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3.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heme/themeOverride1.xml" ContentType="application/vnd.openxmlformats-officedocument.themeOverride+xml"/>
  <Override PartName="/ppt/notesSlides/notesSlide1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4.xml" ContentType="application/vnd.openxmlformats-officedocument.presentationml.tags+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Lst>
  <p:notesMasterIdLst>
    <p:notesMasterId r:id="rId30"/>
  </p:notesMasterIdLst>
  <p:sldIdLst>
    <p:sldId id="280" r:id="rId5"/>
    <p:sldId id="283" r:id="rId6"/>
    <p:sldId id="265" r:id="rId7"/>
    <p:sldId id="270" r:id="rId8"/>
    <p:sldId id="258" r:id="rId9"/>
    <p:sldId id="256" r:id="rId10"/>
    <p:sldId id="259" r:id="rId11"/>
    <p:sldId id="257" r:id="rId12"/>
    <p:sldId id="272" r:id="rId13"/>
    <p:sldId id="273" r:id="rId14"/>
    <p:sldId id="271" r:id="rId15"/>
    <p:sldId id="267" r:id="rId16"/>
    <p:sldId id="268" r:id="rId17"/>
    <p:sldId id="260" r:id="rId18"/>
    <p:sldId id="261" r:id="rId19"/>
    <p:sldId id="269" r:id="rId20"/>
    <p:sldId id="274" r:id="rId21"/>
    <p:sldId id="275" r:id="rId22"/>
    <p:sldId id="277" r:id="rId23"/>
    <p:sldId id="281" r:id="rId24"/>
    <p:sldId id="278" r:id="rId25"/>
    <p:sldId id="279" r:id="rId26"/>
    <p:sldId id="276" r:id="rId27"/>
    <p:sldId id="284" r:id="rId28"/>
    <p:sldId id="285"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01B3FB27-67B1-489D-B447-2D3AD5243102}">
          <p14:sldIdLst>
            <p14:sldId id="280"/>
            <p14:sldId id="283"/>
            <p14:sldId id="265"/>
            <p14:sldId id="270"/>
            <p14:sldId id="258"/>
            <p14:sldId id="256"/>
            <p14:sldId id="259"/>
            <p14:sldId id="257"/>
            <p14:sldId id="272"/>
            <p14:sldId id="273"/>
            <p14:sldId id="271"/>
            <p14:sldId id="267"/>
            <p14:sldId id="268"/>
            <p14:sldId id="260"/>
            <p14:sldId id="261"/>
            <p14:sldId id="269"/>
          </p14:sldIdLst>
        </p14:section>
        <p14:section name="介绍1" id="{448FB175-4C13-464D-A2B1-CD07B1C79790}">
          <p14:sldIdLst>
            <p14:sldId id="274"/>
            <p14:sldId id="275"/>
            <p14:sldId id="277"/>
            <p14:sldId id="281"/>
            <p14:sldId id="278"/>
            <p14:sldId id="279"/>
            <p14:sldId id="276"/>
            <p14:sldId id="284"/>
            <p14:sldId id="285"/>
          </p14:sldIdLst>
        </p14:section>
      </p14:sectionLst>
    </p:ext>
    <p:ext uri="{EFAFB233-063F-42B5-8137-9DF3F51BA10A}">
      <p15:sldGuideLst xmlns:p15="http://schemas.microsoft.com/office/powerpoint/2012/main">
        <p15:guide id="1" orient="horz" pos="2137" userDrawn="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B2EFA"/>
    <a:srgbClr val="FDC401"/>
    <a:srgbClr val="FF2B58"/>
    <a:srgbClr val="DDA901"/>
    <a:srgbClr val="FEC50E"/>
    <a:srgbClr val="FED44C"/>
    <a:srgbClr val="E1AC01"/>
    <a:srgbClr val="5374A3"/>
    <a:srgbClr val="FF6587"/>
    <a:srgbClr val="7786F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p:scale>
          <a:sx n="75" d="100"/>
          <a:sy n="75" d="100"/>
        </p:scale>
        <p:origin x="1944" y="936"/>
      </p:cViewPr>
      <p:guideLst>
        <p:guide orient="horz" pos="2137"/>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8" Type="http://schemas.openxmlformats.org/officeDocument/2006/relationships/slide" Target="slides/slide4.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靓仔狗子</c:v>
                </c:pt>
              </c:strCache>
            </c:strRef>
          </c:tx>
          <c:spPr>
            <a:pattFill prst="pct90">
              <a:fgClr>
                <a:schemeClr val="accent1"/>
              </a:fgClr>
              <a:bgClr>
                <a:schemeClr val="bg1"/>
              </a:bgClr>
            </a:pattFill>
            <a:ln w="38100">
              <a:solidFill>
                <a:schemeClr val="tx1"/>
              </a:solidFill>
            </a:ln>
            <a:effectLst/>
          </c:spPr>
          <c:invertIfNegative val="0"/>
          <c:dLbls>
            <c:dLbl>
              <c:idx val="0"/>
              <c:layout>
                <c:manualLayout>
                  <c:x val="7.0362254805548087E-3"/>
                  <c:y val="-1.4846032614045001E-2"/>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3D62-411A-AB77-67BA2EFE3960}"/>
                </c:ext>
                <c:ext xmlns:c15="http://schemas.microsoft.com/office/drawing/2012/chart" uri="{CE6537A1-D6FC-4f65-9D91-7224C49458BB}">
                  <c15:layout/>
                </c:ext>
              </c:extLst>
            </c:dLbl>
            <c:dLbl>
              <c:idx val="1"/>
              <c:layout>
                <c:manualLayout>
                  <c:x val="0"/>
                  <c:y val="-8.5788899862062774E-3"/>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3D62-411A-AB77-67BA2EFE3960}"/>
                </c:ext>
                <c:ext xmlns:c15="http://schemas.microsoft.com/office/drawing/2012/chart" uri="{CE6537A1-D6FC-4f65-9D91-7224C49458BB}">
                  <c15:layout/>
                </c:ext>
              </c:extLst>
            </c:dLbl>
            <c:dLbl>
              <c:idx val="2"/>
              <c:layout>
                <c:manualLayout>
                  <c:x val="0"/>
                  <c:y val="-1.4846032614045029E-2"/>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3D62-411A-AB77-67BA2EFE3960}"/>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2800" b="0" i="0" u="none" strike="noStrike" kern="1200" baseline="0">
                    <a:solidFill>
                      <a:schemeClr val="tx1"/>
                    </a:solidFill>
                    <a:latin typeface="+mj-ea"/>
                    <a:ea typeface="+mj-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PPT</c:v>
                </c:pt>
                <c:pt idx="1">
                  <c:v>PS</c:v>
                </c:pt>
                <c:pt idx="2">
                  <c:v>AI</c:v>
                </c:pt>
              </c:strCache>
            </c:strRef>
          </c:cat>
          <c:val>
            <c:numRef>
              <c:f>Sheet1!$B$2:$B$4</c:f>
              <c:numCache>
                <c:formatCode>General</c:formatCode>
                <c:ptCount val="3"/>
                <c:pt idx="0">
                  <c:v>4.3</c:v>
                </c:pt>
                <c:pt idx="1">
                  <c:v>2.5</c:v>
                </c:pt>
                <c:pt idx="2">
                  <c:v>3.5</c:v>
                </c:pt>
              </c:numCache>
            </c:numRef>
          </c:val>
          <c:extLst xmlns:c16r2="http://schemas.microsoft.com/office/drawing/2015/06/chart">
            <c:ext xmlns:c16="http://schemas.microsoft.com/office/drawing/2014/chart" uri="{C3380CC4-5D6E-409C-BE32-E72D297353CC}">
              <c16:uniqueId val="{00000003-3D62-411A-AB77-67BA2EFE3960}"/>
            </c:ext>
          </c:extLst>
        </c:ser>
        <c:ser>
          <c:idx val="1"/>
          <c:order val="1"/>
          <c:tx>
            <c:strRef>
              <c:f>Sheet1!$C$1</c:f>
              <c:strCache>
                <c:ptCount val="1"/>
                <c:pt idx="0">
                  <c:v>靓妹狗子</c:v>
                </c:pt>
              </c:strCache>
            </c:strRef>
          </c:tx>
          <c:spPr>
            <a:pattFill prst="wdDnDiag">
              <a:fgClr>
                <a:schemeClr val="accent3"/>
              </a:fgClr>
              <a:bgClr>
                <a:schemeClr val="bg1"/>
              </a:bgClr>
            </a:pattFill>
            <a:ln w="38100">
              <a:solidFill>
                <a:schemeClr val="tx1"/>
              </a:solidFill>
            </a:ln>
            <a:effectLst/>
          </c:spPr>
          <c:invertIfNegative val="0"/>
          <c:dLbls>
            <c:dLbl>
              <c:idx val="0"/>
              <c:layout>
                <c:manualLayout>
                  <c:x val="8.7952818506935107E-3"/>
                  <c:y val="-2.7161080931131554E-2"/>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3D62-411A-AB77-67BA2EFE3960}"/>
                </c:ext>
                <c:ext xmlns:c15="http://schemas.microsoft.com/office/drawing/2012/chart" uri="{CE6537A1-D6FC-4f65-9D91-7224C49458BB}">
                  <c15:layout/>
                </c:ext>
              </c:extLst>
            </c:dLbl>
            <c:dLbl>
              <c:idx val="1"/>
              <c:layout>
                <c:manualLayout>
                  <c:x val="5.2771691104159775E-3"/>
                  <c:y val="-1.7189835400750531E-2"/>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3D62-411A-AB77-67BA2EFE3960}"/>
                </c:ext>
                <c:ext xmlns:c15="http://schemas.microsoft.com/office/drawing/2012/chart" uri="{CE6537A1-D6FC-4f65-9D91-7224C49458BB}">
                  <c15:layout/>
                </c:ext>
              </c:extLst>
            </c:dLbl>
            <c:dLbl>
              <c:idx val="2"/>
              <c:layout>
                <c:manualLayout>
                  <c:x val="-1.7590563701387668E-3"/>
                  <c:y val="-2.3753652182472003E-2"/>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3D62-411A-AB77-67BA2EFE3960}"/>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2800" b="0" i="0" u="none" strike="noStrike" kern="1200" baseline="0">
                    <a:solidFill>
                      <a:schemeClr val="tx1"/>
                    </a:solidFill>
                    <a:latin typeface="+mj-ea"/>
                    <a:ea typeface="+mj-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Sheet1!$A$2:$A$4</c:f>
              <c:strCache>
                <c:ptCount val="3"/>
                <c:pt idx="0">
                  <c:v>PPT</c:v>
                </c:pt>
                <c:pt idx="1">
                  <c:v>PS</c:v>
                </c:pt>
                <c:pt idx="2">
                  <c:v>AI</c:v>
                </c:pt>
              </c:strCache>
            </c:strRef>
          </c:cat>
          <c:val>
            <c:numRef>
              <c:f>Sheet1!$C$2:$C$4</c:f>
              <c:numCache>
                <c:formatCode>General</c:formatCode>
                <c:ptCount val="3"/>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7-3D62-411A-AB77-67BA2EFE3960}"/>
            </c:ext>
          </c:extLst>
        </c:ser>
        <c:dLbls>
          <c:dLblPos val="outEnd"/>
          <c:showLegendKey val="0"/>
          <c:showVal val="1"/>
          <c:showCatName val="0"/>
          <c:showSerName val="0"/>
          <c:showPercent val="0"/>
          <c:showBubbleSize val="0"/>
        </c:dLbls>
        <c:gapWidth val="182"/>
        <c:axId val="1728151488"/>
        <c:axId val="1728153120"/>
      </c:barChart>
      <c:catAx>
        <c:axId val="1728151488"/>
        <c:scaling>
          <c:orientation val="minMax"/>
        </c:scaling>
        <c:delete val="1"/>
        <c:axPos val="l"/>
        <c:numFmt formatCode="General" sourceLinked="1"/>
        <c:majorTickMark val="none"/>
        <c:minorTickMark val="none"/>
        <c:tickLblPos val="nextTo"/>
        <c:crossAx val="1728153120"/>
        <c:crosses val="autoZero"/>
        <c:auto val="1"/>
        <c:lblAlgn val="ctr"/>
        <c:lblOffset val="100"/>
        <c:noMultiLvlLbl val="0"/>
      </c:catAx>
      <c:valAx>
        <c:axId val="1728153120"/>
        <c:scaling>
          <c:orientation val="minMax"/>
        </c:scaling>
        <c:delete val="1"/>
        <c:axPos val="b"/>
        <c:numFmt formatCode="General" sourceLinked="1"/>
        <c:majorTickMark val="none"/>
        <c:minorTickMark val="none"/>
        <c:tickLblPos val="nextTo"/>
        <c:crossAx val="1728151488"/>
        <c:crosses val="autoZero"/>
        <c:crossBetween val="between"/>
      </c:valAx>
      <c:spPr>
        <a:noFill/>
        <a:ln>
          <a:noFill/>
        </a:ln>
        <a:effectLst/>
      </c:spPr>
    </c:plotArea>
    <c:legend>
      <c:legendPos val="b"/>
      <c:layout>
        <c:manualLayout>
          <c:xMode val="edge"/>
          <c:yMode val="edge"/>
          <c:x val="0.21496389086648068"/>
          <c:y val="0.85301679565570021"/>
          <c:w val="0.39416644274479279"/>
          <c:h val="8.7599073888119827E-2"/>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accent3"/>
              </a:solidFill>
              <a:latin typeface="OPPOSans M" panose="00020600040101010101" pitchFamily="18" charset="-122"/>
              <a:ea typeface="OPPOSans M" panose="00020600040101010101" pitchFamily="18" charset="-122"/>
              <a:cs typeface="OPPOSans M" panose="00020600040101010101" pitchFamily="18" charset="-122"/>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靓仔狗子</c:v>
                </c:pt>
              </c:strCache>
            </c:strRef>
          </c:tx>
          <c:spPr>
            <a:pattFill prst="pct90">
              <a:fgClr>
                <a:schemeClr val="accent1"/>
              </a:fgClr>
              <a:bgClr>
                <a:schemeClr val="bg1"/>
              </a:bgClr>
            </a:pattFill>
            <a:ln w="38100">
              <a:solidFill>
                <a:schemeClr val="tx1"/>
              </a:solidFill>
            </a:ln>
            <a:effectLst/>
          </c:spPr>
          <c:invertIfNegative val="0"/>
          <c:dLbls>
            <c:dLbl>
              <c:idx val="0"/>
              <c:layout>
                <c:manualLayout>
                  <c:x val="7.0362254805548087E-3"/>
                  <c:y val="-1.4846032614045001E-2"/>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9-A415-4A44-AB09-36ED2CB6CF67}"/>
                </c:ext>
                <c:ext xmlns:c15="http://schemas.microsoft.com/office/drawing/2012/chart" uri="{CE6537A1-D6FC-4f65-9D91-7224C49458BB}">
                  <c15:layout/>
                </c:ext>
              </c:extLst>
            </c:dLbl>
            <c:dLbl>
              <c:idx val="1"/>
              <c:layout>
                <c:manualLayout>
                  <c:x val="0"/>
                  <c:y val="-8.5788899862062774E-3"/>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B-A415-4A44-AB09-36ED2CB6CF67}"/>
                </c:ext>
                <c:ext xmlns:c15="http://schemas.microsoft.com/office/drawing/2012/chart" uri="{CE6537A1-D6FC-4f65-9D91-7224C49458BB}">
                  <c15:layout/>
                </c:ext>
              </c:extLst>
            </c:dLbl>
            <c:dLbl>
              <c:idx val="2"/>
              <c:layout>
                <c:manualLayout>
                  <c:x val="0"/>
                  <c:y val="-1.4846032614045029E-2"/>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A-A415-4A44-AB09-36ED2CB6CF67}"/>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2800" b="0" i="0" u="none" strike="noStrike" kern="1200" baseline="0">
                    <a:solidFill>
                      <a:schemeClr val="tx1"/>
                    </a:solidFill>
                    <a:latin typeface="+mj-ea"/>
                    <a:ea typeface="+mj-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PPT</c:v>
                </c:pt>
                <c:pt idx="1">
                  <c:v>PS</c:v>
                </c:pt>
                <c:pt idx="2">
                  <c:v>AI</c:v>
                </c:pt>
              </c:strCache>
            </c:strRef>
          </c:cat>
          <c:val>
            <c:numRef>
              <c:f>Sheet1!$B$2:$B$4</c:f>
              <c:numCache>
                <c:formatCode>General</c:formatCode>
                <c:ptCount val="3"/>
                <c:pt idx="0">
                  <c:v>4.3</c:v>
                </c:pt>
                <c:pt idx="1">
                  <c:v>2.5</c:v>
                </c:pt>
                <c:pt idx="2">
                  <c:v>3.5</c:v>
                </c:pt>
              </c:numCache>
            </c:numRef>
          </c:val>
          <c:extLst xmlns:c16r2="http://schemas.microsoft.com/office/drawing/2015/06/chart">
            <c:ext xmlns:c16="http://schemas.microsoft.com/office/drawing/2014/chart" uri="{C3380CC4-5D6E-409C-BE32-E72D297353CC}">
              <c16:uniqueId val="{00000000-A415-4A44-AB09-36ED2CB6CF67}"/>
            </c:ext>
          </c:extLst>
        </c:ser>
        <c:ser>
          <c:idx val="1"/>
          <c:order val="1"/>
          <c:tx>
            <c:strRef>
              <c:f>Sheet1!$C$1</c:f>
              <c:strCache>
                <c:ptCount val="1"/>
                <c:pt idx="0">
                  <c:v>靓妹狗子</c:v>
                </c:pt>
              </c:strCache>
            </c:strRef>
          </c:tx>
          <c:spPr>
            <a:pattFill prst="wdDnDiag">
              <a:fgClr>
                <a:schemeClr val="accent3"/>
              </a:fgClr>
              <a:bgClr>
                <a:schemeClr val="bg1"/>
              </a:bgClr>
            </a:pattFill>
            <a:ln w="38100">
              <a:solidFill>
                <a:schemeClr val="tx1"/>
              </a:solidFill>
            </a:ln>
            <a:effectLst/>
          </c:spPr>
          <c:invertIfNegative val="0"/>
          <c:dLbls>
            <c:dLbl>
              <c:idx val="0"/>
              <c:layout>
                <c:manualLayout>
                  <c:x val="8.7952818506935107E-3"/>
                  <c:y val="-2.7161080931131554E-2"/>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8-A415-4A44-AB09-36ED2CB6CF67}"/>
                </c:ext>
                <c:ext xmlns:c15="http://schemas.microsoft.com/office/drawing/2012/chart" uri="{CE6537A1-D6FC-4f65-9D91-7224C49458BB}">
                  <c15:layout/>
                </c:ext>
              </c:extLst>
            </c:dLbl>
            <c:dLbl>
              <c:idx val="1"/>
              <c:layout>
                <c:manualLayout>
                  <c:x val="5.2771691104159775E-3"/>
                  <c:y val="-1.7189835400750531E-2"/>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A415-4A44-AB09-36ED2CB6CF67}"/>
                </c:ext>
                <c:ext xmlns:c15="http://schemas.microsoft.com/office/drawing/2012/chart" uri="{CE6537A1-D6FC-4f65-9D91-7224C49458BB}">
                  <c15:layout/>
                </c:ext>
              </c:extLst>
            </c:dLbl>
            <c:dLbl>
              <c:idx val="2"/>
              <c:layout>
                <c:manualLayout>
                  <c:x val="-1.7590563701387668E-3"/>
                  <c:y val="-2.3753652182472003E-2"/>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A415-4A44-AB09-36ED2CB6CF67}"/>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2800" b="0" i="0" u="none" strike="noStrike" kern="1200" baseline="0">
                    <a:solidFill>
                      <a:schemeClr val="tx1"/>
                    </a:solidFill>
                    <a:latin typeface="+mj-ea"/>
                    <a:ea typeface="+mj-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Sheet1!$A$2:$A$4</c:f>
              <c:strCache>
                <c:ptCount val="3"/>
                <c:pt idx="0">
                  <c:v>PPT</c:v>
                </c:pt>
                <c:pt idx="1">
                  <c:v>PS</c:v>
                </c:pt>
                <c:pt idx="2">
                  <c:v>AI</c:v>
                </c:pt>
              </c:strCache>
            </c:strRef>
          </c:cat>
          <c:val>
            <c:numRef>
              <c:f>Sheet1!$C$2:$C$4</c:f>
              <c:numCache>
                <c:formatCode>General</c:formatCode>
                <c:ptCount val="3"/>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1-A415-4A44-AB09-36ED2CB6CF67}"/>
            </c:ext>
          </c:extLst>
        </c:ser>
        <c:dLbls>
          <c:dLblPos val="outEnd"/>
          <c:showLegendKey val="0"/>
          <c:showVal val="1"/>
          <c:showCatName val="0"/>
          <c:showSerName val="0"/>
          <c:showPercent val="0"/>
          <c:showBubbleSize val="0"/>
        </c:dLbls>
        <c:gapWidth val="182"/>
        <c:axId val="1728134624"/>
        <c:axId val="1728153664"/>
      </c:barChart>
      <c:catAx>
        <c:axId val="1728134624"/>
        <c:scaling>
          <c:orientation val="minMax"/>
        </c:scaling>
        <c:delete val="1"/>
        <c:axPos val="l"/>
        <c:numFmt formatCode="General" sourceLinked="1"/>
        <c:majorTickMark val="none"/>
        <c:minorTickMark val="none"/>
        <c:tickLblPos val="nextTo"/>
        <c:crossAx val="1728153664"/>
        <c:crosses val="autoZero"/>
        <c:auto val="1"/>
        <c:lblAlgn val="ctr"/>
        <c:lblOffset val="100"/>
        <c:noMultiLvlLbl val="0"/>
      </c:catAx>
      <c:valAx>
        <c:axId val="1728153664"/>
        <c:scaling>
          <c:orientation val="minMax"/>
        </c:scaling>
        <c:delete val="1"/>
        <c:axPos val="b"/>
        <c:numFmt formatCode="General" sourceLinked="1"/>
        <c:majorTickMark val="none"/>
        <c:minorTickMark val="none"/>
        <c:tickLblPos val="nextTo"/>
        <c:crossAx val="1728134624"/>
        <c:crosses val="autoZero"/>
        <c:crossBetween val="between"/>
      </c:valAx>
      <c:spPr>
        <a:noFill/>
        <a:ln>
          <a:noFill/>
        </a:ln>
        <a:effectLst/>
      </c:spPr>
    </c:plotArea>
    <c:legend>
      <c:legendPos val="b"/>
      <c:layout>
        <c:manualLayout>
          <c:xMode val="edge"/>
          <c:yMode val="edge"/>
          <c:x val="0.21496389086648068"/>
          <c:y val="0.85301679565570021"/>
          <c:w val="0.39416644274479279"/>
          <c:h val="8.7599073888119827E-2"/>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accent3"/>
              </a:solidFill>
              <a:latin typeface="OPPOSans M" panose="00020600040101010101" pitchFamily="18" charset="-122"/>
              <a:ea typeface="OPPOSans M" panose="00020600040101010101" pitchFamily="18" charset="-122"/>
              <a:cs typeface="OPPOSans M" panose="00020600040101010101" pitchFamily="18" charset="-122"/>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52105A-093E-4911-B867-188E60A2D210}" type="datetimeFigureOut">
              <a:rPr lang="zh-CN" altLang="en-US" smtClean="0"/>
              <a:t>2020/10/11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FDF2F6-6F15-4802-9278-4C9CED3FC9CD}" type="slidenum">
              <a:rPr lang="zh-CN" altLang="en-US" smtClean="0"/>
              <a:t>‹#›</a:t>
            </a:fld>
            <a:endParaRPr lang="zh-CN" altLang="en-US"/>
          </a:p>
        </p:txBody>
      </p:sp>
    </p:spTree>
    <p:extLst>
      <p:ext uri="{BB962C8B-B14F-4D97-AF65-F5344CB8AC3E}">
        <p14:creationId xmlns:p14="http://schemas.microsoft.com/office/powerpoint/2010/main" val="2217513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1FDF2F6-6F15-4802-9278-4C9CED3FC9CD}" type="slidenum">
              <a:rPr lang="zh-CN" altLang="en-US" smtClean="0"/>
              <a:t>3</a:t>
            </a:fld>
            <a:endParaRPr lang="zh-CN" altLang="en-US"/>
          </a:p>
        </p:txBody>
      </p:sp>
    </p:spTree>
    <p:extLst>
      <p:ext uri="{BB962C8B-B14F-4D97-AF65-F5344CB8AC3E}">
        <p14:creationId xmlns:p14="http://schemas.microsoft.com/office/powerpoint/2010/main" val="33818140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1FDF2F6-6F15-4802-9278-4C9CED3FC9CD}" type="slidenum">
              <a:rPr lang="zh-CN" altLang="en-US" smtClean="0"/>
              <a:t>12</a:t>
            </a:fld>
            <a:endParaRPr lang="zh-CN" altLang="en-US"/>
          </a:p>
        </p:txBody>
      </p:sp>
    </p:spTree>
    <p:extLst>
      <p:ext uri="{BB962C8B-B14F-4D97-AF65-F5344CB8AC3E}">
        <p14:creationId xmlns:p14="http://schemas.microsoft.com/office/powerpoint/2010/main" val="20523397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1FDF2F6-6F15-4802-9278-4C9CED3FC9CD}" type="slidenum">
              <a:rPr lang="zh-CN" altLang="en-US" smtClean="0"/>
              <a:t>13</a:t>
            </a:fld>
            <a:endParaRPr lang="zh-CN" altLang="en-US"/>
          </a:p>
        </p:txBody>
      </p:sp>
    </p:spTree>
    <p:extLst>
      <p:ext uri="{BB962C8B-B14F-4D97-AF65-F5344CB8AC3E}">
        <p14:creationId xmlns:p14="http://schemas.microsoft.com/office/powerpoint/2010/main" val="17864412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1FDF2F6-6F15-4802-9278-4C9CED3FC9CD}" type="slidenum">
              <a:rPr lang="zh-CN" altLang="en-US" smtClean="0"/>
              <a:t>14</a:t>
            </a:fld>
            <a:endParaRPr lang="zh-CN" altLang="en-US"/>
          </a:p>
        </p:txBody>
      </p:sp>
    </p:spTree>
    <p:extLst>
      <p:ext uri="{BB962C8B-B14F-4D97-AF65-F5344CB8AC3E}">
        <p14:creationId xmlns:p14="http://schemas.microsoft.com/office/powerpoint/2010/main" val="34875691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1FDF2F6-6F15-4802-9278-4C9CED3FC9CD}" type="slidenum">
              <a:rPr lang="zh-CN" altLang="en-US" smtClean="0"/>
              <a:t>15</a:t>
            </a:fld>
            <a:endParaRPr lang="zh-CN" altLang="en-US"/>
          </a:p>
        </p:txBody>
      </p:sp>
    </p:spTree>
    <p:extLst>
      <p:ext uri="{BB962C8B-B14F-4D97-AF65-F5344CB8AC3E}">
        <p14:creationId xmlns:p14="http://schemas.microsoft.com/office/powerpoint/2010/main" val="35969364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1FDF2F6-6F15-4802-9278-4C9CED3FC9CD}" type="slidenum">
              <a:rPr lang="zh-CN" altLang="en-US" smtClean="0"/>
              <a:t>16</a:t>
            </a:fld>
            <a:endParaRPr lang="zh-CN" altLang="en-US"/>
          </a:p>
        </p:txBody>
      </p:sp>
    </p:spTree>
    <p:extLst>
      <p:ext uri="{BB962C8B-B14F-4D97-AF65-F5344CB8AC3E}">
        <p14:creationId xmlns:p14="http://schemas.microsoft.com/office/powerpoint/2010/main" val="11710668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22201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1FDF2F6-6F15-4802-9278-4C9CED3FC9C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1560531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1FDF2F6-6F15-4802-9278-4C9CED3FC9CD}" type="slidenum">
              <a:rPr lang="zh-CN" altLang="en-US" smtClean="0"/>
              <a:t>4</a:t>
            </a:fld>
            <a:endParaRPr lang="zh-CN" altLang="en-US"/>
          </a:p>
        </p:txBody>
      </p:sp>
    </p:spTree>
    <p:extLst>
      <p:ext uri="{BB962C8B-B14F-4D97-AF65-F5344CB8AC3E}">
        <p14:creationId xmlns:p14="http://schemas.microsoft.com/office/powerpoint/2010/main" val="4986761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1CCFB4-48A9-4AEB-A653-E2EEEE60FA1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1256443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1FDF2F6-6F15-4802-9278-4C9CED3FC9CD}" type="slidenum">
              <a:rPr lang="zh-CN" altLang="en-US" smtClean="0"/>
              <a:t>6</a:t>
            </a:fld>
            <a:endParaRPr lang="zh-CN" altLang="en-US"/>
          </a:p>
        </p:txBody>
      </p:sp>
    </p:spTree>
    <p:extLst>
      <p:ext uri="{BB962C8B-B14F-4D97-AF65-F5344CB8AC3E}">
        <p14:creationId xmlns:p14="http://schemas.microsoft.com/office/powerpoint/2010/main" val="37499755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1FDF2F6-6F15-4802-9278-4C9CED3FC9CD}" type="slidenum">
              <a:rPr lang="zh-CN" altLang="en-US" smtClean="0"/>
              <a:t>7</a:t>
            </a:fld>
            <a:endParaRPr lang="zh-CN" altLang="en-US"/>
          </a:p>
        </p:txBody>
      </p:sp>
    </p:spTree>
    <p:extLst>
      <p:ext uri="{BB962C8B-B14F-4D97-AF65-F5344CB8AC3E}">
        <p14:creationId xmlns:p14="http://schemas.microsoft.com/office/powerpoint/2010/main" val="9238845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1FDF2F6-6F15-4802-9278-4C9CED3FC9CD}" type="slidenum">
              <a:rPr lang="zh-CN" altLang="en-US" smtClean="0"/>
              <a:t>8</a:t>
            </a:fld>
            <a:endParaRPr lang="zh-CN" altLang="en-US"/>
          </a:p>
        </p:txBody>
      </p:sp>
    </p:spTree>
    <p:extLst>
      <p:ext uri="{BB962C8B-B14F-4D97-AF65-F5344CB8AC3E}">
        <p14:creationId xmlns:p14="http://schemas.microsoft.com/office/powerpoint/2010/main" val="17343691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1FDF2F6-6F15-4802-9278-4C9CED3FC9CD}" type="slidenum">
              <a:rPr lang="zh-CN" altLang="en-US" smtClean="0"/>
              <a:t>9</a:t>
            </a:fld>
            <a:endParaRPr lang="zh-CN" altLang="en-US"/>
          </a:p>
        </p:txBody>
      </p:sp>
    </p:spTree>
    <p:extLst>
      <p:ext uri="{BB962C8B-B14F-4D97-AF65-F5344CB8AC3E}">
        <p14:creationId xmlns:p14="http://schemas.microsoft.com/office/powerpoint/2010/main" val="24783955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1FDF2F6-6F15-4802-9278-4C9CED3FC9CD}" type="slidenum">
              <a:rPr lang="zh-CN" altLang="en-US" smtClean="0"/>
              <a:t>10</a:t>
            </a:fld>
            <a:endParaRPr lang="zh-CN" altLang="en-US"/>
          </a:p>
        </p:txBody>
      </p:sp>
    </p:spTree>
    <p:extLst>
      <p:ext uri="{BB962C8B-B14F-4D97-AF65-F5344CB8AC3E}">
        <p14:creationId xmlns:p14="http://schemas.microsoft.com/office/powerpoint/2010/main" val="15388761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1FDF2F6-6F15-4802-9278-4C9CED3FC9CD}" type="slidenum">
              <a:rPr lang="zh-CN" altLang="en-US" smtClean="0"/>
              <a:t>11</a:t>
            </a:fld>
            <a:endParaRPr lang="zh-CN" altLang="en-US"/>
          </a:p>
        </p:txBody>
      </p:sp>
    </p:spTree>
    <p:extLst>
      <p:ext uri="{BB962C8B-B14F-4D97-AF65-F5344CB8AC3E}">
        <p14:creationId xmlns:p14="http://schemas.microsoft.com/office/powerpoint/2010/main" val="39875841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A12CD31-029E-4CCD-9535-926BC3F4054C}"/>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0384F4BD-760B-4127-A9AC-B168B15DA6C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62936232-483F-46C2-9F72-8553F399D62B}"/>
              </a:ext>
            </a:extLst>
          </p:cNvPr>
          <p:cNvSpPr>
            <a:spLocks noGrp="1"/>
          </p:cNvSpPr>
          <p:nvPr>
            <p:ph type="dt" sz="half" idx="10"/>
          </p:nvPr>
        </p:nvSpPr>
        <p:spPr/>
        <p:txBody>
          <a:bodyPr/>
          <a:lstStyle/>
          <a:p>
            <a:fld id="{89299455-9610-4A4D-8D03-28781198CCB1}" type="datetimeFigureOut">
              <a:rPr lang="zh-CN" altLang="en-US" smtClean="0"/>
              <a:t>2020/10/11</a:t>
            </a:fld>
            <a:endParaRPr lang="zh-CN" altLang="en-US"/>
          </a:p>
        </p:txBody>
      </p:sp>
      <p:sp>
        <p:nvSpPr>
          <p:cNvPr id="5" name="页脚占位符 4">
            <a:extLst>
              <a:ext uri="{FF2B5EF4-FFF2-40B4-BE49-F238E27FC236}">
                <a16:creationId xmlns:a16="http://schemas.microsoft.com/office/drawing/2014/main" xmlns="" id="{123A2B1B-AFC8-4CCD-8DA8-0082124AE60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33273B27-004B-42F0-91A4-92238B9AAB9D}"/>
              </a:ext>
            </a:extLst>
          </p:cNvPr>
          <p:cNvSpPr>
            <a:spLocks noGrp="1"/>
          </p:cNvSpPr>
          <p:nvPr>
            <p:ph type="sldNum" sz="quarter" idx="12"/>
          </p:nvPr>
        </p:nvSpPr>
        <p:spPr/>
        <p:txBody>
          <a:bodyPr/>
          <a:lstStyle/>
          <a:p>
            <a:fld id="{451986BF-356E-4C79-BFB7-3F44A83C127F}" type="slidenum">
              <a:rPr lang="zh-CN" altLang="en-US" smtClean="0"/>
              <a:t>‹#›</a:t>
            </a:fld>
            <a:endParaRPr lang="zh-CN" altLang="en-US"/>
          </a:p>
        </p:txBody>
      </p:sp>
    </p:spTree>
    <p:extLst>
      <p:ext uri="{BB962C8B-B14F-4D97-AF65-F5344CB8AC3E}">
        <p14:creationId xmlns:p14="http://schemas.microsoft.com/office/powerpoint/2010/main" val="7156122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0EF1D54-3C55-4EAA-A894-F1E54CECAF7F}"/>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A3004D2A-4637-4DF0-B5B6-30B974F6E7C5}"/>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20D744E2-5872-4140-9540-8CB3F930768F}"/>
              </a:ext>
            </a:extLst>
          </p:cNvPr>
          <p:cNvSpPr>
            <a:spLocks noGrp="1"/>
          </p:cNvSpPr>
          <p:nvPr>
            <p:ph type="dt" sz="half" idx="10"/>
          </p:nvPr>
        </p:nvSpPr>
        <p:spPr/>
        <p:txBody>
          <a:bodyPr/>
          <a:lstStyle/>
          <a:p>
            <a:fld id="{89299455-9610-4A4D-8D03-28781198CCB1}" type="datetimeFigureOut">
              <a:rPr lang="zh-CN" altLang="en-US" smtClean="0"/>
              <a:t>2020/10/11</a:t>
            </a:fld>
            <a:endParaRPr lang="zh-CN" altLang="en-US"/>
          </a:p>
        </p:txBody>
      </p:sp>
      <p:sp>
        <p:nvSpPr>
          <p:cNvPr id="5" name="页脚占位符 4">
            <a:extLst>
              <a:ext uri="{FF2B5EF4-FFF2-40B4-BE49-F238E27FC236}">
                <a16:creationId xmlns:a16="http://schemas.microsoft.com/office/drawing/2014/main" xmlns="" id="{DD2671AD-54DA-4641-AD49-7FA64145B1B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03190F0C-B0B7-4E56-BE64-53306FD99655}"/>
              </a:ext>
            </a:extLst>
          </p:cNvPr>
          <p:cNvSpPr>
            <a:spLocks noGrp="1"/>
          </p:cNvSpPr>
          <p:nvPr>
            <p:ph type="sldNum" sz="quarter" idx="12"/>
          </p:nvPr>
        </p:nvSpPr>
        <p:spPr/>
        <p:txBody>
          <a:bodyPr/>
          <a:lstStyle/>
          <a:p>
            <a:fld id="{451986BF-356E-4C79-BFB7-3F44A83C127F}" type="slidenum">
              <a:rPr lang="zh-CN" altLang="en-US" smtClean="0"/>
              <a:t>‹#›</a:t>
            </a:fld>
            <a:endParaRPr lang="zh-CN" altLang="en-US"/>
          </a:p>
        </p:txBody>
      </p:sp>
    </p:spTree>
    <p:extLst>
      <p:ext uri="{BB962C8B-B14F-4D97-AF65-F5344CB8AC3E}">
        <p14:creationId xmlns:p14="http://schemas.microsoft.com/office/powerpoint/2010/main" val="18664154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BCC84826-B756-4C10-A7B3-98426BBE49BF}"/>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AAAD67FF-6574-4588-AE1E-166C919196A3}"/>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3D7097E9-E48D-4B05-B00E-54A3152A4DD9}"/>
              </a:ext>
            </a:extLst>
          </p:cNvPr>
          <p:cNvSpPr>
            <a:spLocks noGrp="1"/>
          </p:cNvSpPr>
          <p:nvPr>
            <p:ph type="dt" sz="half" idx="10"/>
          </p:nvPr>
        </p:nvSpPr>
        <p:spPr/>
        <p:txBody>
          <a:bodyPr/>
          <a:lstStyle/>
          <a:p>
            <a:fld id="{89299455-9610-4A4D-8D03-28781198CCB1}" type="datetimeFigureOut">
              <a:rPr lang="zh-CN" altLang="en-US" smtClean="0"/>
              <a:t>2020/10/11</a:t>
            </a:fld>
            <a:endParaRPr lang="zh-CN" altLang="en-US"/>
          </a:p>
        </p:txBody>
      </p:sp>
      <p:sp>
        <p:nvSpPr>
          <p:cNvPr id="5" name="页脚占位符 4">
            <a:extLst>
              <a:ext uri="{FF2B5EF4-FFF2-40B4-BE49-F238E27FC236}">
                <a16:creationId xmlns:a16="http://schemas.microsoft.com/office/drawing/2014/main" xmlns="" id="{51C408F3-AAEB-4356-B761-718998EB24D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211C4DD-D3C5-4888-A9B9-AAA3AEB1E4FA}"/>
              </a:ext>
            </a:extLst>
          </p:cNvPr>
          <p:cNvSpPr>
            <a:spLocks noGrp="1"/>
          </p:cNvSpPr>
          <p:nvPr>
            <p:ph type="sldNum" sz="quarter" idx="12"/>
          </p:nvPr>
        </p:nvSpPr>
        <p:spPr/>
        <p:txBody>
          <a:bodyPr/>
          <a:lstStyle/>
          <a:p>
            <a:fld id="{451986BF-356E-4C79-BFB7-3F44A83C127F}" type="slidenum">
              <a:rPr lang="zh-CN" altLang="en-US" smtClean="0"/>
              <a:t>‹#›</a:t>
            </a:fld>
            <a:endParaRPr lang="zh-CN" altLang="en-US"/>
          </a:p>
        </p:txBody>
      </p:sp>
    </p:spTree>
    <p:extLst>
      <p:ext uri="{BB962C8B-B14F-4D97-AF65-F5344CB8AC3E}">
        <p14:creationId xmlns:p14="http://schemas.microsoft.com/office/powerpoint/2010/main" val="42011529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F867576-1354-4148-B217-C1E99E9F7807}"/>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C9F9835C-9CC4-4603-85B5-A728183DF7D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D85B687C-E1C0-41CA-A795-BC41A4CBB76A}"/>
              </a:ext>
            </a:extLst>
          </p:cNvPr>
          <p:cNvSpPr>
            <a:spLocks noGrp="1"/>
          </p:cNvSpPr>
          <p:nvPr>
            <p:ph type="dt" sz="half" idx="10"/>
          </p:nvPr>
        </p:nvSpPr>
        <p:spPr/>
        <p:txBody>
          <a:bodyPr/>
          <a:lstStyle/>
          <a:p>
            <a:fld id="{5BE8D012-35C0-44B0-B711-049D64B22705}" type="datetimeFigureOut">
              <a:rPr lang="zh-CN" altLang="en-US" smtClean="0"/>
              <a:t>2020/10/11</a:t>
            </a:fld>
            <a:endParaRPr lang="zh-CN" altLang="en-US"/>
          </a:p>
        </p:txBody>
      </p:sp>
      <p:sp>
        <p:nvSpPr>
          <p:cNvPr id="5" name="页脚占位符 4">
            <a:extLst>
              <a:ext uri="{FF2B5EF4-FFF2-40B4-BE49-F238E27FC236}">
                <a16:creationId xmlns:a16="http://schemas.microsoft.com/office/drawing/2014/main" xmlns="" id="{740FD1F9-C9D9-4B54-B0D4-B30ED5B20F5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A4B3F9A-80E0-40F8-9109-779B6A34AA5B}"/>
              </a:ext>
            </a:extLst>
          </p:cNvPr>
          <p:cNvSpPr>
            <a:spLocks noGrp="1"/>
          </p:cNvSpPr>
          <p:nvPr>
            <p:ph type="sldNum" sz="quarter" idx="12"/>
          </p:nvPr>
        </p:nvSpPr>
        <p:spPr/>
        <p:txBody>
          <a:bodyPr/>
          <a:lstStyle/>
          <a:p>
            <a:fld id="{2AAFB3E5-6420-4911-A27E-65959461086A}" type="slidenum">
              <a:rPr lang="zh-CN" altLang="en-US" smtClean="0"/>
              <a:t>‹#›</a:t>
            </a:fld>
            <a:endParaRPr lang="zh-CN" altLang="en-US"/>
          </a:p>
        </p:txBody>
      </p:sp>
    </p:spTree>
    <p:extLst>
      <p:ext uri="{BB962C8B-B14F-4D97-AF65-F5344CB8AC3E}">
        <p14:creationId xmlns:p14="http://schemas.microsoft.com/office/powerpoint/2010/main" val="27759253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7791D41-CBD3-449D-B149-D9F159E8AD7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A6E563F4-F395-434F-A316-9917359FE3EA}"/>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8A75F80C-D01C-420F-BAF9-AFDC8213879A}"/>
              </a:ext>
            </a:extLst>
          </p:cNvPr>
          <p:cNvSpPr>
            <a:spLocks noGrp="1"/>
          </p:cNvSpPr>
          <p:nvPr>
            <p:ph type="dt" sz="half" idx="10"/>
          </p:nvPr>
        </p:nvSpPr>
        <p:spPr/>
        <p:txBody>
          <a:bodyPr/>
          <a:lstStyle/>
          <a:p>
            <a:fld id="{5BE8D012-35C0-44B0-B711-049D64B22705}" type="datetimeFigureOut">
              <a:rPr lang="zh-CN" altLang="en-US" smtClean="0"/>
              <a:t>2020/10/11</a:t>
            </a:fld>
            <a:endParaRPr lang="zh-CN" altLang="en-US"/>
          </a:p>
        </p:txBody>
      </p:sp>
      <p:sp>
        <p:nvSpPr>
          <p:cNvPr id="5" name="页脚占位符 4">
            <a:extLst>
              <a:ext uri="{FF2B5EF4-FFF2-40B4-BE49-F238E27FC236}">
                <a16:creationId xmlns:a16="http://schemas.microsoft.com/office/drawing/2014/main" xmlns="" id="{E8679E9B-E28B-45C6-B3DE-14AB9B3555F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FE97065-7974-46DB-B256-3C7C2D674D77}"/>
              </a:ext>
            </a:extLst>
          </p:cNvPr>
          <p:cNvSpPr>
            <a:spLocks noGrp="1"/>
          </p:cNvSpPr>
          <p:nvPr>
            <p:ph type="sldNum" sz="quarter" idx="12"/>
          </p:nvPr>
        </p:nvSpPr>
        <p:spPr/>
        <p:txBody>
          <a:bodyPr/>
          <a:lstStyle/>
          <a:p>
            <a:fld id="{2AAFB3E5-6420-4911-A27E-65959461086A}" type="slidenum">
              <a:rPr lang="zh-CN" altLang="en-US" smtClean="0"/>
              <a:t>‹#›</a:t>
            </a:fld>
            <a:endParaRPr lang="zh-CN" altLang="en-US"/>
          </a:p>
        </p:txBody>
      </p:sp>
    </p:spTree>
    <p:extLst>
      <p:ext uri="{BB962C8B-B14F-4D97-AF65-F5344CB8AC3E}">
        <p14:creationId xmlns:p14="http://schemas.microsoft.com/office/powerpoint/2010/main" val="259865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59B4399-02E8-4535-B685-D99ACC7786EA}"/>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E30684D0-629F-4FA5-B2C4-7B26D4BA0FE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EAAEB5F6-2B6A-443C-BC13-18C7BF20D001}"/>
              </a:ext>
            </a:extLst>
          </p:cNvPr>
          <p:cNvSpPr>
            <a:spLocks noGrp="1"/>
          </p:cNvSpPr>
          <p:nvPr>
            <p:ph type="dt" sz="half" idx="10"/>
          </p:nvPr>
        </p:nvSpPr>
        <p:spPr/>
        <p:txBody>
          <a:bodyPr/>
          <a:lstStyle/>
          <a:p>
            <a:fld id="{5BE8D012-35C0-44B0-B711-049D64B22705}" type="datetimeFigureOut">
              <a:rPr lang="zh-CN" altLang="en-US" smtClean="0"/>
              <a:t>2020/10/11</a:t>
            </a:fld>
            <a:endParaRPr lang="zh-CN" altLang="en-US"/>
          </a:p>
        </p:txBody>
      </p:sp>
      <p:sp>
        <p:nvSpPr>
          <p:cNvPr id="5" name="页脚占位符 4">
            <a:extLst>
              <a:ext uri="{FF2B5EF4-FFF2-40B4-BE49-F238E27FC236}">
                <a16:creationId xmlns:a16="http://schemas.microsoft.com/office/drawing/2014/main" xmlns="" id="{23BC507B-4D19-4318-B177-8CCC7FD9014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F24F9B7-81B4-4789-BEAA-19F1AA75FBE0}"/>
              </a:ext>
            </a:extLst>
          </p:cNvPr>
          <p:cNvSpPr>
            <a:spLocks noGrp="1"/>
          </p:cNvSpPr>
          <p:nvPr>
            <p:ph type="sldNum" sz="quarter" idx="12"/>
          </p:nvPr>
        </p:nvSpPr>
        <p:spPr/>
        <p:txBody>
          <a:bodyPr/>
          <a:lstStyle/>
          <a:p>
            <a:fld id="{2AAFB3E5-6420-4911-A27E-65959461086A}" type="slidenum">
              <a:rPr lang="zh-CN" altLang="en-US" smtClean="0"/>
              <a:t>‹#›</a:t>
            </a:fld>
            <a:endParaRPr lang="zh-CN" altLang="en-US"/>
          </a:p>
        </p:txBody>
      </p:sp>
    </p:spTree>
    <p:extLst>
      <p:ext uri="{BB962C8B-B14F-4D97-AF65-F5344CB8AC3E}">
        <p14:creationId xmlns:p14="http://schemas.microsoft.com/office/powerpoint/2010/main" val="27090074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AA46C83-01F1-444C-A806-A432339D0C3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59B55325-8570-4AC1-8594-49FCAC170271}"/>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5879ABDE-B7E0-4578-AD68-62B27B75BDF0}"/>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362A7D78-C4A3-4966-BA63-F2ACE9647EE4}"/>
              </a:ext>
            </a:extLst>
          </p:cNvPr>
          <p:cNvSpPr>
            <a:spLocks noGrp="1"/>
          </p:cNvSpPr>
          <p:nvPr>
            <p:ph type="dt" sz="half" idx="10"/>
          </p:nvPr>
        </p:nvSpPr>
        <p:spPr/>
        <p:txBody>
          <a:bodyPr/>
          <a:lstStyle/>
          <a:p>
            <a:fld id="{5BE8D012-35C0-44B0-B711-049D64B22705}" type="datetimeFigureOut">
              <a:rPr lang="zh-CN" altLang="en-US" smtClean="0"/>
              <a:t>2020/10/11</a:t>
            </a:fld>
            <a:endParaRPr lang="zh-CN" altLang="en-US"/>
          </a:p>
        </p:txBody>
      </p:sp>
      <p:sp>
        <p:nvSpPr>
          <p:cNvPr id="6" name="页脚占位符 5">
            <a:extLst>
              <a:ext uri="{FF2B5EF4-FFF2-40B4-BE49-F238E27FC236}">
                <a16:creationId xmlns:a16="http://schemas.microsoft.com/office/drawing/2014/main" xmlns="" id="{EF662B92-D3F4-433B-9827-F030124810A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A49BCBFE-5C9B-4F7C-BE4F-3EF91B62A669}"/>
              </a:ext>
            </a:extLst>
          </p:cNvPr>
          <p:cNvSpPr>
            <a:spLocks noGrp="1"/>
          </p:cNvSpPr>
          <p:nvPr>
            <p:ph type="sldNum" sz="quarter" idx="12"/>
          </p:nvPr>
        </p:nvSpPr>
        <p:spPr/>
        <p:txBody>
          <a:bodyPr/>
          <a:lstStyle/>
          <a:p>
            <a:fld id="{2AAFB3E5-6420-4911-A27E-65959461086A}" type="slidenum">
              <a:rPr lang="zh-CN" altLang="en-US" smtClean="0"/>
              <a:t>‹#›</a:t>
            </a:fld>
            <a:endParaRPr lang="zh-CN" altLang="en-US"/>
          </a:p>
        </p:txBody>
      </p:sp>
    </p:spTree>
    <p:extLst>
      <p:ext uri="{BB962C8B-B14F-4D97-AF65-F5344CB8AC3E}">
        <p14:creationId xmlns:p14="http://schemas.microsoft.com/office/powerpoint/2010/main" val="31445400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9C8D780-B762-4C3D-87FF-D8AFE6AF48A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810E98FD-9726-4AAF-AEDD-3F37A6EC488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1C5438EE-1CF0-4860-8B3A-0AB40AA2AB64}"/>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C3910F9B-B66A-4A79-AAE7-CFDFE62FB04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0903CD0E-EDA7-4C10-BF52-E8FA2BD1611C}"/>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7EFC28A2-F71B-4059-9081-651A6A651BFD}"/>
              </a:ext>
            </a:extLst>
          </p:cNvPr>
          <p:cNvSpPr>
            <a:spLocks noGrp="1"/>
          </p:cNvSpPr>
          <p:nvPr>
            <p:ph type="dt" sz="half" idx="10"/>
          </p:nvPr>
        </p:nvSpPr>
        <p:spPr/>
        <p:txBody>
          <a:bodyPr/>
          <a:lstStyle/>
          <a:p>
            <a:fld id="{5BE8D012-35C0-44B0-B711-049D64B22705}" type="datetimeFigureOut">
              <a:rPr lang="zh-CN" altLang="en-US" smtClean="0"/>
              <a:t>2020/10/11</a:t>
            </a:fld>
            <a:endParaRPr lang="zh-CN" altLang="en-US"/>
          </a:p>
        </p:txBody>
      </p:sp>
      <p:sp>
        <p:nvSpPr>
          <p:cNvPr id="8" name="页脚占位符 7">
            <a:extLst>
              <a:ext uri="{FF2B5EF4-FFF2-40B4-BE49-F238E27FC236}">
                <a16:creationId xmlns:a16="http://schemas.microsoft.com/office/drawing/2014/main" xmlns="" id="{EF854E84-67A9-476E-8028-4175AB284802}"/>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0DF299F4-346B-4612-8B62-E9CAF20127AE}"/>
              </a:ext>
            </a:extLst>
          </p:cNvPr>
          <p:cNvSpPr>
            <a:spLocks noGrp="1"/>
          </p:cNvSpPr>
          <p:nvPr>
            <p:ph type="sldNum" sz="quarter" idx="12"/>
          </p:nvPr>
        </p:nvSpPr>
        <p:spPr/>
        <p:txBody>
          <a:bodyPr/>
          <a:lstStyle/>
          <a:p>
            <a:fld id="{2AAFB3E5-6420-4911-A27E-65959461086A}" type="slidenum">
              <a:rPr lang="zh-CN" altLang="en-US" smtClean="0"/>
              <a:t>‹#›</a:t>
            </a:fld>
            <a:endParaRPr lang="zh-CN" altLang="en-US"/>
          </a:p>
        </p:txBody>
      </p:sp>
    </p:spTree>
    <p:extLst>
      <p:ext uri="{BB962C8B-B14F-4D97-AF65-F5344CB8AC3E}">
        <p14:creationId xmlns:p14="http://schemas.microsoft.com/office/powerpoint/2010/main" val="31123932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EBACC91-6A13-4159-92C9-3B49AC229A70}"/>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EB33976F-FDDE-4CCE-907C-9C2E3C223E5A}"/>
              </a:ext>
            </a:extLst>
          </p:cNvPr>
          <p:cNvSpPr>
            <a:spLocks noGrp="1"/>
          </p:cNvSpPr>
          <p:nvPr>
            <p:ph type="dt" sz="half" idx="10"/>
          </p:nvPr>
        </p:nvSpPr>
        <p:spPr/>
        <p:txBody>
          <a:bodyPr/>
          <a:lstStyle/>
          <a:p>
            <a:fld id="{5BE8D012-35C0-44B0-B711-049D64B22705}" type="datetimeFigureOut">
              <a:rPr lang="zh-CN" altLang="en-US" smtClean="0"/>
              <a:t>2020/10/11</a:t>
            </a:fld>
            <a:endParaRPr lang="zh-CN" altLang="en-US"/>
          </a:p>
        </p:txBody>
      </p:sp>
      <p:sp>
        <p:nvSpPr>
          <p:cNvPr id="4" name="页脚占位符 3">
            <a:extLst>
              <a:ext uri="{FF2B5EF4-FFF2-40B4-BE49-F238E27FC236}">
                <a16:creationId xmlns:a16="http://schemas.microsoft.com/office/drawing/2014/main" xmlns="" id="{20338029-A3A3-43D6-8F17-07875F3DCF4D}"/>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23AC86E7-7F29-4040-9804-805D6A3296AF}"/>
              </a:ext>
            </a:extLst>
          </p:cNvPr>
          <p:cNvSpPr>
            <a:spLocks noGrp="1"/>
          </p:cNvSpPr>
          <p:nvPr>
            <p:ph type="sldNum" sz="quarter" idx="12"/>
          </p:nvPr>
        </p:nvSpPr>
        <p:spPr/>
        <p:txBody>
          <a:bodyPr/>
          <a:lstStyle/>
          <a:p>
            <a:fld id="{2AAFB3E5-6420-4911-A27E-65959461086A}" type="slidenum">
              <a:rPr lang="zh-CN" altLang="en-US" smtClean="0"/>
              <a:t>‹#›</a:t>
            </a:fld>
            <a:endParaRPr lang="zh-CN" altLang="en-US"/>
          </a:p>
        </p:txBody>
      </p:sp>
    </p:spTree>
    <p:extLst>
      <p:ext uri="{BB962C8B-B14F-4D97-AF65-F5344CB8AC3E}">
        <p14:creationId xmlns:p14="http://schemas.microsoft.com/office/powerpoint/2010/main" val="19716476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7B7FD32B-413B-4372-88CF-F4A356316C22}"/>
              </a:ext>
            </a:extLst>
          </p:cNvPr>
          <p:cNvSpPr>
            <a:spLocks noGrp="1"/>
          </p:cNvSpPr>
          <p:nvPr>
            <p:ph type="dt" sz="half" idx="10"/>
          </p:nvPr>
        </p:nvSpPr>
        <p:spPr/>
        <p:txBody>
          <a:bodyPr/>
          <a:lstStyle/>
          <a:p>
            <a:fld id="{5BE8D012-35C0-44B0-B711-049D64B22705}" type="datetimeFigureOut">
              <a:rPr lang="zh-CN" altLang="en-US" smtClean="0"/>
              <a:t>2020/10/11</a:t>
            </a:fld>
            <a:endParaRPr lang="zh-CN" altLang="en-US"/>
          </a:p>
        </p:txBody>
      </p:sp>
      <p:sp>
        <p:nvSpPr>
          <p:cNvPr id="3" name="页脚占位符 2">
            <a:extLst>
              <a:ext uri="{FF2B5EF4-FFF2-40B4-BE49-F238E27FC236}">
                <a16:creationId xmlns:a16="http://schemas.microsoft.com/office/drawing/2014/main" xmlns="" id="{3234FD6A-35B5-474A-A31D-29227546D551}"/>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0CF2940A-63B2-461E-B6EF-28D9A8F039D9}"/>
              </a:ext>
            </a:extLst>
          </p:cNvPr>
          <p:cNvSpPr>
            <a:spLocks noGrp="1"/>
          </p:cNvSpPr>
          <p:nvPr>
            <p:ph type="sldNum" sz="quarter" idx="12"/>
          </p:nvPr>
        </p:nvSpPr>
        <p:spPr/>
        <p:txBody>
          <a:bodyPr/>
          <a:lstStyle/>
          <a:p>
            <a:fld id="{2AAFB3E5-6420-4911-A27E-65959461086A}" type="slidenum">
              <a:rPr lang="zh-CN" altLang="en-US" smtClean="0"/>
              <a:t>‹#›</a:t>
            </a:fld>
            <a:endParaRPr lang="zh-CN" altLang="en-US"/>
          </a:p>
        </p:txBody>
      </p:sp>
    </p:spTree>
    <p:extLst>
      <p:ext uri="{BB962C8B-B14F-4D97-AF65-F5344CB8AC3E}">
        <p14:creationId xmlns:p14="http://schemas.microsoft.com/office/powerpoint/2010/main" val="2201503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CFEF79C-1D4E-454A-8D86-3B3F73FA4D3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F1428164-8F1E-443A-A96C-CE1F2871C39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115A2A68-CFDB-4434-832F-27B3F06D6B0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AB319B0A-6CD9-45EE-A6EB-4FABEDDDC24D}"/>
              </a:ext>
            </a:extLst>
          </p:cNvPr>
          <p:cNvSpPr>
            <a:spLocks noGrp="1"/>
          </p:cNvSpPr>
          <p:nvPr>
            <p:ph type="dt" sz="half" idx="10"/>
          </p:nvPr>
        </p:nvSpPr>
        <p:spPr/>
        <p:txBody>
          <a:bodyPr/>
          <a:lstStyle/>
          <a:p>
            <a:fld id="{5BE8D012-35C0-44B0-B711-049D64B22705}" type="datetimeFigureOut">
              <a:rPr lang="zh-CN" altLang="en-US" smtClean="0"/>
              <a:t>2020/10/11</a:t>
            </a:fld>
            <a:endParaRPr lang="zh-CN" altLang="en-US"/>
          </a:p>
        </p:txBody>
      </p:sp>
      <p:sp>
        <p:nvSpPr>
          <p:cNvPr id="6" name="页脚占位符 5">
            <a:extLst>
              <a:ext uri="{FF2B5EF4-FFF2-40B4-BE49-F238E27FC236}">
                <a16:creationId xmlns:a16="http://schemas.microsoft.com/office/drawing/2014/main" xmlns="" id="{4BB10B26-F0B2-4D52-B5E1-FC8D4E442D7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9CE0000E-94D2-4CD8-A584-1F7426469090}"/>
              </a:ext>
            </a:extLst>
          </p:cNvPr>
          <p:cNvSpPr>
            <a:spLocks noGrp="1"/>
          </p:cNvSpPr>
          <p:nvPr>
            <p:ph type="sldNum" sz="quarter" idx="12"/>
          </p:nvPr>
        </p:nvSpPr>
        <p:spPr/>
        <p:txBody>
          <a:bodyPr/>
          <a:lstStyle/>
          <a:p>
            <a:fld id="{2AAFB3E5-6420-4911-A27E-65959461086A}" type="slidenum">
              <a:rPr lang="zh-CN" altLang="en-US" smtClean="0"/>
              <a:t>‹#›</a:t>
            </a:fld>
            <a:endParaRPr lang="zh-CN" altLang="en-US"/>
          </a:p>
        </p:txBody>
      </p:sp>
    </p:spTree>
    <p:extLst>
      <p:ext uri="{BB962C8B-B14F-4D97-AF65-F5344CB8AC3E}">
        <p14:creationId xmlns:p14="http://schemas.microsoft.com/office/powerpoint/2010/main" val="15552264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3447409-C765-4CD9-9E5F-29FCD020E2B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3C729D42-E8D9-4AE8-9E4E-BFAC38C49710}"/>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14DA4C3B-3F61-4866-9FBB-E4D3C94EF5A5}"/>
              </a:ext>
            </a:extLst>
          </p:cNvPr>
          <p:cNvSpPr>
            <a:spLocks noGrp="1"/>
          </p:cNvSpPr>
          <p:nvPr>
            <p:ph type="dt" sz="half" idx="10"/>
          </p:nvPr>
        </p:nvSpPr>
        <p:spPr/>
        <p:txBody>
          <a:bodyPr/>
          <a:lstStyle/>
          <a:p>
            <a:fld id="{89299455-9610-4A4D-8D03-28781198CCB1}" type="datetimeFigureOut">
              <a:rPr lang="zh-CN" altLang="en-US" smtClean="0"/>
              <a:t>2020/10/11</a:t>
            </a:fld>
            <a:endParaRPr lang="zh-CN" altLang="en-US"/>
          </a:p>
        </p:txBody>
      </p:sp>
      <p:sp>
        <p:nvSpPr>
          <p:cNvPr id="5" name="页脚占位符 4">
            <a:extLst>
              <a:ext uri="{FF2B5EF4-FFF2-40B4-BE49-F238E27FC236}">
                <a16:creationId xmlns:a16="http://schemas.microsoft.com/office/drawing/2014/main" xmlns="" id="{939C4777-E915-4CA1-A6C6-6AD057EAFE1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29F4764-1F92-4F37-8614-7532229C6F89}"/>
              </a:ext>
            </a:extLst>
          </p:cNvPr>
          <p:cNvSpPr>
            <a:spLocks noGrp="1"/>
          </p:cNvSpPr>
          <p:nvPr>
            <p:ph type="sldNum" sz="quarter" idx="12"/>
          </p:nvPr>
        </p:nvSpPr>
        <p:spPr/>
        <p:txBody>
          <a:bodyPr/>
          <a:lstStyle/>
          <a:p>
            <a:fld id="{451986BF-356E-4C79-BFB7-3F44A83C127F}" type="slidenum">
              <a:rPr lang="zh-CN" altLang="en-US" smtClean="0"/>
              <a:t>‹#›</a:t>
            </a:fld>
            <a:endParaRPr lang="zh-CN" altLang="en-US"/>
          </a:p>
        </p:txBody>
      </p:sp>
    </p:spTree>
    <p:extLst>
      <p:ext uri="{BB962C8B-B14F-4D97-AF65-F5344CB8AC3E}">
        <p14:creationId xmlns:p14="http://schemas.microsoft.com/office/powerpoint/2010/main" val="370417646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5FCCFFB-5D26-4E35-AE0E-78063B636C6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130A3516-DFF0-47EE-8CAC-9ECCFBFCE04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B2BF1780-D978-4EF8-AC0D-6FBD6D75426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CC740230-B0D9-4A25-AF60-D1692208DC11}"/>
              </a:ext>
            </a:extLst>
          </p:cNvPr>
          <p:cNvSpPr>
            <a:spLocks noGrp="1"/>
          </p:cNvSpPr>
          <p:nvPr>
            <p:ph type="dt" sz="half" idx="10"/>
          </p:nvPr>
        </p:nvSpPr>
        <p:spPr/>
        <p:txBody>
          <a:bodyPr/>
          <a:lstStyle/>
          <a:p>
            <a:fld id="{5BE8D012-35C0-44B0-B711-049D64B22705}" type="datetimeFigureOut">
              <a:rPr lang="zh-CN" altLang="en-US" smtClean="0"/>
              <a:t>2020/10/11</a:t>
            </a:fld>
            <a:endParaRPr lang="zh-CN" altLang="en-US"/>
          </a:p>
        </p:txBody>
      </p:sp>
      <p:sp>
        <p:nvSpPr>
          <p:cNvPr id="6" name="页脚占位符 5">
            <a:extLst>
              <a:ext uri="{FF2B5EF4-FFF2-40B4-BE49-F238E27FC236}">
                <a16:creationId xmlns:a16="http://schemas.microsoft.com/office/drawing/2014/main" xmlns="" id="{2B23602D-9E32-4DB5-BBE5-C3E073F5650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BCF62E00-BD6C-4C15-BEA6-E29CBEA7EA9A}"/>
              </a:ext>
            </a:extLst>
          </p:cNvPr>
          <p:cNvSpPr>
            <a:spLocks noGrp="1"/>
          </p:cNvSpPr>
          <p:nvPr>
            <p:ph type="sldNum" sz="quarter" idx="12"/>
          </p:nvPr>
        </p:nvSpPr>
        <p:spPr/>
        <p:txBody>
          <a:bodyPr/>
          <a:lstStyle/>
          <a:p>
            <a:fld id="{2AAFB3E5-6420-4911-A27E-65959461086A}" type="slidenum">
              <a:rPr lang="zh-CN" altLang="en-US" smtClean="0"/>
              <a:t>‹#›</a:t>
            </a:fld>
            <a:endParaRPr lang="zh-CN" altLang="en-US"/>
          </a:p>
        </p:txBody>
      </p:sp>
    </p:spTree>
    <p:extLst>
      <p:ext uri="{BB962C8B-B14F-4D97-AF65-F5344CB8AC3E}">
        <p14:creationId xmlns:p14="http://schemas.microsoft.com/office/powerpoint/2010/main" val="39562917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248E1E0-3B68-431D-932B-8CB977164900}"/>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82242754-BFC7-4028-9874-2CBDF81B5D2D}"/>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1D903BA5-F69D-420D-AC7D-695762997F83}"/>
              </a:ext>
            </a:extLst>
          </p:cNvPr>
          <p:cNvSpPr>
            <a:spLocks noGrp="1"/>
          </p:cNvSpPr>
          <p:nvPr>
            <p:ph type="dt" sz="half" idx="10"/>
          </p:nvPr>
        </p:nvSpPr>
        <p:spPr/>
        <p:txBody>
          <a:bodyPr/>
          <a:lstStyle/>
          <a:p>
            <a:fld id="{5BE8D012-35C0-44B0-B711-049D64B22705}" type="datetimeFigureOut">
              <a:rPr lang="zh-CN" altLang="en-US" smtClean="0"/>
              <a:t>2020/10/11</a:t>
            </a:fld>
            <a:endParaRPr lang="zh-CN" altLang="en-US"/>
          </a:p>
        </p:txBody>
      </p:sp>
      <p:sp>
        <p:nvSpPr>
          <p:cNvPr id="5" name="页脚占位符 4">
            <a:extLst>
              <a:ext uri="{FF2B5EF4-FFF2-40B4-BE49-F238E27FC236}">
                <a16:creationId xmlns:a16="http://schemas.microsoft.com/office/drawing/2014/main" xmlns="" id="{DA21648D-CA6E-4527-8A2B-A342CDCCD68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E4355802-ED07-4477-811F-6DC0F0BCB0C7}"/>
              </a:ext>
            </a:extLst>
          </p:cNvPr>
          <p:cNvSpPr>
            <a:spLocks noGrp="1"/>
          </p:cNvSpPr>
          <p:nvPr>
            <p:ph type="sldNum" sz="quarter" idx="12"/>
          </p:nvPr>
        </p:nvSpPr>
        <p:spPr/>
        <p:txBody>
          <a:bodyPr/>
          <a:lstStyle/>
          <a:p>
            <a:fld id="{2AAFB3E5-6420-4911-A27E-65959461086A}" type="slidenum">
              <a:rPr lang="zh-CN" altLang="en-US" smtClean="0"/>
              <a:t>‹#›</a:t>
            </a:fld>
            <a:endParaRPr lang="zh-CN" altLang="en-US"/>
          </a:p>
        </p:txBody>
      </p:sp>
    </p:spTree>
    <p:extLst>
      <p:ext uri="{BB962C8B-B14F-4D97-AF65-F5344CB8AC3E}">
        <p14:creationId xmlns:p14="http://schemas.microsoft.com/office/powerpoint/2010/main" val="6265978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C61300C8-9217-4B0B-AF51-80B8E3F7429D}"/>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CECA30E1-D2B8-4EE2-9204-F870FC706071}"/>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1435CA62-BA78-4C8D-AB76-140B2B6DA238}"/>
              </a:ext>
            </a:extLst>
          </p:cNvPr>
          <p:cNvSpPr>
            <a:spLocks noGrp="1"/>
          </p:cNvSpPr>
          <p:nvPr>
            <p:ph type="dt" sz="half" idx="10"/>
          </p:nvPr>
        </p:nvSpPr>
        <p:spPr/>
        <p:txBody>
          <a:bodyPr/>
          <a:lstStyle/>
          <a:p>
            <a:fld id="{5BE8D012-35C0-44B0-B711-049D64B22705}" type="datetimeFigureOut">
              <a:rPr lang="zh-CN" altLang="en-US" smtClean="0"/>
              <a:t>2020/10/11</a:t>
            </a:fld>
            <a:endParaRPr lang="zh-CN" altLang="en-US"/>
          </a:p>
        </p:txBody>
      </p:sp>
      <p:sp>
        <p:nvSpPr>
          <p:cNvPr id="5" name="页脚占位符 4">
            <a:extLst>
              <a:ext uri="{FF2B5EF4-FFF2-40B4-BE49-F238E27FC236}">
                <a16:creationId xmlns:a16="http://schemas.microsoft.com/office/drawing/2014/main" xmlns="" id="{5191FA5B-343A-4984-82D6-E8518EF8387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45F87B9-A064-4A4F-A162-73DAB7449487}"/>
              </a:ext>
            </a:extLst>
          </p:cNvPr>
          <p:cNvSpPr>
            <a:spLocks noGrp="1"/>
          </p:cNvSpPr>
          <p:nvPr>
            <p:ph type="sldNum" sz="quarter" idx="12"/>
          </p:nvPr>
        </p:nvSpPr>
        <p:spPr/>
        <p:txBody>
          <a:bodyPr/>
          <a:lstStyle/>
          <a:p>
            <a:fld id="{2AAFB3E5-6420-4911-A27E-65959461086A}" type="slidenum">
              <a:rPr lang="zh-CN" altLang="en-US" smtClean="0"/>
              <a:t>‹#›</a:t>
            </a:fld>
            <a:endParaRPr lang="zh-CN" altLang="en-US"/>
          </a:p>
        </p:txBody>
      </p:sp>
    </p:spTree>
    <p:extLst>
      <p:ext uri="{BB962C8B-B14F-4D97-AF65-F5344CB8AC3E}">
        <p14:creationId xmlns:p14="http://schemas.microsoft.com/office/powerpoint/2010/main" val="26784821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C915AE0-FA65-4A52-97EB-57ED8E493434}"/>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43D5D4BD-8754-4D3D-A1E9-9E74FB92206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322F1E87-9D5B-42C8-B587-54193F615CBF}"/>
              </a:ext>
            </a:extLst>
          </p:cNvPr>
          <p:cNvSpPr>
            <a:spLocks noGrp="1"/>
          </p:cNvSpPr>
          <p:nvPr>
            <p:ph type="dt" sz="half" idx="10"/>
          </p:nvPr>
        </p:nvSpPr>
        <p:spPr/>
        <p:txBody>
          <a:bodyPr/>
          <a:lstStyle/>
          <a:p>
            <a:fld id="{F15FA701-91AE-4703-9E0B-AF55374D72AB}" type="datetimeFigureOut">
              <a:rPr lang="zh-CN" altLang="en-US" smtClean="0"/>
              <a:t>2020/10/11</a:t>
            </a:fld>
            <a:endParaRPr lang="zh-CN" altLang="en-US"/>
          </a:p>
        </p:txBody>
      </p:sp>
      <p:sp>
        <p:nvSpPr>
          <p:cNvPr id="5" name="页脚占位符 4">
            <a:extLst>
              <a:ext uri="{FF2B5EF4-FFF2-40B4-BE49-F238E27FC236}">
                <a16:creationId xmlns:a16="http://schemas.microsoft.com/office/drawing/2014/main" xmlns="" id="{ED7150A1-E2D5-4DBF-A531-C6537C8DFD9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A36FD2B-975A-4282-B395-9EF71C4440CC}"/>
              </a:ext>
            </a:extLst>
          </p:cNvPr>
          <p:cNvSpPr>
            <a:spLocks noGrp="1"/>
          </p:cNvSpPr>
          <p:nvPr>
            <p:ph type="sldNum" sz="quarter" idx="12"/>
          </p:nvPr>
        </p:nvSpPr>
        <p:spPr/>
        <p:txBody>
          <a:bodyPr/>
          <a:lstStyle/>
          <a:p>
            <a:fld id="{53D54FF8-8FA7-44BB-9A4B-B54D82E868A9}" type="slidenum">
              <a:rPr lang="zh-CN" altLang="en-US" smtClean="0"/>
              <a:t>‹#›</a:t>
            </a:fld>
            <a:endParaRPr lang="zh-CN" altLang="en-US"/>
          </a:p>
        </p:txBody>
      </p:sp>
    </p:spTree>
    <p:extLst>
      <p:ext uri="{BB962C8B-B14F-4D97-AF65-F5344CB8AC3E}">
        <p14:creationId xmlns:p14="http://schemas.microsoft.com/office/powerpoint/2010/main" val="399446774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8D6F390-DE33-4669-A073-260E42B4E2F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3B5D247D-FA00-4607-97AA-B09D895CC3F5}"/>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50FF58EA-6E5C-4FE2-B598-D2110BABE58E}"/>
              </a:ext>
            </a:extLst>
          </p:cNvPr>
          <p:cNvSpPr>
            <a:spLocks noGrp="1"/>
          </p:cNvSpPr>
          <p:nvPr>
            <p:ph type="dt" sz="half" idx="10"/>
          </p:nvPr>
        </p:nvSpPr>
        <p:spPr/>
        <p:txBody>
          <a:bodyPr/>
          <a:lstStyle/>
          <a:p>
            <a:fld id="{F15FA701-91AE-4703-9E0B-AF55374D72AB}" type="datetimeFigureOut">
              <a:rPr lang="zh-CN" altLang="en-US" smtClean="0"/>
              <a:t>2020/10/11</a:t>
            </a:fld>
            <a:endParaRPr lang="zh-CN" altLang="en-US"/>
          </a:p>
        </p:txBody>
      </p:sp>
      <p:sp>
        <p:nvSpPr>
          <p:cNvPr id="5" name="页脚占位符 4">
            <a:extLst>
              <a:ext uri="{FF2B5EF4-FFF2-40B4-BE49-F238E27FC236}">
                <a16:creationId xmlns:a16="http://schemas.microsoft.com/office/drawing/2014/main" xmlns="" id="{16E12E53-D341-4D67-8B12-BA7EC47ACE1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9ECC9A7-E79C-43F4-A21B-44644398AA0D}"/>
              </a:ext>
            </a:extLst>
          </p:cNvPr>
          <p:cNvSpPr>
            <a:spLocks noGrp="1"/>
          </p:cNvSpPr>
          <p:nvPr>
            <p:ph type="sldNum" sz="quarter" idx="12"/>
          </p:nvPr>
        </p:nvSpPr>
        <p:spPr/>
        <p:txBody>
          <a:bodyPr/>
          <a:lstStyle/>
          <a:p>
            <a:fld id="{53D54FF8-8FA7-44BB-9A4B-B54D82E868A9}" type="slidenum">
              <a:rPr lang="zh-CN" altLang="en-US" smtClean="0"/>
              <a:t>‹#›</a:t>
            </a:fld>
            <a:endParaRPr lang="zh-CN" altLang="en-US"/>
          </a:p>
        </p:txBody>
      </p:sp>
    </p:spTree>
    <p:extLst>
      <p:ext uri="{BB962C8B-B14F-4D97-AF65-F5344CB8AC3E}">
        <p14:creationId xmlns:p14="http://schemas.microsoft.com/office/powerpoint/2010/main" val="171491526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F594C1A-813D-45ED-9A78-80722DC4800B}"/>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463E3B80-8742-4558-AB5C-1F197F660A3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A717D64D-971C-4250-BF38-8AD003E92E00}"/>
              </a:ext>
            </a:extLst>
          </p:cNvPr>
          <p:cNvSpPr>
            <a:spLocks noGrp="1"/>
          </p:cNvSpPr>
          <p:nvPr>
            <p:ph type="dt" sz="half" idx="10"/>
          </p:nvPr>
        </p:nvSpPr>
        <p:spPr/>
        <p:txBody>
          <a:bodyPr/>
          <a:lstStyle/>
          <a:p>
            <a:fld id="{F15FA701-91AE-4703-9E0B-AF55374D72AB}" type="datetimeFigureOut">
              <a:rPr lang="zh-CN" altLang="en-US" smtClean="0"/>
              <a:t>2020/10/11</a:t>
            </a:fld>
            <a:endParaRPr lang="zh-CN" altLang="en-US"/>
          </a:p>
        </p:txBody>
      </p:sp>
      <p:sp>
        <p:nvSpPr>
          <p:cNvPr id="5" name="页脚占位符 4">
            <a:extLst>
              <a:ext uri="{FF2B5EF4-FFF2-40B4-BE49-F238E27FC236}">
                <a16:creationId xmlns:a16="http://schemas.microsoft.com/office/drawing/2014/main" xmlns="" id="{CF9DF422-9AB7-4500-8A08-F315C85243B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5ADFF273-4C11-4C50-9C44-7A51164351C7}"/>
              </a:ext>
            </a:extLst>
          </p:cNvPr>
          <p:cNvSpPr>
            <a:spLocks noGrp="1"/>
          </p:cNvSpPr>
          <p:nvPr>
            <p:ph type="sldNum" sz="quarter" idx="12"/>
          </p:nvPr>
        </p:nvSpPr>
        <p:spPr/>
        <p:txBody>
          <a:bodyPr/>
          <a:lstStyle/>
          <a:p>
            <a:fld id="{53D54FF8-8FA7-44BB-9A4B-B54D82E868A9}" type="slidenum">
              <a:rPr lang="zh-CN" altLang="en-US" smtClean="0"/>
              <a:t>‹#›</a:t>
            </a:fld>
            <a:endParaRPr lang="zh-CN" altLang="en-US"/>
          </a:p>
        </p:txBody>
      </p:sp>
    </p:spTree>
    <p:extLst>
      <p:ext uri="{BB962C8B-B14F-4D97-AF65-F5344CB8AC3E}">
        <p14:creationId xmlns:p14="http://schemas.microsoft.com/office/powerpoint/2010/main" val="107760296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7D81591-639A-411A-892B-3D6A495A303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0E0A51CC-7A5B-43BC-8F25-ED0856050F46}"/>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FE94ED75-AF03-4C63-AB7A-5149B5EBD792}"/>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C0EA9C65-846A-4A68-92D8-C3A03CBB882D}"/>
              </a:ext>
            </a:extLst>
          </p:cNvPr>
          <p:cNvSpPr>
            <a:spLocks noGrp="1"/>
          </p:cNvSpPr>
          <p:nvPr>
            <p:ph type="dt" sz="half" idx="10"/>
          </p:nvPr>
        </p:nvSpPr>
        <p:spPr/>
        <p:txBody>
          <a:bodyPr/>
          <a:lstStyle/>
          <a:p>
            <a:fld id="{F15FA701-91AE-4703-9E0B-AF55374D72AB}" type="datetimeFigureOut">
              <a:rPr lang="zh-CN" altLang="en-US" smtClean="0"/>
              <a:t>2020/10/11</a:t>
            </a:fld>
            <a:endParaRPr lang="zh-CN" altLang="en-US"/>
          </a:p>
        </p:txBody>
      </p:sp>
      <p:sp>
        <p:nvSpPr>
          <p:cNvPr id="6" name="页脚占位符 5">
            <a:extLst>
              <a:ext uri="{FF2B5EF4-FFF2-40B4-BE49-F238E27FC236}">
                <a16:creationId xmlns:a16="http://schemas.microsoft.com/office/drawing/2014/main" xmlns="" id="{BB75EEEA-577A-4170-B45C-3994D4E3E71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08A18525-8F88-46E8-82CD-03ABFA71FC93}"/>
              </a:ext>
            </a:extLst>
          </p:cNvPr>
          <p:cNvSpPr>
            <a:spLocks noGrp="1"/>
          </p:cNvSpPr>
          <p:nvPr>
            <p:ph type="sldNum" sz="quarter" idx="12"/>
          </p:nvPr>
        </p:nvSpPr>
        <p:spPr/>
        <p:txBody>
          <a:bodyPr/>
          <a:lstStyle/>
          <a:p>
            <a:fld id="{53D54FF8-8FA7-44BB-9A4B-B54D82E868A9}" type="slidenum">
              <a:rPr lang="zh-CN" altLang="en-US" smtClean="0"/>
              <a:t>‹#›</a:t>
            </a:fld>
            <a:endParaRPr lang="zh-CN" altLang="en-US"/>
          </a:p>
        </p:txBody>
      </p:sp>
    </p:spTree>
    <p:extLst>
      <p:ext uri="{BB962C8B-B14F-4D97-AF65-F5344CB8AC3E}">
        <p14:creationId xmlns:p14="http://schemas.microsoft.com/office/powerpoint/2010/main" val="57834886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BE906EA-46DD-4C17-9CE3-52657C903BD8}"/>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5547CA04-8246-428D-A391-7DD5E21B505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0E3912F0-47CD-4E4C-901D-F5D16D194F9E}"/>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5D007942-C639-431D-9530-E49D45FB039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8F5B56C7-FCDE-4519-A6DC-4EAC76AE3ABA}"/>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DD893BBE-0A6C-4FF8-9A63-61D8A83F1DB6}"/>
              </a:ext>
            </a:extLst>
          </p:cNvPr>
          <p:cNvSpPr>
            <a:spLocks noGrp="1"/>
          </p:cNvSpPr>
          <p:nvPr>
            <p:ph type="dt" sz="half" idx="10"/>
          </p:nvPr>
        </p:nvSpPr>
        <p:spPr/>
        <p:txBody>
          <a:bodyPr/>
          <a:lstStyle/>
          <a:p>
            <a:fld id="{F15FA701-91AE-4703-9E0B-AF55374D72AB}" type="datetimeFigureOut">
              <a:rPr lang="zh-CN" altLang="en-US" smtClean="0"/>
              <a:t>2020/10/11</a:t>
            </a:fld>
            <a:endParaRPr lang="zh-CN" altLang="en-US"/>
          </a:p>
        </p:txBody>
      </p:sp>
      <p:sp>
        <p:nvSpPr>
          <p:cNvPr id="8" name="页脚占位符 7">
            <a:extLst>
              <a:ext uri="{FF2B5EF4-FFF2-40B4-BE49-F238E27FC236}">
                <a16:creationId xmlns:a16="http://schemas.microsoft.com/office/drawing/2014/main" xmlns="" id="{9E43B9D2-50F4-4093-9222-7AD61F2C65E7}"/>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95B86055-FC5F-4F1B-B355-D42FB1995B1D}"/>
              </a:ext>
            </a:extLst>
          </p:cNvPr>
          <p:cNvSpPr>
            <a:spLocks noGrp="1"/>
          </p:cNvSpPr>
          <p:nvPr>
            <p:ph type="sldNum" sz="quarter" idx="12"/>
          </p:nvPr>
        </p:nvSpPr>
        <p:spPr/>
        <p:txBody>
          <a:bodyPr/>
          <a:lstStyle/>
          <a:p>
            <a:fld id="{53D54FF8-8FA7-44BB-9A4B-B54D82E868A9}" type="slidenum">
              <a:rPr lang="zh-CN" altLang="en-US" smtClean="0"/>
              <a:t>‹#›</a:t>
            </a:fld>
            <a:endParaRPr lang="zh-CN" altLang="en-US"/>
          </a:p>
        </p:txBody>
      </p:sp>
    </p:spTree>
    <p:extLst>
      <p:ext uri="{BB962C8B-B14F-4D97-AF65-F5344CB8AC3E}">
        <p14:creationId xmlns:p14="http://schemas.microsoft.com/office/powerpoint/2010/main" val="90288590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D3D646F-9D15-4AA3-8F41-293EC066624E}"/>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9D418D70-BAE2-401D-B95C-7A0DECE585CE}"/>
              </a:ext>
            </a:extLst>
          </p:cNvPr>
          <p:cNvSpPr>
            <a:spLocks noGrp="1"/>
          </p:cNvSpPr>
          <p:nvPr>
            <p:ph type="dt" sz="half" idx="10"/>
          </p:nvPr>
        </p:nvSpPr>
        <p:spPr/>
        <p:txBody>
          <a:bodyPr/>
          <a:lstStyle/>
          <a:p>
            <a:fld id="{F15FA701-91AE-4703-9E0B-AF55374D72AB}" type="datetimeFigureOut">
              <a:rPr lang="zh-CN" altLang="en-US" smtClean="0"/>
              <a:t>2020/10/11</a:t>
            </a:fld>
            <a:endParaRPr lang="zh-CN" altLang="en-US"/>
          </a:p>
        </p:txBody>
      </p:sp>
      <p:sp>
        <p:nvSpPr>
          <p:cNvPr id="4" name="页脚占位符 3">
            <a:extLst>
              <a:ext uri="{FF2B5EF4-FFF2-40B4-BE49-F238E27FC236}">
                <a16:creationId xmlns:a16="http://schemas.microsoft.com/office/drawing/2014/main" xmlns="" id="{9F6CF380-C985-4664-930F-A31FED9F105D}"/>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8795645E-A96F-4B20-B14F-08770F298313}"/>
              </a:ext>
            </a:extLst>
          </p:cNvPr>
          <p:cNvSpPr>
            <a:spLocks noGrp="1"/>
          </p:cNvSpPr>
          <p:nvPr>
            <p:ph type="sldNum" sz="quarter" idx="12"/>
          </p:nvPr>
        </p:nvSpPr>
        <p:spPr/>
        <p:txBody>
          <a:bodyPr/>
          <a:lstStyle/>
          <a:p>
            <a:fld id="{53D54FF8-8FA7-44BB-9A4B-B54D82E868A9}" type="slidenum">
              <a:rPr lang="zh-CN" altLang="en-US" smtClean="0"/>
              <a:t>‹#›</a:t>
            </a:fld>
            <a:endParaRPr lang="zh-CN" altLang="en-US"/>
          </a:p>
        </p:txBody>
      </p:sp>
    </p:spTree>
    <p:extLst>
      <p:ext uri="{BB962C8B-B14F-4D97-AF65-F5344CB8AC3E}">
        <p14:creationId xmlns:p14="http://schemas.microsoft.com/office/powerpoint/2010/main" val="338574762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00217C2E-E9E4-487D-A404-FE853D454146}"/>
              </a:ext>
            </a:extLst>
          </p:cNvPr>
          <p:cNvSpPr>
            <a:spLocks noGrp="1"/>
          </p:cNvSpPr>
          <p:nvPr>
            <p:ph type="dt" sz="half" idx="10"/>
          </p:nvPr>
        </p:nvSpPr>
        <p:spPr/>
        <p:txBody>
          <a:bodyPr/>
          <a:lstStyle/>
          <a:p>
            <a:fld id="{F15FA701-91AE-4703-9E0B-AF55374D72AB}" type="datetimeFigureOut">
              <a:rPr lang="zh-CN" altLang="en-US" smtClean="0"/>
              <a:t>2020/10/11</a:t>
            </a:fld>
            <a:endParaRPr lang="zh-CN" altLang="en-US"/>
          </a:p>
        </p:txBody>
      </p:sp>
      <p:sp>
        <p:nvSpPr>
          <p:cNvPr id="3" name="页脚占位符 2">
            <a:extLst>
              <a:ext uri="{FF2B5EF4-FFF2-40B4-BE49-F238E27FC236}">
                <a16:creationId xmlns:a16="http://schemas.microsoft.com/office/drawing/2014/main" xmlns="" id="{55199592-8012-4604-BB35-825D7E3B2EB8}"/>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B0512B2B-583C-4590-BE24-49B2D7697391}"/>
              </a:ext>
            </a:extLst>
          </p:cNvPr>
          <p:cNvSpPr>
            <a:spLocks noGrp="1"/>
          </p:cNvSpPr>
          <p:nvPr>
            <p:ph type="sldNum" sz="quarter" idx="12"/>
          </p:nvPr>
        </p:nvSpPr>
        <p:spPr/>
        <p:txBody>
          <a:bodyPr/>
          <a:lstStyle/>
          <a:p>
            <a:fld id="{53D54FF8-8FA7-44BB-9A4B-B54D82E868A9}" type="slidenum">
              <a:rPr lang="zh-CN" altLang="en-US" smtClean="0"/>
              <a:t>‹#›</a:t>
            </a:fld>
            <a:endParaRPr lang="zh-CN" altLang="en-US"/>
          </a:p>
        </p:txBody>
      </p:sp>
      <p:sp>
        <p:nvSpPr>
          <p:cNvPr id="5" name="椭圆 4">
            <a:extLst>
              <a:ext uri="{FF2B5EF4-FFF2-40B4-BE49-F238E27FC236}">
                <a16:creationId xmlns:a16="http://schemas.microsoft.com/office/drawing/2014/main" xmlns="" id="{3DEF7055-053A-45BC-A862-B438E82D8FB9}"/>
              </a:ext>
            </a:extLst>
          </p:cNvPr>
          <p:cNvSpPr/>
          <p:nvPr userDrawn="1"/>
        </p:nvSpPr>
        <p:spPr>
          <a:xfrm>
            <a:off x="5829300" y="-24003001"/>
            <a:ext cx="533400" cy="3651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xmlns="" id="{23403ED6-B98C-4ED4-A9FC-D652A1AB5C56}"/>
              </a:ext>
            </a:extLst>
          </p:cNvPr>
          <p:cNvSpPr/>
          <p:nvPr userDrawn="1"/>
        </p:nvSpPr>
        <p:spPr>
          <a:xfrm>
            <a:off x="-49796700" y="3246437"/>
            <a:ext cx="533400" cy="3651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8F2AC295-5C28-40FB-88A0-E36A2877E784}"/>
              </a:ext>
            </a:extLst>
          </p:cNvPr>
          <p:cNvSpPr/>
          <p:nvPr userDrawn="1"/>
        </p:nvSpPr>
        <p:spPr>
          <a:xfrm>
            <a:off x="61150500" y="3246437"/>
            <a:ext cx="533400" cy="3651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xmlns="" id="{CDF7B897-AEE9-4B50-A8A0-B13C994AE23F}"/>
              </a:ext>
            </a:extLst>
          </p:cNvPr>
          <p:cNvSpPr/>
          <p:nvPr userDrawn="1"/>
        </p:nvSpPr>
        <p:spPr>
          <a:xfrm>
            <a:off x="5829300" y="25145999"/>
            <a:ext cx="533400" cy="3651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801309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FE0F209-E076-408A-A83C-DF310D5A2DCB}"/>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C0CB2AD8-CB9D-4411-8B0B-30EBA11F5E1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0561DFA1-DA6F-48FA-AF74-CE144CD3AB5C}"/>
              </a:ext>
            </a:extLst>
          </p:cNvPr>
          <p:cNvSpPr>
            <a:spLocks noGrp="1"/>
          </p:cNvSpPr>
          <p:nvPr>
            <p:ph type="dt" sz="half" idx="10"/>
          </p:nvPr>
        </p:nvSpPr>
        <p:spPr/>
        <p:txBody>
          <a:bodyPr/>
          <a:lstStyle/>
          <a:p>
            <a:fld id="{89299455-9610-4A4D-8D03-28781198CCB1}" type="datetimeFigureOut">
              <a:rPr lang="zh-CN" altLang="en-US" smtClean="0"/>
              <a:t>2020/10/11</a:t>
            </a:fld>
            <a:endParaRPr lang="zh-CN" altLang="en-US"/>
          </a:p>
        </p:txBody>
      </p:sp>
      <p:sp>
        <p:nvSpPr>
          <p:cNvPr id="5" name="页脚占位符 4">
            <a:extLst>
              <a:ext uri="{FF2B5EF4-FFF2-40B4-BE49-F238E27FC236}">
                <a16:creationId xmlns:a16="http://schemas.microsoft.com/office/drawing/2014/main" xmlns="" id="{338D8F52-647E-471A-83C1-F46E4D22A9B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029FB4C3-1B88-4143-8228-647A3512AEAC}"/>
              </a:ext>
            </a:extLst>
          </p:cNvPr>
          <p:cNvSpPr>
            <a:spLocks noGrp="1"/>
          </p:cNvSpPr>
          <p:nvPr>
            <p:ph type="sldNum" sz="quarter" idx="12"/>
          </p:nvPr>
        </p:nvSpPr>
        <p:spPr/>
        <p:txBody>
          <a:bodyPr/>
          <a:lstStyle/>
          <a:p>
            <a:fld id="{451986BF-356E-4C79-BFB7-3F44A83C127F}" type="slidenum">
              <a:rPr lang="zh-CN" altLang="en-US" smtClean="0"/>
              <a:t>‹#›</a:t>
            </a:fld>
            <a:endParaRPr lang="zh-CN" altLang="en-US"/>
          </a:p>
        </p:txBody>
      </p:sp>
    </p:spTree>
    <p:extLst>
      <p:ext uri="{BB962C8B-B14F-4D97-AF65-F5344CB8AC3E}">
        <p14:creationId xmlns:p14="http://schemas.microsoft.com/office/powerpoint/2010/main" val="68989398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AEA6FB7-3C67-4037-8F21-47517DE5F0B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B8CAED01-5C77-41BF-A5B5-C3F822AF340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449B5F4A-3CFB-425B-831D-7ACC632B265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6DF0498B-E5A2-4881-B175-610293CC725E}"/>
              </a:ext>
            </a:extLst>
          </p:cNvPr>
          <p:cNvSpPr>
            <a:spLocks noGrp="1"/>
          </p:cNvSpPr>
          <p:nvPr>
            <p:ph type="dt" sz="half" idx="10"/>
          </p:nvPr>
        </p:nvSpPr>
        <p:spPr/>
        <p:txBody>
          <a:bodyPr/>
          <a:lstStyle/>
          <a:p>
            <a:fld id="{F15FA701-91AE-4703-9E0B-AF55374D72AB}" type="datetimeFigureOut">
              <a:rPr lang="zh-CN" altLang="en-US" smtClean="0"/>
              <a:t>2020/10/11</a:t>
            </a:fld>
            <a:endParaRPr lang="zh-CN" altLang="en-US"/>
          </a:p>
        </p:txBody>
      </p:sp>
      <p:sp>
        <p:nvSpPr>
          <p:cNvPr id="6" name="页脚占位符 5">
            <a:extLst>
              <a:ext uri="{FF2B5EF4-FFF2-40B4-BE49-F238E27FC236}">
                <a16:creationId xmlns:a16="http://schemas.microsoft.com/office/drawing/2014/main" xmlns="" id="{C93D08EA-DE04-4FEF-9C7F-F525E7F1394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96B4540E-6F79-4CEE-B0DF-A62519347FB1}"/>
              </a:ext>
            </a:extLst>
          </p:cNvPr>
          <p:cNvSpPr>
            <a:spLocks noGrp="1"/>
          </p:cNvSpPr>
          <p:nvPr>
            <p:ph type="sldNum" sz="quarter" idx="12"/>
          </p:nvPr>
        </p:nvSpPr>
        <p:spPr/>
        <p:txBody>
          <a:bodyPr/>
          <a:lstStyle/>
          <a:p>
            <a:fld id="{53D54FF8-8FA7-44BB-9A4B-B54D82E868A9}" type="slidenum">
              <a:rPr lang="zh-CN" altLang="en-US" smtClean="0"/>
              <a:t>‹#›</a:t>
            </a:fld>
            <a:endParaRPr lang="zh-CN" altLang="en-US"/>
          </a:p>
        </p:txBody>
      </p:sp>
    </p:spTree>
    <p:extLst>
      <p:ext uri="{BB962C8B-B14F-4D97-AF65-F5344CB8AC3E}">
        <p14:creationId xmlns:p14="http://schemas.microsoft.com/office/powerpoint/2010/main" val="340922587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7F8A3DB-0ADC-436E-A1C3-B03DB9A8D4B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3204A668-0930-4C05-8F00-3117168990B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03DF4E2C-0035-4271-8B25-6FBBE5621B7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DF2CCA11-155E-44BB-9302-79A5C1732F44}"/>
              </a:ext>
            </a:extLst>
          </p:cNvPr>
          <p:cNvSpPr>
            <a:spLocks noGrp="1"/>
          </p:cNvSpPr>
          <p:nvPr>
            <p:ph type="dt" sz="half" idx="10"/>
          </p:nvPr>
        </p:nvSpPr>
        <p:spPr/>
        <p:txBody>
          <a:bodyPr/>
          <a:lstStyle/>
          <a:p>
            <a:fld id="{F15FA701-91AE-4703-9E0B-AF55374D72AB}" type="datetimeFigureOut">
              <a:rPr lang="zh-CN" altLang="en-US" smtClean="0"/>
              <a:t>2020/10/11</a:t>
            </a:fld>
            <a:endParaRPr lang="zh-CN" altLang="en-US"/>
          </a:p>
        </p:txBody>
      </p:sp>
      <p:sp>
        <p:nvSpPr>
          <p:cNvPr id="6" name="页脚占位符 5">
            <a:extLst>
              <a:ext uri="{FF2B5EF4-FFF2-40B4-BE49-F238E27FC236}">
                <a16:creationId xmlns:a16="http://schemas.microsoft.com/office/drawing/2014/main" xmlns="" id="{684708E4-9372-498A-8D40-28DD589BC07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6C8B335C-AA8F-4342-A216-AC2554C08599}"/>
              </a:ext>
            </a:extLst>
          </p:cNvPr>
          <p:cNvSpPr>
            <a:spLocks noGrp="1"/>
          </p:cNvSpPr>
          <p:nvPr>
            <p:ph type="sldNum" sz="quarter" idx="12"/>
          </p:nvPr>
        </p:nvSpPr>
        <p:spPr/>
        <p:txBody>
          <a:bodyPr/>
          <a:lstStyle/>
          <a:p>
            <a:fld id="{53D54FF8-8FA7-44BB-9A4B-B54D82E868A9}" type="slidenum">
              <a:rPr lang="zh-CN" altLang="en-US" smtClean="0"/>
              <a:t>‹#›</a:t>
            </a:fld>
            <a:endParaRPr lang="zh-CN" altLang="en-US"/>
          </a:p>
        </p:txBody>
      </p:sp>
    </p:spTree>
    <p:extLst>
      <p:ext uri="{BB962C8B-B14F-4D97-AF65-F5344CB8AC3E}">
        <p14:creationId xmlns:p14="http://schemas.microsoft.com/office/powerpoint/2010/main" val="355115004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3145E7F-F871-41F1-BF14-2329C2A85560}"/>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6194C635-FD0A-4F2F-AECA-998977E8E4B6}"/>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0EFD5217-6366-4A90-8F5B-4CB0F2A12106}"/>
              </a:ext>
            </a:extLst>
          </p:cNvPr>
          <p:cNvSpPr>
            <a:spLocks noGrp="1"/>
          </p:cNvSpPr>
          <p:nvPr>
            <p:ph type="dt" sz="half" idx="10"/>
          </p:nvPr>
        </p:nvSpPr>
        <p:spPr/>
        <p:txBody>
          <a:bodyPr/>
          <a:lstStyle/>
          <a:p>
            <a:fld id="{F15FA701-91AE-4703-9E0B-AF55374D72AB}" type="datetimeFigureOut">
              <a:rPr lang="zh-CN" altLang="en-US" smtClean="0"/>
              <a:t>2020/10/11</a:t>
            </a:fld>
            <a:endParaRPr lang="zh-CN" altLang="en-US"/>
          </a:p>
        </p:txBody>
      </p:sp>
      <p:sp>
        <p:nvSpPr>
          <p:cNvPr id="5" name="页脚占位符 4">
            <a:extLst>
              <a:ext uri="{FF2B5EF4-FFF2-40B4-BE49-F238E27FC236}">
                <a16:creationId xmlns:a16="http://schemas.microsoft.com/office/drawing/2014/main" xmlns="" id="{7F35CB11-38AF-4742-9FAD-12892863B71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9741102-2068-4239-AB97-643536E3A1E1}"/>
              </a:ext>
            </a:extLst>
          </p:cNvPr>
          <p:cNvSpPr>
            <a:spLocks noGrp="1"/>
          </p:cNvSpPr>
          <p:nvPr>
            <p:ph type="sldNum" sz="quarter" idx="12"/>
          </p:nvPr>
        </p:nvSpPr>
        <p:spPr/>
        <p:txBody>
          <a:bodyPr/>
          <a:lstStyle/>
          <a:p>
            <a:fld id="{53D54FF8-8FA7-44BB-9A4B-B54D82E868A9}" type="slidenum">
              <a:rPr lang="zh-CN" altLang="en-US" smtClean="0"/>
              <a:t>‹#›</a:t>
            </a:fld>
            <a:endParaRPr lang="zh-CN" altLang="en-US"/>
          </a:p>
        </p:txBody>
      </p:sp>
    </p:spTree>
    <p:extLst>
      <p:ext uri="{BB962C8B-B14F-4D97-AF65-F5344CB8AC3E}">
        <p14:creationId xmlns:p14="http://schemas.microsoft.com/office/powerpoint/2010/main" val="304671995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5F9E8D1B-68D3-4B03-8FA8-355C6E4BD888}"/>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F955DD02-450A-4371-8C84-3183FEA9D32F}"/>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8A8A4223-C200-4AB4-B45F-B5FC0B1A54A4}"/>
              </a:ext>
            </a:extLst>
          </p:cNvPr>
          <p:cNvSpPr>
            <a:spLocks noGrp="1"/>
          </p:cNvSpPr>
          <p:nvPr>
            <p:ph type="dt" sz="half" idx="10"/>
          </p:nvPr>
        </p:nvSpPr>
        <p:spPr/>
        <p:txBody>
          <a:bodyPr/>
          <a:lstStyle/>
          <a:p>
            <a:fld id="{F15FA701-91AE-4703-9E0B-AF55374D72AB}" type="datetimeFigureOut">
              <a:rPr lang="zh-CN" altLang="en-US" smtClean="0"/>
              <a:t>2020/10/11</a:t>
            </a:fld>
            <a:endParaRPr lang="zh-CN" altLang="en-US"/>
          </a:p>
        </p:txBody>
      </p:sp>
      <p:sp>
        <p:nvSpPr>
          <p:cNvPr id="5" name="页脚占位符 4">
            <a:extLst>
              <a:ext uri="{FF2B5EF4-FFF2-40B4-BE49-F238E27FC236}">
                <a16:creationId xmlns:a16="http://schemas.microsoft.com/office/drawing/2014/main" xmlns="" id="{DC10C85A-E410-4E4D-BC3F-7D95846C611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194AD6D-0191-45C8-9CB5-6D28D2BD1491}"/>
              </a:ext>
            </a:extLst>
          </p:cNvPr>
          <p:cNvSpPr>
            <a:spLocks noGrp="1"/>
          </p:cNvSpPr>
          <p:nvPr>
            <p:ph type="sldNum" sz="quarter" idx="12"/>
          </p:nvPr>
        </p:nvSpPr>
        <p:spPr/>
        <p:txBody>
          <a:bodyPr/>
          <a:lstStyle/>
          <a:p>
            <a:fld id="{53D54FF8-8FA7-44BB-9A4B-B54D82E868A9}" type="slidenum">
              <a:rPr lang="zh-CN" altLang="en-US" smtClean="0"/>
              <a:t>‹#›</a:t>
            </a:fld>
            <a:endParaRPr lang="zh-CN" altLang="en-US"/>
          </a:p>
        </p:txBody>
      </p:sp>
    </p:spTree>
    <p:extLst>
      <p:ext uri="{BB962C8B-B14F-4D97-AF65-F5344CB8AC3E}">
        <p14:creationId xmlns:p14="http://schemas.microsoft.com/office/powerpoint/2010/main" val="33497100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3B63FFB-6544-4014-8AB0-ADBE75FAA311}"/>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B9A10DEC-9C82-4E61-895C-23A76F2650D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96F22CCD-7091-4A78-B40A-A7457865714D}"/>
              </a:ext>
            </a:extLst>
          </p:cNvPr>
          <p:cNvSpPr>
            <a:spLocks noGrp="1"/>
          </p:cNvSpPr>
          <p:nvPr>
            <p:ph type="dt" sz="half" idx="10"/>
          </p:nvPr>
        </p:nvSpPr>
        <p:spPr/>
        <p:txBody>
          <a:bodyPr/>
          <a:lstStyle/>
          <a:p>
            <a:fld id="{D82162EB-ECF7-4D8B-BADC-977112EBBFFE}" type="datetimeFigureOut">
              <a:rPr lang="zh-CN" altLang="en-US" smtClean="0"/>
              <a:t>2020/10/11</a:t>
            </a:fld>
            <a:endParaRPr lang="zh-CN" altLang="en-US"/>
          </a:p>
        </p:txBody>
      </p:sp>
      <p:sp>
        <p:nvSpPr>
          <p:cNvPr id="5" name="页脚占位符 4">
            <a:extLst>
              <a:ext uri="{FF2B5EF4-FFF2-40B4-BE49-F238E27FC236}">
                <a16:creationId xmlns:a16="http://schemas.microsoft.com/office/drawing/2014/main" xmlns="" id="{9E586A01-1C83-46CF-8F0B-6580C16E49A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0E5A1953-9C22-43AA-B54A-0B98AE6144B8}"/>
              </a:ext>
            </a:extLst>
          </p:cNvPr>
          <p:cNvSpPr>
            <a:spLocks noGrp="1"/>
          </p:cNvSpPr>
          <p:nvPr>
            <p:ph type="sldNum" sz="quarter" idx="12"/>
          </p:nvPr>
        </p:nvSpPr>
        <p:spPr/>
        <p:txBody>
          <a:bodyPr/>
          <a:lstStyle/>
          <a:p>
            <a:fld id="{058020B9-CD15-4988-AD6B-E69D21CDA320}" type="slidenum">
              <a:rPr lang="zh-CN" altLang="en-US" smtClean="0"/>
              <a:t>‹#›</a:t>
            </a:fld>
            <a:endParaRPr lang="zh-CN" altLang="en-US"/>
          </a:p>
        </p:txBody>
      </p:sp>
    </p:spTree>
    <p:extLst>
      <p:ext uri="{BB962C8B-B14F-4D97-AF65-F5344CB8AC3E}">
        <p14:creationId xmlns:p14="http://schemas.microsoft.com/office/powerpoint/2010/main" val="19731887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33A72A2-E27B-4BA3-B651-8C4D96DE53F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ED8C57D1-C0D8-472D-9B64-9C7400AA4944}"/>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C85012CC-8222-4FED-B777-BD9F617AEC90}"/>
              </a:ext>
            </a:extLst>
          </p:cNvPr>
          <p:cNvSpPr>
            <a:spLocks noGrp="1"/>
          </p:cNvSpPr>
          <p:nvPr>
            <p:ph type="dt" sz="half" idx="10"/>
          </p:nvPr>
        </p:nvSpPr>
        <p:spPr/>
        <p:txBody>
          <a:bodyPr/>
          <a:lstStyle/>
          <a:p>
            <a:fld id="{D82162EB-ECF7-4D8B-BADC-977112EBBFFE}" type="datetimeFigureOut">
              <a:rPr lang="zh-CN" altLang="en-US" smtClean="0"/>
              <a:t>2020/10/11</a:t>
            </a:fld>
            <a:endParaRPr lang="zh-CN" altLang="en-US"/>
          </a:p>
        </p:txBody>
      </p:sp>
      <p:sp>
        <p:nvSpPr>
          <p:cNvPr id="5" name="页脚占位符 4">
            <a:extLst>
              <a:ext uri="{FF2B5EF4-FFF2-40B4-BE49-F238E27FC236}">
                <a16:creationId xmlns:a16="http://schemas.microsoft.com/office/drawing/2014/main" xmlns="" id="{C072957E-EC0C-4DA9-A9C7-431060F1509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398F01E0-3BD7-45A5-A9CC-1F0B46EDB89B}"/>
              </a:ext>
            </a:extLst>
          </p:cNvPr>
          <p:cNvSpPr>
            <a:spLocks noGrp="1"/>
          </p:cNvSpPr>
          <p:nvPr>
            <p:ph type="sldNum" sz="quarter" idx="12"/>
          </p:nvPr>
        </p:nvSpPr>
        <p:spPr/>
        <p:txBody>
          <a:bodyPr/>
          <a:lstStyle/>
          <a:p>
            <a:fld id="{058020B9-CD15-4988-AD6B-E69D21CDA320}" type="slidenum">
              <a:rPr lang="zh-CN" altLang="en-US" smtClean="0"/>
              <a:t>‹#›</a:t>
            </a:fld>
            <a:endParaRPr lang="zh-CN" altLang="en-US"/>
          </a:p>
        </p:txBody>
      </p:sp>
    </p:spTree>
    <p:extLst>
      <p:ext uri="{BB962C8B-B14F-4D97-AF65-F5344CB8AC3E}">
        <p14:creationId xmlns:p14="http://schemas.microsoft.com/office/powerpoint/2010/main" val="26216934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B1C7D8B-E2E4-443F-80EF-6C83BD65C181}"/>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1B71F56C-D612-49E0-B42A-D68DBFCC0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42973845-DD33-4F1D-B5BA-B0F8F901C230}"/>
              </a:ext>
            </a:extLst>
          </p:cNvPr>
          <p:cNvSpPr>
            <a:spLocks noGrp="1"/>
          </p:cNvSpPr>
          <p:nvPr>
            <p:ph type="dt" sz="half" idx="10"/>
          </p:nvPr>
        </p:nvSpPr>
        <p:spPr/>
        <p:txBody>
          <a:bodyPr/>
          <a:lstStyle/>
          <a:p>
            <a:fld id="{D82162EB-ECF7-4D8B-BADC-977112EBBFFE}" type="datetimeFigureOut">
              <a:rPr lang="zh-CN" altLang="en-US" smtClean="0"/>
              <a:t>2020/10/11</a:t>
            </a:fld>
            <a:endParaRPr lang="zh-CN" altLang="en-US"/>
          </a:p>
        </p:txBody>
      </p:sp>
      <p:sp>
        <p:nvSpPr>
          <p:cNvPr id="5" name="页脚占位符 4">
            <a:extLst>
              <a:ext uri="{FF2B5EF4-FFF2-40B4-BE49-F238E27FC236}">
                <a16:creationId xmlns:a16="http://schemas.microsoft.com/office/drawing/2014/main" xmlns="" id="{34BE583D-45CA-47F6-9FD5-19515167D01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4A6A3C7-E75F-44FA-ACFD-805089F3576A}"/>
              </a:ext>
            </a:extLst>
          </p:cNvPr>
          <p:cNvSpPr>
            <a:spLocks noGrp="1"/>
          </p:cNvSpPr>
          <p:nvPr>
            <p:ph type="sldNum" sz="quarter" idx="12"/>
          </p:nvPr>
        </p:nvSpPr>
        <p:spPr/>
        <p:txBody>
          <a:bodyPr/>
          <a:lstStyle/>
          <a:p>
            <a:fld id="{058020B9-CD15-4988-AD6B-E69D21CDA320}" type="slidenum">
              <a:rPr lang="zh-CN" altLang="en-US" smtClean="0"/>
              <a:t>‹#›</a:t>
            </a:fld>
            <a:endParaRPr lang="zh-CN" altLang="en-US"/>
          </a:p>
        </p:txBody>
      </p:sp>
    </p:spTree>
    <p:extLst>
      <p:ext uri="{BB962C8B-B14F-4D97-AF65-F5344CB8AC3E}">
        <p14:creationId xmlns:p14="http://schemas.microsoft.com/office/powerpoint/2010/main" val="91816894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636783B-C034-42FB-BEBE-2623FDB7F12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924A2B37-FD93-4050-B77A-8CAEDD3D4174}"/>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179E3F30-31E1-461C-B2F4-C85C86A96E7E}"/>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2BB74196-4B41-41A0-8212-B2C41C23B238}"/>
              </a:ext>
            </a:extLst>
          </p:cNvPr>
          <p:cNvSpPr>
            <a:spLocks noGrp="1"/>
          </p:cNvSpPr>
          <p:nvPr>
            <p:ph type="dt" sz="half" idx="10"/>
          </p:nvPr>
        </p:nvSpPr>
        <p:spPr/>
        <p:txBody>
          <a:bodyPr/>
          <a:lstStyle/>
          <a:p>
            <a:fld id="{D82162EB-ECF7-4D8B-BADC-977112EBBFFE}" type="datetimeFigureOut">
              <a:rPr lang="zh-CN" altLang="en-US" smtClean="0"/>
              <a:t>2020/10/11</a:t>
            </a:fld>
            <a:endParaRPr lang="zh-CN" altLang="en-US"/>
          </a:p>
        </p:txBody>
      </p:sp>
      <p:sp>
        <p:nvSpPr>
          <p:cNvPr id="6" name="页脚占位符 5">
            <a:extLst>
              <a:ext uri="{FF2B5EF4-FFF2-40B4-BE49-F238E27FC236}">
                <a16:creationId xmlns:a16="http://schemas.microsoft.com/office/drawing/2014/main" xmlns="" id="{65443B44-21BB-408D-941F-EC60EBE01C8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18511CC3-B941-47ED-9CBB-B72E0E1B444F}"/>
              </a:ext>
            </a:extLst>
          </p:cNvPr>
          <p:cNvSpPr>
            <a:spLocks noGrp="1"/>
          </p:cNvSpPr>
          <p:nvPr>
            <p:ph type="sldNum" sz="quarter" idx="12"/>
          </p:nvPr>
        </p:nvSpPr>
        <p:spPr/>
        <p:txBody>
          <a:bodyPr/>
          <a:lstStyle/>
          <a:p>
            <a:fld id="{058020B9-CD15-4988-AD6B-E69D21CDA320}" type="slidenum">
              <a:rPr lang="zh-CN" altLang="en-US" smtClean="0"/>
              <a:t>‹#›</a:t>
            </a:fld>
            <a:endParaRPr lang="zh-CN" altLang="en-US"/>
          </a:p>
        </p:txBody>
      </p:sp>
    </p:spTree>
    <p:extLst>
      <p:ext uri="{BB962C8B-B14F-4D97-AF65-F5344CB8AC3E}">
        <p14:creationId xmlns:p14="http://schemas.microsoft.com/office/powerpoint/2010/main" val="270351831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320F287-751B-4FC2-90FB-3E4DBD044DD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FE790C78-BC25-4666-917B-A58D62CE1CA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95E393E2-3D0A-4032-A5B1-75519E78C0B5}"/>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339762F0-EA76-4A38-94F1-A98576783B0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847BE73C-32BE-48FB-A9CB-5198314F88E4}"/>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768FF0FE-A467-44BF-B3CC-02A9688C3E7D}"/>
              </a:ext>
            </a:extLst>
          </p:cNvPr>
          <p:cNvSpPr>
            <a:spLocks noGrp="1"/>
          </p:cNvSpPr>
          <p:nvPr>
            <p:ph type="dt" sz="half" idx="10"/>
          </p:nvPr>
        </p:nvSpPr>
        <p:spPr/>
        <p:txBody>
          <a:bodyPr/>
          <a:lstStyle/>
          <a:p>
            <a:fld id="{D82162EB-ECF7-4D8B-BADC-977112EBBFFE}" type="datetimeFigureOut">
              <a:rPr lang="zh-CN" altLang="en-US" smtClean="0"/>
              <a:t>2020/10/11</a:t>
            </a:fld>
            <a:endParaRPr lang="zh-CN" altLang="en-US"/>
          </a:p>
        </p:txBody>
      </p:sp>
      <p:sp>
        <p:nvSpPr>
          <p:cNvPr id="8" name="页脚占位符 7">
            <a:extLst>
              <a:ext uri="{FF2B5EF4-FFF2-40B4-BE49-F238E27FC236}">
                <a16:creationId xmlns:a16="http://schemas.microsoft.com/office/drawing/2014/main" xmlns="" id="{8F559468-9A58-4ACE-A7EB-C84D32401E98}"/>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D5CD0D56-6800-4034-8E9C-4C77BA366EB0}"/>
              </a:ext>
            </a:extLst>
          </p:cNvPr>
          <p:cNvSpPr>
            <a:spLocks noGrp="1"/>
          </p:cNvSpPr>
          <p:nvPr>
            <p:ph type="sldNum" sz="quarter" idx="12"/>
          </p:nvPr>
        </p:nvSpPr>
        <p:spPr/>
        <p:txBody>
          <a:bodyPr/>
          <a:lstStyle/>
          <a:p>
            <a:fld id="{058020B9-CD15-4988-AD6B-E69D21CDA320}" type="slidenum">
              <a:rPr lang="zh-CN" altLang="en-US" smtClean="0"/>
              <a:t>‹#›</a:t>
            </a:fld>
            <a:endParaRPr lang="zh-CN" altLang="en-US"/>
          </a:p>
        </p:txBody>
      </p:sp>
    </p:spTree>
    <p:extLst>
      <p:ext uri="{BB962C8B-B14F-4D97-AF65-F5344CB8AC3E}">
        <p14:creationId xmlns:p14="http://schemas.microsoft.com/office/powerpoint/2010/main" val="264075385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B8BA405-0B6D-4BBE-9E03-6868C329076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321E613D-C48A-4FDF-8311-017F706B753A}"/>
              </a:ext>
            </a:extLst>
          </p:cNvPr>
          <p:cNvSpPr>
            <a:spLocks noGrp="1"/>
          </p:cNvSpPr>
          <p:nvPr>
            <p:ph type="dt" sz="half" idx="10"/>
          </p:nvPr>
        </p:nvSpPr>
        <p:spPr/>
        <p:txBody>
          <a:bodyPr/>
          <a:lstStyle/>
          <a:p>
            <a:fld id="{D82162EB-ECF7-4D8B-BADC-977112EBBFFE}" type="datetimeFigureOut">
              <a:rPr lang="zh-CN" altLang="en-US" smtClean="0"/>
              <a:t>2020/10/11</a:t>
            </a:fld>
            <a:endParaRPr lang="zh-CN" altLang="en-US"/>
          </a:p>
        </p:txBody>
      </p:sp>
      <p:sp>
        <p:nvSpPr>
          <p:cNvPr id="4" name="页脚占位符 3">
            <a:extLst>
              <a:ext uri="{FF2B5EF4-FFF2-40B4-BE49-F238E27FC236}">
                <a16:creationId xmlns:a16="http://schemas.microsoft.com/office/drawing/2014/main" xmlns="" id="{B05A353E-BC81-43EE-9D7F-F0AF7C378A13}"/>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D16A7D0B-0B84-41A7-B416-F9A3E3F0ABC9}"/>
              </a:ext>
            </a:extLst>
          </p:cNvPr>
          <p:cNvSpPr>
            <a:spLocks noGrp="1"/>
          </p:cNvSpPr>
          <p:nvPr>
            <p:ph type="sldNum" sz="quarter" idx="12"/>
          </p:nvPr>
        </p:nvSpPr>
        <p:spPr/>
        <p:txBody>
          <a:bodyPr/>
          <a:lstStyle/>
          <a:p>
            <a:fld id="{058020B9-CD15-4988-AD6B-E69D21CDA320}" type="slidenum">
              <a:rPr lang="zh-CN" altLang="en-US" smtClean="0"/>
              <a:t>‹#›</a:t>
            </a:fld>
            <a:endParaRPr lang="zh-CN" altLang="en-US"/>
          </a:p>
        </p:txBody>
      </p:sp>
    </p:spTree>
    <p:extLst>
      <p:ext uri="{BB962C8B-B14F-4D97-AF65-F5344CB8AC3E}">
        <p14:creationId xmlns:p14="http://schemas.microsoft.com/office/powerpoint/2010/main" val="4737963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50C1547-C72F-4FF2-BB84-8C57FC11F4A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3455DFBC-2334-43C5-890E-FD1A85765886}"/>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D71A573D-3676-4D46-ABF9-689DD8832C8D}"/>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8559BF7E-4C7A-4604-8683-81DD6516B578}"/>
              </a:ext>
            </a:extLst>
          </p:cNvPr>
          <p:cNvSpPr>
            <a:spLocks noGrp="1"/>
          </p:cNvSpPr>
          <p:nvPr>
            <p:ph type="dt" sz="half" idx="10"/>
          </p:nvPr>
        </p:nvSpPr>
        <p:spPr/>
        <p:txBody>
          <a:bodyPr/>
          <a:lstStyle/>
          <a:p>
            <a:fld id="{89299455-9610-4A4D-8D03-28781198CCB1}" type="datetimeFigureOut">
              <a:rPr lang="zh-CN" altLang="en-US" smtClean="0"/>
              <a:t>2020/10/11</a:t>
            </a:fld>
            <a:endParaRPr lang="zh-CN" altLang="en-US"/>
          </a:p>
        </p:txBody>
      </p:sp>
      <p:sp>
        <p:nvSpPr>
          <p:cNvPr id="6" name="页脚占位符 5">
            <a:extLst>
              <a:ext uri="{FF2B5EF4-FFF2-40B4-BE49-F238E27FC236}">
                <a16:creationId xmlns:a16="http://schemas.microsoft.com/office/drawing/2014/main" xmlns="" id="{D7050717-16FF-4FF5-A95E-2F58E2E6F15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EF6BB2D0-4ABE-466B-9304-9020F7FB24F0}"/>
              </a:ext>
            </a:extLst>
          </p:cNvPr>
          <p:cNvSpPr>
            <a:spLocks noGrp="1"/>
          </p:cNvSpPr>
          <p:nvPr>
            <p:ph type="sldNum" sz="quarter" idx="12"/>
          </p:nvPr>
        </p:nvSpPr>
        <p:spPr/>
        <p:txBody>
          <a:bodyPr/>
          <a:lstStyle/>
          <a:p>
            <a:fld id="{451986BF-356E-4C79-BFB7-3F44A83C127F}" type="slidenum">
              <a:rPr lang="zh-CN" altLang="en-US" smtClean="0"/>
              <a:t>‹#›</a:t>
            </a:fld>
            <a:endParaRPr lang="zh-CN" altLang="en-US"/>
          </a:p>
        </p:txBody>
      </p:sp>
    </p:spTree>
    <p:extLst>
      <p:ext uri="{BB962C8B-B14F-4D97-AF65-F5344CB8AC3E}">
        <p14:creationId xmlns:p14="http://schemas.microsoft.com/office/powerpoint/2010/main" val="42164483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3BA46516-A2BD-41CE-BAED-A790C1401B23}"/>
              </a:ext>
            </a:extLst>
          </p:cNvPr>
          <p:cNvSpPr>
            <a:spLocks noGrp="1"/>
          </p:cNvSpPr>
          <p:nvPr>
            <p:ph type="dt" sz="half" idx="10"/>
          </p:nvPr>
        </p:nvSpPr>
        <p:spPr/>
        <p:txBody>
          <a:bodyPr/>
          <a:lstStyle/>
          <a:p>
            <a:fld id="{D82162EB-ECF7-4D8B-BADC-977112EBBFFE}" type="datetimeFigureOut">
              <a:rPr lang="zh-CN" altLang="en-US" smtClean="0"/>
              <a:t>2020/10/11</a:t>
            </a:fld>
            <a:endParaRPr lang="zh-CN" altLang="en-US"/>
          </a:p>
        </p:txBody>
      </p:sp>
      <p:sp>
        <p:nvSpPr>
          <p:cNvPr id="3" name="页脚占位符 2">
            <a:extLst>
              <a:ext uri="{FF2B5EF4-FFF2-40B4-BE49-F238E27FC236}">
                <a16:creationId xmlns:a16="http://schemas.microsoft.com/office/drawing/2014/main" xmlns="" id="{834EE81A-3319-4DAB-A94D-9348327656A8}"/>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0CEEEC2C-04BA-4097-B3A5-477F2ECD2F9C}"/>
              </a:ext>
            </a:extLst>
          </p:cNvPr>
          <p:cNvSpPr>
            <a:spLocks noGrp="1"/>
          </p:cNvSpPr>
          <p:nvPr>
            <p:ph type="sldNum" sz="quarter" idx="12"/>
          </p:nvPr>
        </p:nvSpPr>
        <p:spPr/>
        <p:txBody>
          <a:bodyPr/>
          <a:lstStyle/>
          <a:p>
            <a:fld id="{058020B9-CD15-4988-AD6B-E69D21CDA320}" type="slidenum">
              <a:rPr lang="zh-CN" altLang="en-US" smtClean="0"/>
              <a:t>‹#›</a:t>
            </a:fld>
            <a:endParaRPr lang="zh-CN" altLang="en-US"/>
          </a:p>
        </p:txBody>
      </p:sp>
    </p:spTree>
    <p:extLst>
      <p:ext uri="{BB962C8B-B14F-4D97-AF65-F5344CB8AC3E}">
        <p14:creationId xmlns:p14="http://schemas.microsoft.com/office/powerpoint/2010/main" val="239512248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B1BBA2C-61AB-4AD9-A21C-10BE93D504E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204ECD4E-8B95-40F8-A127-9D30DC1D0F8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C608BE7D-377C-490F-800D-630FF661FC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2C3FC338-D2E8-49DF-A8F6-C4C3C7EFE325}"/>
              </a:ext>
            </a:extLst>
          </p:cNvPr>
          <p:cNvSpPr>
            <a:spLocks noGrp="1"/>
          </p:cNvSpPr>
          <p:nvPr>
            <p:ph type="dt" sz="half" idx="10"/>
          </p:nvPr>
        </p:nvSpPr>
        <p:spPr/>
        <p:txBody>
          <a:bodyPr/>
          <a:lstStyle/>
          <a:p>
            <a:fld id="{D82162EB-ECF7-4D8B-BADC-977112EBBFFE}" type="datetimeFigureOut">
              <a:rPr lang="zh-CN" altLang="en-US" smtClean="0"/>
              <a:t>2020/10/11</a:t>
            </a:fld>
            <a:endParaRPr lang="zh-CN" altLang="en-US"/>
          </a:p>
        </p:txBody>
      </p:sp>
      <p:sp>
        <p:nvSpPr>
          <p:cNvPr id="6" name="页脚占位符 5">
            <a:extLst>
              <a:ext uri="{FF2B5EF4-FFF2-40B4-BE49-F238E27FC236}">
                <a16:creationId xmlns:a16="http://schemas.microsoft.com/office/drawing/2014/main" xmlns="" id="{81A40C11-EC99-4176-BB72-9A6369126C4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EC2F35E5-09E9-42CA-991F-A8162E71A06D}"/>
              </a:ext>
            </a:extLst>
          </p:cNvPr>
          <p:cNvSpPr>
            <a:spLocks noGrp="1"/>
          </p:cNvSpPr>
          <p:nvPr>
            <p:ph type="sldNum" sz="quarter" idx="12"/>
          </p:nvPr>
        </p:nvSpPr>
        <p:spPr/>
        <p:txBody>
          <a:bodyPr/>
          <a:lstStyle/>
          <a:p>
            <a:fld id="{058020B9-CD15-4988-AD6B-E69D21CDA320}" type="slidenum">
              <a:rPr lang="zh-CN" altLang="en-US" smtClean="0"/>
              <a:t>‹#›</a:t>
            </a:fld>
            <a:endParaRPr lang="zh-CN" altLang="en-US"/>
          </a:p>
        </p:txBody>
      </p:sp>
    </p:spTree>
    <p:extLst>
      <p:ext uri="{BB962C8B-B14F-4D97-AF65-F5344CB8AC3E}">
        <p14:creationId xmlns:p14="http://schemas.microsoft.com/office/powerpoint/2010/main" val="293055122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1CB3247-8AF8-412E-9D7E-2A20E9B9E1D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B60C2397-680E-4ED0-A033-60B2FBB0ED0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C2E01925-FD52-488B-A971-B243C6E524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A2939A01-4FD2-43B8-AB8A-444635BC67CD}"/>
              </a:ext>
            </a:extLst>
          </p:cNvPr>
          <p:cNvSpPr>
            <a:spLocks noGrp="1"/>
          </p:cNvSpPr>
          <p:nvPr>
            <p:ph type="dt" sz="half" idx="10"/>
          </p:nvPr>
        </p:nvSpPr>
        <p:spPr/>
        <p:txBody>
          <a:bodyPr/>
          <a:lstStyle/>
          <a:p>
            <a:fld id="{D82162EB-ECF7-4D8B-BADC-977112EBBFFE}" type="datetimeFigureOut">
              <a:rPr lang="zh-CN" altLang="en-US" smtClean="0"/>
              <a:t>2020/10/11</a:t>
            </a:fld>
            <a:endParaRPr lang="zh-CN" altLang="en-US"/>
          </a:p>
        </p:txBody>
      </p:sp>
      <p:sp>
        <p:nvSpPr>
          <p:cNvPr id="6" name="页脚占位符 5">
            <a:extLst>
              <a:ext uri="{FF2B5EF4-FFF2-40B4-BE49-F238E27FC236}">
                <a16:creationId xmlns:a16="http://schemas.microsoft.com/office/drawing/2014/main" xmlns="" id="{8D024203-47A5-4061-89D7-B5AF44E105B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CA94D7B0-7716-41FA-90F4-EDD2E1C950C5}"/>
              </a:ext>
            </a:extLst>
          </p:cNvPr>
          <p:cNvSpPr>
            <a:spLocks noGrp="1"/>
          </p:cNvSpPr>
          <p:nvPr>
            <p:ph type="sldNum" sz="quarter" idx="12"/>
          </p:nvPr>
        </p:nvSpPr>
        <p:spPr/>
        <p:txBody>
          <a:bodyPr/>
          <a:lstStyle/>
          <a:p>
            <a:fld id="{058020B9-CD15-4988-AD6B-E69D21CDA320}" type="slidenum">
              <a:rPr lang="zh-CN" altLang="en-US" smtClean="0"/>
              <a:t>‹#›</a:t>
            </a:fld>
            <a:endParaRPr lang="zh-CN" altLang="en-US"/>
          </a:p>
        </p:txBody>
      </p:sp>
    </p:spTree>
    <p:extLst>
      <p:ext uri="{BB962C8B-B14F-4D97-AF65-F5344CB8AC3E}">
        <p14:creationId xmlns:p14="http://schemas.microsoft.com/office/powerpoint/2010/main" val="156312780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9D4D9F9-E822-457A-9636-42BD6CE075DB}"/>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2C420D18-B4EB-4E12-8905-7F5DE5BD6189}"/>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80D6BD18-9F6C-4089-88A2-1A4A6970B068}"/>
              </a:ext>
            </a:extLst>
          </p:cNvPr>
          <p:cNvSpPr>
            <a:spLocks noGrp="1"/>
          </p:cNvSpPr>
          <p:nvPr>
            <p:ph type="dt" sz="half" idx="10"/>
          </p:nvPr>
        </p:nvSpPr>
        <p:spPr/>
        <p:txBody>
          <a:bodyPr/>
          <a:lstStyle/>
          <a:p>
            <a:fld id="{D82162EB-ECF7-4D8B-BADC-977112EBBFFE}" type="datetimeFigureOut">
              <a:rPr lang="zh-CN" altLang="en-US" smtClean="0"/>
              <a:t>2020/10/11</a:t>
            </a:fld>
            <a:endParaRPr lang="zh-CN" altLang="en-US"/>
          </a:p>
        </p:txBody>
      </p:sp>
      <p:sp>
        <p:nvSpPr>
          <p:cNvPr id="5" name="页脚占位符 4">
            <a:extLst>
              <a:ext uri="{FF2B5EF4-FFF2-40B4-BE49-F238E27FC236}">
                <a16:creationId xmlns:a16="http://schemas.microsoft.com/office/drawing/2014/main" xmlns="" id="{3C41C2B2-80D8-4774-8EE2-EC4F0037A97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EAD574CB-CDEA-4868-945B-326DD945F547}"/>
              </a:ext>
            </a:extLst>
          </p:cNvPr>
          <p:cNvSpPr>
            <a:spLocks noGrp="1"/>
          </p:cNvSpPr>
          <p:nvPr>
            <p:ph type="sldNum" sz="quarter" idx="12"/>
          </p:nvPr>
        </p:nvSpPr>
        <p:spPr/>
        <p:txBody>
          <a:bodyPr/>
          <a:lstStyle/>
          <a:p>
            <a:fld id="{058020B9-CD15-4988-AD6B-E69D21CDA320}" type="slidenum">
              <a:rPr lang="zh-CN" altLang="en-US" smtClean="0"/>
              <a:t>‹#›</a:t>
            </a:fld>
            <a:endParaRPr lang="zh-CN" altLang="en-US"/>
          </a:p>
        </p:txBody>
      </p:sp>
    </p:spTree>
    <p:extLst>
      <p:ext uri="{BB962C8B-B14F-4D97-AF65-F5344CB8AC3E}">
        <p14:creationId xmlns:p14="http://schemas.microsoft.com/office/powerpoint/2010/main" val="407545718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A279A60C-442A-45CF-9A66-47D4DC0FD671}"/>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4E43C8C2-B935-4C33-8AD3-8BD7FA158CAD}"/>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F94FA44E-08F5-4219-B476-7E8D3D890D76}"/>
              </a:ext>
            </a:extLst>
          </p:cNvPr>
          <p:cNvSpPr>
            <a:spLocks noGrp="1"/>
          </p:cNvSpPr>
          <p:nvPr>
            <p:ph type="dt" sz="half" idx="10"/>
          </p:nvPr>
        </p:nvSpPr>
        <p:spPr/>
        <p:txBody>
          <a:bodyPr/>
          <a:lstStyle/>
          <a:p>
            <a:fld id="{D82162EB-ECF7-4D8B-BADC-977112EBBFFE}" type="datetimeFigureOut">
              <a:rPr lang="zh-CN" altLang="en-US" smtClean="0"/>
              <a:t>2020/10/11</a:t>
            </a:fld>
            <a:endParaRPr lang="zh-CN" altLang="en-US"/>
          </a:p>
        </p:txBody>
      </p:sp>
      <p:sp>
        <p:nvSpPr>
          <p:cNvPr id="5" name="页脚占位符 4">
            <a:extLst>
              <a:ext uri="{FF2B5EF4-FFF2-40B4-BE49-F238E27FC236}">
                <a16:creationId xmlns:a16="http://schemas.microsoft.com/office/drawing/2014/main" xmlns="" id="{401BB293-460F-4C5F-9C94-FF5DA182781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02ECEC50-718D-41BA-A271-3CF828ACF783}"/>
              </a:ext>
            </a:extLst>
          </p:cNvPr>
          <p:cNvSpPr>
            <a:spLocks noGrp="1"/>
          </p:cNvSpPr>
          <p:nvPr>
            <p:ph type="sldNum" sz="quarter" idx="12"/>
          </p:nvPr>
        </p:nvSpPr>
        <p:spPr/>
        <p:txBody>
          <a:bodyPr/>
          <a:lstStyle/>
          <a:p>
            <a:fld id="{058020B9-CD15-4988-AD6B-E69D21CDA320}" type="slidenum">
              <a:rPr lang="zh-CN" altLang="en-US" smtClean="0"/>
              <a:t>‹#›</a:t>
            </a:fld>
            <a:endParaRPr lang="zh-CN" altLang="en-US"/>
          </a:p>
        </p:txBody>
      </p:sp>
    </p:spTree>
    <p:extLst>
      <p:ext uri="{BB962C8B-B14F-4D97-AF65-F5344CB8AC3E}">
        <p14:creationId xmlns:p14="http://schemas.microsoft.com/office/powerpoint/2010/main" val="30689779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4007586-5DA9-4E38-9115-9FFA6E686F91}"/>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EBF4000A-5D28-4253-88F6-EB44F208926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6826B3E9-7D4A-4DC1-9B66-B32A3E05E1C1}"/>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296220E8-AEA6-46CC-83D3-83E43E9D46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52EC9F1E-AA35-4A1B-A5C1-84B0FAF9E963}"/>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FF7DD233-19D2-4084-ACF8-EF48F215A416}"/>
              </a:ext>
            </a:extLst>
          </p:cNvPr>
          <p:cNvSpPr>
            <a:spLocks noGrp="1"/>
          </p:cNvSpPr>
          <p:nvPr>
            <p:ph type="dt" sz="half" idx="10"/>
          </p:nvPr>
        </p:nvSpPr>
        <p:spPr/>
        <p:txBody>
          <a:bodyPr/>
          <a:lstStyle/>
          <a:p>
            <a:fld id="{89299455-9610-4A4D-8D03-28781198CCB1}" type="datetimeFigureOut">
              <a:rPr lang="zh-CN" altLang="en-US" smtClean="0"/>
              <a:t>2020/10/11</a:t>
            </a:fld>
            <a:endParaRPr lang="zh-CN" altLang="en-US"/>
          </a:p>
        </p:txBody>
      </p:sp>
      <p:sp>
        <p:nvSpPr>
          <p:cNvPr id="8" name="页脚占位符 7">
            <a:extLst>
              <a:ext uri="{FF2B5EF4-FFF2-40B4-BE49-F238E27FC236}">
                <a16:creationId xmlns:a16="http://schemas.microsoft.com/office/drawing/2014/main" xmlns="" id="{D20C8DC4-22B0-4784-9D40-5FB3BCE0E1B2}"/>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40249C27-0240-4C63-984D-234AE47D46F2}"/>
              </a:ext>
            </a:extLst>
          </p:cNvPr>
          <p:cNvSpPr>
            <a:spLocks noGrp="1"/>
          </p:cNvSpPr>
          <p:nvPr>
            <p:ph type="sldNum" sz="quarter" idx="12"/>
          </p:nvPr>
        </p:nvSpPr>
        <p:spPr/>
        <p:txBody>
          <a:bodyPr/>
          <a:lstStyle/>
          <a:p>
            <a:fld id="{451986BF-356E-4C79-BFB7-3F44A83C127F}" type="slidenum">
              <a:rPr lang="zh-CN" altLang="en-US" smtClean="0"/>
              <a:t>‹#›</a:t>
            </a:fld>
            <a:endParaRPr lang="zh-CN" altLang="en-US"/>
          </a:p>
        </p:txBody>
      </p:sp>
    </p:spTree>
    <p:extLst>
      <p:ext uri="{BB962C8B-B14F-4D97-AF65-F5344CB8AC3E}">
        <p14:creationId xmlns:p14="http://schemas.microsoft.com/office/powerpoint/2010/main" val="7348727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8519625-D8D8-4FAC-9859-1FC5BF5C8A4C}"/>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73839042-E174-4003-B099-DD600015942A}"/>
              </a:ext>
            </a:extLst>
          </p:cNvPr>
          <p:cNvSpPr>
            <a:spLocks noGrp="1"/>
          </p:cNvSpPr>
          <p:nvPr>
            <p:ph type="dt" sz="half" idx="10"/>
          </p:nvPr>
        </p:nvSpPr>
        <p:spPr/>
        <p:txBody>
          <a:bodyPr/>
          <a:lstStyle/>
          <a:p>
            <a:fld id="{89299455-9610-4A4D-8D03-28781198CCB1}" type="datetimeFigureOut">
              <a:rPr lang="zh-CN" altLang="en-US" smtClean="0"/>
              <a:t>2020/10/11</a:t>
            </a:fld>
            <a:endParaRPr lang="zh-CN" altLang="en-US"/>
          </a:p>
        </p:txBody>
      </p:sp>
      <p:sp>
        <p:nvSpPr>
          <p:cNvPr id="4" name="页脚占位符 3">
            <a:extLst>
              <a:ext uri="{FF2B5EF4-FFF2-40B4-BE49-F238E27FC236}">
                <a16:creationId xmlns:a16="http://schemas.microsoft.com/office/drawing/2014/main" xmlns="" id="{28E8F1DD-B93B-4C55-AB35-FA55DDD700BE}"/>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FD1B6597-DC8C-4148-99E9-17CFA81A2733}"/>
              </a:ext>
            </a:extLst>
          </p:cNvPr>
          <p:cNvSpPr>
            <a:spLocks noGrp="1"/>
          </p:cNvSpPr>
          <p:nvPr>
            <p:ph type="sldNum" sz="quarter" idx="12"/>
          </p:nvPr>
        </p:nvSpPr>
        <p:spPr/>
        <p:txBody>
          <a:bodyPr/>
          <a:lstStyle/>
          <a:p>
            <a:fld id="{451986BF-356E-4C79-BFB7-3F44A83C127F}" type="slidenum">
              <a:rPr lang="zh-CN" altLang="en-US" smtClean="0"/>
              <a:t>‹#›</a:t>
            </a:fld>
            <a:endParaRPr lang="zh-CN" altLang="en-US"/>
          </a:p>
        </p:txBody>
      </p:sp>
    </p:spTree>
    <p:extLst>
      <p:ext uri="{BB962C8B-B14F-4D97-AF65-F5344CB8AC3E}">
        <p14:creationId xmlns:p14="http://schemas.microsoft.com/office/powerpoint/2010/main" val="12434084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2D078EFC-1657-4777-936E-9E7CD609CB4D}"/>
              </a:ext>
            </a:extLst>
          </p:cNvPr>
          <p:cNvSpPr>
            <a:spLocks noGrp="1"/>
          </p:cNvSpPr>
          <p:nvPr>
            <p:ph type="dt" sz="half" idx="10"/>
          </p:nvPr>
        </p:nvSpPr>
        <p:spPr/>
        <p:txBody>
          <a:bodyPr/>
          <a:lstStyle/>
          <a:p>
            <a:fld id="{89299455-9610-4A4D-8D03-28781198CCB1}" type="datetimeFigureOut">
              <a:rPr lang="zh-CN" altLang="en-US" smtClean="0"/>
              <a:t>2020/10/11</a:t>
            </a:fld>
            <a:endParaRPr lang="zh-CN" altLang="en-US"/>
          </a:p>
        </p:txBody>
      </p:sp>
      <p:sp>
        <p:nvSpPr>
          <p:cNvPr id="3" name="页脚占位符 2">
            <a:extLst>
              <a:ext uri="{FF2B5EF4-FFF2-40B4-BE49-F238E27FC236}">
                <a16:creationId xmlns:a16="http://schemas.microsoft.com/office/drawing/2014/main" xmlns="" id="{8EBF488F-4DEF-4B59-9D0A-6EF497576AC8}"/>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F22CFBC8-B399-46FB-B364-7C8D492E4A66}"/>
              </a:ext>
            </a:extLst>
          </p:cNvPr>
          <p:cNvSpPr>
            <a:spLocks noGrp="1"/>
          </p:cNvSpPr>
          <p:nvPr>
            <p:ph type="sldNum" sz="quarter" idx="12"/>
          </p:nvPr>
        </p:nvSpPr>
        <p:spPr/>
        <p:txBody>
          <a:bodyPr/>
          <a:lstStyle/>
          <a:p>
            <a:fld id="{451986BF-356E-4C79-BFB7-3F44A83C127F}" type="slidenum">
              <a:rPr lang="zh-CN" altLang="en-US" smtClean="0"/>
              <a:t>‹#›</a:t>
            </a:fld>
            <a:endParaRPr lang="zh-CN" altLang="en-US"/>
          </a:p>
        </p:txBody>
      </p:sp>
    </p:spTree>
    <p:extLst>
      <p:ext uri="{BB962C8B-B14F-4D97-AF65-F5344CB8AC3E}">
        <p14:creationId xmlns:p14="http://schemas.microsoft.com/office/powerpoint/2010/main" val="11449474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100D376-C542-4E00-9CE1-0926C21FE78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AB7294EB-9975-4D3C-8364-AA91A6E8BE8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6CCA30A8-F417-4794-B864-BFD579D8AC8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EE0F4617-645A-4B20-9279-B9A85965FB3F}"/>
              </a:ext>
            </a:extLst>
          </p:cNvPr>
          <p:cNvSpPr>
            <a:spLocks noGrp="1"/>
          </p:cNvSpPr>
          <p:nvPr>
            <p:ph type="dt" sz="half" idx="10"/>
          </p:nvPr>
        </p:nvSpPr>
        <p:spPr/>
        <p:txBody>
          <a:bodyPr/>
          <a:lstStyle/>
          <a:p>
            <a:fld id="{89299455-9610-4A4D-8D03-28781198CCB1}" type="datetimeFigureOut">
              <a:rPr lang="zh-CN" altLang="en-US" smtClean="0"/>
              <a:t>2020/10/11</a:t>
            </a:fld>
            <a:endParaRPr lang="zh-CN" altLang="en-US"/>
          </a:p>
        </p:txBody>
      </p:sp>
      <p:sp>
        <p:nvSpPr>
          <p:cNvPr id="6" name="页脚占位符 5">
            <a:extLst>
              <a:ext uri="{FF2B5EF4-FFF2-40B4-BE49-F238E27FC236}">
                <a16:creationId xmlns:a16="http://schemas.microsoft.com/office/drawing/2014/main" xmlns="" id="{1E8249FC-7933-4559-AD71-0D15CCEDB01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17B64816-6734-451F-B7BD-D5314E2AE979}"/>
              </a:ext>
            </a:extLst>
          </p:cNvPr>
          <p:cNvSpPr>
            <a:spLocks noGrp="1"/>
          </p:cNvSpPr>
          <p:nvPr>
            <p:ph type="sldNum" sz="quarter" idx="12"/>
          </p:nvPr>
        </p:nvSpPr>
        <p:spPr/>
        <p:txBody>
          <a:bodyPr/>
          <a:lstStyle/>
          <a:p>
            <a:fld id="{451986BF-356E-4C79-BFB7-3F44A83C127F}" type="slidenum">
              <a:rPr lang="zh-CN" altLang="en-US" smtClean="0"/>
              <a:t>‹#›</a:t>
            </a:fld>
            <a:endParaRPr lang="zh-CN" altLang="en-US"/>
          </a:p>
        </p:txBody>
      </p:sp>
    </p:spTree>
    <p:extLst>
      <p:ext uri="{BB962C8B-B14F-4D97-AF65-F5344CB8AC3E}">
        <p14:creationId xmlns:p14="http://schemas.microsoft.com/office/powerpoint/2010/main" val="38061346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C24AE91-64FD-422E-92D0-176B6790817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8F4576D5-D623-4142-A591-69882BBA7C2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F9BF6030-23AD-4510-BAE1-1DE97DE282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079DFD09-80DD-4242-A7B5-1F7F0FFB3465}"/>
              </a:ext>
            </a:extLst>
          </p:cNvPr>
          <p:cNvSpPr>
            <a:spLocks noGrp="1"/>
          </p:cNvSpPr>
          <p:nvPr>
            <p:ph type="dt" sz="half" idx="10"/>
          </p:nvPr>
        </p:nvSpPr>
        <p:spPr/>
        <p:txBody>
          <a:bodyPr/>
          <a:lstStyle/>
          <a:p>
            <a:fld id="{89299455-9610-4A4D-8D03-28781198CCB1}" type="datetimeFigureOut">
              <a:rPr lang="zh-CN" altLang="en-US" smtClean="0"/>
              <a:t>2020/10/11</a:t>
            </a:fld>
            <a:endParaRPr lang="zh-CN" altLang="en-US"/>
          </a:p>
        </p:txBody>
      </p:sp>
      <p:sp>
        <p:nvSpPr>
          <p:cNvPr id="6" name="页脚占位符 5">
            <a:extLst>
              <a:ext uri="{FF2B5EF4-FFF2-40B4-BE49-F238E27FC236}">
                <a16:creationId xmlns:a16="http://schemas.microsoft.com/office/drawing/2014/main" xmlns="" id="{42EDD624-331A-493E-85A3-955F0BC2971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2CD530EA-A63B-4101-BDE4-83889CFEAACC}"/>
              </a:ext>
            </a:extLst>
          </p:cNvPr>
          <p:cNvSpPr>
            <a:spLocks noGrp="1"/>
          </p:cNvSpPr>
          <p:nvPr>
            <p:ph type="sldNum" sz="quarter" idx="12"/>
          </p:nvPr>
        </p:nvSpPr>
        <p:spPr/>
        <p:txBody>
          <a:bodyPr/>
          <a:lstStyle/>
          <a:p>
            <a:fld id="{451986BF-356E-4C79-BFB7-3F44A83C127F}" type="slidenum">
              <a:rPr lang="zh-CN" altLang="en-US" smtClean="0"/>
              <a:t>‹#›</a:t>
            </a:fld>
            <a:endParaRPr lang="zh-CN" altLang="en-US"/>
          </a:p>
        </p:txBody>
      </p:sp>
    </p:spTree>
    <p:extLst>
      <p:ext uri="{BB962C8B-B14F-4D97-AF65-F5344CB8AC3E}">
        <p14:creationId xmlns:p14="http://schemas.microsoft.com/office/powerpoint/2010/main" val="28409045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798C6FDA-56AF-477E-8392-A2DAE3F916F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975D67E7-D890-48F7-AC58-5609D81AC6A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8838A36A-8545-45E4-BA9B-6A6E29BC06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9299455-9610-4A4D-8D03-28781198CCB1}" type="datetimeFigureOut">
              <a:rPr lang="zh-CN" altLang="en-US" smtClean="0"/>
              <a:t>2020/10/11</a:t>
            </a:fld>
            <a:endParaRPr lang="zh-CN" altLang="en-US"/>
          </a:p>
        </p:txBody>
      </p:sp>
      <p:sp>
        <p:nvSpPr>
          <p:cNvPr id="5" name="页脚占位符 4">
            <a:extLst>
              <a:ext uri="{FF2B5EF4-FFF2-40B4-BE49-F238E27FC236}">
                <a16:creationId xmlns:a16="http://schemas.microsoft.com/office/drawing/2014/main" xmlns="" id="{73D58B5B-0ECF-4A7C-ABB0-78D6CEE61A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B480A18F-5471-40C3-9999-574E6310C5D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51986BF-356E-4C79-BFB7-3F44A83C127F}" type="slidenum">
              <a:rPr lang="zh-CN" altLang="en-US" smtClean="0"/>
              <a:t>‹#›</a:t>
            </a:fld>
            <a:endParaRPr lang="zh-CN" altLang="en-US"/>
          </a:p>
        </p:txBody>
      </p:sp>
    </p:spTree>
    <p:extLst>
      <p:ext uri="{BB962C8B-B14F-4D97-AF65-F5344CB8AC3E}">
        <p14:creationId xmlns:p14="http://schemas.microsoft.com/office/powerpoint/2010/main" val="7737393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A44D8ED1-861B-40D6-AAC6-9DE8C4498A4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FFDDD21F-B7EA-4D40-A3DB-08D94586967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DF3EB0DF-B3CB-42BD-BDFB-55FEE74FE73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E8D012-35C0-44B0-B711-049D64B22705}" type="datetimeFigureOut">
              <a:rPr lang="zh-CN" altLang="en-US" smtClean="0"/>
              <a:t>2020/10/11</a:t>
            </a:fld>
            <a:endParaRPr lang="zh-CN" altLang="en-US"/>
          </a:p>
        </p:txBody>
      </p:sp>
      <p:sp>
        <p:nvSpPr>
          <p:cNvPr id="5" name="页脚占位符 4">
            <a:extLst>
              <a:ext uri="{FF2B5EF4-FFF2-40B4-BE49-F238E27FC236}">
                <a16:creationId xmlns:a16="http://schemas.microsoft.com/office/drawing/2014/main" xmlns="" id="{29D3AD6E-D9A7-4AD2-A0F2-4559952D89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7A8E5B5E-9992-43EE-8787-D4AB07C42C4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AFB3E5-6420-4911-A27E-65959461086A}" type="slidenum">
              <a:rPr lang="zh-CN" altLang="en-US" smtClean="0"/>
              <a:t>‹#›</a:t>
            </a:fld>
            <a:endParaRPr lang="zh-CN" altLang="en-US"/>
          </a:p>
        </p:txBody>
      </p:sp>
      <p:sp>
        <p:nvSpPr>
          <p:cNvPr id="7" name="椭圆 6">
            <a:extLst>
              <a:ext uri="{FF2B5EF4-FFF2-40B4-BE49-F238E27FC236}">
                <a16:creationId xmlns:a16="http://schemas.microsoft.com/office/drawing/2014/main" xmlns="" id="{9778D3E0-7769-4A86-BF02-D7F7DBB164E7}"/>
              </a:ext>
            </a:extLst>
          </p:cNvPr>
          <p:cNvSpPr/>
          <p:nvPr userDrawn="1"/>
        </p:nvSpPr>
        <p:spPr>
          <a:xfrm>
            <a:off x="5600700" y="-11887200"/>
            <a:ext cx="2209800" cy="18669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xmlns="" id="{86274DA9-2832-4D46-AF2B-FAD13E74D087}"/>
              </a:ext>
            </a:extLst>
          </p:cNvPr>
          <p:cNvSpPr/>
          <p:nvPr userDrawn="1"/>
        </p:nvSpPr>
        <p:spPr>
          <a:xfrm>
            <a:off x="-19469100" y="4489450"/>
            <a:ext cx="2209800" cy="18669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xmlns="" id="{2166F2B2-3945-4D3C-A583-3FF580B2FE5F}"/>
              </a:ext>
            </a:extLst>
          </p:cNvPr>
          <p:cNvSpPr/>
          <p:nvPr userDrawn="1"/>
        </p:nvSpPr>
        <p:spPr>
          <a:xfrm>
            <a:off x="28917900" y="4310063"/>
            <a:ext cx="2209800" cy="18669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xmlns="" id="{7D6CB538-469E-4CAF-9E04-ED4E6E7DC842}"/>
              </a:ext>
            </a:extLst>
          </p:cNvPr>
          <p:cNvSpPr/>
          <p:nvPr userDrawn="1"/>
        </p:nvSpPr>
        <p:spPr>
          <a:xfrm>
            <a:off x="5638800" y="-12306300"/>
            <a:ext cx="2209800" cy="18669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xmlns="" id="{2BB9D93A-5825-4228-B1F3-D50AF8B0D93A}"/>
              </a:ext>
            </a:extLst>
          </p:cNvPr>
          <p:cNvSpPr/>
          <p:nvPr userDrawn="1"/>
        </p:nvSpPr>
        <p:spPr>
          <a:xfrm>
            <a:off x="6096000" y="18021300"/>
            <a:ext cx="2209800" cy="18669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4260010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8">
          <p15:clr>
            <a:srgbClr val="F26B43"/>
          </p15:clr>
        </p15:guide>
        <p15:guide id="2" orient="horz" pos="3944">
          <p15:clr>
            <a:srgbClr val="F26B43"/>
          </p15:clr>
        </p15:guide>
        <p15:guide id="3" pos="768">
          <p15:clr>
            <a:srgbClr val="F26B43"/>
          </p15:clr>
        </p15:guide>
        <p15:guide id="4" pos="6912">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EC712841-D53B-4217-BFC4-ADE0A672391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51418814-CCEA-44EE-BED0-3ADE1E9E540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D1E51430-19A5-4C55-8486-E83EF58569F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15FA701-91AE-4703-9E0B-AF55374D72AB}" type="datetimeFigureOut">
              <a:rPr lang="zh-CN" altLang="en-US" smtClean="0"/>
              <a:t>2020/10/11</a:t>
            </a:fld>
            <a:endParaRPr lang="zh-CN" altLang="en-US"/>
          </a:p>
        </p:txBody>
      </p:sp>
      <p:sp>
        <p:nvSpPr>
          <p:cNvPr id="5" name="页脚占位符 4">
            <a:extLst>
              <a:ext uri="{FF2B5EF4-FFF2-40B4-BE49-F238E27FC236}">
                <a16:creationId xmlns:a16="http://schemas.microsoft.com/office/drawing/2014/main" xmlns="" id="{0C3EF9C4-9DF0-42CC-A212-824ADAB78ED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B78C6F8E-E708-4963-9C4D-43F6783E92F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3D54FF8-8FA7-44BB-9A4B-B54D82E868A9}" type="slidenum">
              <a:rPr lang="zh-CN" altLang="en-US" smtClean="0"/>
              <a:t>‹#›</a:t>
            </a:fld>
            <a:endParaRPr lang="zh-CN" altLang="en-US"/>
          </a:p>
        </p:txBody>
      </p:sp>
    </p:spTree>
    <p:extLst>
      <p:ext uri="{BB962C8B-B14F-4D97-AF65-F5344CB8AC3E}">
        <p14:creationId xmlns:p14="http://schemas.microsoft.com/office/powerpoint/2010/main" val="28524935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D08BC670-FDF2-4376-AB2D-498A15FD14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9BA0A020-EF75-4D92-B915-DE21D3EE4B7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13E48107-865E-4C17-A8DF-6E6B3CFFC1E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2162EB-ECF7-4D8B-BADC-977112EBBFFE}" type="datetimeFigureOut">
              <a:rPr lang="zh-CN" altLang="en-US" smtClean="0"/>
              <a:t>2020/10/11</a:t>
            </a:fld>
            <a:endParaRPr lang="zh-CN" altLang="en-US"/>
          </a:p>
        </p:txBody>
      </p:sp>
      <p:sp>
        <p:nvSpPr>
          <p:cNvPr id="5" name="页脚占位符 4">
            <a:extLst>
              <a:ext uri="{FF2B5EF4-FFF2-40B4-BE49-F238E27FC236}">
                <a16:creationId xmlns:a16="http://schemas.microsoft.com/office/drawing/2014/main" xmlns="" id="{A605656C-1F30-428D-9AD5-B93C82ED0F9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A81B736E-EC75-4322-9FC6-BB591CD3D0A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8020B9-CD15-4988-AD6B-E69D21CDA320}" type="slidenum">
              <a:rPr lang="zh-CN" altLang="en-US" smtClean="0"/>
              <a:t>‹#›</a:t>
            </a:fld>
            <a:endParaRPr lang="zh-CN" altLang="en-US"/>
          </a:p>
        </p:txBody>
      </p:sp>
    </p:spTree>
    <p:extLst>
      <p:ext uri="{BB962C8B-B14F-4D97-AF65-F5344CB8AC3E}">
        <p14:creationId xmlns:p14="http://schemas.microsoft.com/office/powerpoint/2010/main" val="409936260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44">
          <p15:clr>
            <a:srgbClr val="F26B43"/>
          </p15:clr>
        </p15:guide>
        <p15:guide id="2" orient="horz" pos="3968">
          <p15:clr>
            <a:srgbClr val="F26B43"/>
          </p15:clr>
        </p15:guide>
        <p15:guide id="3" pos="608">
          <p15:clr>
            <a:srgbClr val="F26B43"/>
          </p15:clr>
        </p15:guide>
        <p15:guide id="4" pos="70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3.png"/><Relationship Id="rId7" Type="http://schemas.openxmlformats.org/officeDocument/2006/relationships/image" Target="../media/image49.png"/><Relationship Id="rId12" Type="http://schemas.openxmlformats.org/officeDocument/2006/relationships/image" Target="../media/image52.png"/><Relationship Id="rId2" Type="http://schemas.openxmlformats.org/officeDocument/2006/relationships/notesSlide" Target="../notesSlides/notesSlide8.xml"/><Relationship Id="rId1" Type="http://schemas.openxmlformats.org/officeDocument/2006/relationships/slideLayout" Target="../slideLayouts/slideLayout18.xml"/><Relationship Id="rId6" Type="http://schemas.openxmlformats.org/officeDocument/2006/relationships/image" Target="../media/image48.png"/><Relationship Id="rId11" Type="http://schemas.microsoft.com/office/2007/relationships/hdphoto" Target="../media/hdphoto10.wdp"/><Relationship Id="rId5" Type="http://schemas.openxmlformats.org/officeDocument/2006/relationships/image" Target="../media/image45.png"/><Relationship Id="rId10" Type="http://schemas.openxmlformats.org/officeDocument/2006/relationships/image" Target="../media/image51.png"/><Relationship Id="rId4" Type="http://schemas.openxmlformats.org/officeDocument/2006/relationships/image" Target="../media/image44.png"/><Relationship Id="rId9" Type="http://schemas.openxmlformats.org/officeDocument/2006/relationships/image" Target="../media/image50.png"/></Relationships>
</file>

<file path=ppt/slides/_rels/slide11.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notesSlide" Target="../notesSlides/notesSlide9.xml"/><Relationship Id="rId7" Type="http://schemas.openxmlformats.org/officeDocument/2006/relationships/image" Target="../media/image55.png"/><Relationship Id="rId12" Type="http://schemas.openxmlformats.org/officeDocument/2006/relationships/image" Target="../media/image57.jpeg"/><Relationship Id="rId2" Type="http://schemas.openxmlformats.org/officeDocument/2006/relationships/slideLayout" Target="../slideLayouts/slideLayout1.xml"/><Relationship Id="rId1" Type="http://schemas.openxmlformats.org/officeDocument/2006/relationships/tags" Target="../tags/tag3.xml"/><Relationship Id="rId6" Type="http://schemas.openxmlformats.org/officeDocument/2006/relationships/image" Target="../media/image54.png"/><Relationship Id="rId11" Type="http://schemas.openxmlformats.org/officeDocument/2006/relationships/image" Target="../media/image52.png"/><Relationship Id="rId5" Type="http://schemas.openxmlformats.org/officeDocument/2006/relationships/image" Target="../media/image53.png"/><Relationship Id="rId10" Type="http://schemas.microsoft.com/office/2007/relationships/hdphoto" Target="../media/hdphoto10.wdp"/><Relationship Id="rId4" Type="http://schemas.openxmlformats.org/officeDocument/2006/relationships/image" Target="../media/image3.png"/><Relationship Id="rId9" Type="http://schemas.openxmlformats.org/officeDocument/2006/relationships/image" Target="../media/image51.png"/></Relationships>
</file>

<file path=ppt/slides/_rels/slide12.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3.png"/><Relationship Id="rId7" Type="http://schemas.openxmlformats.org/officeDocument/2006/relationships/image" Target="../media/image59.png"/><Relationship Id="rId2" Type="http://schemas.openxmlformats.org/officeDocument/2006/relationships/notesSlide" Target="../notesSlides/notesSlide10.xml"/><Relationship Id="rId1" Type="http://schemas.openxmlformats.org/officeDocument/2006/relationships/slideLayout" Target="../slideLayouts/slideLayout29.xml"/><Relationship Id="rId6" Type="http://schemas.microsoft.com/office/2007/relationships/hdphoto" Target="../media/hdphoto1.wdp"/><Relationship Id="rId5" Type="http://schemas.openxmlformats.org/officeDocument/2006/relationships/image" Target="../media/image58.png"/><Relationship Id="rId4" Type="http://schemas.openxmlformats.org/officeDocument/2006/relationships/image" Target="../media/image57.jpeg"/><Relationship Id="rId9" Type="http://schemas.openxmlformats.org/officeDocument/2006/relationships/image" Target="../media/image61.png"/></Relationships>
</file>

<file path=ppt/slides/_rels/slide13.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3.png"/><Relationship Id="rId7" Type="http://schemas.openxmlformats.org/officeDocument/2006/relationships/image" Target="../media/image62.png"/><Relationship Id="rId12" Type="http://schemas.openxmlformats.org/officeDocument/2006/relationships/image" Target="../media/image67.png"/><Relationship Id="rId2" Type="http://schemas.openxmlformats.org/officeDocument/2006/relationships/notesSlide" Target="../notesSlides/notesSlide11.xml"/><Relationship Id="rId1" Type="http://schemas.openxmlformats.org/officeDocument/2006/relationships/slideLayout" Target="../slideLayouts/slideLayout29.xml"/><Relationship Id="rId6" Type="http://schemas.openxmlformats.org/officeDocument/2006/relationships/image" Target="../media/image4.png"/><Relationship Id="rId11" Type="http://schemas.openxmlformats.org/officeDocument/2006/relationships/image" Target="../media/image66.png"/><Relationship Id="rId5" Type="http://schemas.microsoft.com/office/2007/relationships/hdphoto" Target="../media/hdphoto1.wdp"/><Relationship Id="rId10" Type="http://schemas.openxmlformats.org/officeDocument/2006/relationships/image" Target="../media/image65.png"/><Relationship Id="rId4" Type="http://schemas.openxmlformats.org/officeDocument/2006/relationships/image" Target="../media/image5.png"/><Relationship Id="rId9" Type="http://schemas.openxmlformats.org/officeDocument/2006/relationships/image" Target="../media/image64.jpeg"/></Relationships>
</file>

<file path=ppt/slides/_rels/slide14.xml.rels><?xml version="1.0" encoding="UTF-8" standalone="yes"?>
<Relationships xmlns="http://schemas.openxmlformats.org/package/2006/relationships"><Relationship Id="rId8" Type="http://schemas.openxmlformats.org/officeDocument/2006/relationships/image" Target="../media/image67.png"/><Relationship Id="rId13" Type="http://schemas.openxmlformats.org/officeDocument/2006/relationships/chart" Target="../charts/chart1.xml"/><Relationship Id="rId3" Type="http://schemas.openxmlformats.org/officeDocument/2006/relationships/notesSlide" Target="../notesSlides/notesSlide12.xml"/><Relationship Id="rId7" Type="http://schemas.openxmlformats.org/officeDocument/2006/relationships/image" Target="../media/image66.png"/><Relationship Id="rId12" Type="http://schemas.openxmlformats.org/officeDocument/2006/relationships/image" Target="../media/image72.png"/><Relationship Id="rId2" Type="http://schemas.openxmlformats.org/officeDocument/2006/relationships/slideLayout" Target="../slideLayouts/slideLayout40.xml"/><Relationship Id="rId1" Type="http://schemas.openxmlformats.org/officeDocument/2006/relationships/themeOverride" Target="../theme/themeOverride1.xml"/><Relationship Id="rId6" Type="http://schemas.openxmlformats.org/officeDocument/2006/relationships/image" Target="../media/image65.png"/><Relationship Id="rId11" Type="http://schemas.openxmlformats.org/officeDocument/2006/relationships/image" Target="../media/image71.png"/><Relationship Id="rId5" Type="http://schemas.openxmlformats.org/officeDocument/2006/relationships/image" Target="../media/image68.png"/><Relationship Id="rId10" Type="http://schemas.openxmlformats.org/officeDocument/2006/relationships/image" Target="../media/image70.png"/><Relationship Id="rId4" Type="http://schemas.openxmlformats.org/officeDocument/2006/relationships/image" Target="../media/image3.png"/><Relationship Id="rId9" Type="http://schemas.openxmlformats.org/officeDocument/2006/relationships/image" Target="../media/image69.png"/><Relationship Id="rId14" Type="http://schemas.openxmlformats.org/officeDocument/2006/relationships/image" Target="../media/image73.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56.png"/><Relationship Id="rId2" Type="http://schemas.openxmlformats.org/officeDocument/2006/relationships/notesSlide" Target="../notesSlides/notesSlide13.xml"/><Relationship Id="rId1" Type="http://schemas.openxmlformats.org/officeDocument/2006/relationships/slideLayout" Target="../slideLayouts/slideLayout40.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chart" Target="../charts/chart2.xml"/></Relationships>
</file>

<file path=ppt/slides/_rels/slide16.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75.png"/><Relationship Id="rId7" Type="http://schemas.openxmlformats.org/officeDocument/2006/relationships/image" Target="../media/image56.png"/><Relationship Id="rId2" Type="http://schemas.openxmlformats.org/officeDocument/2006/relationships/notesSlide" Target="../notesSlides/notesSlide14.xml"/><Relationship Id="rId1" Type="http://schemas.openxmlformats.org/officeDocument/2006/relationships/slideLayout" Target="../slideLayouts/slideLayout29.xml"/><Relationship Id="rId6" Type="http://schemas.openxmlformats.org/officeDocument/2006/relationships/image" Target="../media/image74.png"/><Relationship Id="rId5" Type="http://schemas.openxmlformats.org/officeDocument/2006/relationships/image" Target="../media/image77.png"/><Relationship Id="rId4" Type="http://schemas.openxmlformats.org/officeDocument/2006/relationships/image" Target="../media/image76.png"/></Relationships>
</file>

<file path=ppt/slides/_rels/slide17.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8" Type="http://schemas.openxmlformats.org/officeDocument/2006/relationships/image" Target="../media/image80.jpg"/><Relationship Id="rId3" Type="http://schemas.openxmlformats.org/officeDocument/2006/relationships/image" Target="../media/image3.png"/><Relationship Id="rId7"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10" Type="http://schemas.microsoft.com/office/2007/relationships/hdphoto" Target="../media/hdphoto6.wdp"/><Relationship Id="rId4" Type="http://schemas.openxmlformats.org/officeDocument/2006/relationships/image" Target="../media/image16.png"/><Relationship Id="rId9" Type="http://schemas.openxmlformats.org/officeDocument/2006/relationships/image" Target="../media/image81.png"/></Relationships>
</file>

<file path=ppt/slides/_rels/slide19.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image" Target="../media/image82.png"/><Relationship Id="rId7" Type="http://schemas.openxmlformats.org/officeDocument/2006/relationships/image" Target="../media/image85.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84.jpeg"/><Relationship Id="rId11" Type="http://schemas.openxmlformats.org/officeDocument/2006/relationships/image" Target="../media/image88.png"/><Relationship Id="rId5" Type="http://schemas.openxmlformats.org/officeDocument/2006/relationships/image" Target="../media/image19.png"/><Relationship Id="rId10" Type="http://schemas.openxmlformats.org/officeDocument/2006/relationships/image" Target="../media/image20.png"/><Relationship Id="rId4" Type="http://schemas.openxmlformats.org/officeDocument/2006/relationships/image" Target="../media/image83.png"/><Relationship Id="rId9" Type="http://schemas.openxmlformats.org/officeDocument/2006/relationships/image" Target="../media/image87.jpeg"/></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93.png"/><Relationship Id="rId3" Type="http://schemas.openxmlformats.org/officeDocument/2006/relationships/image" Target="../media/image18.png"/><Relationship Id="rId7" Type="http://schemas.openxmlformats.org/officeDocument/2006/relationships/image" Target="../media/image92.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91.png"/><Relationship Id="rId5" Type="http://schemas.openxmlformats.org/officeDocument/2006/relationships/image" Target="../media/image90.png"/><Relationship Id="rId10" Type="http://schemas.openxmlformats.org/officeDocument/2006/relationships/image" Target="../media/image95.png"/><Relationship Id="rId4" Type="http://schemas.openxmlformats.org/officeDocument/2006/relationships/image" Target="../media/image89.png"/><Relationship Id="rId9" Type="http://schemas.openxmlformats.org/officeDocument/2006/relationships/image" Target="../media/image94.png"/></Relationships>
</file>

<file path=ppt/slides/_rels/slide21.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notesSlide" Target="../notesSlides/notesSlide16.xml"/><Relationship Id="rId7" Type="http://schemas.openxmlformats.org/officeDocument/2006/relationships/image" Target="../media/image55.png"/><Relationship Id="rId2" Type="http://schemas.openxmlformats.org/officeDocument/2006/relationships/slideLayout" Target="../slideLayouts/slideLayout1.xml"/><Relationship Id="rId1" Type="http://schemas.openxmlformats.org/officeDocument/2006/relationships/tags" Target="../tags/tag4.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3.png"/><Relationship Id="rId9" Type="http://schemas.openxmlformats.org/officeDocument/2006/relationships/image" Target="../media/image96.jpg"/></Relationships>
</file>

<file path=ppt/slides/_rels/slide22.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99.png"/><Relationship Id="rId4" Type="http://schemas.openxmlformats.org/officeDocument/2006/relationships/image" Target="../media/image98.png"/></Relationships>
</file>

<file path=ppt/slides/_rels/slide23.xml.rels><?xml version="1.0" encoding="UTF-8" standalone="yes"?>
<Relationships xmlns="http://schemas.openxmlformats.org/package/2006/relationships"><Relationship Id="rId8" Type="http://schemas.openxmlformats.org/officeDocument/2006/relationships/image" Target="../media/image106.jpeg"/><Relationship Id="rId13" Type="http://schemas.openxmlformats.org/officeDocument/2006/relationships/image" Target="../media/image111.jpeg"/><Relationship Id="rId18" Type="http://schemas.openxmlformats.org/officeDocument/2006/relationships/image" Target="../media/image116.jpeg"/><Relationship Id="rId3" Type="http://schemas.openxmlformats.org/officeDocument/2006/relationships/image" Target="../media/image101.jpeg"/><Relationship Id="rId7" Type="http://schemas.openxmlformats.org/officeDocument/2006/relationships/image" Target="../media/image105.jpeg"/><Relationship Id="rId12" Type="http://schemas.openxmlformats.org/officeDocument/2006/relationships/image" Target="../media/image110.jpeg"/><Relationship Id="rId17" Type="http://schemas.openxmlformats.org/officeDocument/2006/relationships/image" Target="../media/image115.jpeg"/><Relationship Id="rId2" Type="http://schemas.openxmlformats.org/officeDocument/2006/relationships/image" Target="../media/image100.jpeg"/><Relationship Id="rId16" Type="http://schemas.openxmlformats.org/officeDocument/2006/relationships/image" Target="../media/image114.jpeg"/><Relationship Id="rId20" Type="http://schemas.openxmlformats.org/officeDocument/2006/relationships/image" Target="../media/image118.jpeg"/><Relationship Id="rId1" Type="http://schemas.openxmlformats.org/officeDocument/2006/relationships/slideLayout" Target="../slideLayouts/slideLayout7.xml"/><Relationship Id="rId6" Type="http://schemas.openxmlformats.org/officeDocument/2006/relationships/image" Target="../media/image104.jpeg"/><Relationship Id="rId11" Type="http://schemas.openxmlformats.org/officeDocument/2006/relationships/image" Target="../media/image109.jpeg"/><Relationship Id="rId5" Type="http://schemas.openxmlformats.org/officeDocument/2006/relationships/image" Target="../media/image103.jpeg"/><Relationship Id="rId15" Type="http://schemas.openxmlformats.org/officeDocument/2006/relationships/image" Target="../media/image113.jpeg"/><Relationship Id="rId10" Type="http://schemas.openxmlformats.org/officeDocument/2006/relationships/image" Target="../media/image108.jpeg"/><Relationship Id="rId19" Type="http://schemas.openxmlformats.org/officeDocument/2006/relationships/image" Target="../media/image117.jpeg"/><Relationship Id="rId4" Type="http://schemas.openxmlformats.org/officeDocument/2006/relationships/image" Target="../media/image102.jpeg"/><Relationship Id="rId9" Type="http://schemas.openxmlformats.org/officeDocument/2006/relationships/image" Target="../media/image107.jpeg"/><Relationship Id="rId14" Type="http://schemas.openxmlformats.org/officeDocument/2006/relationships/image" Target="../media/image112.jpeg"/></Relationships>
</file>

<file path=ppt/slides/_rels/slide24.xml.rels><?xml version="1.0" encoding="UTF-8" standalone="yes"?>
<Relationships xmlns="http://schemas.openxmlformats.org/package/2006/relationships"><Relationship Id="rId2" Type="http://schemas.openxmlformats.org/officeDocument/2006/relationships/image" Target="../media/image119.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9.xml"/><Relationship Id="rId6" Type="http://schemas.microsoft.com/office/2007/relationships/hdphoto" Target="../media/hdphoto1.wdp"/><Relationship Id="rId11" Type="http://schemas.microsoft.com/office/2007/relationships/hdphoto" Target="../media/hdphoto3.wdp"/><Relationship Id="rId5" Type="http://schemas.openxmlformats.org/officeDocument/2006/relationships/image" Target="../media/image5.png"/><Relationship Id="rId10" Type="http://schemas.openxmlformats.org/officeDocument/2006/relationships/image" Target="../media/image8.png"/><Relationship Id="rId4" Type="http://schemas.openxmlformats.org/officeDocument/2006/relationships/image" Target="../media/image4.png"/><Relationship Id="rId9" Type="http://schemas.microsoft.com/office/2007/relationships/hdphoto" Target="../media/hdphoto2.wdp"/></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1.xml"/><Relationship Id="rId5" Type="http://schemas.openxmlformats.org/officeDocument/2006/relationships/image" Target="../media/image9.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notesSlide" Target="../notesSlides/notesSlide3.xml"/><Relationship Id="rId7" Type="http://schemas.microsoft.com/office/2007/relationships/hdphoto" Target="../media/hdphoto4.wdp"/><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image" Target="../media/image12.png"/><Relationship Id="rId5" Type="http://schemas.openxmlformats.org/officeDocument/2006/relationships/image" Target="../media/image11.png"/><Relationship Id="rId10" Type="http://schemas.openxmlformats.org/officeDocument/2006/relationships/image" Target="../media/image15.png"/><Relationship Id="rId4" Type="http://schemas.openxmlformats.org/officeDocument/2006/relationships/image" Target="../media/image10.png"/><Relationship Id="rId9" Type="http://schemas.openxmlformats.org/officeDocument/2006/relationships/image" Target="../media/image14.png"/></Relationships>
</file>

<file path=ppt/slides/_rels/slide6.xml.rels><?xml version="1.0" encoding="UTF-8" standalone="yes"?>
<Relationships xmlns="http://schemas.openxmlformats.org/package/2006/relationships"><Relationship Id="rId8" Type="http://schemas.openxmlformats.org/officeDocument/2006/relationships/image" Target="../media/image15.png"/><Relationship Id="rId13" Type="http://schemas.microsoft.com/office/2007/relationships/hdphoto" Target="../media/hdphoto5.wdp"/><Relationship Id="rId3" Type="http://schemas.openxmlformats.org/officeDocument/2006/relationships/image" Target="../media/image3.png"/><Relationship Id="rId7" Type="http://schemas.openxmlformats.org/officeDocument/2006/relationships/image" Target="../media/image19.png"/><Relationship Id="rId12"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8.png"/><Relationship Id="rId11" Type="http://schemas.microsoft.com/office/2007/relationships/hdphoto" Target="../media/hdphoto4.wdp"/><Relationship Id="rId5" Type="http://schemas.openxmlformats.org/officeDocument/2006/relationships/image" Target="../media/image17.png"/><Relationship Id="rId15" Type="http://schemas.microsoft.com/office/2007/relationships/hdphoto" Target="../media/hdphoto6.wdp"/><Relationship Id="rId10" Type="http://schemas.openxmlformats.org/officeDocument/2006/relationships/image" Target="../media/image21.png"/><Relationship Id="rId4" Type="http://schemas.openxmlformats.org/officeDocument/2006/relationships/image" Target="../media/image16.png"/><Relationship Id="rId9" Type="http://schemas.openxmlformats.org/officeDocument/2006/relationships/image" Target="../media/image20.png"/><Relationship Id="rId14" Type="http://schemas.openxmlformats.org/officeDocument/2006/relationships/image" Target="../media/image23.png"/></Relationships>
</file>

<file path=ppt/slides/_rels/slide7.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29.png"/><Relationship Id="rId18" Type="http://schemas.openxmlformats.org/officeDocument/2006/relationships/image" Target="../media/image34.png"/><Relationship Id="rId3" Type="http://schemas.openxmlformats.org/officeDocument/2006/relationships/image" Target="../media/image3.png"/><Relationship Id="rId21" Type="http://schemas.microsoft.com/office/2007/relationships/hdphoto" Target="../media/hdphoto8.wdp"/><Relationship Id="rId7" Type="http://schemas.microsoft.com/office/2007/relationships/hdphoto" Target="../media/hdphoto4.wdp"/><Relationship Id="rId12" Type="http://schemas.openxmlformats.org/officeDocument/2006/relationships/image" Target="../media/image28.png"/><Relationship Id="rId17" Type="http://schemas.openxmlformats.org/officeDocument/2006/relationships/image" Target="../media/image33.png"/><Relationship Id="rId2" Type="http://schemas.openxmlformats.org/officeDocument/2006/relationships/notesSlide" Target="../notesSlides/notesSlide5.xml"/><Relationship Id="rId16" Type="http://schemas.openxmlformats.org/officeDocument/2006/relationships/image" Target="../media/image32.png"/><Relationship Id="rId20" Type="http://schemas.openxmlformats.org/officeDocument/2006/relationships/image" Target="../media/image36.png"/><Relationship Id="rId1" Type="http://schemas.openxmlformats.org/officeDocument/2006/relationships/slideLayout" Target="../slideLayouts/slideLayout7.xml"/><Relationship Id="rId6" Type="http://schemas.openxmlformats.org/officeDocument/2006/relationships/image" Target="../media/image25.png"/><Relationship Id="rId11" Type="http://schemas.microsoft.com/office/2007/relationships/hdphoto" Target="../media/hdphoto6.wdp"/><Relationship Id="rId5" Type="http://schemas.microsoft.com/office/2007/relationships/hdphoto" Target="../media/hdphoto7.wdp"/><Relationship Id="rId15" Type="http://schemas.openxmlformats.org/officeDocument/2006/relationships/image" Target="../media/image31.png"/><Relationship Id="rId10" Type="http://schemas.openxmlformats.org/officeDocument/2006/relationships/image" Target="../media/image27.png"/><Relationship Id="rId19" Type="http://schemas.openxmlformats.org/officeDocument/2006/relationships/image" Target="../media/image35.png"/><Relationship Id="rId4" Type="http://schemas.openxmlformats.org/officeDocument/2006/relationships/image" Target="../media/image24.png"/><Relationship Id="rId9" Type="http://schemas.microsoft.com/office/2007/relationships/hdphoto" Target="../media/hdphoto5.wdp"/><Relationship Id="rId14" Type="http://schemas.openxmlformats.org/officeDocument/2006/relationships/image" Target="../media/image30.png"/><Relationship Id="rId22" Type="http://schemas.openxmlformats.org/officeDocument/2006/relationships/image" Target="../media/image37.png"/></Relationships>
</file>

<file path=ppt/slides/_rels/slide8.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41.png"/><Relationship Id="rId3" Type="http://schemas.openxmlformats.org/officeDocument/2006/relationships/image" Target="../media/image3.png"/><Relationship Id="rId7" Type="http://schemas.openxmlformats.org/officeDocument/2006/relationships/image" Target="../media/image38.png"/><Relationship Id="rId12" Type="http://schemas.openxmlformats.org/officeDocument/2006/relationships/image" Target="../media/image40.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37.png"/><Relationship Id="rId11" Type="http://schemas.microsoft.com/office/2007/relationships/hdphoto" Target="../media/hdphoto9.wdp"/><Relationship Id="rId5" Type="http://schemas.microsoft.com/office/2007/relationships/hdphoto" Target="../media/hdphoto8.wdp"/><Relationship Id="rId10" Type="http://schemas.openxmlformats.org/officeDocument/2006/relationships/image" Target="../media/image39.png"/><Relationship Id="rId4" Type="http://schemas.openxmlformats.org/officeDocument/2006/relationships/image" Target="../media/image36.png"/><Relationship Id="rId9" Type="http://schemas.openxmlformats.org/officeDocument/2006/relationships/image" Target="../media/image29.png"/><Relationship Id="rId14" Type="http://schemas.openxmlformats.org/officeDocument/2006/relationships/image" Target="../media/image42.png"/></Relationships>
</file>

<file path=ppt/slides/_rels/slide9.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png"/><Relationship Id="rId7" Type="http://schemas.openxmlformats.org/officeDocument/2006/relationships/image" Target="../media/image46.png"/><Relationship Id="rId12" Type="http://schemas.openxmlformats.org/officeDocument/2006/relationships/image" Target="../media/image49.png"/><Relationship Id="rId2" Type="http://schemas.openxmlformats.org/officeDocument/2006/relationships/notesSlide" Target="../notesSlides/notesSlide7.xml"/><Relationship Id="rId1" Type="http://schemas.openxmlformats.org/officeDocument/2006/relationships/slideLayout" Target="../slideLayouts/slideLayout18.xml"/><Relationship Id="rId6" Type="http://schemas.openxmlformats.org/officeDocument/2006/relationships/image" Target="../media/image45.png"/><Relationship Id="rId11" Type="http://schemas.openxmlformats.org/officeDocument/2006/relationships/image" Target="../media/image48.png"/><Relationship Id="rId5" Type="http://schemas.openxmlformats.org/officeDocument/2006/relationships/image" Target="../media/image44.png"/><Relationship Id="rId10" Type="http://schemas.openxmlformats.org/officeDocument/2006/relationships/image" Target="../media/image42.png"/><Relationship Id="rId4" Type="http://schemas.openxmlformats.org/officeDocument/2006/relationships/image" Target="../media/image43.jpg"/><Relationship Id="rId9" Type="http://schemas.openxmlformats.org/officeDocument/2006/relationships/image" Target="../media/image4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6EBF214E-6725-497E-96C9-34D0D3E154C7}"/>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00607678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DC401"/>
        </a:solidFill>
        <a:effectLst/>
      </p:bgPr>
    </p:bg>
    <p:spTree>
      <p:nvGrpSpPr>
        <p:cNvPr id="1" name=""/>
        <p:cNvGrpSpPr/>
        <p:nvPr/>
      </p:nvGrpSpPr>
      <p:grpSpPr>
        <a:xfrm>
          <a:off x="0" y="0"/>
          <a:ext cx="0" cy="0"/>
          <a:chOff x="0" y="0"/>
          <a:chExt cx="0" cy="0"/>
        </a:xfrm>
      </p:grpSpPr>
      <p:sp>
        <p:nvSpPr>
          <p:cNvPr id="357" name="矩形 356">
            <a:extLst>
              <a:ext uri="{FF2B5EF4-FFF2-40B4-BE49-F238E27FC236}">
                <a16:creationId xmlns:a16="http://schemas.microsoft.com/office/drawing/2014/main" xmlns="" id="{8EBE9F62-99C9-4186-8D30-53405674AE25}"/>
              </a:ext>
            </a:extLst>
          </p:cNvPr>
          <p:cNvSpPr/>
          <p:nvPr/>
        </p:nvSpPr>
        <p:spPr>
          <a:xfrm>
            <a:off x="0" y="0"/>
            <a:ext cx="12192000" cy="6858000"/>
          </a:xfrm>
          <a:prstGeom prst="rect">
            <a:avLst/>
          </a:prstGeom>
          <a:blipFill dpi="0" rotWithShape="1">
            <a:blip r:embed="rId3">
              <a:alphaModFix amt="47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394" name="矩形 393">
            <a:extLst>
              <a:ext uri="{FF2B5EF4-FFF2-40B4-BE49-F238E27FC236}">
                <a16:creationId xmlns:a16="http://schemas.microsoft.com/office/drawing/2014/main" xmlns="" id="{D4AF9BE7-F64F-4B98-AC6F-912C56C6E520}"/>
              </a:ext>
            </a:extLst>
          </p:cNvPr>
          <p:cNvSpPr/>
          <p:nvPr/>
        </p:nvSpPr>
        <p:spPr>
          <a:xfrm>
            <a:off x="287480" y="2074293"/>
            <a:ext cx="3627184" cy="3884756"/>
          </a:xfrm>
          <a:prstGeom prst="rect">
            <a:avLst/>
          </a:prstGeom>
          <a:solidFill>
            <a:srgbClr val="FF6587"/>
          </a:solidFill>
          <a:ln w="603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95" name="矩形 394">
            <a:extLst>
              <a:ext uri="{FF2B5EF4-FFF2-40B4-BE49-F238E27FC236}">
                <a16:creationId xmlns:a16="http://schemas.microsoft.com/office/drawing/2014/main" xmlns="" id="{A67FFD7C-25C7-4F04-A524-965003325184}"/>
              </a:ext>
            </a:extLst>
          </p:cNvPr>
          <p:cNvSpPr/>
          <p:nvPr/>
        </p:nvSpPr>
        <p:spPr>
          <a:xfrm>
            <a:off x="429000" y="1926892"/>
            <a:ext cx="3562216" cy="3884756"/>
          </a:xfrm>
          <a:prstGeom prst="rect">
            <a:avLst/>
          </a:prstGeom>
          <a:solidFill>
            <a:srgbClr val="4B2EFA"/>
          </a:solidFill>
          <a:ln w="603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96" name="矩形 395">
            <a:extLst>
              <a:ext uri="{FF2B5EF4-FFF2-40B4-BE49-F238E27FC236}">
                <a16:creationId xmlns:a16="http://schemas.microsoft.com/office/drawing/2014/main" xmlns="" id="{24495C8D-3880-4106-9A38-194FCBFACD39}"/>
              </a:ext>
            </a:extLst>
          </p:cNvPr>
          <p:cNvSpPr/>
          <p:nvPr/>
        </p:nvSpPr>
        <p:spPr>
          <a:xfrm>
            <a:off x="629374" y="2451151"/>
            <a:ext cx="3229459" cy="3240549"/>
          </a:xfrm>
          <a:prstGeom prst="rect">
            <a:avLst/>
          </a:prstGeom>
          <a:solidFill>
            <a:schemeClr val="bg1"/>
          </a:solidFill>
          <a:ln w="603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2" name="组合 11">
            <a:extLst>
              <a:ext uri="{FF2B5EF4-FFF2-40B4-BE49-F238E27FC236}">
                <a16:creationId xmlns:a16="http://schemas.microsoft.com/office/drawing/2014/main" xmlns="" id="{B1B229A6-FDCF-4F35-A85A-D69867D38107}"/>
              </a:ext>
            </a:extLst>
          </p:cNvPr>
          <p:cNvGrpSpPr/>
          <p:nvPr/>
        </p:nvGrpSpPr>
        <p:grpSpPr>
          <a:xfrm>
            <a:off x="1321525" y="1652372"/>
            <a:ext cx="1777166" cy="499692"/>
            <a:chOff x="1442178" y="1382899"/>
            <a:chExt cx="1777166" cy="499692"/>
          </a:xfrm>
        </p:grpSpPr>
        <p:sp>
          <p:nvSpPr>
            <p:cNvPr id="397" name="矩形: 圆角 396">
              <a:extLst>
                <a:ext uri="{FF2B5EF4-FFF2-40B4-BE49-F238E27FC236}">
                  <a16:creationId xmlns:a16="http://schemas.microsoft.com/office/drawing/2014/main" xmlns="" id="{89AC4CA4-2D1C-4C0D-A746-38A71EEE3AE0}"/>
                </a:ext>
              </a:extLst>
            </p:cNvPr>
            <p:cNvSpPr/>
            <p:nvPr/>
          </p:nvSpPr>
          <p:spPr>
            <a:xfrm>
              <a:off x="1442178" y="1429247"/>
              <a:ext cx="1758672" cy="453344"/>
            </a:xfrm>
            <a:prstGeom prst="roundRect">
              <a:avLst>
                <a:gd name="adj" fmla="val 50000"/>
              </a:avLst>
            </a:prstGeom>
            <a:solidFill>
              <a:srgbClr val="FDC401"/>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98" name="矩形: 圆角 397">
              <a:extLst>
                <a:ext uri="{FF2B5EF4-FFF2-40B4-BE49-F238E27FC236}">
                  <a16:creationId xmlns:a16="http://schemas.microsoft.com/office/drawing/2014/main" xmlns="" id="{FDC126B6-FBFE-4835-8CC9-ADBDDF915F9C}"/>
                </a:ext>
              </a:extLst>
            </p:cNvPr>
            <p:cNvSpPr/>
            <p:nvPr/>
          </p:nvSpPr>
          <p:spPr>
            <a:xfrm>
              <a:off x="1460672" y="1382899"/>
              <a:ext cx="1758672" cy="453344"/>
            </a:xfrm>
            <a:prstGeom prst="roundRect">
              <a:avLst>
                <a:gd name="adj" fmla="val 50000"/>
              </a:avLst>
            </a:prstGeom>
            <a:solidFill>
              <a:srgbClr val="FCFCFC"/>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99" name="文本框 398">
              <a:extLst>
                <a:ext uri="{FF2B5EF4-FFF2-40B4-BE49-F238E27FC236}">
                  <a16:creationId xmlns:a16="http://schemas.microsoft.com/office/drawing/2014/main" xmlns="" id="{AF227BF2-7347-4FCE-8148-82CEC12870CF}"/>
                </a:ext>
              </a:extLst>
            </p:cNvPr>
            <p:cNvSpPr txBox="1"/>
            <p:nvPr/>
          </p:nvSpPr>
          <p:spPr>
            <a:xfrm>
              <a:off x="1534224" y="1442220"/>
              <a:ext cx="160860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FF6587"/>
                  </a:solidFill>
                  <a:effectLst/>
                  <a:uLnTx/>
                  <a:uFillTx/>
                  <a:latin typeface="微软雅黑" panose="020B0503020204020204" pitchFamily="34" charset="-122"/>
                  <a:ea typeface="微软雅黑" panose="020B0503020204020204" pitchFamily="34" charset="-122"/>
                  <a:cs typeface="+mn-cs"/>
                </a:rPr>
                <a:t>05</a:t>
              </a:r>
              <a:r>
                <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号设计小白</a:t>
              </a:r>
            </a:p>
          </p:txBody>
        </p:sp>
      </p:grpSp>
      <p:sp>
        <p:nvSpPr>
          <p:cNvPr id="400" name="文本框 399">
            <a:extLst>
              <a:ext uri="{FF2B5EF4-FFF2-40B4-BE49-F238E27FC236}">
                <a16:creationId xmlns:a16="http://schemas.microsoft.com/office/drawing/2014/main" xmlns="" id="{FEC04434-7EF1-46C1-8D96-10ACDFD16778}"/>
              </a:ext>
            </a:extLst>
          </p:cNvPr>
          <p:cNvSpPr txBox="1"/>
          <p:nvPr/>
        </p:nvSpPr>
        <p:spPr>
          <a:xfrm>
            <a:off x="837069" y="2778764"/>
            <a:ext cx="2814069" cy="2585323"/>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The quick brown fox jumps over the lazy dog. The quick brown fox jumps over the lazy dog. The quick brown fox jumps over the lazy dog. The quick brown fox jumps over the lazy dog. </a:t>
            </a:r>
          </a:p>
        </p:txBody>
      </p:sp>
      <p:grpSp>
        <p:nvGrpSpPr>
          <p:cNvPr id="134" name="组合 133">
            <a:extLst>
              <a:ext uri="{FF2B5EF4-FFF2-40B4-BE49-F238E27FC236}">
                <a16:creationId xmlns:a16="http://schemas.microsoft.com/office/drawing/2014/main" xmlns="" id="{5E722F8D-0DF0-4974-B0C1-C6B658154BEE}"/>
              </a:ext>
            </a:extLst>
          </p:cNvPr>
          <p:cNvGrpSpPr/>
          <p:nvPr/>
        </p:nvGrpSpPr>
        <p:grpSpPr>
          <a:xfrm>
            <a:off x="-2202897" y="5607493"/>
            <a:ext cx="800591" cy="815543"/>
            <a:chOff x="-553737" y="5722421"/>
            <a:chExt cx="553737" cy="564079"/>
          </a:xfrm>
        </p:grpSpPr>
        <p:sp>
          <p:nvSpPr>
            <p:cNvPr id="133" name="矩形 132">
              <a:extLst>
                <a:ext uri="{FF2B5EF4-FFF2-40B4-BE49-F238E27FC236}">
                  <a16:creationId xmlns:a16="http://schemas.microsoft.com/office/drawing/2014/main" xmlns="" id="{0F250561-0858-4CD0-93F6-D96DF1879CE5}"/>
                </a:ext>
              </a:extLst>
            </p:cNvPr>
            <p:cNvSpPr/>
            <p:nvPr/>
          </p:nvSpPr>
          <p:spPr>
            <a:xfrm>
              <a:off x="-531963" y="5748338"/>
              <a:ext cx="503123" cy="500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132" name="图片 131" descr="图片包含 游戏机&#10;&#10;描述已自动生成">
              <a:extLst>
                <a:ext uri="{FF2B5EF4-FFF2-40B4-BE49-F238E27FC236}">
                  <a16:creationId xmlns:a16="http://schemas.microsoft.com/office/drawing/2014/main" xmlns="" id="{8C9F963E-505A-40D6-95A6-5F945EFDAE3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3737" y="5722421"/>
              <a:ext cx="553737" cy="564079"/>
            </a:xfrm>
            <a:prstGeom prst="rect">
              <a:avLst/>
            </a:prstGeom>
          </p:spPr>
        </p:pic>
      </p:grpSp>
      <p:grpSp>
        <p:nvGrpSpPr>
          <p:cNvPr id="138" name="组合 137">
            <a:extLst>
              <a:ext uri="{FF2B5EF4-FFF2-40B4-BE49-F238E27FC236}">
                <a16:creationId xmlns:a16="http://schemas.microsoft.com/office/drawing/2014/main" xmlns="" id="{BA54D9DE-3597-424A-9232-37926F86158B}"/>
              </a:ext>
            </a:extLst>
          </p:cNvPr>
          <p:cNvGrpSpPr/>
          <p:nvPr/>
        </p:nvGrpSpPr>
        <p:grpSpPr>
          <a:xfrm>
            <a:off x="13239146" y="3175731"/>
            <a:ext cx="1057646" cy="586327"/>
            <a:chOff x="-1116346" y="2140700"/>
            <a:chExt cx="1057646" cy="586327"/>
          </a:xfrm>
        </p:grpSpPr>
        <p:sp>
          <p:nvSpPr>
            <p:cNvPr id="137" name="矩形 136">
              <a:extLst>
                <a:ext uri="{FF2B5EF4-FFF2-40B4-BE49-F238E27FC236}">
                  <a16:creationId xmlns:a16="http://schemas.microsoft.com/office/drawing/2014/main" xmlns="" id="{09A83FB2-BB16-4519-9A0F-0E8ADDDE60FF}"/>
                </a:ext>
              </a:extLst>
            </p:cNvPr>
            <p:cNvSpPr/>
            <p:nvPr/>
          </p:nvSpPr>
          <p:spPr>
            <a:xfrm>
              <a:off x="-1095833" y="2164556"/>
              <a:ext cx="1012490" cy="542926"/>
            </a:xfrm>
            <a:custGeom>
              <a:avLst/>
              <a:gdLst>
                <a:gd name="connsiteX0" fmla="*/ 0 w 1014413"/>
                <a:gd name="connsiteY0" fmla="*/ 0 h 545307"/>
                <a:gd name="connsiteX1" fmla="*/ 1014413 w 1014413"/>
                <a:gd name="connsiteY1" fmla="*/ 0 h 545307"/>
                <a:gd name="connsiteX2" fmla="*/ 1014413 w 1014413"/>
                <a:gd name="connsiteY2" fmla="*/ 545307 h 545307"/>
                <a:gd name="connsiteX3" fmla="*/ 0 w 1014413"/>
                <a:gd name="connsiteY3" fmla="*/ 545307 h 545307"/>
                <a:gd name="connsiteX4" fmla="*/ 0 w 1014413"/>
                <a:gd name="connsiteY4" fmla="*/ 0 h 545307"/>
                <a:gd name="connsiteX0" fmla="*/ 233363 w 1014413"/>
                <a:gd name="connsiteY0" fmla="*/ 9525 h 545307"/>
                <a:gd name="connsiteX1" fmla="*/ 1014413 w 1014413"/>
                <a:gd name="connsiteY1" fmla="*/ 0 h 545307"/>
                <a:gd name="connsiteX2" fmla="*/ 1014413 w 1014413"/>
                <a:gd name="connsiteY2" fmla="*/ 545307 h 545307"/>
                <a:gd name="connsiteX3" fmla="*/ 0 w 1014413"/>
                <a:gd name="connsiteY3" fmla="*/ 545307 h 545307"/>
                <a:gd name="connsiteX4" fmla="*/ 233363 w 1014413"/>
                <a:gd name="connsiteY4" fmla="*/ 9525 h 545307"/>
                <a:gd name="connsiteX0" fmla="*/ 233363 w 1014413"/>
                <a:gd name="connsiteY0" fmla="*/ 9525 h 545307"/>
                <a:gd name="connsiteX1" fmla="*/ 1014413 w 1014413"/>
                <a:gd name="connsiteY1" fmla="*/ 0 h 545307"/>
                <a:gd name="connsiteX2" fmla="*/ 1014413 w 1014413"/>
                <a:gd name="connsiteY2" fmla="*/ 545307 h 545307"/>
                <a:gd name="connsiteX3" fmla="*/ 0 w 1014413"/>
                <a:gd name="connsiteY3" fmla="*/ 545307 h 545307"/>
                <a:gd name="connsiteX4" fmla="*/ 138113 w 1014413"/>
                <a:gd name="connsiteY4" fmla="*/ 233363 h 545307"/>
                <a:gd name="connsiteX5" fmla="*/ 233363 w 1014413"/>
                <a:gd name="connsiteY5" fmla="*/ 9525 h 545307"/>
                <a:gd name="connsiteX0" fmla="*/ 233363 w 1014413"/>
                <a:gd name="connsiteY0" fmla="*/ 9525 h 545307"/>
                <a:gd name="connsiteX1" fmla="*/ 1014413 w 1014413"/>
                <a:gd name="connsiteY1" fmla="*/ 0 h 545307"/>
                <a:gd name="connsiteX2" fmla="*/ 1014413 w 1014413"/>
                <a:gd name="connsiteY2" fmla="*/ 545307 h 545307"/>
                <a:gd name="connsiteX3" fmla="*/ 0 w 1014413"/>
                <a:gd name="connsiteY3" fmla="*/ 545307 h 545307"/>
                <a:gd name="connsiteX4" fmla="*/ 4763 w 1014413"/>
                <a:gd name="connsiteY4" fmla="*/ 233363 h 545307"/>
                <a:gd name="connsiteX5" fmla="*/ 233363 w 1014413"/>
                <a:gd name="connsiteY5" fmla="*/ 9525 h 545307"/>
                <a:gd name="connsiteX0" fmla="*/ 229059 w 1010109"/>
                <a:gd name="connsiteY0" fmla="*/ 9525 h 545307"/>
                <a:gd name="connsiteX1" fmla="*/ 1010109 w 1010109"/>
                <a:gd name="connsiteY1" fmla="*/ 0 h 545307"/>
                <a:gd name="connsiteX2" fmla="*/ 1010109 w 1010109"/>
                <a:gd name="connsiteY2" fmla="*/ 545307 h 545307"/>
                <a:gd name="connsiteX3" fmla="*/ 458 w 1010109"/>
                <a:gd name="connsiteY3" fmla="*/ 542926 h 545307"/>
                <a:gd name="connsiteX4" fmla="*/ 459 w 1010109"/>
                <a:gd name="connsiteY4" fmla="*/ 233363 h 545307"/>
                <a:gd name="connsiteX5" fmla="*/ 229059 w 1010109"/>
                <a:gd name="connsiteY5" fmla="*/ 9525 h 545307"/>
                <a:gd name="connsiteX0" fmla="*/ 229059 w 1010109"/>
                <a:gd name="connsiteY0" fmla="*/ 9525 h 542926"/>
                <a:gd name="connsiteX1" fmla="*/ 1010109 w 1010109"/>
                <a:gd name="connsiteY1" fmla="*/ 0 h 542926"/>
                <a:gd name="connsiteX2" fmla="*/ 783890 w 1010109"/>
                <a:gd name="connsiteY2" fmla="*/ 542926 h 542926"/>
                <a:gd name="connsiteX3" fmla="*/ 458 w 1010109"/>
                <a:gd name="connsiteY3" fmla="*/ 542926 h 542926"/>
                <a:gd name="connsiteX4" fmla="*/ 459 w 1010109"/>
                <a:gd name="connsiteY4" fmla="*/ 233363 h 542926"/>
                <a:gd name="connsiteX5" fmla="*/ 229059 w 1010109"/>
                <a:gd name="connsiteY5" fmla="*/ 9525 h 542926"/>
                <a:gd name="connsiteX0" fmla="*/ 229059 w 1010109"/>
                <a:gd name="connsiteY0" fmla="*/ 9525 h 542926"/>
                <a:gd name="connsiteX1" fmla="*/ 1010109 w 1010109"/>
                <a:gd name="connsiteY1" fmla="*/ 0 h 542926"/>
                <a:gd name="connsiteX2" fmla="*/ 810084 w 1010109"/>
                <a:gd name="connsiteY2" fmla="*/ 469107 h 542926"/>
                <a:gd name="connsiteX3" fmla="*/ 783890 w 1010109"/>
                <a:gd name="connsiteY3" fmla="*/ 542926 h 542926"/>
                <a:gd name="connsiteX4" fmla="*/ 458 w 1010109"/>
                <a:gd name="connsiteY4" fmla="*/ 542926 h 542926"/>
                <a:gd name="connsiteX5" fmla="*/ 459 w 1010109"/>
                <a:gd name="connsiteY5" fmla="*/ 233363 h 542926"/>
                <a:gd name="connsiteX6" fmla="*/ 229059 w 1010109"/>
                <a:gd name="connsiteY6" fmla="*/ 9525 h 542926"/>
                <a:gd name="connsiteX0" fmla="*/ 229059 w 1012490"/>
                <a:gd name="connsiteY0" fmla="*/ 9525 h 542926"/>
                <a:gd name="connsiteX1" fmla="*/ 1010109 w 1012490"/>
                <a:gd name="connsiteY1" fmla="*/ 0 h 542926"/>
                <a:gd name="connsiteX2" fmla="*/ 1012490 w 1012490"/>
                <a:gd name="connsiteY2" fmla="*/ 311945 h 542926"/>
                <a:gd name="connsiteX3" fmla="*/ 783890 w 1012490"/>
                <a:gd name="connsiteY3" fmla="*/ 542926 h 542926"/>
                <a:gd name="connsiteX4" fmla="*/ 458 w 1012490"/>
                <a:gd name="connsiteY4" fmla="*/ 542926 h 542926"/>
                <a:gd name="connsiteX5" fmla="*/ 459 w 1012490"/>
                <a:gd name="connsiteY5" fmla="*/ 233363 h 542926"/>
                <a:gd name="connsiteX6" fmla="*/ 229059 w 1012490"/>
                <a:gd name="connsiteY6" fmla="*/ 9525 h 542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2490" h="542926">
                  <a:moveTo>
                    <a:pt x="229059" y="9525"/>
                  </a:moveTo>
                  <a:lnTo>
                    <a:pt x="1010109" y="0"/>
                  </a:lnTo>
                  <a:cubicBezTo>
                    <a:pt x="1010903" y="103982"/>
                    <a:pt x="1011696" y="207963"/>
                    <a:pt x="1012490" y="311945"/>
                  </a:cubicBezTo>
                  <a:lnTo>
                    <a:pt x="783890" y="542926"/>
                  </a:lnTo>
                  <a:lnTo>
                    <a:pt x="458" y="542926"/>
                  </a:lnTo>
                  <a:cubicBezTo>
                    <a:pt x="2046" y="438945"/>
                    <a:pt x="-1129" y="337344"/>
                    <a:pt x="459" y="233363"/>
                  </a:cubicBezTo>
                  <a:lnTo>
                    <a:pt x="229059" y="952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136" name="图片 135" descr="图片包含 游戏机&#10;&#10;描述已自动生成">
              <a:extLst>
                <a:ext uri="{FF2B5EF4-FFF2-40B4-BE49-F238E27FC236}">
                  <a16:creationId xmlns:a16="http://schemas.microsoft.com/office/drawing/2014/main" xmlns="" id="{C274B49E-28AD-4391-AA88-916664B3F32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16346" y="2140700"/>
              <a:ext cx="1057646" cy="586327"/>
            </a:xfrm>
            <a:prstGeom prst="rect">
              <a:avLst/>
            </a:prstGeom>
          </p:spPr>
        </p:pic>
      </p:grpSp>
      <p:pic>
        <p:nvPicPr>
          <p:cNvPr id="450" name="图片 449" descr="图片包含 小, 游戏机&#10;&#10;描述已自动生成">
            <a:extLst>
              <a:ext uri="{FF2B5EF4-FFF2-40B4-BE49-F238E27FC236}">
                <a16:creationId xmlns:a16="http://schemas.microsoft.com/office/drawing/2014/main" xmlns="" id="{903A57ED-7233-42A9-B28B-187B5D85067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384676">
            <a:off x="3310356" y="3481323"/>
            <a:ext cx="2071194" cy="1284665"/>
          </a:xfrm>
          <a:prstGeom prst="rect">
            <a:avLst/>
          </a:prstGeom>
        </p:spPr>
      </p:pic>
      <p:pic>
        <p:nvPicPr>
          <p:cNvPr id="451" name="图片 450">
            <a:extLst>
              <a:ext uri="{FF2B5EF4-FFF2-40B4-BE49-F238E27FC236}">
                <a16:creationId xmlns:a16="http://schemas.microsoft.com/office/drawing/2014/main" xmlns="" id="{F9614AD4-8CA0-402B-B660-29262AC711FC}"/>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39895" y="5982524"/>
            <a:ext cx="1656604" cy="1027513"/>
          </a:xfrm>
          <a:prstGeom prst="rect">
            <a:avLst/>
          </a:prstGeom>
        </p:spPr>
      </p:pic>
      <p:sp>
        <p:nvSpPr>
          <p:cNvPr id="401" name="矩形 400">
            <a:extLst>
              <a:ext uri="{FF2B5EF4-FFF2-40B4-BE49-F238E27FC236}">
                <a16:creationId xmlns:a16="http://schemas.microsoft.com/office/drawing/2014/main" xmlns="" id="{879E960D-0BAD-485B-B07F-1DBD4C7F8B5B}"/>
              </a:ext>
            </a:extLst>
          </p:cNvPr>
          <p:cNvSpPr/>
          <p:nvPr/>
        </p:nvSpPr>
        <p:spPr>
          <a:xfrm>
            <a:off x="4244133" y="2074293"/>
            <a:ext cx="3627184" cy="3884756"/>
          </a:xfrm>
          <a:prstGeom prst="rect">
            <a:avLst/>
          </a:prstGeom>
          <a:solidFill>
            <a:srgbClr val="FF6587"/>
          </a:solidFill>
          <a:ln w="603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02" name="矩形 401">
            <a:extLst>
              <a:ext uri="{FF2B5EF4-FFF2-40B4-BE49-F238E27FC236}">
                <a16:creationId xmlns:a16="http://schemas.microsoft.com/office/drawing/2014/main" xmlns="" id="{B6A8B851-2AD3-4422-83BA-4771FEC79479}"/>
              </a:ext>
            </a:extLst>
          </p:cNvPr>
          <p:cNvSpPr/>
          <p:nvPr/>
        </p:nvSpPr>
        <p:spPr>
          <a:xfrm>
            <a:off x="4385653" y="1926892"/>
            <a:ext cx="3562216" cy="3884756"/>
          </a:xfrm>
          <a:prstGeom prst="rect">
            <a:avLst/>
          </a:prstGeom>
          <a:solidFill>
            <a:srgbClr val="4B2EFA"/>
          </a:solidFill>
          <a:ln w="603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03" name="矩形 402">
            <a:extLst>
              <a:ext uri="{FF2B5EF4-FFF2-40B4-BE49-F238E27FC236}">
                <a16:creationId xmlns:a16="http://schemas.microsoft.com/office/drawing/2014/main" xmlns="" id="{4F5B5AA3-5530-4BE4-B7DD-0FB3547F6150}"/>
              </a:ext>
            </a:extLst>
          </p:cNvPr>
          <p:cNvSpPr/>
          <p:nvPr/>
        </p:nvSpPr>
        <p:spPr>
          <a:xfrm>
            <a:off x="4552031" y="2487069"/>
            <a:ext cx="3229459" cy="3240549"/>
          </a:xfrm>
          <a:prstGeom prst="rect">
            <a:avLst/>
          </a:prstGeom>
          <a:solidFill>
            <a:schemeClr val="bg1"/>
          </a:solidFill>
          <a:ln w="603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404" name="组合 403">
            <a:extLst>
              <a:ext uri="{FF2B5EF4-FFF2-40B4-BE49-F238E27FC236}">
                <a16:creationId xmlns:a16="http://schemas.microsoft.com/office/drawing/2014/main" xmlns="" id="{C7991346-98D2-4833-BD5D-87D1344ED71B}"/>
              </a:ext>
            </a:extLst>
          </p:cNvPr>
          <p:cNvGrpSpPr/>
          <p:nvPr/>
        </p:nvGrpSpPr>
        <p:grpSpPr>
          <a:xfrm>
            <a:off x="5258812" y="1652372"/>
            <a:ext cx="1777166" cy="499692"/>
            <a:chOff x="1442178" y="1382899"/>
            <a:chExt cx="1777166" cy="499692"/>
          </a:xfrm>
        </p:grpSpPr>
        <p:sp>
          <p:nvSpPr>
            <p:cNvPr id="405" name="矩形: 圆角 404">
              <a:extLst>
                <a:ext uri="{FF2B5EF4-FFF2-40B4-BE49-F238E27FC236}">
                  <a16:creationId xmlns:a16="http://schemas.microsoft.com/office/drawing/2014/main" xmlns="" id="{01199EA5-6901-493F-A89F-ECF3FDA68DB3}"/>
                </a:ext>
              </a:extLst>
            </p:cNvPr>
            <p:cNvSpPr/>
            <p:nvPr/>
          </p:nvSpPr>
          <p:spPr>
            <a:xfrm>
              <a:off x="1442178" y="1429247"/>
              <a:ext cx="1758672" cy="453344"/>
            </a:xfrm>
            <a:prstGeom prst="roundRect">
              <a:avLst>
                <a:gd name="adj" fmla="val 50000"/>
              </a:avLst>
            </a:prstGeom>
            <a:solidFill>
              <a:srgbClr val="FDC401"/>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06" name="矩形: 圆角 405">
              <a:extLst>
                <a:ext uri="{FF2B5EF4-FFF2-40B4-BE49-F238E27FC236}">
                  <a16:creationId xmlns:a16="http://schemas.microsoft.com/office/drawing/2014/main" xmlns="" id="{8D1D5CD7-8C6E-4562-A92D-A87E1018851F}"/>
                </a:ext>
              </a:extLst>
            </p:cNvPr>
            <p:cNvSpPr/>
            <p:nvPr/>
          </p:nvSpPr>
          <p:spPr>
            <a:xfrm>
              <a:off x="1460672" y="1382899"/>
              <a:ext cx="1758672" cy="453344"/>
            </a:xfrm>
            <a:prstGeom prst="roundRect">
              <a:avLst>
                <a:gd name="adj" fmla="val 50000"/>
              </a:avLst>
            </a:prstGeom>
            <a:solidFill>
              <a:srgbClr val="FCFCFC"/>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07" name="文本框 406">
              <a:extLst>
                <a:ext uri="{FF2B5EF4-FFF2-40B4-BE49-F238E27FC236}">
                  <a16:creationId xmlns:a16="http://schemas.microsoft.com/office/drawing/2014/main" xmlns="" id="{4DFC3755-60B2-4B71-81E8-29C842F3649C}"/>
                </a:ext>
              </a:extLst>
            </p:cNvPr>
            <p:cNvSpPr txBox="1"/>
            <p:nvPr/>
          </p:nvSpPr>
          <p:spPr>
            <a:xfrm>
              <a:off x="1534224" y="1442220"/>
              <a:ext cx="160860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FF6587"/>
                  </a:solidFill>
                  <a:effectLst/>
                  <a:uLnTx/>
                  <a:uFillTx/>
                  <a:latin typeface="微软雅黑" panose="020B0503020204020204" pitchFamily="34" charset="-122"/>
                  <a:ea typeface="微软雅黑" panose="020B0503020204020204" pitchFamily="34" charset="-122"/>
                  <a:cs typeface="+mn-cs"/>
                </a:rPr>
                <a:t>05</a:t>
              </a:r>
              <a:r>
                <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号设计小白</a:t>
              </a:r>
            </a:p>
          </p:txBody>
        </p:sp>
      </p:grpSp>
      <p:sp>
        <p:nvSpPr>
          <p:cNvPr id="408" name="文本框 407">
            <a:extLst>
              <a:ext uri="{FF2B5EF4-FFF2-40B4-BE49-F238E27FC236}">
                <a16:creationId xmlns:a16="http://schemas.microsoft.com/office/drawing/2014/main" xmlns="" id="{0F524A7C-3F36-476F-8FB8-158F76C24906}"/>
              </a:ext>
            </a:extLst>
          </p:cNvPr>
          <p:cNvSpPr txBox="1"/>
          <p:nvPr/>
        </p:nvSpPr>
        <p:spPr>
          <a:xfrm>
            <a:off x="4793721" y="2778764"/>
            <a:ext cx="2814069" cy="2585323"/>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The quick brown fox jumps over the lazy dog. The quick brown fox jumps over the lazy dog. The quick brown fox jumps over the lazy dog. The quick brown fox jumps over the lazy dog. </a:t>
            </a:r>
          </a:p>
        </p:txBody>
      </p:sp>
      <p:sp>
        <p:nvSpPr>
          <p:cNvPr id="410" name="矩形 409">
            <a:extLst>
              <a:ext uri="{FF2B5EF4-FFF2-40B4-BE49-F238E27FC236}">
                <a16:creationId xmlns:a16="http://schemas.microsoft.com/office/drawing/2014/main" xmlns="" id="{B1EDC7C7-C315-4E5B-B4D3-E3A93A30E06F}"/>
              </a:ext>
            </a:extLst>
          </p:cNvPr>
          <p:cNvSpPr/>
          <p:nvPr/>
        </p:nvSpPr>
        <p:spPr>
          <a:xfrm>
            <a:off x="8200785" y="2074293"/>
            <a:ext cx="3627184" cy="3884756"/>
          </a:xfrm>
          <a:prstGeom prst="rect">
            <a:avLst/>
          </a:prstGeom>
          <a:solidFill>
            <a:srgbClr val="FF6587"/>
          </a:solidFill>
          <a:ln w="603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11" name="矩形 410">
            <a:extLst>
              <a:ext uri="{FF2B5EF4-FFF2-40B4-BE49-F238E27FC236}">
                <a16:creationId xmlns:a16="http://schemas.microsoft.com/office/drawing/2014/main" xmlns="" id="{52F2ED23-80D2-4C59-934E-730FD8F63322}"/>
              </a:ext>
            </a:extLst>
          </p:cNvPr>
          <p:cNvSpPr/>
          <p:nvPr/>
        </p:nvSpPr>
        <p:spPr>
          <a:xfrm>
            <a:off x="8342305" y="1926892"/>
            <a:ext cx="3562216" cy="3884756"/>
          </a:xfrm>
          <a:prstGeom prst="rect">
            <a:avLst/>
          </a:prstGeom>
          <a:solidFill>
            <a:srgbClr val="4B2EFA"/>
          </a:solidFill>
          <a:ln w="603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412" name="矩形 411">
            <a:extLst>
              <a:ext uri="{FF2B5EF4-FFF2-40B4-BE49-F238E27FC236}">
                <a16:creationId xmlns:a16="http://schemas.microsoft.com/office/drawing/2014/main" xmlns="" id="{100B649B-F3F3-407D-86F5-5F6714226CC8}"/>
              </a:ext>
            </a:extLst>
          </p:cNvPr>
          <p:cNvSpPr/>
          <p:nvPr/>
        </p:nvSpPr>
        <p:spPr>
          <a:xfrm>
            <a:off x="8542679" y="2451151"/>
            <a:ext cx="3229459" cy="3240549"/>
          </a:xfrm>
          <a:prstGeom prst="rect">
            <a:avLst/>
          </a:prstGeom>
          <a:solidFill>
            <a:schemeClr val="bg1"/>
          </a:solidFill>
          <a:ln w="603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413" name="组合 412">
            <a:extLst>
              <a:ext uri="{FF2B5EF4-FFF2-40B4-BE49-F238E27FC236}">
                <a16:creationId xmlns:a16="http://schemas.microsoft.com/office/drawing/2014/main" xmlns="" id="{56DA52D3-8AA6-4EC2-B2F2-00A2B201CE6B}"/>
              </a:ext>
            </a:extLst>
          </p:cNvPr>
          <p:cNvGrpSpPr/>
          <p:nvPr/>
        </p:nvGrpSpPr>
        <p:grpSpPr>
          <a:xfrm>
            <a:off x="9196099" y="1652372"/>
            <a:ext cx="1777166" cy="499692"/>
            <a:chOff x="1442178" y="1382899"/>
            <a:chExt cx="1777166" cy="499692"/>
          </a:xfrm>
        </p:grpSpPr>
        <p:sp>
          <p:nvSpPr>
            <p:cNvPr id="415" name="矩形: 圆角 414">
              <a:extLst>
                <a:ext uri="{FF2B5EF4-FFF2-40B4-BE49-F238E27FC236}">
                  <a16:creationId xmlns:a16="http://schemas.microsoft.com/office/drawing/2014/main" xmlns="" id="{84AE81E9-9644-4ED5-B7F9-94980C825CBF}"/>
                </a:ext>
              </a:extLst>
            </p:cNvPr>
            <p:cNvSpPr/>
            <p:nvPr/>
          </p:nvSpPr>
          <p:spPr>
            <a:xfrm>
              <a:off x="1442178" y="1429247"/>
              <a:ext cx="1758672" cy="453344"/>
            </a:xfrm>
            <a:prstGeom prst="roundRect">
              <a:avLst>
                <a:gd name="adj" fmla="val 50000"/>
              </a:avLst>
            </a:prstGeom>
            <a:solidFill>
              <a:srgbClr val="FDC401"/>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67" name="矩形: 圆角 466">
              <a:extLst>
                <a:ext uri="{FF2B5EF4-FFF2-40B4-BE49-F238E27FC236}">
                  <a16:creationId xmlns:a16="http://schemas.microsoft.com/office/drawing/2014/main" xmlns="" id="{312FFAF6-1F8F-4654-863C-5B9F80B0719B}"/>
                </a:ext>
              </a:extLst>
            </p:cNvPr>
            <p:cNvSpPr/>
            <p:nvPr/>
          </p:nvSpPr>
          <p:spPr>
            <a:xfrm>
              <a:off x="1460672" y="1382899"/>
              <a:ext cx="1758672" cy="453344"/>
            </a:xfrm>
            <a:prstGeom prst="roundRect">
              <a:avLst>
                <a:gd name="adj" fmla="val 50000"/>
              </a:avLst>
            </a:prstGeom>
            <a:solidFill>
              <a:srgbClr val="FCFCFC"/>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68" name="文本框 467">
              <a:extLst>
                <a:ext uri="{FF2B5EF4-FFF2-40B4-BE49-F238E27FC236}">
                  <a16:creationId xmlns:a16="http://schemas.microsoft.com/office/drawing/2014/main" xmlns="" id="{5664C8C4-11E9-441B-8397-7E576B5F967B}"/>
                </a:ext>
              </a:extLst>
            </p:cNvPr>
            <p:cNvSpPr txBox="1"/>
            <p:nvPr/>
          </p:nvSpPr>
          <p:spPr>
            <a:xfrm>
              <a:off x="1534224" y="1442220"/>
              <a:ext cx="160860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FF6587"/>
                  </a:solidFill>
                  <a:effectLst/>
                  <a:uLnTx/>
                  <a:uFillTx/>
                  <a:latin typeface="微软雅黑" panose="020B0503020204020204" pitchFamily="34" charset="-122"/>
                  <a:ea typeface="微软雅黑" panose="020B0503020204020204" pitchFamily="34" charset="-122"/>
                  <a:cs typeface="+mn-cs"/>
                </a:rPr>
                <a:t>05</a:t>
              </a:r>
              <a:r>
                <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号设计小白</a:t>
              </a:r>
            </a:p>
          </p:txBody>
        </p:sp>
      </p:grpSp>
      <p:sp>
        <p:nvSpPr>
          <p:cNvPr id="414" name="文本框 413">
            <a:extLst>
              <a:ext uri="{FF2B5EF4-FFF2-40B4-BE49-F238E27FC236}">
                <a16:creationId xmlns:a16="http://schemas.microsoft.com/office/drawing/2014/main" xmlns="" id="{2F305C24-4527-4BE6-8F1C-BB7B05AF806F}"/>
              </a:ext>
            </a:extLst>
          </p:cNvPr>
          <p:cNvSpPr txBox="1"/>
          <p:nvPr/>
        </p:nvSpPr>
        <p:spPr>
          <a:xfrm>
            <a:off x="8750374" y="2778764"/>
            <a:ext cx="2814069" cy="2585323"/>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The quick brown fox jumps over the lazy dog. The quick brown fox jumps over the lazy dog. The quick brown fox jumps over the lazy dog. The quick brown fox jumps over the lazy dog. </a:t>
            </a:r>
          </a:p>
        </p:txBody>
      </p:sp>
      <p:pic>
        <p:nvPicPr>
          <p:cNvPr id="452" name="图片 451" descr="图片包含 游戏机, 食物&#10;&#10;描述已自动生成">
            <a:extLst>
              <a:ext uri="{FF2B5EF4-FFF2-40B4-BE49-F238E27FC236}">
                <a16:creationId xmlns:a16="http://schemas.microsoft.com/office/drawing/2014/main" xmlns="" id="{86DEE332-08A2-4149-93D0-4179339881E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471000" y="384681"/>
            <a:ext cx="2323868" cy="1441387"/>
          </a:xfrm>
          <a:prstGeom prst="rect">
            <a:avLst/>
          </a:prstGeom>
        </p:spPr>
      </p:pic>
      <p:grpSp>
        <p:nvGrpSpPr>
          <p:cNvPr id="469" name="组合 468">
            <a:extLst>
              <a:ext uri="{FF2B5EF4-FFF2-40B4-BE49-F238E27FC236}">
                <a16:creationId xmlns:a16="http://schemas.microsoft.com/office/drawing/2014/main" xmlns="" id="{A3590237-0A43-469A-94E2-999F61B454A3}"/>
              </a:ext>
            </a:extLst>
          </p:cNvPr>
          <p:cNvGrpSpPr/>
          <p:nvPr/>
        </p:nvGrpSpPr>
        <p:grpSpPr>
          <a:xfrm>
            <a:off x="2679476" y="5205346"/>
            <a:ext cx="790766" cy="342143"/>
            <a:chOff x="3084557" y="-905575"/>
            <a:chExt cx="1126267" cy="487305"/>
          </a:xfrm>
        </p:grpSpPr>
        <p:pic>
          <p:nvPicPr>
            <p:cNvPr id="470" name="图片 469">
              <a:extLst>
                <a:ext uri="{FF2B5EF4-FFF2-40B4-BE49-F238E27FC236}">
                  <a16:creationId xmlns:a16="http://schemas.microsoft.com/office/drawing/2014/main" xmlns="" id="{AE3ED657-40ED-4AE5-B4E8-B311F70CC33E}"/>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084557" y="-905575"/>
              <a:ext cx="1126267" cy="224521"/>
            </a:xfrm>
            <a:prstGeom prst="rect">
              <a:avLst/>
            </a:prstGeom>
          </p:spPr>
        </p:pic>
        <p:pic>
          <p:nvPicPr>
            <p:cNvPr id="471" name="图片 470">
              <a:extLst>
                <a:ext uri="{FF2B5EF4-FFF2-40B4-BE49-F238E27FC236}">
                  <a16:creationId xmlns:a16="http://schemas.microsoft.com/office/drawing/2014/main" xmlns="" id="{024E0914-BA3C-4D03-BF52-45120FF1D06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084557" y="-773594"/>
              <a:ext cx="1126267" cy="224521"/>
            </a:xfrm>
            <a:prstGeom prst="rect">
              <a:avLst/>
            </a:prstGeom>
          </p:spPr>
        </p:pic>
        <p:pic>
          <p:nvPicPr>
            <p:cNvPr id="472" name="图片 471">
              <a:extLst>
                <a:ext uri="{FF2B5EF4-FFF2-40B4-BE49-F238E27FC236}">
                  <a16:creationId xmlns:a16="http://schemas.microsoft.com/office/drawing/2014/main" xmlns="" id="{9530A4BD-1F94-41A5-89F5-9027C0CA2A2E}"/>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084557" y="-642791"/>
              <a:ext cx="1126267" cy="224521"/>
            </a:xfrm>
            <a:prstGeom prst="rect">
              <a:avLst/>
            </a:prstGeom>
          </p:spPr>
        </p:pic>
      </p:grpSp>
      <p:grpSp>
        <p:nvGrpSpPr>
          <p:cNvPr id="473" name="组合 472">
            <a:extLst>
              <a:ext uri="{FF2B5EF4-FFF2-40B4-BE49-F238E27FC236}">
                <a16:creationId xmlns:a16="http://schemas.microsoft.com/office/drawing/2014/main" xmlns="" id="{52B3ADE4-7AAE-4B9F-A63A-2A61FB4F9BC1}"/>
              </a:ext>
            </a:extLst>
          </p:cNvPr>
          <p:cNvGrpSpPr/>
          <p:nvPr/>
        </p:nvGrpSpPr>
        <p:grpSpPr>
          <a:xfrm>
            <a:off x="6717112" y="5205346"/>
            <a:ext cx="790766" cy="342143"/>
            <a:chOff x="3084557" y="-905575"/>
            <a:chExt cx="1126267" cy="487305"/>
          </a:xfrm>
        </p:grpSpPr>
        <p:pic>
          <p:nvPicPr>
            <p:cNvPr id="474" name="图片 473">
              <a:extLst>
                <a:ext uri="{FF2B5EF4-FFF2-40B4-BE49-F238E27FC236}">
                  <a16:creationId xmlns:a16="http://schemas.microsoft.com/office/drawing/2014/main" xmlns="" id="{C4E77587-1DF2-463A-B11B-7CF86B56497E}"/>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084557" y="-905575"/>
              <a:ext cx="1126267" cy="224521"/>
            </a:xfrm>
            <a:prstGeom prst="rect">
              <a:avLst/>
            </a:prstGeom>
          </p:spPr>
        </p:pic>
        <p:pic>
          <p:nvPicPr>
            <p:cNvPr id="475" name="图片 474">
              <a:extLst>
                <a:ext uri="{FF2B5EF4-FFF2-40B4-BE49-F238E27FC236}">
                  <a16:creationId xmlns:a16="http://schemas.microsoft.com/office/drawing/2014/main" xmlns="" id="{27C57A74-FF60-4161-840A-079827BEC3A0}"/>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084557" y="-773594"/>
              <a:ext cx="1126267" cy="224521"/>
            </a:xfrm>
            <a:prstGeom prst="rect">
              <a:avLst/>
            </a:prstGeom>
          </p:spPr>
        </p:pic>
        <p:pic>
          <p:nvPicPr>
            <p:cNvPr id="476" name="图片 475">
              <a:extLst>
                <a:ext uri="{FF2B5EF4-FFF2-40B4-BE49-F238E27FC236}">
                  <a16:creationId xmlns:a16="http://schemas.microsoft.com/office/drawing/2014/main" xmlns="" id="{794BF5FB-D1F7-4AB6-B089-4DB7BFBF9727}"/>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084557" y="-642791"/>
              <a:ext cx="1126267" cy="224521"/>
            </a:xfrm>
            <a:prstGeom prst="rect">
              <a:avLst/>
            </a:prstGeom>
          </p:spPr>
        </p:pic>
      </p:grpSp>
      <p:grpSp>
        <p:nvGrpSpPr>
          <p:cNvPr id="477" name="组合 476">
            <a:extLst>
              <a:ext uri="{FF2B5EF4-FFF2-40B4-BE49-F238E27FC236}">
                <a16:creationId xmlns:a16="http://schemas.microsoft.com/office/drawing/2014/main" xmlns="" id="{2A07B5EF-FC7E-4460-9341-FB50BFB652A3}"/>
              </a:ext>
            </a:extLst>
          </p:cNvPr>
          <p:cNvGrpSpPr/>
          <p:nvPr/>
        </p:nvGrpSpPr>
        <p:grpSpPr>
          <a:xfrm>
            <a:off x="10754748" y="5205346"/>
            <a:ext cx="790766" cy="342143"/>
            <a:chOff x="3084557" y="-905575"/>
            <a:chExt cx="1126267" cy="487305"/>
          </a:xfrm>
        </p:grpSpPr>
        <p:pic>
          <p:nvPicPr>
            <p:cNvPr id="478" name="图片 477">
              <a:extLst>
                <a:ext uri="{FF2B5EF4-FFF2-40B4-BE49-F238E27FC236}">
                  <a16:creationId xmlns:a16="http://schemas.microsoft.com/office/drawing/2014/main" xmlns="" id="{F6C8AA8B-9C0A-4D1F-81C7-478DCC553535}"/>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084557" y="-905575"/>
              <a:ext cx="1126267" cy="224521"/>
            </a:xfrm>
            <a:prstGeom prst="rect">
              <a:avLst/>
            </a:prstGeom>
          </p:spPr>
        </p:pic>
        <p:pic>
          <p:nvPicPr>
            <p:cNvPr id="479" name="图片 478">
              <a:extLst>
                <a:ext uri="{FF2B5EF4-FFF2-40B4-BE49-F238E27FC236}">
                  <a16:creationId xmlns:a16="http://schemas.microsoft.com/office/drawing/2014/main" xmlns="" id="{DF7A7355-C4DF-4C29-B6EA-9FD4171CF96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084557" y="-773594"/>
              <a:ext cx="1126267" cy="224521"/>
            </a:xfrm>
            <a:prstGeom prst="rect">
              <a:avLst/>
            </a:prstGeom>
          </p:spPr>
        </p:pic>
        <p:pic>
          <p:nvPicPr>
            <p:cNvPr id="480" name="图片 479">
              <a:extLst>
                <a:ext uri="{FF2B5EF4-FFF2-40B4-BE49-F238E27FC236}">
                  <a16:creationId xmlns:a16="http://schemas.microsoft.com/office/drawing/2014/main" xmlns="" id="{0535D9DA-8BF9-4967-8437-DD248854BE7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084557" y="-642791"/>
              <a:ext cx="1126267" cy="224521"/>
            </a:xfrm>
            <a:prstGeom prst="rect">
              <a:avLst/>
            </a:prstGeom>
          </p:spPr>
        </p:pic>
      </p:grpSp>
      <p:sp>
        <p:nvSpPr>
          <p:cNvPr id="57" name="矩形 56">
            <a:extLst>
              <a:ext uri="{FF2B5EF4-FFF2-40B4-BE49-F238E27FC236}">
                <a16:creationId xmlns:a16="http://schemas.microsoft.com/office/drawing/2014/main" xmlns="" id="{93B2D936-004B-4C11-9A9D-04880DAE6B5B}"/>
              </a:ext>
            </a:extLst>
          </p:cNvPr>
          <p:cNvSpPr/>
          <p:nvPr/>
        </p:nvSpPr>
        <p:spPr>
          <a:xfrm>
            <a:off x="4933685" y="274552"/>
            <a:ext cx="2590346" cy="644040"/>
          </a:xfrm>
          <a:prstGeom prst="rect">
            <a:avLst/>
          </a:prstGeom>
          <a:solidFill>
            <a:srgbClr val="FF6587"/>
          </a:solidFill>
          <a:ln w="603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8" name="矩形 57">
            <a:extLst>
              <a:ext uri="{FF2B5EF4-FFF2-40B4-BE49-F238E27FC236}">
                <a16:creationId xmlns:a16="http://schemas.microsoft.com/office/drawing/2014/main" xmlns="" id="{D0304382-4FD4-43E8-9163-90CDF84673E0}"/>
              </a:ext>
            </a:extLst>
          </p:cNvPr>
          <p:cNvSpPr/>
          <p:nvPr/>
        </p:nvSpPr>
        <p:spPr>
          <a:xfrm>
            <a:off x="4846849" y="166965"/>
            <a:ext cx="2590346" cy="644040"/>
          </a:xfrm>
          <a:prstGeom prst="rect">
            <a:avLst/>
          </a:prstGeom>
          <a:solidFill>
            <a:srgbClr val="4B2EFA"/>
          </a:solidFill>
          <a:ln w="603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9" name="椭圆 58">
            <a:extLst>
              <a:ext uri="{FF2B5EF4-FFF2-40B4-BE49-F238E27FC236}">
                <a16:creationId xmlns:a16="http://schemas.microsoft.com/office/drawing/2014/main" xmlns="" id="{24F1023A-050F-4DBC-8B0D-8DD7C363679B}"/>
              </a:ext>
            </a:extLst>
          </p:cNvPr>
          <p:cNvSpPr/>
          <p:nvPr/>
        </p:nvSpPr>
        <p:spPr>
          <a:xfrm>
            <a:off x="5640005" y="207847"/>
            <a:ext cx="108684" cy="108684"/>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0" name="椭圆 59">
            <a:extLst>
              <a:ext uri="{FF2B5EF4-FFF2-40B4-BE49-F238E27FC236}">
                <a16:creationId xmlns:a16="http://schemas.microsoft.com/office/drawing/2014/main" xmlns="" id="{15937DE9-0919-45DF-9C84-5F85CBFD54D2}"/>
              </a:ext>
            </a:extLst>
          </p:cNvPr>
          <p:cNvSpPr/>
          <p:nvPr/>
        </p:nvSpPr>
        <p:spPr>
          <a:xfrm>
            <a:off x="6535355" y="207847"/>
            <a:ext cx="108684" cy="108684"/>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61" name="组合 60">
            <a:extLst>
              <a:ext uri="{FF2B5EF4-FFF2-40B4-BE49-F238E27FC236}">
                <a16:creationId xmlns:a16="http://schemas.microsoft.com/office/drawing/2014/main" xmlns="" id="{E13FCD42-6818-4C9F-AC31-56425F9F419B}"/>
              </a:ext>
            </a:extLst>
          </p:cNvPr>
          <p:cNvGrpSpPr/>
          <p:nvPr/>
        </p:nvGrpSpPr>
        <p:grpSpPr>
          <a:xfrm>
            <a:off x="5694347" y="0"/>
            <a:ext cx="895350" cy="270183"/>
            <a:chOff x="1898650" y="0"/>
            <a:chExt cx="895350" cy="166965"/>
          </a:xfrm>
        </p:grpSpPr>
        <p:cxnSp>
          <p:nvCxnSpPr>
            <p:cNvPr id="62" name="直接连接符 61">
              <a:extLst>
                <a:ext uri="{FF2B5EF4-FFF2-40B4-BE49-F238E27FC236}">
                  <a16:creationId xmlns:a16="http://schemas.microsoft.com/office/drawing/2014/main" xmlns="" id="{A0B28163-48A3-4BD5-A541-70A789265757}"/>
                </a:ext>
              </a:extLst>
            </p:cNvPr>
            <p:cNvCxnSpPr/>
            <p:nvPr/>
          </p:nvCxnSpPr>
          <p:spPr>
            <a:xfrm>
              <a:off x="1898650" y="0"/>
              <a:ext cx="0" cy="16696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85D0A807-7A93-4DA9-A42F-E23159DF8F2F}"/>
                </a:ext>
              </a:extLst>
            </p:cNvPr>
            <p:cNvCxnSpPr/>
            <p:nvPr/>
          </p:nvCxnSpPr>
          <p:spPr>
            <a:xfrm>
              <a:off x="2794000" y="0"/>
              <a:ext cx="0" cy="16696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4" name="文本框 63">
            <a:extLst>
              <a:ext uri="{FF2B5EF4-FFF2-40B4-BE49-F238E27FC236}">
                <a16:creationId xmlns:a16="http://schemas.microsoft.com/office/drawing/2014/main" xmlns="" id="{D701090F-4812-48B5-BCB2-F40DFDD5419B}"/>
              </a:ext>
            </a:extLst>
          </p:cNvPr>
          <p:cNvSpPr txBox="1"/>
          <p:nvPr/>
        </p:nvSpPr>
        <p:spPr>
          <a:xfrm>
            <a:off x="4891183" y="302490"/>
            <a:ext cx="2409634"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狗子村</a:t>
            </a:r>
            <a:r>
              <a:rPr kumimoji="0" lang="en-US" altLang="zh-CN"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03</a:t>
            </a:r>
            <a:r>
              <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号副本</a:t>
            </a:r>
          </a:p>
        </p:txBody>
      </p:sp>
      <p:grpSp>
        <p:nvGrpSpPr>
          <p:cNvPr id="66" name="组合 65">
            <a:extLst>
              <a:ext uri="{FF2B5EF4-FFF2-40B4-BE49-F238E27FC236}">
                <a16:creationId xmlns:a16="http://schemas.microsoft.com/office/drawing/2014/main" xmlns="" id="{830833EE-EBEA-4DD0-8A39-E482D8ABE8C0}"/>
              </a:ext>
            </a:extLst>
          </p:cNvPr>
          <p:cNvGrpSpPr/>
          <p:nvPr/>
        </p:nvGrpSpPr>
        <p:grpSpPr>
          <a:xfrm>
            <a:off x="-2573496" y="6304484"/>
            <a:ext cx="3664896" cy="7755246"/>
            <a:chOff x="954266" y="488224"/>
            <a:chExt cx="3664896" cy="7755246"/>
          </a:xfrm>
        </p:grpSpPr>
        <p:pic>
          <p:nvPicPr>
            <p:cNvPr id="67" name="图片 66" descr="卡通人物&#10;&#10;描述已自动生成">
              <a:extLst>
                <a:ext uri="{FF2B5EF4-FFF2-40B4-BE49-F238E27FC236}">
                  <a16:creationId xmlns:a16="http://schemas.microsoft.com/office/drawing/2014/main" xmlns="" id="{64F50466-71D0-4E3E-A505-DBE055B1467B}"/>
                </a:ext>
              </a:extLst>
            </p:cNvPr>
            <p:cNvPicPr>
              <a:picLocks noChangeAspect="1"/>
            </p:cNvPicPr>
            <p:nvPr/>
          </p:nvPicPr>
          <p:blipFill rotWithShape="1">
            <a:blip r:embed="rId10">
              <a:alphaModFix amt="27000"/>
              <a:extLst>
                <a:ext uri="{BEBA8EAE-BF5A-486C-A8C5-ECC9F3942E4B}">
                  <a14:imgProps xmlns:a14="http://schemas.microsoft.com/office/drawing/2010/main">
                    <a14:imgLayer r:embed="rId11">
                      <a14:imgEffect>
                        <a14:backgroundRemoval t="8683" b="90120" l="10000" r="90000">
                          <a14:foregroundMark x1="51798" y1="8832" x2="52247" y2="8832"/>
                          <a14:foregroundMark x1="42921" y1="89072" x2="43596" y2="89222"/>
                          <a14:foregroundMark x1="50562" y1="90120" x2="50562" y2="90120"/>
                          <a14:foregroundMark x1="54382" y1="55689" x2="54382" y2="55689"/>
                          <a14:backgroundMark x1="50674" y1="58234" x2="50674" y2="58234"/>
                        </a14:backgroundRemoval>
                      </a14:imgEffect>
                      <a14:imgEffect>
                        <a14:sharpenSoften amount="15000"/>
                      </a14:imgEffect>
                      <a14:imgEffect>
                        <a14:saturation sat="111000"/>
                      </a14:imgEffect>
                      <a14:imgEffect>
                        <a14:brightnessContrast bright="-100000" contrast="5000"/>
                      </a14:imgEffect>
                    </a14:imgLayer>
                  </a14:imgProps>
                </a:ext>
                <a:ext uri="{28A0092B-C50C-407E-A947-70E740481C1C}">
                  <a14:useLocalDpi xmlns:a14="http://schemas.microsoft.com/office/drawing/2010/main" val="0"/>
                </a:ext>
              </a:extLst>
            </a:blip>
            <a:srcRect l="29878" r="36352"/>
            <a:stretch/>
          </p:blipFill>
          <p:spPr>
            <a:xfrm>
              <a:off x="954266" y="488225"/>
              <a:ext cx="3489363" cy="7755245"/>
            </a:xfrm>
            <a:prstGeom prst="rect">
              <a:avLst/>
            </a:prstGeom>
          </p:spPr>
        </p:pic>
        <p:pic>
          <p:nvPicPr>
            <p:cNvPr id="68" name="图片 67" descr="卡通人物&#10;&#10;描述已自动生成">
              <a:extLst>
                <a:ext uri="{FF2B5EF4-FFF2-40B4-BE49-F238E27FC236}">
                  <a16:creationId xmlns:a16="http://schemas.microsoft.com/office/drawing/2014/main" xmlns="" id="{5419A522-B47A-4856-81E5-5EB16C993561}"/>
                </a:ext>
              </a:extLst>
            </p:cNvPr>
            <p:cNvPicPr>
              <a:picLocks noChangeAspect="1"/>
            </p:cNvPicPr>
            <p:nvPr/>
          </p:nvPicPr>
          <p:blipFill rotWithShape="1">
            <a:blip r:embed="rId12">
              <a:extLst>
                <a:ext uri="{BEBA8EAE-BF5A-486C-A8C5-ECC9F3942E4B}">
                  <a14:imgProps xmlns:a14="http://schemas.microsoft.com/office/drawing/2010/main">
                    <a14:imgLayer r:embed="rId11">
                      <a14:imgEffect>
                        <a14:backgroundRemoval t="8683" b="90120" l="10000" r="90000">
                          <a14:foregroundMark x1="51798" y1="8832" x2="52247" y2="8832"/>
                          <a14:foregroundMark x1="42921" y1="89072" x2="43596" y2="89222"/>
                          <a14:foregroundMark x1="50562" y1="90120" x2="50562" y2="90120"/>
                          <a14:foregroundMark x1="54382" y1="55689" x2="54382" y2="55689"/>
                          <a14:backgroundMark x1="50674" y1="58234" x2="50674" y2="58234"/>
                        </a14:backgroundRemoval>
                      </a14:imgEffect>
                      <a14:imgEffect>
                        <a14:sharpenSoften amount="15000"/>
                      </a14:imgEffect>
                      <a14:imgEffect>
                        <a14:saturation sat="111000"/>
                      </a14:imgEffect>
                      <a14:imgEffect>
                        <a14:brightnessContrast bright="14000" contrast="5000"/>
                      </a14:imgEffect>
                    </a14:imgLayer>
                  </a14:imgProps>
                </a:ext>
                <a:ext uri="{28A0092B-C50C-407E-A947-70E740481C1C}">
                  <a14:useLocalDpi xmlns:a14="http://schemas.microsoft.com/office/drawing/2010/main" val="0"/>
                </a:ext>
              </a:extLst>
            </a:blip>
            <a:srcRect l="29878" r="36352"/>
            <a:stretch/>
          </p:blipFill>
          <p:spPr>
            <a:xfrm>
              <a:off x="1129799" y="488224"/>
              <a:ext cx="3489363" cy="7755245"/>
            </a:xfrm>
            <a:prstGeom prst="rect">
              <a:avLst/>
            </a:prstGeom>
          </p:spPr>
        </p:pic>
      </p:grpSp>
    </p:spTree>
    <p:extLst>
      <p:ext uri="{BB962C8B-B14F-4D97-AF65-F5344CB8AC3E}">
        <p14:creationId xmlns:p14="http://schemas.microsoft.com/office/powerpoint/2010/main" val="219623186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DC401"/>
        </a:solidFill>
        <a:effectLst/>
      </p:bgPr>
    </p:bg>
    <p:spTree>
      <p:nvGrpSpPr>
        <p:cNvPr id="1" name=""/>
        <p:cNvGrpSpPr/>
        <p:nvPr/>
      </p:nvGrpSpPr>
      <p:grpSpPr>
        <a:xfrm>
          <a:off x="0" y="0"/>
          <a:ext cx="0" cy="0"/>
          <a:chOff x="0" y="0"/>
          <a:chExt cx="0" cy="0"/>
        </a:xfrm>
      </p:grpSpPr>
      <p:sp>
        <p:nvSpPr>
          <p:cNvPr id="61" name="矩形 60">
            <a:extLst>
              <a:ext uri="{FF2B5EF4-FFF2-40B4-BE49-F238E27FC236}">
                <a16:creationId xmlns:a16="http://schemas.microsoft.com/office/drawing/2014/main" xmlns="" id="{4864F1D6-A0DF-4680-B243-3649EE359171}"/>
              </a:ext>
            </a:extLst>
          </p:cNvPr>
          <p:cNvSpPr/>
          <p:nvPr/>
        </p:nvSpPr>
        <p:spPr>
          <a:xfrm>
            <a:off x="0" y="0"/>
            <a:ext cx="12192000" cy="6858000"/>
          </a:xfrm>
          <a:prstGeom prst="rect">
            <a:avLst/>
          </a:prstGeom>
          <a:blipFill dpi="0" rotWithShape="1">
            <a:blip r:embed="rId4">
              <a:alphaModFix amt="47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36" name="任意多边形: 形状 35">
            <a:extLst>
              <a:ext uri="{FF2B5EF4-FFF2-40B4-BE49-F238E27FC236}">
                <a16:creationId xmlns:a16="http://schemas.microsoft.com/office/drawing/2014/main" xmlns="" id="{7B8E5DF5-9A42-44EA-AAF4-DCD5886C123B}"/>
              </a:ext>
            </a:extLst>
          </p:cNvPr>
          <p:cNvSpPr/>
          <p:nvPr/>
        </p:nvSpPr>
        <p:spPr>
          <a:xfrm>
            <a:off x="1747520" y="26235164"/>
            <a:ext cx="10444480" cy="4735671"/>
          </a:xfrm>
          <a:custGeom>
            <a:avLst/>
            <a:gdLst>
              <a:gd name="connsiteX0" fmla="*/ 0 w 10444480"/>
              <a:gd name="connsiteY0" fmla="*/ 2157133 h 4735671"/>
              <a:gd name="connsiteX1" fmla="*/ 1812037 w 10444480"/>
              <a:gd name="connsiteY1" fmla="*/ 4735671 h 4735671"/>
              <a:gd name="connsiteX2" fmla="*/ 927670 w 10444480"/>
              <a:gd name="connsiteY2" fmla="*/ 4735671 h 4735671"/>
              <a:gd name="connsiteX3" fmla="*/ 0 w 10444480"/>
              <a:gd name="connsiteY3" fmla="*/ 3415592 h 4735671"/>
              <a:gd name="connsiteX4" fmla="*/ 8538728 w 10444480"/>
              <a:gd name="connsiteY4" fmla="*/ 0 h 4735671"/>
              <a:gd name="connsiteX5" fmla="*/ 9423095 w 10444480"/>
              <a:gd name="connsiteY5" fmla="*/ 0 h 4735671"/>
              <a:gd name="connsiteX6" fmla="*/ 10444480 w 10444480"/>
              <a:gd name="connsiteY6" fmla="*/ 1453437 h 4735671"/>
              <a:gd name="connsiteX7" fmla="*/ 10444480 w 10444480"/>
              <a:gd name="connsiteY7" fmla="*/ 2711896 h 4735671"/>
              <a:gd name="connsiteX8" fmla="*/ 6715561 w 10444480"/>
              <a:gd name="connsiteY8" fmla="*/ 0 h 4735671"/>
              <a:gd name="connsiteX9" fmla="*/ 7599928 w 10444480"/>
              <a:gd name="connsiteY9" fmla="*/ 0 h 4735671"/>
              <a:gd name="connsiteX10" fmla="*/ 10444480 w 10444480"/>
              <a:gd name="connsiteY10" fmla="*/ 4047815 h 4735671"/>
              <a:gd name="connsiteX11" fmla="*/ 10444480 w 10444480"/>
              <a:gd name="connsiteY11" fmla="*/ 4735671 h 4735671"/>
              <a:gd name="connsiteX12" fmla="*/ 10043496 w 10444480"/>
              <a:gd name="connsiteY12" fmla="*/ 4735671 h 4735671"/>
              <a:gd name="connsiteX13" fmla="*/ 4892394 w 10444480"/>
              <a:gd name="connsiteY13" fmla="*/ 0 h 4735671"/>
              <a:gd name="connsiteX14" fmla="*/ 5776762 w 10444480"/>
              <a:gd name="connsiteY14" fmla="*/ 0 h 4735671"/>
              <a:gd name="connsiteX15" fmla="*/ 9104697 w 10444480"/>
              <a:gd name="connsiteY15" fmla="*/ 4735671 h 4735671"/>
              <a:gd name="connsiteX16" fmla="*/ 8220329 w 10444480"/>
              <a:gd name="connsiteY16" fmla="*/ 4735671 h 4735671"/>
              <a:gd name="connsiteX17" fmla="*/ 3069229 w 10444480"/>
              <a:gd name="connsiteY17" fmla="*/ 0 h 4735671"/>
              <a:gd name="connsiteX18" fmla="*/ 3953596 w 10444480"/>
              <a:gd name="connsiteY18" fmla="*/ 0 h 4735671"/>
              <a:gd name="connsiteX19" fmla="*/ 7281531 w 10444480"/>
              <a:gd name="connsiteY19" fmla="*/ 4735671 h 4735671"/>
              <a:gd name="connsiteX20" fmla="*/ 6397164 w 10444480"/>
              <a:gd name="connsiteY20" fmla="*/ 4735671 h 4735671"/>
              <a:gd name="connsiteX21" fmla="*/ 1246060 w 10444480"/>
              <a:gd name="connsiteY21" fmla="*/ 0 h 4735671"/>
              <a:gd name="connsiteX22" fmla="*/ 2130427 w 10444480"/>
              <a:gd name="connsiteY22" fmla="*/ 0 h 4735671"/>
              <a:gd name="connsiteX23" fmla="*/ 5458362 w 10444480"/>
              <a:gd name="connsiteY23" fmla="*/ 4735671 h 4735671"/>
              <a:gd name="connsiteX24" fmla="*/ 4573995 w 10444480"/>
              <a:gd name="connsiteY24" fmla="*/ 4735671 h 4735671"/>
              <a:gd name="connsiteX25" fmla="*/ 0 w 10444480"/>
              <a:gd name="connsiteY25" fmla="*/ 0 h 4735671"/>
              <a:gd name="connsiteX26" fmla="*/ 307260 w 10444480"/>
              <a:gd name="connsiteY26" fmla="*/ 0 h 4735671"/>
              <a:gd name="connsiteX27" fmla="*/ 3635196 w 10444480"/>
              <a:gd name="connsiteY27" fmla="*/ 4735671 h 4735671"/>
              <a:gd name="connsiteX28" fmla="*/ 2750829 w 10444480"/>
              <a:gd name="connsiteY28" fmla="*/ 4735671 h 4735671"/>
              <a:gd name="connsiteX29" fmla="*/ 0 w 10444480"/>
              <a:gd name="connsiteY29" fmla="*/ 821226 h 4735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444480" h="4735671">
                <a:moveTo>
                  <a:pt x="0" y="2157133"/>
                </a:moveTo>
                <a:lnTo>
                  <a:pt x="1812037" y="4735671"/>
                </a:lnTo>
                <a:lnTo>
                  <a:pt x="927670" y="4735671"/>
                </a:lnTo>
                <a:lnTo>
                  <a:pt x="0" y="3415592"/>
                </a:lnTo>
                <a:close/>
                <a:moveTo>
                  <a:pt x="8538728" y="0"/>
                </a:moveTo>
                <a:lnTo>
                  <a:pt x="9423095" y="0"/>
                </a:lnTo>
                <a:lnTo>
                  <a:pt x="10444480" y="1453437"/>
                </a:lnTo>
                <a:lnTo>
                  <a:pt x="10444480" y="2711896"/>
                </a:lnTo>
                <a:close/>
                <a:moveTo>
                  <a:pt x="6715561" y="0"/>
                </a:moveTo>
                <a:lnTo>
                  <a:pt x="7599928" y="0"/>
                </a:lnTo>
                <a:lnTo>
                  <a:pt x="10444480" y="4047815"/>
                </a:lnTo>
                <a:lnTo>
                  <a:pt x="10444480" y="4735671"/>
                </a:lnTo>
                <a:lnTo>
                  <a:pt x="10043496" y="4735671"/>
                </a:lnTo>
                <a:close/>
                <a:moveTo>
                  <a:pt x="4892394" y="0"/>
                </a:moveTo>
                <a:lnTo>
                  <a:pt x="5776762" y="0"/>
                </a:lnTo>
                <a:lnTo>
                  <a:pt x="9104697" y="4735671"/>
                </a:lnTo>
                <a:lnTo>
                  <a:pt x="8220329" y="4735671"/>
                </a:lnTo>
                <a:close/>
                <a:moveTo>
                  <a:pt x="3069229" y="0"/>
                </a:moveTo>
                <a:lnTo>
                  <a:pt x="3953596" y="0"/>
                </a:lnTo>
                <a:lnTo>
                  <a:pt x="7281531" y="4735671"/>
                </a:lnTo>
                <a:lnTo>
                  <a:pt x="6397164" y="4735671"/>
                </a:lnTo>
                <a:close/>
                <a:moveTo>
                  <a:pt x="1246060" y="0"/>
                </a:moveTo>
                <a:lnTo>
                  <a:pt x="2130427" y="0"/>
                </a:lnTo>
                <a:lnTo>
                  <a:pt x="5458362" y="4735671"/>
                </a:lnTo>
                <a:lnTo>
                  <a:pt x="4573995" y="4735671"/>
                </a:lnTo>
                <a:close/>
                <a:moveTo>
                  <a:pt x="0" y="0"/>
                </a:moveTo>
                <a:lnTo>
                  <a:pt x="307260" y="0"/>
                </a:lnTo>
                <a:lnTo>
                  <a:pt x="3635196" y="4735671"/>
                </a:lnTo>
                <a:lnTo>
                  <a:pt x="2750829" y="4735671"/>
                </a:lnTo>
                <a:lnTo>
                  <a:pt x="0" y="821226"/>
                </a:lnTo>
                <a:close/>
              </a:path>
            </a:pathLst>
          </a:cu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73" name="组合 72">
            <a:extLst>
              <a:ext uri="{FF2B5EF4-FFF2-40B4-BE49-F238E27FC236}">
                <a16:creationId xmlns:a16="http://schemas.microsoft.com/office/drawing/2014/main" xmlns="" id="{2E5BAB12-69F9-4678-86BE-E9C0E6F5B677}"/>
              </a:ext>
            </a:extLst>
          </p:cNvPr>
          <p:cNvGrpSpPr/>
          <p:nvPr/>
        </p:nvGrpSpPr>
        <p:grpSpPr>
          <a:xfrm>
            <a:off x="629920" y="815618"/>
            <a:ext cx="10932160" cy="5226764"/>
            <a:chOff x="629920" y="815618"/>
            <a:chExt cx="10932160" cy="5226764"/>
          </a:xfrm>
        </p:grpSpPr>
        <p:sp>
          <p:nvSpPr>
            <p:cNvPr id="14" name="矩形 13">
              <a:extLst>
                <a:ext uri="{FF2B5EF4-FFF2-40B4-BE49-F238E27FC236}">
                  <a16:creationId xmlns:a16="http://schemas.microsoft.com/office/drawing/2014/main" xmlns="" id="{1AC66686-69AA-4C5D-A61C-2B49EBCD56F5}"/>
                </a:ext>
              </a:extLst>
            </p:cNvPr>
            <p:cNvSpPr/>
            <p:nvPr/>
          </p:nvSpPr>
          <p:spPr>
            <a:xfrm>
              <a:off x="629920" y="1306711"/>
              <a:ext cx="10444480" cy="4735671"/>
            </a:xfrm>
            <a:prstGeom prst="rect">
              <a:avLst/>
            </a:prstGeom>
            <a:solidFill>
              <a:srgbClr val="FF6586"/>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 name="矩形 8">
              <a:extLst>
                <a:ext uri="{FF2B5EF4-FFF2-40B4-BE49-F238E27FC236}">
                  <a16:creationId xmlns:a16="http://schemas.microsoft.com/office/drawing/2014/main" xmlns="" id="{79F914A3-B3A0-47B5-A220-B327E98235DE}"/>
                </a:ext>
              </a:extLst>
            </p:cNvPr>
            <p:cNvSpPr/>
            <p:nvPr/>
          </p:nvSpPr>
          <p:spPr>
            <a:xfrm>
              <a:off x="1117600" y="815618"/>
              <a:ext cx="10444480" cy="4735671"/>
            </a:xfrm>
            <a:prstGeom prst="rect">
              <a:avLst/>
            </a:prstGeom>
            <a:solidFill>
              <a:srgbClr val="4B2EFA"/>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38" name="矩形: 剪去单角 37">
            <a:extLst>
              <a:ext uri="{FF2B5EF4-FFF2-40B4-BE49-F238E27FC236}">
                <a16:creationId xmlns:a16="http://schemas.microsoft.com/office/drawing/2014/main" xmlns="" id="{4DD3EFDF-4686-44E7-A427-CBE6F992FBFD}"/>
              </a:ext>
            </a:extLst>
          </p:cNvPr>
          <p:cNvSpPr/>
          <p:nvPr/>
        </p:nvSpPr>
        <p:spPr>
          <a:xfrm>
            <a:off x="4727606" y="1131172"/>
            <a:ext cx="6280554" cy="4040134"/>
          </a:xfrm>
          <a:prstGeom prst="snip1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78" name="组合 77">
            <a:extLst>
              <a:ext uri="{FF2B5EF4-FFF2-40B4-BE49-F238E27FC236}">
                <a16:creationId xmlns:a16="http://schemas.microsoft.com/office/drawing/2014/main" xmlns="" id="{44BB7C79-7AEC-40A0-B713-0A9F8924A7AF}"/>
              </a:ext>
            </a:extLst>
          </p:cNvPr>
          <p:cNvGrpSpPr/>
          <p:nvPr/>
        </p:nvGrpSpPr>
        <p:grpSpPr>
          <a:xfrm>
            <a:off x="283653" y="5338545"/>
            <a:ext cx="1180214" cy="583174"/>
            <a:chOff x="3274829" y="2583712"/>
            <a:chExt cx="1180214" cy="583174"/>
          </a:xfrm>
        </p:grpSpPr>
        <p:sp>
          <p:nvSpPr>
            <p:cNvPr id="74" name="任意多边形: 形状 73">
              <a:extLst>
                <a:ext uri="{FF2B5EF4-FFF2-40B4-BE49-F238E27FC236}">
                  <a16:creationId xmlns:a16="http://schemas.microsoft.com/office/drawing/2014/main" xmlns="" id="{5D50AE78-06A2-4575-8674-4B61CDFEEA94}"/>
                </a:ext>
              </a:extLst>
            </p:cNvPr>
            <p:cNvSpPr/>
            <p:nvPr/>
          </p:nvSpPr>
          <p:spPr>
            <a:xfrm>
              <a:off x="3274829" y="2583712"/>
              <a:ext cx="1180214" cy="148855"/>
            </a:xfrm>
            <a:custGeom>
              <a:avLst/>
              <a:gdLst>
                <a:gd name="connsiteX0" fmla="*/ 0 w 1233377"/>
                <a:gd name="connsiteY0" fmla="*/ 0 h 148926"/>
                <a:gd name="connsiteX1" fmla="*/ 297712 w 1233377"/>
                <a:gd name="connsiteY1" fmla="*/ 148855 h 148926"/>
                <a:gd name="connsiteX2" fmla="*/ 520995 w 1233377"/>
                <a:gd name="connsiteY2" fmla="*/ 21265 h 148926"/>
                <a:gd name="connsiteX3" fmla="*/ 733646 w 1233377"/>
                <a:gd name="connsiteY3" fmla="*/ 138223 h 148926"/>
                <a:gd name="connsiteX4" fmla="*/ 1031358 w 1233377"/>
                <a:gd name="connsiteY4" fmla="*/ 21265 h 148926"/>
                <a:gd name="connsiteX5" fmla="*/ 1233377 w 1233377"/>
                <a:gd name="connsiteY5" fmla="*/ 148855 h 148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3377" h="148926">
                  <a:moveTo>
                    <a:pt x="0" y="0"/>
                  </a:moveTo>
                  <a:cubicBezTo>
                    <a:pt x="105440" y="72655"/>
                    <a:pt x="210880" y="145311"/>
                    <a:pt x="297712" y="148855"/>
                  </a:cubicBezTo>
                  <a:cubicBezTo>
                    <a:pt x="384544" y="152399"/>
                    <a:pt x="448339" y="23037"/>
                    <a:pt x="520995" y="21265"/>
                  </a:cubicBezTo>
                  <a:cubicBezTo>
                    <a:pt x="593651" y="19493"/>
                    <a:pt x="648586" y="138223"/>
                    <a:pt x="733646" y="138223"/>
                  </a:cubicBezTo>
                  <a:cubicBezTo>
                    <a:pt x="818706" y="138223"/>
                    <a:pt x="948070" y="19493"/>
                    <a:pt x="1031358" y="21265"/>
                  </a:cubicBezTo>
                  <a:cubicBezTo>
                    <a:pt x="1114646" y="23037"/>
                    <a:pt x="1174011" y="85946"/>
                    <a:pt x="1233377" y="148855"/>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5" name="任意多边形: 形状 74">
              <a:extLst>
                <a:ext uri="{FF2B5EF4-FFF2-40B4-BE49-F238E27FC236}">
                  <a16:creationId xmlns:a16="http://schemas.microsoft.com/office/drawing/2014/main" xmlns="" id="{A10E1C10-9023-44C1-B79F-8366D43AFC94}"/>
                </a:ext>
              </a:extLst>
            </p:cNvPr>
            <p:cNvSpPr/>
            <p:nvPr/>
          </p:nvSpPr>
          <p:spPr>
            <a:xfrm>
              <a:off x="3274829" y="2800872"/>
              <a:ext cx="1180214" cy="148855"/>
            </a:xfrm>
            <a:custGeom>
              <a:avLst/>
              <a:gdLst>
                <a:gd name="connsiteX0" fmla="*/ 0 w 1233377"/>
                <a:gd name="connsiteY0" fmla="*/ 0 h 148926"/>
                <a:gd name="connsiteX1" fmla="*/ 297712 w 1233377"/>
                <a:gd name="connsiteY1" fmla="*/ 148855 h 148926"/>
                <a:gd name="connsiteX2" fmla="*/ 520995 w 1233377"/>
                <a:gd name="connsiteY2" fmla="*/ 21265 h 148926"/>
                <a:gd name="connsiteX3" fmla="*/ 733646 w 1233377"/>
                <a:gd name="connsiteY3" fmla="*/ 138223 h 148926"/>
                <a:gd name="connsiteX4" fmla="*/ 1031358 w 1233377"/>
                <a:gd name="connsiteY4" fmla="*/ 21265 h 148926"/>
                <a:gd name="connsiteX5" fmla="*/ 1233377 w 1233377"/>
                <a:gd name="connsiteY5" fmla="*/ 148855 h 148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3377" h="148926">
                  <a:moveTo>
                    <a:pt x="0" y="0"/>
                  </a:moveTo>
                  <a:cubicBezTo>
                    <a:pt x="105440" y="72655"/>
                    <a:pt x="210880" y="145311"/>
                    <a:pt x="297712" y="148855"/>
                  </a:cubicBezTo>
                  <a:cubicBezTo>
                    <a:pt x="384544" y="152399"/>
                    <a:pt x="448339" y="23037"/>
                    <a:pt x="520995" y="21265"/>
                  </a:cubicBezTo>
                  <a:cubicBezTo>
                    <a:pt x="593651" y="19493"/>
                    <a:pt x="648586" y="138223"/>
                    <a:pt x="733646" y="138223"/>
                  </a:cubicBezTo>
                  <a:cubicBezTo>
                    <a:pt x="818706" y="138223"/>
                    <a:pt x="948070" y="19493"/>
                    <a:pt x="1031358" y="21265"/>
                  </a:cubicBezTo>
                  <a:cubicBezTo>
                    <a:pt x="1114646" y="23037"/>
                    <a:pt x="1174011" y="85946"/>
                    <a:pt x="1233377" y="148855"/>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6" name="任意多边形: 形状 75">
              <a:extLst>
                <a:ext uri="{FF2B5EF4-FFF2-40B4-BE49-F238E27FC236}">
                  <a16:creationId xmlns:a16="http://schemas.microsoft.com/office/drawing/2014/main" xmlns="" id="{9516F469-3897-4CF3-8069-FF42B8F6EEEA}"/>
                </a:ext>
              </a:extLst>
            </p:cNvPr>
            <p:cNvSpPr/>
            <p:nvPr/>
          </p:nvSpPr>
          <p:spPr>
            <a:xfrm>
              <a:off x="3274829" y="3018031"/>
              <a:ext cx="1180214" cy="148855"/>
            </a:xfrm>
            <a:custGeom>
              <a:avLst/>
              <a:gdLst>
                <a:gd name="connsiteX0" fmla="*/ 0 w 1233377"/>
                <a:gd name="connsiteY0" fmla="*/ 0 h 148926"/>
                <a:gd name="connsiteX1" fmla="*/ 297712 w 1233377"/>
                <a:gd name="connsiteY1" fmla="*/ 148855 h 148926"/>
                <a:gd name="connsiteX2" fmla="*/ 520995 w 1233377"/>
                <a:gd name="connsiteY2" fmla="*/ 21265 h 148926"/>
                <a:gd name="connsiteX3" fmla="*/ 733646 w 1233377"/>
                <a:gd name="connsiteY3" fmla="*/ 138223 h 148926"/>
                <a:gd name="connsiteX4" fmla="*/ 1031358 w 1233377"/>
                <a:gd name="connsiteY4" fmla="*/ 21265 h 148926"/>
                <a:gd name="connsiteX5" fmla="*/ 1233377 w 1233377"/>
                <a:gd name="connsiteY5" fmla="*/ 148855 h 148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3377" h="148926">
                  <a:moveTo>
                    <a:pt x="0" y="0"/>
                  </a:moveTo>
                  <a:cubicBezTo>
                    <a:pt x="105440" y="72655"/>
                    <a:pt x="210880" y="145311"/>
                    <a:pt x="297712" y="148855"/>
                  </a:cubicBezTo>
                  <a:cubicBezTo>
                    <a:pt x="384544" y="152399"/>
                    <a:pt x="448339" y="23037"/>
                    <a:pt x="520995" y="21265"/>
                  </a:cubicBezTo>
                  <a:cubicBezTo>
                    <a:pt x="593651" y="19493"/>
                    <a:pt x="648586" y="138223"/>
                    <a:pt x="733646" y="138223"/>
                  </a:cubicBezTo>
                  <a:cubicBezTo>
                    <a:pt x="818706" y="138223"/>
                    <a:pt x="948070" y="19493"/>
                    <a:pt x="1031358" y="21265"/>
                  </a:cubicBezTo>
                  <a:cubicBezTo>
                    <a:pt x="1114646" y="23037"/>
                    <a:pt x="1174011" y="85946"/>
                    <a:pt x="1233377" y="148855"/>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79" name="组合 78">
            <a:extLst>
              <a:ext uri="{FF2B5EF4-FFF2-40B4-BE49-F238E27FC236}">
                <a16:creationId xmlns:a16="http://schemas.microsoft.com/office/drawing/2014/main" xmlns="" id="{B8835D78-828C-4FA6-AD95-4AC90CB20464}"/>
              </a:ext>
            </a:extLst>
          </p:cNvPr>
          <p:cNvGrpSpPr/>
          <p:nvPr/>
        </p:nvGrpSpPr>
        <p:grpSpPr>
          <a:xfrm>
            <a:off x="10650879" y="1306711"/>
            <a:ext cx="1180214" cy="583174"/>
            <a:chOff x="3274829" y="2583712"/>
            <a:chExt cx="1180214" cy="583174"/>
          </a:xfrm>
        </p:grpSpPr>
        <p:sp>
          <p:nvSpPr>
            <p:cNvPr id="80" name="任意多边形: 形状 79">
              <a:extLst>
                <a:ext uri="{FF2B5EF4-FFF2-40B4-BE49-F238E27FC236}">
                  <a16:creationId xmlns:a16="http://schemas.microsoft.com/office/drawing/2014/main" xmlns="" id="{67D42FBC-48E3-449D-80BF-88BE075893B7}"/>
                </a:ext>
              </a:extLst>
            </p:cNvPr>
            <p:cNvSpPr/>
            <p:nvPr/>
          </p:nvSpPr>
          <p:spPr>
            <a:xfrm>
              <a:off x="3274829" y="2583712"/>
              <a:ext cx="1180214" cy="148855"/>
            </a:xfrm>
            <a:custGeom>
              <a:avLst/>
              <a:gdLst>
                <a:gd name="connsiteX0" fmla="*/ 0 w 1233377"/>
                <a:gd name="connsiteY0" fmla="*/ 0 h 148926"/>
                <a:gd name="connsiteX1" fmla="*/ 297712 w 1233377"/>
                <a:gd name="connsiteY1" fmla="*/ 148855 h 148926"/>
                <a:gd name="connsiteX2" fmla="*/ 520995 w 1233377"/>
                <a:gd name="connsiteY2" fmla="*/ 21265 h 148926"/>
                <a:gd name="connsiteX3" fmla="*/ 733646 w 1233377"/>
                <a:gd name="connsiteY3" fmla="*/ 138223 h 148926"/>
                <a:gd name="connsiteX4" fmla="*/ 1031358 w 1233377"/>
                <a:gd name="connsiteY4" fmla="*/ 21265 h 148926"/>
                <a:gd name="connsiteX5" fmla="*/ 1233377 w 1233377"/>
                <a:gd name="connsiteY5" fmla="*/ 148855 h 148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3377" h="148926">
                  <a:moveTo>
                    <a:pt x="0" y="0"/>
                  </a:moveTo>
                  <a:cubicBezTo>
                    <a:pt x="105440" y="72655"/>
                    <a:pt x="210880" y="145311"/>
                    <a:pt x="297712" y="148855"/>
                  </a:cubicBezTo>
                  <a:cubicBezTo>
                    <a:pt x="384544" y="152399"/>
                    <a:pt x="448339" y="23037"/>
                    <a:pt x="520995" y="21265"/>
                  </a:cubicBezTo>
                  <a:cubicBezTo>
                    <a:pt x="593651" y="19493"/>
                    <a:pt x="648586" y="138223"/>
                    <a:pt x="733646" y="138223"/>
                  </a:cubicBezTo>
                  <a:cubicBezTo>
                    <a:pt x="818706" y="138223"/>
                    <a:pt x="948070" y="19493"/>
                    <a:pt x="1031358" y="21265"/>
                  </a:cubicBezTo>
                  <a:cubicBezTo>
                    <a:pt x="1114646" y="23037"/>
                    <a:pt x="1174011" y="85946"/>
                    <a:pt x="1233377" y="148855"/>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1" name="任意多边形: 形状 80">
              <a:extLst>
                <a:ext uri="{FF2B5EF4-FFF2-40B4-BE49-F238E27FC236}">
                  <a16:creationId xmlns:a16="http://schemas.microsoft.com/office/drawing/2014/main" xmlns="" id="{24C3BAB2-EFC9-48B4-B631-16A8302CC644}"/>
                </a:ext>
              </a:extLst>
            </p:cNvPr>
            <p:cNvSpPr/>
            <p:nvPr/>
          </p:nvSpPr>
          <p:spPr>
            <a:xfrm>
              <a:off x="3274829" y="2800872"/>
              <a:ext cx="1180214" cy="148855"/>
            </a:xfrm>
            <a:custGeom>
              <a:avLst/>
              <a:gdLst>
                <a:gd name="connsiteX0" fmla="*/ 0 w 1233377"/>
                <a:gd name="connsiteY0" fmla="*/ 0 h 148926"/>
                <a:gd name="connsiteX1" fmla="*/ 297712 w 1233377"/>
                <a:gd name="connsiteY1" fmla="*/ 148855 h 148926"/>
                <a:gd name="connsiteX2" fmla="*/ 520995 w 1233377"/>
                <a:gd name="connsiteY2" fmla="*/ 21265 h 148926"/>
                <a:gd name="connsiteX3" fmla="*/ 733646 w 1233377"/>
                <a:gd name="connsiteY3" fmla="*/ 138223 h 148926"/>
                <a:gd name="connsiteX4" fmla="*/ 1031358 w 1233377"/>
                <a:gd name="connsiteY4" fmla="*/ 21265 h 148926"/>
                <a:gd name="connsiteX5" fmla="*/ 1233377 w 1233377"/>
                <a:gd name="connsiteY5" fmla="*/ 148855 h 148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3377" h="148926">
                  <a:moveTo>
                    <a:pt x="0" y="0"/>
                  </a:moveTo>
                  <a:cubicBezTo>
                    <a:pt x="105440" y="72655"/>
                    <a:pt x="210880" y="145311"/>
                    <a:pt x="297712" y="148855"/>
                  </a:cubicBezTo>
                  <a:cubicBezTo>
                    <a:pt x="384544" y="152399"/>
                    <a:pt x="448339" y="23037"/>
                    <a:pt x="520995" y="21265"/>
                  </a:cubicBezTo>
                  <a:cubicBezTo>
                    <a:pt x="593651" y="19493"/>
                    <a:pt x="648586" y="138223"/>
                    <a:pt x="733646" y="138223"/>
                  </a:cubicBezTo>
                  <a:cubicBezTo>
                    <a:pt x="818706" y="138223"/>
                    <a:pt x="948070" y="19493"/>
                    <a:pt x="1031358" y="21265"/>
                  </a:cubicBezTo>
                  <a:cubicBezTo>
                    <a:pt x="1114646" y="23037"/>
                    <a:pt x="1174011" y="85946"/>
                    <a:pt x="1233377" y="148855"/>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2" name="任意多边形: 形状 81">
              <a:extLst>
                <a:ext uri="{FF2B5EF4-FFF2-40B4-BE49-F238E27FC236}">
                  <a16:creationId xmlns:a16="http://schemas.microsoft.com/office/drawing/2014/main" xmlns="" id="{102143FF-FBF8-4601-A4E5-4FEB60072E69}"/>
                </a:ext>
              </a:extLst>
            </p:cNvPr>
            <p:cNvSpPr/>
            <p:nvPr/>
          </p:nvSpPr>
          <p:spPr>
            <a:xfrm>
              <a:off x="3274829" y="3018031"/>
              <a:ext cx="1180214" cy="148855"/>
            </a:xfrm>
            <a:custGeom>
              <a:avLst/>
              <a:gdLst>
                <a:gd name="connsiteX0" fmla="*/ 0 w 1233377"/>
                <a:gd name="connsiteY0" fmla="*/ 0 h 148926"/>
                <a:gd name="connsiteX1" fmla="*/ 297712 w 1233377"/>
                <a:gd name="connsiteY1" fmla="*/ 148855 h 148926"/>
                <a:gd name="connsiteX2" fmla="*/ 520995 w 1233377"/>
                <a:gd name="connsiteY2" fmla="*/ 21265 h 148926"/>
                <a:gd name="connsiteX3" fmla="*/ 733646 w 1233377"/>
                <a:gd name="connsiteY3" fmla="*/ 138223 h 148926"/>
                <a:gd name="connsiteX4" fmla="*/ 1031358 w 1233377"/>
                <a:gd name="connsiteY4" fmla="*/ 21265 h 148926"/>
                <a:gd name="connsiteX5" fmla="*/ 1233377 w 1233377"/>
                <a:gd name="connsiteY5" fmla="*/ 148855 h 148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3377" h="148926">
                  <a:moveTo>
                    <a:pt x="0" y="0"/>
                  </a:moveTo>
                  <a:cubicBezTo>
                    <a:pt x="105440" y="72655"/>
                    <a:pt x="210880" y="145311"/>
                    <a:pt x="297712" y="148855"/>
                  </a:cubicBezTo>
                  <a:cubicBezTo>
                    <a:pt x="384544" y="152399"/>
                    <a:pt x="448339" y="23037"/>
                    <a:pt x="520995" y="21265"/>
                  </a:cubicBezTo>
                  <a:cubicBezTo>
                    <a:pt x="593651" y="19493"/>
                    <a:pt x="648586" y="138223"/>
                    <a:pt x="733646" y="138223"/>
                  </a:cubicBezTo>
                  <a:cubicBezTo>
                    <a:pt x="818706" y="138223"/>
                    <a:pt x="948070" y="19493"/>
                    <a:pt x="1031358" y="21265"/>
                  </a:cubicBezTo>
                  <a:cubicBezTo>
                    <a:pt x="1114646" y="23037"/>
                    <a:pt x="1174011" y="85946"/>
                    <a:pt x="1233377" y="148855"/>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85" name="组合 84">
            <a:extLst>
              <a:ext uri="{FF2B5EF4-FFF2-40B4-BE49-F238E27FC236}">
                <a16:creationId xmlns:a16="http://schemas.microsoft.com/office/drawing/2014/main" xmlns="" id="{6100557F-C0C9-4A51-9B7A-B31385F9BFAE}"/>
              </a:ext>
            </a:extLst>
          </p:cNvPr>
          <p:cNvGrpSpPr/>
          <p:nvPr/>
        </p:nvGrpSpPr>
        <p:grpSpPr>
          <a:xfrm>
            <a:off x="5306787" y="1703649"/>
            <a:ext cx="2377449" cy="560122"/>
            <a:chOff x="13528470" y="3186479"/>
            <a:chExt cx="5650483" cy="1331242"/>
          </a:xfrm>
        </p:grpSpPr>
        <p:sp>
          <p:nvSpPr>
            <p:cNvPr id="84" name="矩形: 圆角 83">
              <a:extLst>
                <a:ext uri="{FF2B5EF4-FFF2-40B4-BE49-F238E27FC236}">
                  <a16:creationId xmlns:a16="http://schemas.microsoft.com/office/drawing/2014/main" xmlns="" id="{6A05DC65-F61A-4574-9FF8-F24FB6E6B81A}"/>
                </a:ext>
              </a:extLst>
            </p:cNvPr>
            <p:cNvSpPr/>
            <p:nvPr/>
          </p:nvSpPr>
          <p:spPr>
            <a:xfrm>
              <a:off x="13528470" y="3333122"/>
              <a:ext cx="5650483" cy="1184599"/>
            </a:xfrm>
            <a:prstGeom prst="roundRect">
              <a:avLst>
                <a:gd name="adj" fmla="val 50000"/>
              </a:avLst>
            </a:prstGeom>
            <a:solidFill>
              <a:srgbClr val="FDC40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3" name="矩形: 圆角 82">
              <a:extLst>
                <a:ext uri="{FF2B5EF4-FFF2-40B4-BE49-F238E27FC236}">
                  <a16:creationId xmlns:a16="http://schemas.microsoft.com/office/drawing/2014/main" xmlns="" id="{85F26DE8-4D37-498C-A285-384BA3A74E5B}"/>
                </a:ext>
              </a:extLst>
            </p:cNvPr>
            <p:cNvSpPr/>
            <p:nvPr/>
          </p:nvSpPr>
          <p:spPr>
            <a:xfrm>
              <a:off x="13528470" y="3186479"/>
              <a:ext cx="5650483" cy="1184599"/>
            </a:xfrm>
            <a:prstGeom prst="roundRect">
              <a:avLst>
                <a:gd name="adj" fmla="val 50000"/>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87" name="文本框 86">
            <a:extLst>
              <a:ext uri="{FF2B5EF4-FFF2-40B4-BE49-F238E27FC236}">
                <a16:creationId xmlns:a16="http://schemas.microsoft.com/office/drawing/2014/main" xmlns="" id="{F5E858E6-E5EA-41AC-8C1D-8838709D41E5}"/>
              </a:ext>
            </a:extLst>
          </p:cNvPr>
          <p:cNvSpPr txBox="1"/>
          <p:nvPr/>
        </p:nvSpPr>
        <p:spPr>
          <a:xfrm>
            <a:off x="5467825" y="1699233"/>
            <a:ext cx="205537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FF6586"/>
                </a:solidFill>
                <a:effectLst/>
                <a:uLnTx/>
                <a:uFillTx/>
                <a:latin typeface="站酷锐锐体" panose="00020600040101010101" pitchFamily="18" charset="-122"/>
                <a:ea typeface="站酷锐锐体" panose="00020600040101010101" pitchFamily="18" charset="-122"/>
                <a:cs typeface="+mn-cs"/>
              </a:rPr>
              <a:t>05</a:t>
            </a:r>
            <a:r>
              <a:rPr kumimoji="0" lang="zh-CN" altLang="en-US" sz="2400" b="0" i="0" u="none" strike="noStrike" kern="1200" cap="none" spc="0" normalizeH="0" baseline="0" noProof="0" dirty="0">
                <a:ln>
                  <a:noFill/>
                </a:ln>
                <a:solidFill>
                  <a:prstClr val="black"/>
                </a:solidFill>
                <a:effectLst/>
                <a:uLnTx/>
                <a:uFillTx/>
                <a:latin typeface="站酷锐锐体" panose="00020600040101010101" pitchFamily="18" charset="-122"/>
                <a:ea typeface="站酷锐锐体" panose="00020600040101010101" pitchFamily="18" charset="-122"/>
                <a:cs typeface="+mn-cs"/>
              </a:rPr>
              <a:t>号设计小白</a:t>
            </a:r>
          </a:p>
        </p:txBody>
      </p:sp>
      <p:sp>
        <p:nvSpPr>
          <p:cNvPr id="89" name="文本框 88">
            <a:extLst>
              <a:ext uri="{FF2B5EF4-FFF2-40B4-BE49-F238E27FC236}">
                <a16:creationId xmlns:a16="http://schemas.microsoft.com/office/drawing/2014/main" xmlns="" id="{250B71D5-A0FC-4342-9472-BA65B5EF1A0F}"/>
              </a:ext>
            </a:extLst>
          </p:cNvPr>
          <p:cNvSpPr txBox="1"/>
          <p:nvPr/>
        </p:nvSpPr>
        <p:spPr>
          <a:xfrm>
            <a:off x="5248687" y="2382751"/>
            <a:ext cx="1762021"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solidFill>
                    <a:prstClr val="black"/>
                  </a:solidFill>
                </a:ln>
                <a:solidFill>
                  <a:srgbClr val="FF6586"/>
                </a:solidFill>
                <a:effectLst/>
                <a:uLnTx/>
                <a:uFillTx/>
                <a:latin typeface="OPPOSans H" panose="00020600040101010101" pitchFamily="18" charset="-122"/>
                <a:ea typeface="OPPOSans H" panose="00020600040101010101" pitchFamily="18" charset="-122"/>
                <a:cs typeface="OPPOSans H" panose="00020600040101010101" pitchFamily="18" charset="-122"/>
              </a:rPr>
              <a:t>Kepler.</a:t>
            </a:r>
            <a:endParaRPr kumimoji="0" lang="zh-CN" altLang="en-US" sz="3200" b="0" i="0" u="none" strike="noStrike" kern="1200" cap="none" spc="0" normalizeH="0" baseline="0" noProof="0" dirty="0">
              <a:ln>
                <a:solidFill>
                  <a:prstClr val="black"/>
                </a:solidFill>
              </a:ln>
              <a:solidFill>
                <a:srgbClr val="FF6586"/>
              </a:solidFill>
              <a:effectLst/>
              <a:uLnTx/>
              <a:uFillTx/>
              <a:latin typeface="OPPOSans H" panose="00020600040101010101" pitchFamily="18" charset="-122"/>
              <a:ea typeface="OPPOSans H" panose="00020600040101010101" pitchFamily="18" charset="-122"/>
              <a:cs typeface="OPPOSans H" panose="00020600040101010101" pitchFamily="18" charset="-122"/>
            </a:endParaRPr>
          </a:p>
        </p:txBody>
      </p:sp>
      <p:sp>
        <p:nvSpPr>
          <p:cNvPr id="88" name="文本框 87">
            <a:extLst>
              <a:ext uri="{FF2B5EF4-FFF2-40B4-BE49-F238E27FC236}">
                <a16:creationId xmlns:a16="http://schemas.microsoft.com/office/drawing/2014/main" xmlns="" id="{A49D1081-CEFF-4079-B7C3-039370DC11F3}"/>
              </a:ext>
            </a:extLst>
          </p:cNvPr>
          <p:cNvSpPr txBox="1"/>
          <p:nvPr/>
        </p:nvSpPr>
        <p:spPr>
          <a:xfrm>
            <a:off x="5217366" y="2371178"/>
            <a:ext cx="1762021"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black"/>
                </a:solidFill>
                <a:effectLst/>
                <a:uLnTx/>
                <a:uFillTx/>
                <a:latin typeface="OPPOSans H" panose="00020600040101010101" pitchFamily="18" charset="-122"/>
                <a:ea typeface="OPPOSans H" panose="00020600040101010101" pitchFamily="18" charset="-122"/>
                <a:cs typeface="OPPOSans H" panose="00020600040101010101" pitchFamily="18" charset="-122"/>
              </a:rPr>
              <a:t>Kepler.</a:t>
            </a:r>
            <a:endParaRPr kumimoji="0" lang="zh-CN" altLang="en-US" sz="3200" b="0" i="0" u="none" strike="noStrike" kern="1200" cap="none" spc="0" normalizeH="0" baseline="0" noProof="0" dirty="0">
              <a:ln>
                <a:noFill/>
              </a:ln>
              <a:solidFill>
                <a:prstClr val="black"/>
              </a:solidFill>
              <a:effectLst/>
              <a:uLnTx/>
              <a:uFillTx/>
              <a:latin typeface="OPPOSans H" panose="00020600040101010101" pitchFamily="18" charset="-122"/>
              <a:ea typeface="OPPOSans H" panose="00020600040101010101" pitchFamily="18" charset="-122"/>
              <a:cs typeface="OPPOSans H" panose="00020600040101010101" pitchFamily="18" charset="-122"/>
            </a:endParaRPr>
          </a:p>
        </p:txBody>
      </p:sp>
      <p:sp>
        <p:nvSpPr>
          <p:cNvPr id="91" name="文本框 90">
            <a:extLst>
              <a:ext uri="{FF2B5EF4-FFF2-40B4-BE49-F238E27FC236}">
                <a16:creationId xmlns:a16="http://schemas.microsoft.com/office/drawing/2014/main" xmlns="" id="{49B8B8E2-E5C5-4F99-842E-89C69F02ABE2}"/>
              </a:ext>
            </a:extLst>
          </p:cNvPr>
          <p:cNvSpPr txBox="1"/>
          <p:nvPr/>
        </p:nvSpPr>
        <p:spPr>
          <a:xfrm>
            <a:off x="5236327" y="2944374"/>
            <a:ext cx="5533273" cy="1869807"/>
          </a:xfrm>
          <a:prstGeom prst="rect">
            <a:avLst/>
          </a:prstGeom>
          <a:noFill/>
        </p:spPr>
        <p:txBody>
          <a:bodyPr wrap="square" rtlCol="0">
            <a:spAutoFit/>
          </a:bodyPr>
          <a:lstStyle/>
          <a:p>
            <a:pPr marL="0" marR="0" lvl="0" indent="0" algn="l" defTabSz="914400" rtl="0" eaLnBrk="1" fontAlgn="auto" latinLnBrk="1" hangingPunct="1">
              <a:lnSpc>
                <a:spcPct val="13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rPr>
              <a:t>Lorem ipsum dolor sit amet, consectetuer adipiscing elit. Maecenas porttitor congue massa. Fusce posuere, magna sed pulvinar ultricies, purus lectus malesuada libero, sit amet commodo magna eros quis </a:t>
            </a:r>
            <a:r>
              <a:rPr kumimoji="0" lang="en-US" altLang="zh-CN" sz="1800" b="0" i="0" u="none" strike="noStrike" kern="1200" cap="none" spc="0" normalizeH="0" baseline="0" noProof="0" dirty="0" err="1">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rPr>
              <a:t>urna</a:t>
            </a:r>
            <a:r>
              <a:rPr kumimoji="0" lang="en-US" altLang="zh-CN"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rPr>
              <a:t>.</a:t>
            </a:r>
          </a:p>
        </p:txBody>
      </p:sp>
      <p:sp>
        <p:nvSpPr>
          <p:cNvPr id="92" name="任意多边形: 形状 91">
            <a:extLst>
              <a:ext uri="{FF2B5EF4-FFF2-40B4-BE49-F238E27FC236}">
                <a16:creationId xmlns:a16="http://schemas.microsoft.com/office/drawing/2014/main" xmlns="" id="{19022BCB-7555-48B6-A01E-2A4B540CAF65}"/>
              </a:ext>
            </a:extLst>
          </p:cNvPr>
          <p:cNvSpPr/>
          <p:nvPr/>
        </p:nvSpPr>
        <p:spPr>
          <a:xfrm>
            <a:off x="1747520" y="-28090245"/>
            <a:ext cx="10444480" cy="4735671"/>
          </a:xfrm>
          <a:custGeom>
            <a:avLst/>
            <a:gdLst>
              <a:gd name="connsiteX0" fmla="*/ 0 w 10444480"/>
              <a:gd name="connsiteY0" fmla="*/ 2157133 h 4735671"/>
              <a:gd name="connsiteX1" fmla="*/ 1812037 w 10444480"/>
              <a:gd name="connsiteY1" fmla="*/ 4735671 h 4735671"/>
              <a:gd name="connsiteX2" fmla="*/ 927670 w 10444480"/>
              <a:gd name="connsiteY2" fmla="*/ 4735671 h 4735671"/>
              <a:gd name="connsiteX3" fmla="*/ 0 w 10444480"/>
              <a:gd name="connsiteY3" fmla="*/ 3415592 h 4735671"/>
              <a:gd name="connsiteX4" fmla="*/ 8538728 w 10444480"/>
              <a:gd name="connsiteY4" fmla="*/ 0 h 4735671"/>
              <a:gd name="connsiteX5" fmla="*/ 9423095 w 10444480"/>
              <a:gd name="connsiteY5" fmla="*/ 0 h 4735671"/>
              <a:gd name="connsiteX6" fmla="*/ 10444480 w 10444480"/>
              <a:gd name="connsiteY6" fmla="*/ 1453437 h 4735671"/>
              <a:gd name="connsiteX7" fmla="*/ 10444480 w 10444480"/>
              <a:gd name="connsiteY7" fmla="*/ 2711896 h 4735671"/>
              <a:gd name="connsiteX8" fmla="*/ 6715561 w 10444480"/>
              <a:gd name="connsiteY8" fmla="*/ 0 h 4735671"/>
              <a:gd name="connsiteX9" fmla="*/ 7599928 w 10444480"/>
              <a:gd name="connsiteY9" fmla="*/ 0 h 4735671"/>
              <a:gd name="connsiteX10" fmla="*/ 10444480 w 10444480"/>
              <a:gd name="connsiteY10" fmla="*/ 4047815 h 4735671"/>
              <a:gd name="connsiteX11" fmla="*/ 10444480 w 10444480"/>
              <a:gd name="connsiteY11" fmla="*/ 4735671 h 4735671"/>
              <a:gd name="connsiteX12" fmla="*/ 10043496 w 10444480"/>
              <a:gd name="connsiteY12" fmla="*/ 4735671 h 4735671"/>
              <a:gd name="connsiteX13" fmla="*/ 4892394 w 10444480"/>
              <a:gd name="connsiteY13" fmla="*/ 0 h 4735671"/>
              <a:gd name="connsiteX14" fmla="*/ 5776762 w 10444480"/>
              <a:gd name="connsiteY14" fmla="*/ 0 h 4735671"/>
              <a:gd name="connsiteX15" fmla="*/ 9104697 w 10444480"/>
              <a:gd name="connsiteY15" fmla="*/ 4735671 h 4735671"/>
              <a:gd name="connsiteX16" fmla="*/ 8220329 w 10444480"/>
              <a:gd name="connsiteY16" fmla="*/ 4735671 h 4735671"/>
              <a:gd name="connsiteX17" fmla="*/ 3069229 w 10444480"/>
              <a:gd name="connsiteY17" fmla="*/ 0 h 4735671"/>
              <a:gd name="connsiteX18" fmla="*/ 3953596 w 10444480"/>
              <a:gd name="connsiteY18" fmla="*/ 0 h 4735671"/>
              <a:gd name="connsiteX19" fmla="*/ 7281531 w 10444480"/>
              <a:gd name="connsiteY19" fmla="*/ 4735671 h 4735671"/>
              <a:gd name="connsiteX20" fmla="*/ 6397164 w 10444480"/>
              <a:gd name="connsiteY20" fmla="*/ 4735671 h 4735671"/>
              <a:gd name="connsiteX21" fmla="*/ 1246060 w 10444480"/>
              <a:gd name="connsiteY21" fmla="*/ 0 h 4735671"/>
              <a:gd name="connsiteX22" fmla="*/ 2130427 w 10444480"/>
              <a:gd name="connsiteY22" fmla="*/ 0 h 4735671"/>
              <a:gd name="connsiteX23" fmla="*/ 5458362 w 10444480"/>
              <a:gd name="connsiteY23" fmla="*/ 4735671 h 4735671"/>
              <a:gd name="connsiteX24" fmla="*/ 4573995 w 10444480"/>
              <a:gd name="connsiteY24" fmla="*/ 4735671 h 4735671"/>
              <a:gd name="connsiteX25" fmla="*/ 0 w 10444480"/>
              <a:gd name="connsiteY25" fmla="*/ 0 h 4735671"/>
              <a:gd name="connsiteX26" fmla="*/ 307260 w 10444480"/>
              <a:gd name="connsiteY26" fmla="*/ 0 h 4735671"/>
              <a:gd name="connsiteX27" fmla="*/ 3635196 w 10444480"/>
              <a:gd name="connsiteY27" fmla="*/ 4735671 h 4735671"/>
              <a:gd name="connsiteX28" fmla="*/ 2750829 w 10444480"/>
              <a:gd name="connsiteY28" fmla="*/ 4735671 h 4735671"/>
              <a:gd name="connsiteX29" fmla="*/ 0 w 10444480"/>
              <a:gd name="connsiteY29" fmla="*/ 821226 h 4735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444480" h="4735671">
                <a:moveTo>
                  <a:pt x="0" y="2157133"/>
                </a:moveTo>
                <a:lnTo>
                  <a:pt x="1812037" y="4735671"/>
                </a:lnTo>
                <a:lnTo>
                  <a:pt x="927670" y="4735671"/>
                </a:lnTo>
                <a:lnTo>
                  <a:pt x="0" y="3415592"/>
                </a:lnTo>
                <a:close/>
                <a:moveTo>
                  <a:pt x="8538728" y="0"/>
                </a:moveTo>
                <a:lnTo>
                  <a:pt x="9423095" y="0"/>
                </a:lnTo>
                <a:lnTo>
                  <a:pt x="10444480" y="1453437"/>
                </a:lnTo>
                <a:lnTo>
                  <a:pt x="10444480" y="2711896"/>
                </a:lnTo>
                <a:close/>
                <a:moveTo>
                  <a:pt x="6715561" y="0"/>
                </a:moveTo>
                <a:lnTo>
                  <a:pt x="7599928" y="0"/>
                </a:lnTo>
                <a:lnTo>
                  <a:pt x="10444480" y="4047815"/>
                </a:lnTo>
                <a:lnTo>
                  <a:pt x="10444480" y="4735671"/>
                </a:lnTo>
                <a:lnTo>
                  <a:pt x="10043496" y="4735671"/>
                </a:lnTo>
                <a:close/>
                <a:moveTo>
                  <a:pt x="4892394" y="0"/>
                </a:moveTo>
                <a:lnTo>
                  <a:pt x="5776762" y="0"/>
                </a:lnTo>
                <a:lnTo>
                  <a:pt x="9104697" y="4735671"/>
                </a:lnTo>
                <a:lnTo>
                  <a:pt x="8220329" y="4735671"/>
                </a:lnTo>
                <a:close/>
                <a:moveTo>
                  <a:pt x="3069229" y="0"/>
                </a:moveTo>
                <a:lnTo>
                  <a:pt x="3953596" y="0"/>
                </a:lnTo>
                <a:lnTo>
                  <a:pt x="7281531" y="4735671"/>
                </a:lnTo>
                <a:lnTo>
                  <a:pt x="6397164" y="4735671"/>
                </a:lnTo>
                <a:close/>
                <a:moveTo>
                  <a:pt x="1246060" y="0"/>
                </a:moveTo>
                <a:lnTo>
                  <a:pt x="2130427" y="0"/>
                </a:lnTo>
                <a:lnTo>
                  <a:pt x="5458362" y="4735671"/>
                </a:lnTo>
                <a:lnTo>
                  <a:pt x="4573995" y="4735671"/>
                </a:lnTo>
                <a:close/>
                <a:moveTo>
                  <a:pt x="0" y="0"/>
                </a:moveTo>
                <a:lnTo>
                  <a:pt x="307260" y="0"/>
                </a:lnTo>
                <a:lnTo>
                  <a:pt x="3635196" y="4735671"/>
                </a:lnTo>
                <a:lnTo>
                  <a:pt x="2750829" y="4735671"/>
                </a:lnTo>
                <a:lnTo>
                  <a:pt x="0" y="821226"/>
                </a:lnTo>
                <a:close/>
              </a:path>
            </a:pathLst>
          </a:cu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0</a:t>
            </a: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37" name="任意多边形: 形状 136">
            <a:extLst>
              <a:ext uri="{FF2B5EF4-FFF2-40B4-BE49-F238E27FC236}">
                <a16:creationId xmlns:a16="http://schemas.microsoft.com/office/drawing/2014/main" xmlns="" id="{08469E36-87DA-43B5-9989-8C1E22CAD054}"/>
              </a:ext>
            </a:extLst>
          </p:cNvPr>
          <p:cNvSpPr/>
          <p:nvPr/>
        </p:nvSpPr>
        <p:spPr>
          <a:xfrm rot="2728724">
            <a:off x="9642883" y="1493161"/>
            <a:ext cx="1393974" cy="553151"/>
          </a:xfrm>
          <a:custGeom>
            <a:avLst/>
            <a:gdLst>
              <a:gd name="connsiteX0" fmla="*/ 1310469 w 1393974"/>
              <a:gd name="connsiteY0" fmla="*/ 469646 h 553151"/>
              <a:gd name="connsiteX1" fmla="*/ 1345058 w 1393974"/>
              <a:gd name="connsiteY1" fmla="*/ 455319 h 553151"/>
              <a:gd name="connsiteX2" fmla="*/ 1393974 w 1393974"/>
              <a:gd name="connsiteY2" fmla="*/ 504235 h 553151"/>
              <a:gd name="connsiteX3" fmla="*/ 1345058 w 1393974"/>
              <a:gd name="connsiteY3" fmla="*/ 553151 h 553151"/>
              <a:gd name="connsiteX4" fmla="*/ 1296142 w 1393974"/>
              <a:gd name="connsiteY4" fmla="*/ 504235 h 553151"/>
              <a:gd name="connsiteX5" fmla="*/ 1310469 w 1393974"/>
              <a:gd name="connsiteY5" fmla="*/ 469646 h 553151"/>
              <a:gd name="connsiteX6" fmla="*/ 1310469 w 1393974"/>
              <a:gd name="connsiteY6" fmla="*/ 317873 h 553151"/>
              <a:gd name="connsiteX7" fmla="*/ 1345058 w 1393974"/>
              <a:gd name="connsiteY7" fmla="*/ 303546 h 553151"/>
              <a:gd name="connsiteX8" fmla="*/ 1393974 w 1393974"/>
              <a:gd name="connsiteY8" fmla="*/ 352462 h 553151"/>
              <a:gd name="connsiteX9" fmla="*/ 1345058 w 1393974"/>
              <a:gd name="connsiteY9" fmla="*/ 401378 h 553151"/>
              <a:gd name="connsiteX10" fmla="*/ 1296142 w 1393974"/>
              <a:gd name="connsiteY10" fmla="*/ 352462 h 553151"/>
              <a:gd name="connsiteX11" fmla="*/ 1310469 w 1393974"/>
              <a:gd name="connsiteY11" fmla="*/ 317873 h 553151"/>
              <a:gd name="connsiteX12" fmla="*/ 1125306 w 1393974"/>
              <a:gd name="connsiteY12" fmla="*/ 469646 h 553151"/>
              <a:gd name="connsiteX13" fmla="*/ 1159895 w 1393974"/>
              <a:gd name="connsiteY13" fmla="*/ 455319 h 553151"/>
              <a:gd name="connsiteX14" fmla="*/ 1208811 w 1393974"/>
              <a:gd name="connsiteY14" fmla="*/ 504235 h 553151"/>
              <a:gd name="connsiteX15" fmla="*/ 1159895 w 1393974"/>
              <a:gd name="connsiteY15" fmla="*/ 553151 h 553151"/>
              <a:gd name="connsiteX16" fmla="*/ 1110979 w 1393974"/>
              <a:gd name="connsiteY16" fmla="*/ 504235 h 553151"/>
              <a:gd name="connsiteX17" fmla="*/ 1125306 w 1393974"/>
              <a:gd name="connsiteY17" fmla="*/ 469646 h 553151"/>
              <a:gd name="connsiteX18" fmla="*/ 1125306 w 1393974"/>
              <a:gd name="connsiteY18" fmla="*/ 317873 h 553151"/>
              <a:gd name="connsiteX19" fmla="*/ 1159895 w 1393974"/>
              <a:gd name="connsiteY19" fmla="*/ 303546 h 553151"/>
              <a:gd name="connsiteX20" fmla="*/ 1208811 w 1393974"/>
              <a:gd name="connsiteY20" fmla="*/ 352462 h 553151"/>
              <a:gd name="connsiteX21" fmla="*/ 1159895 w 1393974"/>
              <a:gd name="connsiteY21" fmla="*/ 401378 h 553151"/>
              <a:gd name="connsiteX22" fmla="*/ 1110979 w 1393974"/>
              <a:gd name="connsiteY22" fmla="*/ 352462 h 553151"/>
              <a:gd name="connsiteX23" fmla="*/ 1125306 w 1393974"/>
              <a:gd name="connsiteY23" fmla="*/ 317873 h 553151"/>
              <a:gd name="connsiteX24" fmla="*/ 940143 w 1393974"/>
              <a:gd name="connsiteY24" fmla="*/ 469646 h 553151"/>
              <a:gd name="connsiteX25" fmla="*/ 974732 w 1393974"/>
              <a:gd name="connsiteY25" fmla="*/ 455319 h 553151"/>
              <a:gd name="connsiteX26" fmla="*/ 1023648 w 1393974"/>
              <a:gd name="connsiteY26" fmla="*/ 504235 h 553151"/>
              <a:gd name="connsiteX27" fmla="*/ 974732 w 1393974"/>
              <a:gd name="connsiteY27" fmla="*/ 553151 h 553151"/>
              <a:gd name="connsiteX28" fmla="*/ 925816 w 1393974"/>
              <a:gd name="connsiteY28" fmla="*/ 504235 h 553151"/>
              <a:gd name="connsiteX29" fmla="*/ 940143 w 1393974"/>
              <a:gd name="connsiteY29" fmla="*/ 469646 h 553151"/>
              <a:gd name="connsiteX30" fmla="*/ 1125306 w 1393974"/>
              <a:gd name="connsiteY30" fmla="*/ 166100 h 553151"/>
              <a:gd name="connsiteX31" fmla="*/ 1159895 w 1393974"/>
              <a:gd name="connsiteY31" fmla="*/ 151773 h 553151"/>
              <a:gd name="connsiteX32" fmla="*/ 1208811 w 1393974"/>
              <a:gd name="connsiteY32" fmla="*/ 200689 h 553151"/>
              <a:gd name="connsiteX33" fmla="*/ 1159895 w 1393974"/>
              <a:gd name="connsiteY33" fmla="*/ 249605 h 553151"/>
              <a:gd name="connsiteX34" fmla="*/ 1110979 w 1393974"/>
              <a:gd name="connsiteY34" fmla="*/ 200689 h 553151"/>
              <a:gd name="connsiteX35" fmla="*/ 1125306 w 1393974"/>
              <a:gd name="connsiteY35" fmla="*/ 166100 h 553151"/>
              <a:gd name="connsiteX36" fmla="*/ 940143 w 1393974"/>
              <a:gd name="connsiteY36" fmla="*/ 317873 h 553151"/>
              <a:gd name="connsiteX37" fmla="*/ 974732 w 1393974"/>
              <a:gd name="connsiteY37" fmla="*/ 303546 h 553151"/>
              <a:gd name="connsiteX38" fmla="*/ 1023648 w 1393974"/>
              <a:gd name="connsiteY38" fmla="*/ 352462 h 553151"/>
              <a:gd name="connsiteX39" fmla="*/ 974732 w 1393974"/>
              <a:gd name="connsiteY39" fmla="*/ 401378 h 553151"/>
              <a:gd name="connsiteX40" fmla="*/ 925816 w 1393974"/>
              <a:gd name="connsiteY40" fmla="*/ 352462 h 553151"/>
              <a:gd name="connsiteX41" fmla="*/ 940143 w 1393974"/>
              <a:gd name="connsiteY41" fmla="*/ 317873 h 553151"/>
              <a:gd name="connsiteX42" fmla="*/ 754980 w 1393974"/>
              <a:gd name="connsiteY42" fmla="*/ 469646 h 553151"/>
              <a:gd name="connsiteX43" fmla="*/ 789569 w 1393974"/>
              <a:gd name="connsiteY43" fmla="*/ 455319 h 553151"/>
              <a:gd name="connsiteX44" fmla="*/ 838485 w 1393974"/>
              <a:gd name="connsiteY44" fmla="*/ 504235 h 553151"/>
              <a:gd name="connsiteX45" fmla="*/ 789569 w 1393974"/>
              <a:gd name="connsiteY45" fmla="*/ 553151 h 553151"/>
              <a:gd name="connsiteX46" fmla="*/ 740653 w 1393974"/>
              <a:gd name="connsiteY46" fmla="*/ 504235 h 553151"/>
              <a:gd name="connsiteX47" fmla="*/ 754980 w 1393974"/>
              <a:gd name="connsiteY47" fmla="*/ 469646 h 553151"/>
              <a:gd name="connsiteX48" fmla="*/ 940143 w 1393974"/>
              <a:gd name="connsiteY48" fmla="*/ 166100 h 553151"/>
              <a:gd name="connsiteX49" fmla="*/ 974732 w 1393974"/>
              <a:gd name="connsiteY49" fmla="*/ 151773 h 553151"/>
              <a:gd name="connsiteX50" fmla="*/ 1023648 w 1393974"/>
              <a:gd name="connsiteY50" fmla="*/ 200689 h 553151"/>
              <a:gd name="connsiteX51" fmla="*/ 974732 w 1393974"/>
              <a:gd name="connsiteY51" fmla="*/ 249605 h 553151"/>
              <a:gd name="connsiteX52" fmla="*/ 925816 w 1393974"/>
              <a:gd name="connsiteY52" fmla="*/ 200689 h 553151"/>
              <a:gd name="connsiteX53" fmla="*/ 940143 w 1393974"/>
              <a:gd name="connsiteY53" fmla="*/ 166100 h 553151"/>
              <a:gd name="connsiteX54" fmla="*/ 754980 w 1393974"/>
              <a:gd name="connsiteY54" fmla="*/ 317873 h 553151"/>
              <a:gd name="connsiteX55" fmla="*/ 789569 w 1393974"/>
              <a:gd name="connsiteY55" fmla="*/ 303546 h 553151"/>
              <a:gd name="connsiteX56" fmla="*/ 838485 w 1393974"/>
              <a:gd name="connsiteY56" fmla="*/ 352462 h 553151"/>
              <a:gd name="connsiteX57" fmla="*/ 789569 w 1393974"/>
              <a:gd name="connsiteY57" fmla="*/ 401378 h 553151"/>
              <a:gd name="connsiteX58" fmla="*/ 740653 w 1393974"/>
              <a:gd name="connsiteY58" fmla="*/ 352462 h 553151"/>
              <a:gd name="connsiteX59" fmla="*/ 754980 w 1393974"/>
              <a:gd name="connsiteY59" fmla="*/ 317873 h 553151"/>
              <a:gd name="connsiteX60" fmla="*/ 569817 w 1393974"/>
              <a:gd name="connsiteY60" fmla="*/ 469646 h 553151"/>
              <a:gd name="connsiteX61" fmla="*/ 604406 w 1393974"/>
              <a:gd name="connsiteY61" fmla="*/ 455319 h 553151"/>
              <a:gd name="connsiteX62" fmla="*/ 653322 w 1393974"/>
              <a:gd name="connsiteY62" fmla="*/ 504235 h 553151"/>
              <a:gd name="connsiteX63" fmla="*/ 604406 w 1393974"/>
              <a:gd name="connsiteY63" fmla="*/ 553151 h 553151"/>
              <a:gd name="connsiteX64" fmla="*/ 555490 w 1393974"/>
              <a:gd name="connsiteY64" fmla="*/ 504235 h 553151"/>
              <a:gd name="connsiteX65" fmla="*/ 569817 w 1393974"/>
              <a:gd name="connsiteY65" fmla="*/ 469646 h 553151"/>
              <a:gd name="connsiteX66" fmla="*/ 940143 w 1393974"/>
              <a:gd name="connsiteY66" fmla="*/ 14327 h 553151"/>
              <a:gd name="connsiteX67" fmla="*/ 974732 w 1393974"/>
              <a:gd name="connsiteY67" fmla="*/ 0 h 553151"/>
              <a:gd name="connsiteX68" fmla="*/ 1023648 w 1393974"/>
              <a:gd name="connsiteY68" fmla="*/ 48916 h 553151"/>
              <a:gd name="connsiteX69" fmla="*/ 974732 w 1393974"/>
              <a:gd name="connsiteY69" fmla="*/ 97832 h 553151"/>
              <a:gd name="connsiteX70" fmla="*/ 925816 w 1393974"/>
              <a:gd name="connsiteY70" fmla="*/ 48916 h 553151"/>
              <a:gd name="connsiteX71" fmla="*/ 940143 w 1393974"/>
              <a:gd name="connsiteY71" fmla="*/ 14327 h 553151"/>
              <a:gd name="connsiteX72" fmla="*/ 754980 w 1393974"/>
              <a:gd name="connsiteY72" fmla="*/ 166100 h 553151"/>
              <a:gd name="connsiteX73" fmla="*/ 789569 w 1393974"/>
              <a:gd name="connsiteY73" fmla="*/ 151773 h 553151"/>
              <a:gd name="connsiteX74" fmla="*/ 838485 w 1393974"/>
              <a:gd name="connsiteY74" fmla="*/ 200689 h 553151"/>
              <a:gd name="connsiteX75" fmla="*/ 789569 w 1393974"/>
              <a:gd name="connsiteY75" fmla="*/ 249605 h 553151"/>
              <a:gd name="connsiteX76" fmla="*/ 740653 w 1393974"/>
              <a:gd name="connsiteY76" fmla="*/ 200689 h 553151"/>
              <a:gd name="connsiteX77" fmla="*/ 754980 w 1393974"/>
              <a:gd name="connsiteY77" fmla="*/ 166100 h 553151"/>
              <a:gd name="connsiteX78" fmla="*/ 569817 w 1393974"/>
              <a:gd name="connsiteY78" fmla="*/ 317873 h 553151"/>
              <a:gd name="connsiteX79" fmla="*/ 604406 w 1393974"/>
              <a:gd name="connsiteY79" fmla="*/ 303546 h 553151"/>
              <a:gd name="connsiteX80" fmla="*/ 653322 w 1393974"/>
              <a:gd name="connsiteY80" fmla="*/ 352462 h 553151"/>
              <a:gd name="connsiteX81" fmla="*/ 604406 w 1393974"/>
              <a:gd name="connsiteY81" fmla="*/ 401378 h 553151"/>
              <a:gd name="connsiteX82" fmla="*/ 555490 w 1393974"/>
              <a:gd name="connsiteY82" fmla="*/ 352462 h 553151"/>
              <a:gd name="connsiteX83" fmla="*/ 569817 w 1393974"/>
              <a:gd name="connsiteY83" fmla="*/ 317873 h 553151"/>
              <a:gd name="connsiteX84" fmla="*/ 384653 w 1393974"/>
              <a:gd name="connsiteY84" fmla="*/ 469646 h 553151"/>
              <a:gd name="connsiteX85" fmla="*/ 419242 w 1393974"/>
              <a:gd name="connsiteY85" fmla="*/ 455319 h 553151"/>
              <a:gd name="connsiteX86" fmla="*/ 468158 w 1393974"/>
              <a:gd name="connsiteY86" fmla="*/ 504235 h 553151"/>
              <a:gd name="connsiteX87" fmla="*/ 419242 w 1393974"/>
              <a:gd name="connsiteY87" fmla="*/ 553151 h 553151"/>
              <a:gd name="connsiteX88" fmla="*/ 370326 w 1393974"/>
              <a:gd name="connsiteY88" fmla="*/ 504235 h 553151"/>
              <a:gd name="connsiteX89" fmla="*/ 384653 w 1393974"/>
              <a:gd name="connsiteY89" fmla="*/ 469646 h 553151"/>
              <a:gd name="connsiteX90" fmla="*/ 754980 w 1393974"/>
              <a:gd name="connsiteY90" fmla="*/ 14327 h 553151"/>
              <a:gd name="connsiteX91" fmla="*/ 789569 w 1393974"/>
              <a:gd name="connsiteY91" fmla="*/ 0 h 553151"/>
              <a:gd name="connsiteX92" fmla="*/ 838485 w 1393974"/>
              <a:gd name="connsiteY92" fmla="*/ 48916 h 553151"/>
              <a:gd name="connsiteX93" fmla="*/ 789569 w 1393974"/>
              <a:gd name="connsiteY93" fmla="*/ 97832 h 553151"/>
              <a:gd name="connsiteX94" fmla="*/ 740653 w 1393974"/>
              <a:gd name="connsiteY94" fmla="*/ 48916 h 553151"/>
              <a:gd name="connsiteX95" fmla="*/ 754980 w 1393974"/>
              <a:gd name="connsiteY95" fmla="*/ 14327 h 553151"/>
              <a:gd name="connsiteX96" fmla="*/ 569817 w 1393974"/>
              <a:gd name="connsiteY96" fmla="*/ 166100 h 553151"/>
              <a:gd name="connsiteX97" fmla="*/ 604406 w 1393974"/>
              <a:gd name="connsiteY97" fmla="*/ 151773 h 553151"/>
              <a:gd name="connsiteX98" fmla="*/ 653322 w 1393974"/>
              <a:gd name="connsiteY98" fmla="*/ 200689 h 553151"/>
              <a:gd name="connsiteX99" fmla="*/ 604406 w 1393974"/>
              <a:gd name="connsiteY99" fmla="*/ 249605 h 553151"/>
              <a:gd name="connsiteX100" fmla="*/ 555490 w 1393974"/>
              <a:gd name="connsiteY100" fmla="*/ 200689 h 553151"/>
              <a:gd name="connsiteX101" fmla="*/ 569817 w 1393974"/>
              <a:gd name="connsiteY101" fmla="*/ 166100 h 553151"/>
              <a:gd name="connsiteX102" fmla="*/ 384653 w 1393974"/>
              <a:gd name="connsiteY102" fmla="*/ 317873 h 553151"/>
              <a:gd name="connsiteX103" fmla="*/ 419242 w 1393974"/>
              <a:gd name="connsiteY103" fmla="*/ 303546 h 553151"/>
              <a:gd name="connsiteX104" fmla="*/ 468158 w 1393974"/>
              <a:gd name="connsiteY104" fmla="*/ 352462 h 553151"/>
              <a:gd name="connsiteX105" fmla="*/ 419242 w 1393974"/>
              <a:gd name="connsiteY105" fmla="*/ 401378 h 553151"/>
              <a:gd name="connsiteX106" fmla="*/ 370326 w 1393974"/>
              <a:gd name="connsiteY106" fmla="*/ 352462 h 553151"/>
              <a:gd name="connsiteX107" fmla="*/ 384653 w 1393974"/>
              <a:gd name="connsiteY107" fmla="*/ 317873 h 553151"/>
              <a:gd name="connsiteX108" fmla="*/ 199490 w 1393974"/>
              <a:gd name="connsiteY108" fmla="*/ 469646 h 553151"/>
              <a:gd name="connsiteX109" fmla="*/ 234079 w 1393974"/>
              <a:gd name="connsiteY109" fmla="*/ 455319 h 553151"/>
              <a:gd name="connsiteX110" fmla="*/ 282995 w 1393974"/>
              <a:gd name="connsiteY110" fmla="*/ 504235 h 553151"/>
              <a:gd name="connsiteX111" fmla="*/ 234079 w 1393974"/>
              <a:gd name="connsiteY111" fmla="*/ 553151 h 553151"/>
              <a:gd name="connsiteX112" fmla="*/ 185163 w 1393974"/>
              <a:gd name="connsiteY112" fmla="*/ 504235 h 553151"/>
              <a:gd name="connsiteX113" fmla="*/ 199490 w 1393974"/>
              <a:gd name="connsiteY113" fmla="*/ 469646 h 553151"/>
              <a:gd name="connsiteX114" fmla="*/ 569817 w 1393974"/>
              <a:gd name="connsiteY114" fmla="*/ 14327 h 553151"/>
              <a:gd name="connsiteX115" fmla="*/ 604406 w 1393974"/>
              <a:gd name="connsiteY115" fmla="*/ 0 h 553151"/>
              <a:gd name="connsiteX116" fmla="*/ 653322 w 1393974"/>
              <a:gd name="connsiteY116" fmla="*/ 48916 h 553151"/>
              <a:gd name="connsiteX117" fmla="*/ 604406 w 1393974"/>
              <a:gd name="connsiteY117" fmla="*/ 97832 h 553151"/>
              <a:gd name="connsiteX118" fmla="*/ 555490 w 1393974"/>
              <a:gd name="connsiteY118" fmla="*/ 48916 h 553151"/>
              <a:gd name="connsiteX119" fmla="*/ 569817 w 1393974"/>
              <a:gd name="connsiteY119" fmla="*/ 14327 h 553151"/>
              <a:gd name="connsiteX120" fmla="*/ 384653 w 1393974"/>
              <a:gd name="connsiteY120" fmla="*/ 166100 h 553151"/>
              <a:gd name="connsiteX121" fmla="*/ 419242 w 1393974"/>
              <a:gd name="connsiteY121" fmla="*/ 151773 h 553151"/>
              <a:gd name="connsiteX122" fmla="*/ 468158 w 1393974"/>
              <a:gd name="connsiteY122" fmla="*/ 200689 h 553151"/>
              <a:gd name="connsiteX123" fmla="*/ 419242 w 1393974"/>
              <a:gd name="connsiteY123" fmla="*/ 249605 h 553151"/>
              <a:gd name="connsiteX124" fmla="*/ 370326 w 1393974"/>
              <a:gd name="connsiteY124" fmla="*/ 200689 h 553151"/>
              <a:gd name="connsiteX125" fmla="*/ 384653 w 1393974"/>
              <a:gd name="connsiteY125" fmla="*/ 166100 h 553151"/>
              <a:gd name="connsiteX126" fmla="*/ 199490 w 1393974"/>
              <a:gd name="connsiteY126" fmla="*/ 317873 h 553151"/>
              <a:gd name="connsiteX127" fmla="*/ 234079 w 1393974"/>
              <a:gd name="connsiteY127" fmla="*/ 303546 h 553151"/>
              <a:gd name="connsiteX128" fmla="*/ 282995 w 1393974"/>
              <a:gd name="connsiteY128" fmla="*/ 352462 h 553151"/>
              <a:gd name="connsiteX129" fmla="*/ 234079 w 1393974"/>
              <a:gd name="connsiteY129" fmla="*/ 401378 h 553151"/>
              <a:gd name="connsiteX130" fmla="*/ 185163 w 1393974"/>
              <a:gd name="connsiteY130" fmla="*/ 352462 h 553151"/>
              <a:gd name="connsiteX131" fmla="*/ 199490 w 1393974"/>
              <a:gd name="connsiteY131" fmla="*/ 317873 h 553151"/>
              <a:gd name="connsiteX132" fmla="*/ 14327 w 1393974"/>
              <a:gd name="connsiteY132" fmla="*/ 469646 h 553151"/>
              <a:gd name="connsiteX133" fmla="*/ 48916 w 1393974"/>
              <a:gd name="connsiteY133" fmla="*/ 455319 h 553151"/>
              <a:gd name="connsiteX134" fmla="*/ 97832 w 1393974"/>
              <a:gd name="connsiteY134" fmla="*/ 504235 h 553151"/>
              <a:gd name="connsiteX135" fmla="*/ 48916 w 1393974"/>
              <a:gd name="connsiteY135" fmla="*/ 553151 h 553151"/>
              <a:gd name="connsiteX136" fmla="*/ 0 w 1393974"/>
              <a:gd name="connsiteY136" fmla="*/ 504235 h 553151"/>
              <a:gd name="connsiteX137" fmla="*/ 14327 w 1393974"/>
              <a:gd name="connsiteY137" fmla="*/ 469646 h 553151"/>
              <a:gd name="connsiteX138" fmla="*/ 384653 w 1393974"/>
              <a:gd name="connsiteY138" fmla="*/ 14327 h 553151"/>
              <a:gd name="connsiteX139" fmla="*/ 419242 w 1393974"/>
              <a:gd name="connsiteY139" fmla="*/ 0 h 553151"/>
              <a:gd name="connsiteX140" fmla="*/ 468158 w 1393974"/>
              <a:gd name="connsiteY140" fmla="*/ 48916 h 553151"/>
              <a:gd name="connsiteX141" fmla="*/ 419242 w 1393974"/>
              <a:gd name="connsiteY141" fmla="*/ 97832 h 553151"/>
              <a:gd name="connsiteX142" fmla="*/ 370326 w 1393974"/>
              <a:gd name="connsiteY142" fmla="*/ 48916 h 553151"/>
              <a:gd name="connsiteX143" fmla="*/ 384653 w 1393974"/>
              <a:gd name="connsiteY143" fmla="*/ 14327 h 553151"/>
              <a:gd name="connsiteX144" fmla="*/ 199490 w 1393974"/>
              <a:gd name="connsiteY144" fmla="*/ 166100 h 553151"/>
              <a:gd name="connsiteX145" fmla="*/ 234079 w 1393974"/>
              <a:gd name="connsiteY145" fmla="*/ 151773 h 553151"/>
              <a:gd name="connsiteX146" fmla="*/ 282995 w 1393974"/>
              <a:gd name="connsiteY146" fmla="*/ 200689 h 553151"/>
              <a:gd name="connsiteX147" fmla="*/ 234079 w 1393974"/>
              <a:gd name="connsiteY147" fmla="*/ 249605 h 553151"/>
              <a:gd name="connsiteX148" fmla="*/ 185163 w 1393974"/>
              <a:gd name="connsiteY148" fmla="*/ 200689 h 553151"/>
              <a:gd name="connsiteX149" fmla="*/ 199490 w 1393974"/>
              <a:gd name="connsiteY149" fmla="*/ 166100 h 553151"/>
              <a:gd name="connsiteX150" fmla="*/ 14327 w 1393974"/>
              <a:gd name="connsiteY150" fmla="*/ 317873 h 553151"/>
              <a:gd name="connsiteX151" fmla="*/ 48916 w 1393974"/>
              <a:gd name="connsiteY151" fmla="*/ 303546 h 553151"/>
              <a:gd name="connsiteX152" fmla="*/ 97832 w 1393974"/>
              <a:gd name="connsiteY152" fmla="*/ 352462 h 553151"/>
              <a:gd name="connsiteX153" fmla="*/ 48916 w 1393974"/>
              <a:gd name="connsiteY153" fmla="*/ 401378 h 553151"/>
              <a:gd name="connsiteX154" fmla="*/ 0 w 1393974"/>
              <a:gd name="connsiteY154" fmla="*/ 352462 h 553151"/>
              <a:gd name="connsiteX155" fmla="*/ 14327 w 1393974"/>
              <a:gd name="connsiteY155" fmla="*/ 317873 h 553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Lst>
            <a:rect l="l" t="t" r="r" b="b"/>
            <a:pathLst>
              <a:path w="1393974" h="553151">
                <a:moveTo>
                  <a:pt x="1310469" y="469646"/>
                </a:moveTo>
                <a:cubicBezTo>
                  <a:pt x="1319321" y="460794"/>
                  <a:pt x="1331550" y="455319"/>
                  <a:pt x="1345058" y="455319"/>
                </a:cubicBezTo>
                <a:cubicBezTo>
                  <a:pt x="1372074" y="455319"/>
                  <a:pt x="1393974" y="477219"/>
                  <a:pt x="1393974" y="504235"/>
                </a:cubicBezTo>
                <a:cubicBezTo>
                  <a:pt x="1393974" y="531251"/>
                  <a:pt x="1372074" y="553151"/>
                  <a:pt x="1345058" y="553151"/>
                </a:cubicBezTo>
                <a:cubicBezTo>
                  <a:pt x="1318042" y="553151"/>
                  <a:pt x="1296142" y="531251"/>
                  <a:pt x="1296142" y="504235"/>
                </a:cubicBezTo>
                <a:cubicBezTo>
                  <a:pt x="1296142" y="490727"/>
                  <a:pt x="1301617" y="478498"/>
                  <a:pt x="1310469" y="469646"/>
                </a:cubicBezTo>
                <a:close/>
                <a:moveTo>
                  <a:pt x="1310469" y="317873"/>
                </a:moveTo>
                <a:cubicBezTo>
                  <a:pt x="1319321" y="309021"/>
                  <a:pt x="1331550" y="303546"/>
                  <a:pt x="1345058" y="303546"/>
                </a:cubicBezTo>
                <a:cubicBezTo>
                  <a:pt x="1372074" y="303546"/>
                  <a:pt x="1393974" y="325446"/>
                  <a:pt x="1393974" y="352462"/>
                </a:cubicBezTo>
                <a:cubicBezTo>
                  <a:pt x="1393974" y="379478"/>
                  <a:pt x="1372074" y="401378"/>
                  <a:pt x="1345058" y="401378"/>
                </a:cubicBezTo>
                <a:cubicBezTo>
                  <a:pt x="1318042" y="401378"/>
                  <a:pt x="1296142" y="379478"/>
                  <a:pt x="1296142" y="352462"/>
                </a:cubicBezTo>
                <a:cubicBezTo>
                  <a:pt x="1296142" y="338954"/>
                  <a:pt x="1301617" y="326725"/>
                  <a:pt x="1310469" y="317873"/>
                </a:cubicBezTo>
                <a:close/>
                <a:moveTo>
                  <a:pt x="1125306" y="469646"/>
                </a:moveTo>
                <a:cubicBezTo>
                  <a:pt x="1134158" y="460794"/>
                  <a:pt x="1146388" y="455319"/>
                  <a:pt x="1159895" y="455319"/>
                </a:cubicBezTo>
                <a:cubicBezTo>
                  <a:pt x="1186911" y="455319"/>
                  <a:pt x="1208811" y="477219"/>
                  <a:pt x="1208811" y="504235"/>
                </a:cubicBezTo>
                <a:cubicBezTo>
                  <a:pt x="1208811" y="531251"/>
                  <a:pt x="1186911" y="553151"/>
                  <a:pt x="1159895" y="553151"/>
                </a:cubicBezTo>
                <a:cubicBezTo>
                  <a:pt x="1132879" y="553151"/>
                  <a:pt x="1110979" y="531251"/>
                  <a:pt x="1110979" y="504235"/>
                </a:cubicBezTo>
                <a:cubicBezTo>
                  <a:pt x="1110979" y="490727"/>
                  <a:pt x="1116454" y="478498"/>
                  <a:pt x="1125306" y="469646"/>
                </a:cubicBezTo>
                <a:close/>
                <a:moveTo>
                  <a:pt x="1125306" y="317873"/>
                </a:moveTo>
                <a:cubicBezTo>
                  <a:pt x="1134158" y="309021"/>
                  <a:pt x="1146387" y="303546"/>
                  <a:pt x="1159895" y="303546"/>
                </a:cubicBezTo>
                <a:cubicBezTo>
                  <a:pt x="1186911" y="303546"/>
                  <a:pt x="1208811" y="325446"/>
                  <a:pt x="1208811" y="352462"/>
                </a:cubicBezTo>
                <a:cubicBezTo>
                  <a:pt x="1208811" y="379478"/>
                  <a:pt x="1186911" y="401378"/>
                  <a:pt x="1159895" y="401378"/>
                </a:cubicBezTo>
                <a:cubicBezTo>
                  <a:pt x="1132879" y="401378"/>
                  <a:pt x="1110979" y="379478"/>
                  <a:pt x="1110979" y="352462"/>
                </a:cubicBezTo>
                <a:cubicBezTo>
                  <a:pt x="1110979" y="338954"/>
                  <a:pt x="1116454" y="326725"/>
                  <a:pt x="1125306" y="317873"/>
                </a:cubicBezTo>
                <a:close/>
                <a:moveTo>
                  <a:pt x="940143" y="469646"/>
                </a:moveTo>
                <a:cubicBezTo>
                  <a:pt x="948995" y="460794"/>
                  <a:pt x="961224" y="455319"/>
                  <a:pt x="974732" y="455319"/>
                </a:cubicBezTo>
                <a:cubicBezTo>
                  <a:pt x="1001748" y="455319"/>
                  <a:pt x="1023648" y="477219"/>
                  <a:pt x="1023648" y="504235"/>
                </a:cubicBezTo>
                <a:cubicBezTo>
                  <a:pt x="1023648" y="531251"/>
                  <a:pt x="1001748" y="553151"/>
                  <a:pt x="974732" y="553151"/>
                </a:cubicBezTo>
                <a:cubicBezTo>
                  <a:pt x="947716" y="553151"/>
                  <a:pt x="925816" y="531251"/>
                  <a:pt x="925816" y="504235"/>
                </a:cubicBezTo>
                <a:cubicBezTo>
                  <a:pt x="925816" y="490727"/>
                  <a:pt x="931291" y="478498"/>
                  <a:pt x="940143" y="469646"/>
                </a:cubicBezTo>
                <a:close/>
                <a:moveTo>
                  <a:pt x="1125306" y="166100"/>
                </a:moveTo>
                <a:cubicBezTo>
                  <a:pt x="1134158" y="157248"/>
                  <a:pt x="1146387" y="151773"/>
                  <a:pt x="1159895" y="151773"/>
                </a:cubicBezTo>
                <a:cubicBezTo>
                  <a:pt x="1186911" y="151773"/>
                  <a:pt x="1208811" y="173673"/>
                  <a:pt x="1208811" y="200689"/>
                </a:cubicBezTo>
                <a:cubicBezTo>
                  <a:pt x="1208811" y="227705"/>
                  <a:pt x="1186911" y="249605"/>
                  <a:pt x="1159895" y="249605"/>
                </a:cubicBezTo>
                <a:cubicBezTo>
                  <a:pt x="1132879" y="249605"/>
                  <a:pt x="1110979" y="227705"/>
                  <a:pt x="1110979" y="200689"/>
                </a:cubicBezTo>
                <a:cubicBezTo>
                  <a:pt x="1110979" y="187181"/>
                  <a:pt x="1116454" y="174952"/>
                  <a:pt x="1125306" y="166100"/>
                </a:cubicBezTo>
                <a:close/>
                <a:moveTo>
                  <a:pt x="940143" y="317873"/>
                </a:moveTo>
                <a:cubicBezTo>
                  <a:pt x="948995" y="309021"/>
                  <a:pt x="961224" y="303546"/>
                  <a:pt x="974732" y="303546"/>
                </a:cubicBezTo>
                <a:cubicBezTo>
                  <a:pt x="1001748" y="303546"/>
                  <a:pt x="1023648" y="325446"/>
                  <a:pt x="1023648" y="352462"/>
                </a:cubicBezTo>
                <a:cubicBezTo>
                  <a:pt x="1023648" y="379478"/>
                  <a:pt x="1001748" y="401378"/>
                  <a:pt x="974732" y="401378"/>
                </a:cubicBezTo>
                <a:cubicBezTo>
                  <a:pt x="947716" y="401378"/>
                  <a:pt x="925816" y="379478"/>
                  <a:pt x="925816" y="352462"/>
                </a:cubicBezTo>
                <a:cubicBezTo>
                  <a:pt x="925816" y="338954"/>
                  <a:pt x="931291" y="326725"/>
                  <a:pt x="940143" y="317873"/>
                </a:cubicBezTo>
                <a:close/>
                <a:moveTo>
                  <a:pt x="754980" y="469646"/>
                </a:moveTo>
                <a:cubicBezTo>
                  <a:pt x="763832" y="460794"/>
                  <a:pt x="776062" y="455319"/>
                  <a:pt x="789569" y="455319"/>
                </a:cubicBezTo>
                <a:cubicBezTo>
                  <a:pt x="816585" y="455319"/>
                  <a:pt x="838485" y="477219"/>
                  <a:pt x="838485" y="504235"/>
                </a:cubicBezTo>
                <a:cubicBezTo>
                  <a:pt x="838485" y="531251"/>
                  <a:pt x="816585" y="553151"/>
                  <a:pt x="789569" y="553151"/>
                </a:cubicBezTo>
                <a:cubicBezTo>
                  <a:pt x="762553" y="553151"/>
                  <a:pt x="740653" y="531251"/>
                  <a:pt x="740653" y="504235"/>
                </a:cubicBezTo>
                <a:cubicBezTo>
                  <a:pt x="740653" y="490727"/>
                  <a:pt x="746128" y="478498"/>
                  <a:pt x="754980" y="469646"/>
                </a:cubicBezTo>
                <a:close/>
                <a:moveTo>
                  <a:pt x="940143" y="166100"/>
                </a:moveTo>
                <a:cubicBezTo>
                  <a:pt x="948995" y="157248"/>
                  <a:pt x="961225" y="151772"/>
                  <a:pt x="974732" y="151773"/>
                </a:cubicBezTo>
                <a:cubicBezTo>
                  <a:pt x="1001748" y="151773"/>
                  <a:pt x="1023648" y="173673"/>
                  <a:pt x="1023648" y="200689"/>
                </a:cubicBezTo>
                <a:cubicBezTo>
                  <a:pt x="1023648" y="227705"/>
                  <a:pt x="1001748" y="249605"/>
                  <a:pt x="974732" y="249605"/>
                </a:cubicBezTo>
                <a:cubicBezTo>
                  <a:pt x="947716" y="249605"/>
                  <a:pt x="925816" y="227705"/>
                  <a:pt x="925816" y="200689"/>
                </a:cubicBezTo>
                <a:cubicBezTo>
                  <a:pt x="925816" y="187181"/>
                  <a:pt x="931291" y="174952"/>
                  <a:pt x="940143" y="166100"/>
                </a:cubicBezTo>
                <a:close/>
                <a:moveTo>
                  <a:pt x="754980" y="317873"/>
                </a:moveTo>
                <a:cubicBezTo>
                  <a:pt x="763832" y="309021"/>
                  <a:pt x="776061" y="303546"/>
                  <a:pt x="789569" y="303546"/>
                </a:cubicBezTo>
                <a:cubicBezTo>
                  <a:pt x="816585" y="303546"/>
                  <a:pt x="838485" y="325446"/>
                  <a:pt x="838485" y="352462"/>
                </a:cubicBezTo>
                <a:cubicBezTo>
                  <a:pt x="838485" y="379478"/>
                  <a:pt x="816585" y="401378"/>
                  <a:pt x="789569" y="401378"/>
                </a:cubicBezTo>
                <a:cubicBezTo>
                  <a:pt x="762553" y="401378"/>
                  <a:pt x="740653" y="379478"/>
                  <a:pt x="740653" y="352462"/>
                </a:cubicBezTo>
                <a:cubicBezTo>
                  <a:pt x="740653" y="338954"/>
                  <a:pt x="746128" y="326725"/>
                  <a:pt x="754980" y="317873"/>
                </a:cubicBezTo>
                <a:close/>
                <a:moveTo>
                  <a:pt x="569817" y="469646"/>
                </a:moveTo>
                <a:cubicBezTo>
                  <a:pt x="578669" y="460794"/>
                  <a:pt x="590898" y="455319"/>
                  <a:pt x="604406" y="455319"/>
                </a:cubicBezTo>
                <a:cubicBezTo>
                  <a:pt x="631422" y="455319"/>
                  <a:pt x="653322" y="477219"/>
                  <a:pt x="653322" y="504235"/>
                </a:cubicBezTo>
                <a:cubicBezTo>
                  <a:pt x="653322" y="531251"/>
                  <a:pt x="631422" y="553151"/>
                  <a:pt x="604406" y="553151"/>
                </a:cubicBezTo>
                <a:cubicBezTo>
                  <a:pt x="577390" y="553151"/>
                  <a:pt x="555490" y="531251"/>
                  <a:pt x="555490" y="504235"/>
                </a:cubicBezTo>
                <a:cubicBezTo>
                  <a:pt x="555490" y="490727"/>
                  <a:pt x="560965" y="478498"/>
                  <a:pt x="569817" y="469646"/>
                </a:cubicBezTo>
                <a:close/>
                <a:moveTo>
                  <a:pt x="940143" y="14327"/>
                </a:moveTo>
                <a:cubicBezTo>
                  <a:pt x="948995" y="5475"/>
                  <a:pt x="961224" y="0"/>
                  <a:pt x="974732" y="0"/>
                </a:cubicBezTo>
                <a:cubicBezTo>
                  <a:pt x="1001748" y="0"/>
                  <a:pt x="1023648" y="21900"/>
                  <a:pt x="1023648" y="48916"/>
                </a:cubicBezTo>
                <a:cubicBezTo>
                  <a:pt x="1023648" y="75932"/>
                  <a:pt x="1001748" y="97832"/>
                  <a:pt x="974732" y="97832"/>
                </a:cubicBezTo>
                <a:cubicBezTo>
                  <a:pt x="947716" y="97832"/>
                  <a:pt x="925816" y="75932"/>
                  <a:pt x="925816" y="48916"/>
                </a:cubicBezTo>
                <a:cubicBezTo>
                  <a:pt x="925816" y="35408"/>
                  <a:pt x="931291" y="23179"/>
                  <a:pt x="940143" y="14327"/>
                </a:cubicBezTo>
                <a:close/>
                <a:moveTo>
                  <a:pt x="754980" y="166100"/>
                </a:moveTo>
                <a:cubicBezTo>
                  <a:pt x="763832" y="157248"/>
                  <a:pt x="776061" y="151773"/>
                  <a:pt x="789569" y="151773"/>
                </a:cubicBezTo>
                <a:cubicBezTo>
                  <a:pt x="816585" y="151773"/>
                  <a:pt x="838485" y="173673"/>
                  <a:pt x="838485" y="200689"/>
                </a:cubicBezTo>
                <a:cubicBezTo>
                  <a:pt x="838485" y="227705"/>
                  <a:pt x="816585" y="249605"/>
                  <a:pt x="789569" y="249605"/>
                </a:cubicBezTo>
                <a:cubicBezTo>
                  <a:pt x="762553" y="249605"/>
                  <a:pt x="740653" y="227705"/>
                  <a:pt x="740653" y="200689"/>
                </a:cubicBezTo>
                <a:cubicBezTo>
                  <a:pt x="740653" y="187181"/>
                  <a:pt x="746128" y="174952"/>
                  <a:pt x="754980" y="166100"/>
                </a:cubicBezTo>
                <a:close/>
                <a:moveTo>
                  <a:pt x="569817" y="317873"/>
                </a:moveTo>
                <a:cubicBezTo>
                  <a:pt x="578669" y="309021"/>
                  <a:pt x="590898" y="303546"/>
                  <a:pt x="604406" y="303546"/>
                </a:cubicBezTo>
                <a:cubicBezTo>
                  <a:pt x="631422" y="303546"/>
                  <a:pt x="653322" y="325446"/>
                  <a:pt x="653322" y="352462"/>
                </a:cubicBezTo>
                <a:cubicBezTo>
                  <a:pt x="653322" y="379478"/>
                  <a:pt x="631422" y="401378"/>
                  <a:pt x="604406" y="401378"/>
                </a:cubicBezTo>
                <a:cubicBezTo>
                  <a:pt x="577390" y="401378"/>
                  <a:pt x="555490" y="379478"/>
                  <a:pt x="555490" y="352462"/>
                </a:cubicBezTo>
                <a:cubicBezTo>
                  <a:pt x="555490" y="338954"/>
                  <a:pt x="560965" y="326725"/>
                  <a:pt x="569817" y="317873"/>
                </a:cubicBezTo>
                <a:close/>
                <a:moveTo>
                  <a:pt x="384653" y="469646"/>
                </a:moveTo>
                <a:cubicBezTo>
                  <a:pt x="393505" y="460794"/>
                  <a:pt x="405734" y="455319"/>
                  <a:pt x="419242" y="455319"/>
                </a:cubicBezTo>
                <a:cubicBezTo>
                  <a:pt x="446258" y="455319"/>
                  <a:pt x="468158" y="477219"/>
                  <a:pt x="468158" y="504235"/>
                </a:cubicBezTo>
                <a:cubicBezTo>
                  <a:pt x="468158" y="531251"/>
                  <a:pt x="446258" y="553151"/>
                  <a:pt x="419242" y="553151"/>
                </a:cubicBezTo>
                <a:cubicBezTo>
                  <a:pt x="392226" y="553151"/>
                  <a:pt x="370326" y="531251"/>
                  <a:pt x="370326" y="504235"/>
                </a:cubicBezTo>
                <a:cubicBezTo>
                  <a:pt x="370326" y="490727"/>
                  <a:pt x="375801" y="478498"/>
                  <a:pt x="384653" y="469646"/>
                </a:cubicBezTo>
                <a:close/>
                <a:moveTo>
                  <a:pt x="754980" y="14327"/>
                </a:moveTo>
                <a:cubicBezTo>
                  <a:pt x="763832" y="5475"/>
                  <a:pt x="776061" y="-1"/>
                  <a:pt x="789569" y="0"/>
                </a:cubicBezTo>
                <a:cubicBezTo>
                  <a:pt x="816585" y="0"/>
                  <a:pt x="838485" y="21900"/>
                  <a:pt x="838485" y="48916"/>
                </a:cubicBezTo>
                <a:cubicBezTo>
                  <a:pt x="838485" y="75932"/>
                  <a:pt x="816585" y="97832"/>
                  <a:pt x="789569" y="97832"/>
                </a:cubicBezTo>
                <a:cubicBezTo>
                  <a:pt x="762553" y="97832"/>
                  <a:pt x="740653" y="75932"/>
                  <a:pt x="740653" y="48916"/>
                </a:cubicBezTo>
                <a:cubicBezTo>
                  <a:pt x="740653" y="35408"/>
                  <a:pt x="746128" y="23179"/>
                  <a:pt x="754980" y="14327"/>
                </a:cubicBezTo>
                <a:close/>
                <a:moveTo>
                  <a:pt x="569817" y="166100"/>
                </a:moveTo>
                <a:cubicBezTo>
                  <a:pt x="578669" y="157248"/>
                  <a:pt x="590899" y="151772"/>
                  <a:pt x="604406" y="151773"/>
                </a:cubicBezTo>
                <a:cubicBezTo>
                  <a:pt x="631422" y="151773"/>
                  <a:pt x="653322" y="173673"/>
                  <a:pt x="653322" y="200689"/>
                </a:cubicBezTo>
                <a:cubicBezTo>
                  <a:pt x="653322" y="227705"/>
                  <a:pt x="631422" y="249605"/>
                  <a:pt x="604406" y="249605"/>
                </a:cubicBezTo>
                <a:cubicBezTo>
                  <a:pt x="577390" y="249605"/>
                  <a:pt x="555490" y="227705"/>
                  <a:pt x="555490" y="200689"/>
                </a:cubicBezTo>
                <a:cubicBezTo>
                  <a:pt x="555490" y="187181"/>
                  <a:pt x="560965" y="174952"/>
                  <a:pt x="569817" y="166100"/>
                </a:cubicBezTo>
                <a:close/>
                <a:moveTo>
                  <a:pt x="384653" y="317873"/>
                </a:moveTo>
                <a:cubicBezTo>
                  <a:pt x="393505" y="309021"/>
                  <a:pt x="405735" y="303546"/>
                  <a:pt x="419242" y="303546"/>
                </a:cubicBezTo>
                <a:cubicBezTo>
                  <a:pt x="446258" y="303546"/>
                  <a:pt x="468158" y="325446"/>
                  <a:pt x="468158" y="352462"/>
                </a:cubicBezTo>
                <a:cubicBezTo>
                  <a:pt x="468158" y="379478"/>
                  <a:pt x="446258" y="401378"/>
                  <a:pt x="419242" y="401378"/>
                </a:cubicBezTo>
                <a:cubicBezTo>
                  <a:pt x="392226" y="401378"/>
                  <a:pt x="370326" y="379478"/>
                  <a:pt x="370326" y="352462"/>
                </a:cubicBezTo>
                <a:cubicBezTo>
                  <a:pt x="370326" y="338954"/>
                  <a:pt x="375801" y="326725"/>
                  <a:pt x="384653" y="317873"/>
                </a:cubicBezTo>
                <a:close/>
                <a:moveTo>
                  <a:pt x="199490" y="469646"/>
                </a:moveTo>
                <a:cubicBezTo>
                  <a:pt x="208342" y="460794"/>
                  <a:pt x="220572" y="455318"/>
                  <a:pt x="234079" y="455319"/>
                </a:cubicBezTo>
                <a:cubicBezTo>
                  <a:pt x="261095" y="455319"/>
                  <a:pt x="282995" y="477219"/>
                  <a:pt x="282995" y="504235"/>
                </a:cubicBezTo>
                <a:cubicBezTo>
                  <a:pt x="282995" y="531251"/>
                  <a:pt x="261095" y="553151"/>
                  <a:pt x="234079" y="553151"/>
                </a:cubicBezTo>
                <a:cubicBezTo>
                  <a:pt x="207063" y="553151"/>
                  <a:pt x="185163" y="531251"/>
                  <a:pt x="185163" y="504235"/>
                </a:cubicBezTo>
                <a:cubicBezTo>
                  <a:pt x="185163" y="490727"/>
                  <a:pt x="190638" y="478498"/>
                  <a:pt x="199490" y="469646"/>
                </a:cubicBezTo>
                <a:close/>
                <a:moveTo>
                  <a:pt x="569817" y="14327"/>
                </a:moveTo>
                <a:cubicBezTo>
                  <a:pt x="578669" y="5475"/>
                  <a:pt x="590898" y="0"/>
                  <a:pt x="604406" y="0"/>
                </a:cubicBezTo>
                <a:cubicBezTo>
                  <a:pt x="631422" y="0"/>
                  <a:pt x="653322" y="21900"/>
                  <a:pt x="653322" y="48916"/>
                </a:cubicBezTo>
                <a:cubicBezTo>
                  <a:pt x="653322" y="75932"/>
                  <a:pt x="631422" y="97832"/>
                  <a:pt x="604406" y="97832"/>
                </a:cubicBezTo>
                <a:cubicBezTo>
                  <a:pt x="577390" y="97832"/>
                  <a:pt x="555490" y="75932"/>
                  <a:pt x="555490" y="48916"/>
                </a:cubicBezTo>
                <a:cubicBezTo>
                  <a:pt x="555490" y="35408"/>
                  <a:pt x="560965" y="23179"/>
                  <a:pt x="569817" y="14327"/>
                </a:cubicBezTo>
                <a:close/>
                <a:moveTo>
                  <a:pt x="384653" y="166100"/>
                </a:moveTo>
                <a:cubicBezTo>
                  <a:pt x="393505" y="157249"/>
                  <a:pt x="405734" y="151773"/>
                  <a:pt x="419242" y="151773"/>
                </a:cubicBezTo>
                <a:cubicBezTo>
                  <a:pt x="446258" y="151773"/>
                  <a:pt x="468158" y="173673"/>
                  <a:pt x="468158" y="200689"/>
                </a:cubicBezTo>
                <a:cubicBezTo>
                  <a:pt x="468158" y="227705"/>
                  <a:pt x="446258" y="249605"/>
                  <a:pt x="419242" y="249605"/>
                </a:cubicBezTo>
                <a:cubicBezTo>
                  <a:pt x="392226" y="249605"/>
                  <a:pt x="370326" y="227705"/>
                  <a:pt x="370326" y="200689"/>
                </a:cubicBezTo>
                <a:cubicBezTo>
                  <a:pt x="370326" y="187181"/>
                  <a:pt x="375801" y="174952"/>
                  <a:pt x="384653" y="166100"/>
                </a:cubicBezTo>
                <a:close/>
                <a:moveTo>
                  <a:pt x="199490" y="317873"/>
                </a:moveTo>
                <a:cubicBezTo>
                  <a:pt x="208342" y="309021"/>
                  <a:pt x="220571" y="303546"/>
                  <a:pt x="234079" y="303546"/>
                </a:cubicBezTo>
                <a:cubicBezTo>
                  <a:pt x="261095" y="303546"/>
                  <a:pt x="282995" y="325446"/>
                  <a:pt x="282995" y="352462"/>
                </a:cubicBezTo>
                <a:cubicBezTo>
                  <a:pt x="282995" y="379478"/>
                  <a:pt x="261095" y="401378"/>
                  <a:pt x="234079" y="401378"/>
                </a:cubicBezTo>
                <a:cubicBezTo>
                  <a:pt x="207063" y="401378"/>
                  <a:pt x="185163" y="379478"/>
                  <a:pt x="185163" y="352462"/>
                </a:cubicBezTo>
                <a:cubicBezTo>
                  <a:pt x="185163" y="338954"/>
                  <a:pt x="190638" y="326725"/>
                  <a:pt x="199490" y="317873"/>
                </a:cubicBezTo>
                <a:close/>
                <a:moveTo>
                  <a:pt x="14327" y="469646"/>
                </a:moveTo>
                <a:cubicBezTo>
                  <a:pt x="23179" y="460794"/>
                  <a:pt x="35408" y="455319"/>
                  <a:pt x="48916" y="455319"/>
                </a:cubicBezTo>
                <a:cubicBezTo>
                  <a:pt x="75932" y="455319"/>
                  <a:pt x="97832" y="477219"/>
                  <a:pt x="97832" y="504235"/>
                </a:cubicBezTo>
                <a:cubicBezTo>
                  <a:pt x="97832" y="531251"/>
                  <a:pt x="75932" y="553151"/>
                  <a:pt x="48916" y="553151"/>
                </a:cubicBezTo>
                <a:cubicBezTo>
                  <a:pt x="21900" y="553151"/>
                  <a:pt x="0" y="531251"/>
                  <a:pt x="0" y="504235"/>
                </a:cubicBezTo>
                <a:cubicBezTo>
                  <a:pt x="0" y="490727"/>
                  <a:pt x="5475" y="478498"/>
                  <a:pt x="14327" y="469646"/>
                </a:cubicBezTo>
                <a:close/>
                <a:moveTo>
                  <a:pt x="384653" y="14327"/>
                </a:moveTo>
                <a:cubicBezTo>
                  <a:pt x="393505" y="5475"/>
                  <a:pt x="405734" y="0"/>
                  <a:pt x="419242" y="0"/>
                </a:cubicBezTo>
                <a:cubicBezTo>
                  <a:pt x="446258" y="0"/>
                  <a:pt x="468158" y="21900"/>
                  <a:pt x="468158" y="48916"/>
                </a:cubicBezTo>
                <a:cubicBezTo>
                  <a:pt x="468158" y="75932"/>
                  <a:pt x="446258" y="97832"/>
                  <a:pt x="419242" y="97832"/>
                </a:cubicBezTo>
                <a:cubicBezTo>
                  <a:pt x="392226" y="97832"/>
                  <a:pt x="370326" y="75932"/>
                  <a:pt x="370326" y="48916"/>
                </a:cubicBezTo>
                <a:cubicBezTo>
                  <a:pt x="370326" y="35408"/>
                  <a:pt x="375801" y="23179"/>
                  <a:pt x="384653" y="14327"/>
                </a:cubicBezTo>
                <a:close/>
                <a:moveTo>
                  <a:pt x="199490" y="166100"/>
                </a:moveTo>
                <a:cubicBezTo>
                  <a:pt x="208342" y="157248"/>
                  <a:pt x="220571" y="151773"/>
                  <a:pt x="234079" y="151773"/>
                </a:cubicBezTo>
                <a:cubicBezTo>
                  <a:pt x="261095" y="151773"/>
                  <a:pt x="282995" y="173673"/>
                  <a:pt x="282995" y="200689"/>
                </a:cubicBezTo>
                <a:cubicBezTo>
                  <a:pt x="282995" y="227705"/>
                  <a:pt x="261095" y="249605"/>
                  <a:pt x="234079" y="249605"/>
                </a:cubicBezTo>
                <a:cubicBezTo>
                  <a:pt x="207063" y="249605"/>
                  <a:pt x="185163" y="227705"/>
                  <a:pt x="185163" y="200689"/>
                </a:cubicBezTo>
                <a:cubicBezTo>
                  <a:pt x="185163" y="187181"/>
                  <a:pt x="190638" y="174952"/>
                  <a:pt x="199490" y="166100"/>
                </a:cubicBezTo>
                <a:close/>
                <a:moveTo>
                  <a:pt x="14327" y="317873"/>
                </a:moveTo>
                <a:cubicBezTo>
                  <a:pt x="23179" y="309021"/>
                  <a:pt x="35408" y="303546"/>
                  <a:pt x="48916" y="303546"/>
                </a:cubicBezTo>
                <a:cubicBezTo>
                  <a:pt x="75932" y="303546"/>
                  <a:pt x="97832" y="325446"/>
                  <a:pt x="97832" y="352462"/>
                </a:cubicBezTo>
                <a:cubicBezTo>
                  <a:pt x="97832" y="379478"/>
                  <a:pt x="75932" y="401378"/>
                  <a:pt x="48916" y="401378"/>
                </a:cubicBezTo>
                <a:cubicBezTo>
                  <a:pt x="21900" y="401378"/>
                  <a:pt x="0" y="379478"/>
                  <a:pt x="0" y="352462"/>
                </a:cubicBezTo>
                <a:cubicBezTo>
                  <a:pt x="0" y="338954"/>
                  <a:pt x="5475" y="326725"/>
                  <a:pt x="14327" y="317873"/>
                </a:cubicBezTo>
                <a:close/>
              </a:path>
            </a:pathLst>
          </a:custGeom>
          <a:solidFill>
            <a:srgbClr val="FDC401"/>
          </a:solidFill>
          <a:ln>
            <a:noFill/>
          </a:ln>
          <a:effectLst>
            <a:outerShdw dist="38100" dir="2700000" algn="tl"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22" name="组合 21">
            <a:extLst>
              <a:ext uri="{FF2B5EF4-FFF2-40B4-BE49-F238E27FC236}">
                <a16:creationId xmlns:a16="http://schemas.microsoft.com/office/drawing/2014/main" xmlns="" id="{B0181540-0F70-4294-9F00-B131FD20D4EC}"/>
              </a:ext>
            </a:extLst>
          </p:cNvPr>
          <p:cNvGrpSpPr/>
          <p:nvPr/>
        </p:nvGrpSpPr>
        <p:grpSpPr>
          <a:xfrm>
            <a:off x="5984750" y="-142875"/>
            <a:ext cx="606550" cy="1528241"/>
            <a:chOff x="5984750" y="-142875"/>
            <a:chExt cx="606550" cy="1528241"/>
          </a:xfrm>
        </p:grpSpPr>
        <p:grpSp>
          <p:nvGrpSpPr>
            <p:cNvPr id="16" name="组合 15">
              <a:extLst>
                <a:ext uri="{FF2B5EF4-FFF2-40B4-BE49-F238E27FC236}">
                  <a16:creationId xmlns:a16="http://schemas.microsoft.com/office/drawing/2014/main" xmlns="" id="{40DC39F6-7427-4584-9610-D76BBAEEF199}"/>
                </a:ext>
              </a:extLst>
            </p:cNvPr>
            <p:cNvGrpSpPr/>
            <p:nvPr/>
          </p:nvGrpSpPr>
          <p:grpSpPr>
            <a:xfrm>
              <a:off x="5984750" y="866159"/>
              <a:ext cx="606550" cy="519207"/>
              <a:chOff x="5984750" y="866159"/>
              <a:chExt cx="606550" cy="519207"/>
            </a:xfrm>
          </p:grpSpPr>
          <p:sp>
            <p:nvSpPr>
              <p:cNvPr id="6" name="矩形 5">
                <a:extLst>
                  <a:ext uri="{FF2B5EF4-FFF2-40B4-BE49-F238E27FC236}">
                    <a16:creationId xmlns:a16="http://schemas.microsoft.com/office/drawing/2014/main" xmlns="" id="{2F40F812-043E-494F-A53F-54802CB78D6C}"/>
                  </a:ext>
                </a:extLst>
              </p:cNvPr>
              <p:cNvSpPr/>
              <p:nvPr/>
            </p:nvSpPr>
            <p:spPr>
              <a:xfrm>
                <a:off x="5986655" y="1018630"/>
                <a:ext cx="597025" cy="366736"/>
              </a:xfrm>
              <a:prstGeom prst="rect">
                <a:avLst/>
              </a:prstGeom>
              <a:solidFill>
                <a:srgbClr val="FDC40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5" name="组合 14">
                <a:extLst>
                  <a:ext uri="{FF2B5EF4-FFF2-40B4-BE49-F238E27FC236}">
                    <a16:creationId xmlns:a16="http://schemas.microsoft.com/office/drawing/2014/main" xmlns="" id="{CA224A08-F199-4759-8A99-D384408C800A}"/>
                  </a:ext>
                </a:extLst>
              </p:cNvPr>
              <p:cNvGrpSpPr/>
              <p:nvPr/>
            </p:nvGrpSpPr>
            <p:grpSpPr>
              <a:xfrm>
                <a:off x="6183249" y="866159"/>
                <a:ext cx="210056" cy="293370"/>
                <a:chOff x="6183249" y="866159"/>
                <a:chExt cx="210056" cy="293370"/>
              </a:xfrm>
            </p:grpSpPr>
            <p:sp>
              <p:nvSpPr>
                <p:cNvPr id="13" name="矩形: 圆角 12">
                  <a:extLst>
                    <a:ext uri="{FF2B5EF4-FFF2-40B4-BE49-F238E27FC236}">
                      <a16:creationId xmlns:a16="http://schemas.microsoft.com/office/drawing/2014/main" xmlns="" id="{A2F9E326-CF22-4C2F-9178-23A355D98071}"/>
                    </a:ext>
                  </a:extLst>
                </p:cNvPr>
                <p:cNvSpPr/>
                <p:nvPr/>
              </p:nvSpPr>
              <p:spPr>
                <a:xfrm>
                  <a:off x="6183249" y="866159"/>
                  <a:ext cx="119305" cy="293370"/>
                </a:xfrm>
                <a:prstGeom prst="roundRect">
                  <a:avLst>
                    <a:gd name="adj" fmla="val 50000"/>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0" name="矩形: 圆角 59">
                  <a:extLst>
                    <a:ext uri="{FF2B5EF4-FFF2-40B4-BE49-F238E27FC236}">
                      <a16:creationId xmlns:a16="http://schemas.microsoft.com/office/drawing/2014/main" xmlns="" id="{8B6016E5-1F99-4006-8B3F-A539AB56B9DD}"/>
                    </a:ext>
                  </a:extLst>
                </p:cNvPr>
                <p:cNvSpPr/>
                <p:nvPr/>
              </p:nvSpPr>
              <p:spPr>
                <a:xfrm>
                  <a:off x="6274000" y="866159"/>
                  <a:ext cx="119305" cy="293370"/>
                </a:xfrm>
                <a:prstGeom prst="roundRect">
                  <a:avLst>
                    <a:gd name="adj" fmla="val 50000"/>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57" name="矩形 56">
                <a:extLst>
                  <a:ext uri="{FF2B5EF4-FFF2-40B4-BE49-F238E27FC236}">
                    <a16:creationId xmlns:a16="http://schemas.microsoft.com/office/drawing/2014/main" xmlns="" id="{70C071CA-F39C-47F6-A435-E6A26CC0DDDC}"/>
                  </a:ext>
                </a:extLst>
              </p:cNvPr>
              <p:cNvSpPr/>
              <p:nvPr/>
            </p:nvSpPr>
            <p:spPr>
              <a:xfrm>
                <a:off x="6001487" y="1024107"/>
                <a:ext cx="179857" cy="214808"/>
              </a:xfrm>
              <a:prstGeom prst="rect">
                <a:avLst/>
              </a:prstGeom>
              <a:solidFill>
                <a:srgbClr val="FDC40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8" name="矩形 57">
                <a:extLst>
                  <a:ext uri="{FF2B5EF4-FFF2-40B4-BE49-F238E27FC236}">
                    <a16:creationId xmlns:a16="http://schemas.microsoft.com/office/drawing/2014/main" xmlns="" id="{66C296FD-01B9-4E48-A32C-2D8E7D1E1FFD}"/>
                  </a:ext>
                </a:extLst>
              </p:cNvPr>
              <p:cNvSpPr/>
              <p:nvPr/>
            </p:nvSpPr>
            <p:spPr>
              <a:xfrm>
                <a:off x="6183838" y="1024107"/>
                <a:ext cx="227939" cy="214808"/>
              </a:xfrm>
              <a:prstGeom prst="rect">
                <a:avLst/>
              </a:prstGeom>
              <a:solidFill>
                <a:srgbClr val="FDC40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9" name="矩形 58">
                <a:extLst>
                  <a:ext uri="{FF2B5EF4-FFF2-40B4-BE49-F238E27FC236}">
                    <a16:creationId xmlns:a16="http://schemas.microsoft.com/office/drawing/2014/main" xmlns="" id="{2F8EBBD1-FFC0-4AF1-83C7-9745632B4F93}"/>
                  </a:ext>
                </a:extLst>
              </p:cNvPr>
              <p:cNvSpPr/>
              <p:nvPr/>
            </p:nvSpPr>
            <p:spPr>
              <a:xfrm>
                <a:off x="6399893" y="1023726"/>
                <a:ext cx="179857" cy="214808"/>
              </a:xfrm>
              <a:prstGeom prst="rect">
                <a:avLst/>
              </a:prstGeom>
              <a:solidFill>
                <a:srgbClr val="FDC40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11" name="直接连接符 10">
                <a:extLst>
                  <a:ext uri="{FF2B5EF4-FFF2-40B4-BE49-F238E27FC236}">
                    <a16:creationId xmlns:a16="http://schemas.microsoft.com/office/drawing/2014/main" xmlns="" id="{3D11D7DC-98CA-4B0C-AEB7-E84605C1BEDF}"/>
                  </a:ext>
                </a:extLst>
              </p:cNvPr>
              <p:cNvCxnSpPr>
                <a:cxnSpLocks/>
              </p:cNvCxnSpPr>
              <p:nvPr/>
            </p:nvCxnSpPr>
            <p:spPr>
              <a:xfrm>
                <a:off x="5984750" y="1238534"/>
                <a:ext cx="6065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0" name="直接连接符 19">
              <a:extLst>
                <a:ext uri="{FF2B5EF4-FFF2-40B4-BE49-F238E27FC236}">
                  <a16:creationId xmlns:a16="http://schemas.microsoft.com/office/drawing/2014/main" xmlns="" id="{F0AFCFA6-A01B-4404-94A4-09FC646812B6}"/>
                </a:ext>
              </a:extLst>
            </p:cNvPr>
            <p:cNvCxnSpPr>
              <a:cxnSpLocks/>
            </p:cNvCxnSpPr>
            <p:nvPr/>
          </p:nvCxnSpPr>
          <p:spPr>
            <a:xfrm>
              <a:off x="6285167" y="-142875"/>
              <a:ext cx="0" cy="101923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90" name="组合 89">
            <a:extLst>
              <a:ext uri="{FF2B5EF4-FFF2-40B4-BE49-F238E27FC236}">
                <a16:creationId xmlns:a16="http://schemas.microsoft.com/office/drawing/2014/main" xmlns="" id="{3B32A937-E311-472E-A5DD-5D0AF428C5CA}"/>
              </a:ext>
            </a:extLst>
          </p:cNvPr>
          <p:cNvGrpSpPr/>
          <p:nvPr/>
        </p:nvGrpSpPr>
        <p:grpSpPr>
          <a:xfrm>
            <a:off x="8355311" y="-142875"/>
            <a:ext cx="606550" cy="1528241"/>
            <a:chOff x="5984750" y="-142875"/>
            <a:chExt cx="606550" cy="1528241"/>
          </a:xfrm>
        </p:grpSpPr>
        <p:grpSp>
          <p:nvGrpSpPr>
            <p:cNvPr id="93" name="组合 92">
              <a:extLst>
                <a:ext uri="{FF2B5EF4-FFF2-40B4-BE49-F238E27FC236}">
                  <a16:creationId xmlns:a16="http://schemas.microsoft.com/office/drawing/2014/main" xmlns="" id="{370D46FC-62A8-4134-B634-EDCA1E6C88CD}"/>
                </a:ext>
              </a:extLst>
            </p:cNvPr>
            <p:cNvGrpSpPr/>
            <p:nvPr/>
          </p:nvGrpSpPr>
          <p:grpSpPr>
            <a:xfrm>
              <a:off x="5984750" y="866159"/>
              <a:ext cx="606550" cy="519207"/>
              <a:chOff x="5984750" y="866159"/>
              <a:chExt cx="606550" cy="519207"/>
            </a:xfrm>
          </p:grpSpPr>
          <p:sp>
            <p:nvSpPr>
              <p:cNvPr id="95" name="矩形 94">
                <a:extLst>
                  <a:ext uri="{FF2B5EF4-FFF2-40B4-BE49-F238E27FC236}">
                    <a16:creationId xmlns:a16="http://schemas.microsoft.com/office/drawing/2014/main" xmlns="" id="{9B619E65-CF50-40F3-B236-5A5D0B79BDAD}"/>
                  </a:ext>
                </a:extLst>
              </p:cNvPr>
              <p:cNvSpPr/>
              <p:nvPr/>
            </p:nvSpPr>
            <p:spPr>
              <a:xfrm>
                <a:off x="5986655" y="1018630"/>
                <a:ext cx="597025" cy="366736"/>
              </a:xfrm>
              <a:prstGeom prst="rect">
                <a:avLst/>
              </a:prstGeom>
              <a:solidFill>
                <a:srgbClr val="FDC40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96" name="组合 95">
                <a:extLst>
                  <a:ext uri="{FF2B5EF4-FFF2-40B4-BE49-F238E27FC236}">
                    <a16:creationId xmlns:a16="http://schemas.microsoft.com/office/drawing/2014/main" xmlns="" id="{4D81609E-8A6F-412F-A21A-A4D5190F4EC2}"/>
                  </a:ext>
                </a:extLst>
              </p:cNvPr>
              <p:cNvGrpSpPr/>
              <p:nvPr/>
            </p:nvGrpSpPr>
            <p:grpSpPr>
              <a:xfrm>
                <a:off x="6183249" y="866159"/>
                <a:ext cx="210056" cy="293370"/>
                <a:chOff x="6183249" y="866159"/>
                <a:chExt cx="210056" cy="293370"/>
              </a:xfrm>
            </p:grpSpPr>
            <p:sp>
              <p:nvSpPr>
                <p:cNvPr id="101" name="矩形: 圆角 100">
                  <a:extLst>
                    <a:ext uri="{FF2B5EF4-FFF2-40B4-BE49-F238E27FC236}">
                      <a16:creationId xmlns:a16="http://schemas.microsoft.com/office/drawing/2014/main" xmlns="" id="{7803A22B-B531-441A-880C-7263BAE41F1E}"/>
                    </a:ext>
                  </a:extLst>
                </p:cNvPr>
                <p:cNvSpPr/>
                <p:nvPr/>
              </p:nvSpPr>
              <p:spPr>
                <a:xfrm>
                  <a:off x="6183249" y="866159"/>
                  <a:ext cx="119305" cy="293370"/>
                </a:xfrm>
                <a:prstGeom prst="roundRect">
                  <a:avLst>
                    <a:gd name="adj" fmla="val 50000"/>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2" name="矩形: 圆角 101">
                  <a:extLst>
                    <a:ext uri="{FF2B5EF4-FFF2-40B4-BE49-F238E27FC236}">
                      <a16:creationId xmlns:a16="http://schemas.microsoft.com/office/drawing/2014/main" xmlns="" id="{10D6A772-B9C7-4741-8134-1562FFC2A60A}"/>
                    </a:ext>
                  </a:extLst>
                </p:cNvPr>
                <p:cNvSpPr/>
                <p:nvPr/>
              </p:nvSpPr>
              <p:spPr>
                <a:xfrm>
                  <a:off x="6274000" y="866159"/>
                  <a:ext cx="119305" cy="293370"/>
                </a:xfrm>
                <a:prstGeom prst="roundRect">
                  <a:avLst>
                    <a:gd name="adj" fmla="val 50000"/>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97" name="矩形 96">
                <a:extLst>
                  <a:ext uri="{FF2B5EF4-FFF2-40B4-BE49-F238E27FC236}">
                    <a16:creationId xmlns:a16="http://schemas.microsoft.com/office/drawing/2014/main" xmlns="" id="{A5749ACF-C2EB-4332-95C1-D4FDB828F31A}"/>
                  </a:ext>
                </a:extLst>
              </p:cNvPr>
              <p:cNvSpPr/>
              <p:nvPr/>
            </p:nvSpPr>
            <p:spPr>
              <a:xfrm>
                <a:off x="6001487" y="1024107"/>
                <a:ext cx="179857" cy="214808"/>
              </a:xfrm>
              <a:prstGeom prst="rect">
                <a:avLst/>
              </a:prstGeom>
              <a:solidFill>
                <a:srgbClr val="FDC40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8" name="矩形 97">
                <a:extLst>
                  <a:ext uri="{FF2B5EF4-FFF2-40B4-BE49-F238E27FC236}">
                    <a16:creationId xmlns:a16="http://schemas.microsoft.com/office/drawing/2014/main" xmlns="" id="{C03906B4-1190-449D-8BA4-55D8B0FBEF4D}"/>
                  </a:ext>
                </a:extLst>
              </p:cNvPr>
              <p:cNvSpPr/>
              <p:nvPr/>
            </p:nvSpPr>
            <p:spPr>
              <a:xfrm>
                <a:off x="6183838" y="1024107"/>
                <a:ext cx="227939" cy="214808"/>
              </a:xfrm>
              <a:prstGeom prst="rect">
                <a:avLst/>
              </a:prstGeom>
              <a:solidFill>
                <a:srgbClr val="FDC40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9" name="矩形 98">
                <a:extLst>
                  <a:ext uri="{FF2B5EF4-FFF2-40B4-BE49-F238E27FC236}">
                    <a16:creationId xmlns:a16="http://schemas.microsoft.com/office/drawing/2014/main" xmlns="" id="{0449E00B-7916-4A4E-B1F4-5706745ADC23}"/>
                  </a:ext>
                </a:extLst>
              </p:cNvPr>
              <p:cNvSpPr/>
              <p:nvPr/>
            </p:nvSpPr>
            <p:spPr>
              <a:xfrm>
                <a:off x="6399893" y="1023726"/>
                <a:ext cx="179857" cy="214808"/>
              </a:xfrm>
              <a:prstGeom prst="rect">
                <a:avLst/>
              </a:prstGeom>
              <a:solidFill>
                <a:srgbClr val="FDC40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100" name="直接连接符 99">
                <a:extLst>
                  <a:ext uri="{FF2B5EF4-FFF2-40B4-BE49-F238E27FC236}">
                    <a16:creationId xmlns:a16="http://schemas.microsoft.com/office/drawing/2014/main" xmlns="" id="{356AFB77-47BA-4B7A-9589-1693CC8ED395}"/>
                  </a:ext>
                </a:extLst>
              </p:cNvPr>
              <p:cNvCxnSpPr>
                <a:cxnSpLocks/>
              </p:cNvCxnSpPr>
              <p:nvPr/>
            </p:nvCxnSpPr>
            <p:spPr>
              <a:xfrm>
                <a:off x="5984750" y="1238534"/>
                <a:ext cx="6065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94" name="直接连接符 93">
              <a:extLst>
                <a:ext uri="{FF2B5EF4-FFF2-40B4-BE49-F238E27FC236}">
                  <a16:creationId xmlns:a16="http://schemas.microsoft.com/office/drawing/2014/main" xmlns="" id="{7E3312C1-B231-4573-9165-788DE21BD345}"/>
                </a:ext>
              </a:extLst>
            </p:cNvPr>
            <p:cNvCxnSpPr>
              <a:cxnSpLocks/>
            </p:cNvCxnSpPr>
            <p:nvPr/>
          </p:nvCxnSpPr>
          <p:spPr>
            <a:xfrm>
              <a:off x="6285167" y="-142875"/>
              <a:ext cx="0" cy="101923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03" name="图片 102">
            <a:extLst>
              <a:ext uri="{FF2B5EF4-FFF2-40B4-BE49-F238E27FC236}">
                <a16:creationId xmlns:a16="http://schemas.microsoft.com/office/drawing/2014/main" xmlns="" id="{3DA491D6-1468-4523-B92E-35D4AF2650B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6200000">
            <a:off x="11290422" y="6027019"/>
            <a:ext cx="1726494" cy="1757220"/>
          </a:xfrm>
          <a:prstGeom prst="rect">
            <a:avLst/>
          </a:prstGeom>
        </p:spPr>
      </p:pic>
      <p:grpSp>
        <p:nvGrpSpPr>
          <p:cNvPr id="25" name="组合 24">
            <a:extLst>
              <a:ext uri="{FF2B5EF4-FFF2-40B4-BE49-F238E27FC236}">
                <a16:creationId xmlns:a16="http://schemas.microsoft.com/office/drawing/2014/main" xmlns="" id="{DC3204A6-029F-4997-AA74-75E1BC814C3C}"/>
              </a:ext>
            </a:extLst>
          </p:cNvPr>
          <p:cNvGrpSpPr/>
          <p:nvPr/>
        </p:nvGrpSpPr>
        <p:grpSpPr>
          <a:xfrm>
            <a:off x="10682722" y="5170431"/>
            <a:ext cx="878077" cy="863851"/>
            <a:chOff x="10682722" y="5170431"/>
            <a:chExt cx="878077" cy="863851"/>
          </a:xfrm>
        </p:grpSpPr>
        <p:sp>
          <p:nvSpPr>
            <p:cNvPr id="24" name="直角三角形 23">
              <a:extLst>
                <a:ext uri="{FF2B5EF4-FFF2-40B4-BE49-F238E27FC236}">
                  <a16:creationId xmlns:a16="http://schemas.microsoft.com/office/drawing/2014/main" xmlns="" id="{464FE113-B398-4CE9-B3A7-5916F2AF8A71}"/>
                </a:ext>
              </a:extLst>
            </p:cNvPr>
            <p:cNvSpPr/>
            <p:nvPr/>
          </p:nvSpPr>
          <p:spPr>
            <a:xfrm rot="16200000">
              <a:off x="10682722" y="5653424"/>
              <a:ext cx="380858" cy="380858"/>
            </a:xfrm>
            <a:prstGeom prst="rtTriangle">
              <a:avLst/>
            </a:prstGeom>
            <a:solidFill>
              <a:srgbClr val="4B2EF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4" name="直角三角形 103">
              <a:extLst>
                <a:ext uri="{FF2B5EF4-FFF2-40B4-BE49-F238E27FC236}">
                  <a16:creationId xmlns:a16="http://schemas.microsoft.com/office/drawing/2014/main" xmlns="" id="{E51079E3-4195-42F9-A13F-1E6A2DCFB006}"/>
                </a:ext>
              </a:extLst>
            </p:cNvPr>
            <p:cNvSpPr/>
            <p:nvPr/>
          </p:nvSpPr>
          <p:spPr>
            <a:xfrm rot="16200000">
              <a:off x="11179941" y="5170431"/>
              <a:ext cx="380858" cy="380858"/>
            </a:xfrm>
            <a:prstGeom prst="rtTriangle">
              <a:avLst/>
            </a:prstGeom>
            <a:solidFill>
              <a:srgbClr val="FF6586"/>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pic>
        <p:nvPicPr>
          <p:cNvPr id="105" name="图片 104">
            <a:extLst>
              <a:ext uri="{FF2B5EF4-FFF2-40B4-BE49-F238E27FC236}">
                <a16:creationId xmlns:a16="http://schemas.microsoft.com/office/drawing/2014/main" xmlns="" id="{8A76EA06-EE22-4221-BA7B-D8D39B69B01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1491515">
            <a:off x="11538705" y="-252862"/>
            <a:ext cx="985076" cy="975489"/>
          </a:xfrm>
          <a:prstGeom prst="rect">
            <a:avLst/>
          </a:prstGeom>
        </p:spPr>
      </p:pic>
      <p:pic>
        <p:nvPicPr>
          <p:cNvPr id="106" name="图片 105">
            <a:extLst>
              <a:ext uri="{FF2B5EF4-FFF2-40B4-BE49-F238E27FC236}">
                <a16:creationId xmlns:a16="http://schemas.microsoft.com/office/drawing/2014/main" xmlns="" id="{0EE7A9BF-4459-48FA-9BF8-3E67CD55A61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5400000">
            <a:off x="123510" y="6079274"/>
            <a:ext cx="663198" cy="654677"/>
          </a:xfrm>
          <a:prstGeom prst="rect">
            <a:avLst/>
          </a:prstGeom>
        </p:spPr>
      </p:pic>
      <p:pic>
        <p:nvPicPr>
          <p:cNvPr id="107" name="图片 106" descr="图片包含 游戏机, 监控, 电视&#10;&#10;描述已自动生成">
            <a:extLst>
              <a:ext uri="{FF2B5EF4-FFF2-40B4-BE49-F238E27FC236}">
                <a16:creationId xmlns:a16="http://schemas.microsoft.com/office/drawing/2014/main" xmlns="" id="{EF825CFA-9F8D-4C77-B53A-51538A2CC62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5400000">
            <a:off x="110672" y="239204"/>
            <a:ext cx="642436" cy="654677"/>
          </a:xfrm>
          <a:prstGeom prst="rect">
            <a:avLst/>
          </a:prstGeom>
        </p:spPr>
      </p:pic>
      <p:grpSp>
        <p:nvGrpSpPr>
          <p:cNvPr id="108" name="组合 107">
            <a:extLst>
              <a:ext uri="{FF2B5EF4-FFF2-40B4-BE49-F238E27FC236}">
                <a16:creationId xmlns:a16="http://schemas.microsoft.com/office/drawing/2014/main" xmlns="" id="{91B74CBC-3B30-4DB0-B87A-8839C4A4BC00}"/>
              </a:ext>
            </a:extLst>
          </p:cNvPr>
          <p:cNvGrpSpPr/>
          <p:nvPr/>
        </p:nvGrpSpPr>
        <p:grpSpPr>
          <a:xfrm rot="16200000" flipV="1">
            <a:off x="635566" y="818441"/>
            <a:ext cx="867917" cy="874011"/>
            <a:chOff x="10692882" y="5170431"/>
            <a:chExt cx="867917" cy="874011"/>
          </a:xfrm>
        </p:grpSpPr>
        <p:sp>
          <p:nvSpPr>
            <p:cNvPr id="109" name="直角三角形 108">
              <a:extLst>
                <a:ext uri="{FF2B5EF4-FFF2-40B4-BE49-F238E27FC236}">
                  <a16:creationId xmlns:a16="http://schemas.microsoft.com/office/drawing/2014/main" xmlns="" id="{90B255FB-5597-4684-9214-0201FAB43693}"/>
                </a:ext>
              </a:extLst>
            </p:cNvPr>
            <p:cNvSpPr/>
            <p:nvPr/>
          </p:nvSpPr>
          <p:spPr>
            <a:xfrm rot="16200000">
              <a:off x="10692882" y="5663584"/>
              <a:ext cx="380858" cy="380858"/>
            </a:xfrm>
            <a:prstGeom prst="rtTriangle">
              <a:avLst/>
            </a:prstGeom>
            <a:solidFill>
              <a:srgbClr val="4B2EF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0" name="直角三角形 109">
              <a:extLst>
                <a:ext uri="{FF2B5EF4-FFF2-40B4-BE49-F238E27FC236}">
                  <a16:creationId xmlns:a16="http://schemas.microsoft.com/office/drawing/2014/main" xmlns="" id="{69BD2464-F782-41A5-829C-DDD8CC592D1E}"/>
                </a:ext>
              </a:extLst>
            </p:cNvPr>
            <p:cNvSpPr/>
            <p:nvPr/>
          </p:nvSpPr>
          <p:spPr>
            <a:xfrm rot="16200000">
              <a:off x="11179941" y="5170431"/>
              <a:ext cx="380858" cy="380858"/>
            </a:xfrm>
            <a:prstGeom prst="rtTriangle">
              <a:avLst/>
            </a:prstGeom>
            <a:solidFill>
              <a:srgbClr val="FF6586"/>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2" name="组合 1">
            <a:extLst>
              <a:ext uri="{FF2B5EF4-FFF2-40B4-BE49-F238E27FC236}">
                <a16:creationId xmlns:a16="http://schemas.microsoft.com/office/drawing/2014/main" xmlns="" id="{44250766-0213-4882-9CC1-EE7D29C25E6E}"/>
              </a:ext>
            </a:extLst>
          </p:cNvPr>
          <p:cNvGrpSpPr/>
          <p:nvPr/>
        </p:nvGrpSpPr>
        <p:grpSpPr>
          <a:xfrm>
            <a:off x="954266" y="488224"/>
            <a:ext cx="3664896" cy="7755246"/>
            <a:chOff x="954266" y="488224"/>
            <a:chExt cx="3664896" cy="7755246"/>
          </a:xfrm>
        </p:grpSpPr>
        <p:pic>
          <p:nvPicPr>
            <p:cNvPr id="8" name="图片 7" descr="卡通人物&#10;&#10;描述已自动生成">
              <a:extLst>
                <a:ext uri="{FF2B5EF4-FFF2-40B4-BE49-F238E27FC236}">
                  <a16:creationId xmlns:a16="http://schemas.microsoft.com/office/drawing/2014/main" xmlns="" id="{5BF7CAE8-8A6C-49FD-9C2B-D836FF2A6EFB}"/>
                </a:ext>
              </a:extLst>
            </p:cNvPr>
            <p:cNvPicPr>
              <a:picLocks noChangeAspect="1"/>
            </p:cNvPicPr>
            <p:nvPr/>
          </p:nvPicPr>
          <p:blipFill rotWithShape="1">
            <a:blip r:embed="rId9">
              <a:alphaModFix amt="27000"/>
              <a:extLst>
                <a:ext uri="{BEBA8EAE-BF5A-486C-A8C5-ECC9F3942E4B}">
                  <a14:imgProps xmlns:a14="http://schemas.microsoft.com/office/drawing/2010/main">
                    <a14:imgLayer r:embed="rId10">
                      <a14:imgEffect>
                        <a14:backgroundRemoval t="8683" b="90120" l="10000" r="90000">
                          <a14:foregroundMark x1="51798" y1="8832" x2="52247" y2="8832"/>
                          <a14:foregroundMark x1="42921" y1="89072" x2="43596" y2="89222"/>
                          <a14:foregroundMark x1="50562" y1="90120" x2="50562" y2="90120"/>
                          <a14:foregroundMark x1="54382" y1="55689" x2="54382" y2="55689"/>
                          <a14:backgroundMark x1="50674" y1="58234" x2="50674" y2="58234"/>
                        </a14:backgroundRemoval>
                      </a14:imgEffect>
                      <a14:imgEffect>
                        <a14:sharpenSoften amount="15000"/>
                      </a14:imgEffect>
                      <a14:imgEffect>
                        <a14:saturation sat="111000"/>
                      </a14:imgEffect>
                      <a14:imgEffect>
                        <a14:brightnessContrast bright="-100000" contrast="5000"/>
                      </a14:imgEffect>
                    </a14:imgLayer>
                  </a14:imgProps>
                </a:ext>
                <a:ext uri="{28A0092B-C50C-407E-A947-70E740481C1C}">
                  <a14:useLocalDpi xmlns:a14="http://schemas.microsoft.com/office/drawing/2010/main" val="0"/>
                </a:ext>
              </a:extLst>
            </a:blip>
            <a:srcRect l="29878" r="36352"/>
            <a:stretch/>
          </p:blipFill>
          <p:spPr>
            <a:xfrm>
              <a:off x="954266" y="488225"/>
              <a:ext cx="3489363" cy="7755245"/>
            </a:xfrm>
            <a:prstGeom prst="rect">
              <a:avLst/>
            </a:prstGeom>
          </p:spPr>
        </p:pic>
        <p:pic>
          <p:nvPicPr>
            <p:cNvPr id="62" name="图片 61" descr="卡通人物&#10;&#10;描述已自动生成">
              <a:extLst>
                <a:ext uri="{FF2B5EF4-FFF2-40B4-BE49-F238E27FC236}">
                  <a16:creationId xmlns:a16="http://schemas.microsoft.com/office/drawing/2014/main" xmlns="" id="{9715DA4A-CB02-4861-9CB1-39C47496B4E1}"/>
                </a:ext>
              </a:extLst>
            </p:cNvPr>
            <p:cNvPicPr>
              <a:picLocks noChangeAspect="1"/>
            </p:cNvPicPr>
            <p:nvPr/>
          </p:nvPicPr>
          <p:blipFill rotWithShape="1">
            <a:blip r:embed="rId11">
              <a:extLst>
                <a:ext uri="{BEBA8EAE-BF5A-486C-A8C5-ECC9F3942E4B}">
                  <a14:imgProps xmlns:a14="http://schemas.microsoft.com/office/drawing/2010/main">
                    <a14:imgLayer r:embed="rId10">
                      <a14:imgEffect>
                        <a14:backgroundRemoval t="8683" b="90120" l="10000" r="90000">
                          <a14:foregroundMark x1="51798" y1="8832" x2="52247" y2="8832"/>
                          <a14:foregroundMark x1="42921" y1="89072" x2="43596" y2="89222"/>
                          <a14:foregroundMark x1="50562" y1="90120" x2="50562" y2="90120"/>
                          <a14:foregroundMark x1="54382" y1="55689" x2="54382" y2="55689"/>
                          <a14:backgroundMark x1="50674" y1="58234" x2="50674" y2="58234"/>
                        </a14:backgroundRemoval>
                      </a14:imgEffect>
                      <a14:imgEffect>
                        <a14:sharpenSoften amount="15000"/>
                      </a14:imgEffect>
                      <a14:imgEffect>
                        <a14:saturation sat="111000"/>
                      </a14:imgEffect>
                      <a14:imgEffect>
                        <a14:brightnessContrast bright="14000" contrast="5000"/>
                      </a14:imgEffect>
                    </a14:imgLayer>
                  </a14:imgProps>
                </a:ext>
                <a:ext uri="{28A0092B-C50C-407E-A947-70E740481C1C}">
                  <a14:useLocalDpi xmlns:a14="http://schemas.microsoft.com/office/drawing/2010/main" val="0"/>
                </a:ext>
              </a:extLst>
            </a:blip>
            <a:srcRect l="29878" r="36352"/>
            <a:stretch/>
          </p:blipFill>
          <p:spPr>
            <a:xfrm>
              <a:off x="1129799" y="488224"/>
              <a:ext cx="3489363" cy="7755245"/>
            </a:xfrm>
            <a:prstGeom prst="rect">
              <a:avLst/>
            </a:prstGeom>
          </p:spPr>
        </p:pic>
      </p:grpSp>
      <p:grpSp>
        <p:nvGrpSpPr>
          <p:cNvPr id="63" name="组合 62">
            <a:extLst>
              <a:ext uri="{FF2B5EF4-FFF2-40B4-BE49-F238E27FC236}">
                <a16:creationId xmlns:a16="http://schemas.microsoft.com/office/drawing/2014/main" xmlns="" id="{A9E80006-2201-4031-977C-96056B215DE6}"/>
              </a:ext>
            </a:extLst>
          </p:cNvPr>
          <p:cNvGrpSpPr/>
          <p:nvPr/>
        </p:nvGrpSpPr>
        <p:grpSpPr>
          <a:xfrm>
            <a:off x="-5109294" y="1976375"/>
            <a:ext cx="4923333" cy="3360614"/>
            <a:chOff x="1172667" y="1976375"/>
            <a:chExt cx="4923333" cy="3360614"/>
          </a:xfrm>
        </p:grpSpPr>
        <p:sp>
          <p:nvSpPr>
            <p:cNvPr id="64" name="矩形: 圆角 63">
              <a:extLst>
                <a:ext uri="{FF2B5EF4-FFF2-40B4-BE49-F238E27FC236}">
                  <a16:creationId xmlns:a16="http://schemas.microsoft.com/office/drawing/2014/main" xmlns="" id="{2B4918D2-1177-44F0-8A51-B368D4F49506}"/>
                </a:ext>
              </a:extLst>
            </p:cNvPr>
            <p:cNvSpPr/>
            <p:nvPr/>
          </p:nvSpPr>
          <p:spPr>
            <a:xfrm>
              <a:off x="1172667" y="1976375"/>
              <a:ext cx="4923333" cy="3360614"/>
            </a:xfrm>
            <a:prstGeom prst="roundRect">
              <a:avLst>
                <a:gd name="adj" fmla="val 6937"/>
              </a:avLst>
            </a:prstGeom>
            <a:solidFill>
              <a:srgbClr val="7786FA"/>
            </a:solidFill>
            <a:ln w="444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pic>
          <p:nvPicPr>
            <p:cNvPr id="65" name="图片 64">
              <a:extLst>
                <a:ext uri="{FF2B5EF4-FFF2-40B4-BE49-F238E27FC236}">
                  <a16:creationId xmlns:a16="http://schemas.microsoft.com/office/drawing/2014/main" xmlns="" id="{1F5BA956-1204-4097-AFF5-28C4C4C91F71}"/>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347761" y="2132682"/>
              <a:ext cx="4573144" cy="3048000"/>
            </a:xfrm>
            <a:prstGeom prst="roundRect">
              <a:avLst>
                <a:gd name="adj" fmla="val 5919"/>
              </a:avLst>
            </a:prstGeom>
            <a:ln w="50800">
              <a:solidFill>
                <a:schemeClr val="tx1"/>
              </a:solidFill>
            </a:ln>
          </p:spPr>
        </p:pic>
      </p:grpSp>
    </p:spTree>
    <p:custDataLst>
      <p:tags r:id="rId1"/>
    </p:custDataLst>
    <p:extLst>
      <p:ext uri="{BB962C8B-B14F-4D97-AF65-F5344CB8AC3E}">
        <p14:creationId xmlns:p14="http://schemas.microsoft.com/office/powerpoint/2010/main" val="150089755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DC401"/>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569DF151-D82F-4F85-B62F-64A7A3E14F6C}"/>
              </a:ext>
            </a:extLst>
          </p:cNvPr>
          <p:cNvSpPr/>
          <p:nvPr/>
        </p:nvSpPr>
        <p:spPr>
          <a:xfrm>
            <a:off x="0" y="0"/>
            <a:ext cx="12192000" cy="6858000"/>
          </a:xfrm>
          <a:prstGeom prst="rect">
            <a:avLst/>
          </a:prstGeom>
          <a:blipFill dpi="0" rotWithShape="1">
            <a:blip r:embed="rId3">
              <a:alphaModFix amt="47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58" name="任意多边形: 形状 157">
            <a:extLst>
              <a:ext uri="{FF2B5EF4-FFF2-40B4-BE49-F238E27FC236}">
                <a16:creationId xmlns:a16="http://schemas.microsoft.com/office/drawing/2014/main" xmlns="" id="{FC24D256-18C2-477B-AAD5-CBF702CC54A9}"/>
              </a:ext>
            </a:extLst>
          </p:cNvPr>
          <p:cNvSpPr/>
          <p:nvPr/>
        </p:nvSpPr>
        <p:spPr>
          <a:xfrm rot="900000">
            <a:off x="-299614" y="2972357"/>
            <a:ext cx="8717061" cy="4881084"/>
          </a:xfrm>
          <a:custGeom>
            <a:avLst/>
            <a:gdLst>
              <a:gd name="connsiteX0" fmla="*/ 4018353 w 8717061"/>
              <a:gd name="connsiteY0" fmla="*/ 0 h 4881084"/>
              <a:gd name="connsiteX1" fmla="*/ 8717061 w 8717061"/>
              <a:gd name="connsiteY1" fmla="*/ 2768755 h 4881084"/>
              <a:gd name="connsiteX2" fmla="*/ 833745 w 8717061"/>
              <a:gd name="connsiteY2" fmla="*/ 4881084 h 4881084"/>
              <a:gd name="connsiteX3" fmla="*/ 0 w 8717061"/>
              <a:gd name="connsiteY3" fmla="*/ 1769505 h 4881084"/>
            </a:gdLst>
            <a:ahLst/>
            <a:cxnLst>
              <a:cxn ang="0">
                <a:pos x="connsiteX0" y="connsiteY0"/>
              </a:cxn>
              <a:cxn ang="0">
                <a:pos x="connsiteX1" y="connsiteY1"/>
              </a:cxn>
              <a:cxn ang="0">
                <a:pos x="connsiteX2" y="connsiteY2"/>
              </a:cxn>
              <a:cxn ang="0">
                <a:pos x="connsiteX3" y="connsiteY3"/>
              </a:cxn>
            </a:cxnLst>
            <a:rect l="l" t="t" r="r" b="b"/>
            <a:pathLst>
              <a:path w="8717061" h="4881084">
                <a:moveTo>
                  <a:pt x="4018353" y="0"/>
                </a:moveTo>
                <a:lnTo>
                  <a:pt x="8717061" y="2768755"/>
                </a:lnTo>
                <a:lnTo>
                  <a:pt x="833745" y="4881084"/>
                </a:lnTo>
                <a:lnTo>
                  <a:pt x="0" y="1769505"/>
                </a:lnTo>
                <a:close/>
              </a:path>
            </a:pathLst>
          </a:custGeom>
          <a:solidFill>
            <a:schemeClr val="bg1"/>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3" name="任意多边形: 形状 12">
            <a:extLst>
              <a:ext uri="{FF2B5EF4-FFF2-40B4-BE49-F238E27FC236}">
                <a16:creationId xmlns:a16="http://schemas.microsoft.com/office/drawing/2014/main" xmlns="" id="{C19CA990-D98B-4B82-BF90-2223EA8C789A}"/>
              </a:ext>
            </a:extLst>
          </p:cNvPr>
          <p:cNvSpPr/>
          <p:nvPr/>
        </p:nvSpPr>
        <p:spPr>
          <a:xfrm rot="900000">
            <a:off x="-303108" y="3104581"/>
            <a:ext cx="8499366" cy="4727517"/>
          </a:xfrm>
          <a:custGeom>
            <a:avLst/>
            <a:gdLst>
              <a:gd name="connsiteX0" fmla="*/ 3978870 w 8499366"/>
              <a:gd name="connsiteY0" fmla="*/ 0 h 4727517"/>
              <a:gd name="connsiteX1" fmla="*/ 8499366 w 8499366"/>
              <a:gd name="connsiteY1" fmla="*/ 2663742 h 4727517"/>
              <a:gd name="connsiteX2" fmla="*/ 797256 w 8499366"/>
              <a:gd name="connsiteY2" fmla="*/ 4727517 h 4727517"/>
              <a:gd name="connsiteX3" fmla="*/ 0 w 8499366"/>
              <a:gd name="connsiteY3" fmla="*/ 1752119 h 4727517"/>
            </a:gdLst>
            <a:ahLst/>
            <a:cxnLst>
              <a:cxn ang="0">
                <a:pos x="connsiteX0" y="connsiteY0"/>
              </a:cxn>
              <a:cxn ang="0">
                <a:pos x="connsiteX1" y="connsiteY1"/>
              </a:cxn>
              <a:cxn ang="0">
                <a:pos x="connsiteX2" y="connsiteY2"/>
              </a:cxn>
              <a:cxn ang="0">
                <a:pos x="connsiteX3" y="connsiteY3"/>
              </a:cxn>
            </a:cxnLst>
            <a:rect l="l" t="t" r="r" b="b"/>
            <a:pathLst>
              <a:path w="8499366" h="4727517">
                <a:moveTo>
                  <a:pt x="3978870" y="0"/>
                </a:moveTo>
                <a:lnTo>
                  <a:pt x="8499366" y="2663742"/>
                </a:lnTo>
                <a:lnTo>
                  <a:pt x="797256" y="4727517"/>
                </a:lnTo>
                <a:lnTo>
                  <a:pt x="0" y="1752119"/>
                </a:lnTo>
                <a:close/>
              </a:path>
            </a:pathLst>
          </a:custGeom>
          <a:solidFill>
            <a:srgbClr val="4B2EFA"/>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grpSp>
        <p:nvGrpSpPr>
          <p:cNvPr id="60" name="组合 59">
            <a:extLst>
              <a:ext uri="{FF2B5EF4-FFF2-40B4-BE49-F238E27FC236}">
                <a16:creationId xmlns:a16="http://schemas.microsoft.com/office/drawing/2014/main" xmlns="" id="{FEFB30D1-B036-4328-9A6D-454F9D3B7460}"/>
              </a:ext>
            </a:extLst>
          </p:cNvPr>
          <p:cNvGrpSpPr/>
          <p:nvPr/>
        </p:nvGrpSpPr>
        <p:grpSpPr>
          <a:xfrm>
            <a:off x="760855" y="4435214"/>
            <a:ext cx="823622" cy="823622"/>
            <a:chOff x="-331314" y="6858000"/>
            <a:chExt cx="1503981" cy="1503981"/>
          </a:xfrm>
        </p:grpSpPr>
        <p:sp>
          <p:nvSpPr>
            <p:cNvPr id="22" name="圆: 空心 21">
              <a:extLst>
                <a:ext uri="{FF2B5EF4-FFF2-40B4-BE49-F238E27FC236}">
                  <a16:creationId xmlns:a16="http://schemas.microsoft.com/office/drawing/2014/main" xmlns="" id="{8CD25E1F-6C9C-4F4E-A1EC-66C719C13DE9}"/>
                </a:ext>
              </a:extLst>
            </p:cNvPr>
            <p:cNvSpPr/>
            <p:nvPr/>
          </p:nvSpPr>
          <p:spPr>
            <a:xfrm>
              <a:off x="-331314" y="6858000"/>
              <a:ext cx="1503981" cy="1503981"/>
            </a:xfrm>
            <a:prstGeom prst="donut">
              <a:avLst>
                <a:gd name="adj" fmla="val 31591"/>
              </a:avLst>
            </a:prstGeom>
            <a:solidFill>
              <a:srgbClr val="FDC401"/>
            </a:solidFill>
            <a:ln w="349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Medium"/>
                <a:ea typeface="思源黑体 Medium"/>
                <a:cs typeface="+mn-cs"/>
              </a:endParaRPr>
            </a:p>
          </p:txBody>
        </p:sp>
        <p:sp>
          <p:nvSpPr>
            <p:cNvPr id="23" name="椭圆 22">
              <a:extLst>
                <a:ext uri="{FF2B5EF4-FFF2-40B4-BE49-F238E27FC236}">
                  <a16:creationId xmlns:a16="http://schemas.microsoft.com/office/drawing/2014/main" xmlns="" id="{95EABA30-6929-4DB8-9733-B1FF297260F0}"/>
                </a:ext>
              </a:extLst>
            </p:cNvPr>
            <p:cNvSpPr/>
            <p:nvPr/>
          </p:nvSpPr>
          <p:spPr>
            <a:xfrm>
              <a:off x="204488" y="7106716"/>
              <a:ext cx="45720" cy="457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24" name="椭圆 23">
              <a:extLst>
                <a:ext uri="{FF2B5EF4-FFF2-40B4-BE49-F238E27FC236}">
                  <a16:creationId xmlns:a16="http://schemas.microsoft.com/office/drawing/2014/main" xmlns="" id="{02861976-FDDB-42C5-A3CB-3C90D0F5C971}"/>
                </a:ext>
              </a:extLst>
            </p:cNvPr>
            <p:cNvSpPr/>
            <p:nvPr/>
          </p:nvSpPr>
          <p:spPr>
            <a:xfrm>
              <a:off x="423021" y="7106716"/>
              <a:ext cx="45720" cy="457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25" name="椭圆 24">
              <a:extLst>
                <a:ext uri="{FF2B5EF4-FFF2-40B4-BE49-F238E27FC236}">
                  <a16:creationId xmlns:a16="http://schemas.microsoft.com/office/drawing/2014/main" xmlns="" id="{991A5B97-84F6-43DD-8CDE-E645127D647D}"/>
                </a:ext>
              </a:extLst>
            </p:cNvPr>
            <p:cNvSpPr/>
            <p:nvPr/>
          </p:nvSpPr>
          <p:spPr>
            <a:xfrm>
              <a:off x="641553" y="7106716"/>
              <a:ext cx="45720" cy="457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26" name="椭圆 25">
              <a:extLst>
                <a:ext uri="{FF2B5EF4-FFF2-40B4-BE49-F238E27FC236}">
                  <a16:creationId xmlns:a16="http://schemas.microsoft.com/office/drawing/2014/main" xmlns="" id="{88630AA6-EABC-4D02-A1BC-0C0D14EE513A}"/>
                </a:ext>
              </a:extLst>
            </p:cNvPr>
            <p:cNvSpPr/>
            <p:nvPr/>
          </p:nvSpPr>
          <p:spPr>
            <a:xfrm>
              <a:off x="100856" y="6936483"/>
              <a:ext cx="45720" cy="457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27" name="椭圆 26">
              <a:extLst>
                <a:ext uri="{FF2B5EF4-FFF2-40B4-BE49-F238E27FC236}">
                  <a16:creationId xmlns:a16="http://schemas.microsoft.com/office/drawing/2014/main" xmlns="" id="{FBF8C7DA-AA5C-4292-A22D-EF29318792BC}"/>
                </a:ext>
              </a:extLst>
            </p:cNvPr>
            <p:cNvSpPr/>
            <p:nvPr/>
          </p:nvSpPr>
          <p:spPr>
            <a:xfrm>
              <a:off x="319389" y="6936483"/>
              <a:ext cx="45720" cy="457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28" name="椭圆 27">
              <a:extLst>
                <a:ext uri="{FF2B5EF4-FFF2-40B4-BE49-F238E27FC236}">
                  <a16:creationId xmlns:a16="http://schemas.microsoft.com/office/drawing/2014/main" xmlns="" id="{7C8B3F3F-9AD3-4C68-BF47-30D636906C8B}"/>
                </a:ext>
              </a:extLst>
            </p:cNvPr>
            <p:cNvSpPr/>
            <p:nvPr/>
          </p:nvSpPr>
          <p:spPr>
            <a:xfrm>
              <a:off x="515805" y="6936483"/>
              <a:ext cx="45720" cy="457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29" name="椭圆 28">
              <a:extLst>
                <a:ext uri="{FF2B5EF4-FFF2-40B4-BE49-F238E27FC236}">
                  <a16:creationId xmlns:a16="http://schemas.microsoft.com/office/drawing/2014/main" xmlns="" id="{F22506AE-CD66-4525-931B-C7F2DDE29141}"/>
                </a:ext>
              </a:extLst>
            </p:cNvPr>
            <p:cNvSpPr/>
            <p:nvPr/>
          </p:nvSpPr>
          <p:spPr>
            <a:xfrm>
              <a:off x="18011" y="7114159"/>
              <a:ext cx="45720" cy="457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30" name="椭圆 29">
              <a:extLst>
                <a:ext uri="{FF2B5EF4-FFF2-40B4-BE49-F238E27FC236}">
                  <a16:creationId xmlns:a16="http://schemas.microsoft.com/office/drawing/2014/main" xmlns="" id="{79FE1E3A-E4C7-4656-87F1-F7C0783F063F}"/>
                </a:ext>
              </a:extLst>
            </p:cNvPr>
            <p:cNvSpPr/>
            <p:nvPr/>
          </p:nvSpPr>
          <p:spPr>
            <a:xfrm>
              <a:off x="716016" y="6936483"/>
              <a:ext cx="45720" cy="457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31" name="椭圆 30">
              <a:extLst>
                <a:ext uri="{FF2B5EF4-FFF2-40B4-BE49-F238E27FC236}">
                  <a16:creationId xmlns:a16="http://schemas.microsoft.com/office/drawing/2014/main" xmlns="" id="{AE21B867-BC36-45E4-AC2C-83221E8B6BC8}"/>
                </a:ext>
              </a:extLst>
            </p:cNvPr>
            <p:cNvSpPr/>
            <p:nvPr/>
          </p:nvSpPr>
          <p:spPr>
            <a:xfrm>
              <a:off x="641553" y="7459838"/>
              <a:ext cx="45720" cy="457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32" name="椭圆 31">
              <a:extLst>
                <a:ext uri="{FF2B5EF4-FFF2-40B4-BE49-F238E27FC236}">
                  <a16:creationId xmlns:a16="http://schemas.microsoft.com/office/drawing/2014/main" xmlns="" id="{69378A72-0D6C-4AB2-9C90-1F04EC585895}"/>
                </a:ext>
              </a:extLst>
            </p:cNvPr>
            <p:cNvSpPr/>
            <p:nvPr/>
          </p:nvSpPr>
          <p:spPr>
            <a:xfrm>
              <a:off x="100856" y="7289605"/>
              <a:ext cx="45720" cy="457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33" name="椭圆 32">
              <a:extLst>
                <a:ext uri="{FF2B5EF4-FFF2-40B4-BE49-F238E27FC236}">
                  <a16:creationId xmlns:a16="http://schemas.microsoft.com/office/drawing/2014/main" xmlns="" id="{20A322C4-5776-4188-BE61-9B61076EBE10}"/>
                </a:ext>
              </a:extLst>
            </p:cNvPr>
            <p:cNvSpPr/>
            <p:nvPr/>
          </p:nvSpPr>
          <p:spPr>
            <a:xfrm>
              <a:off x="319389" y="7289605"/>
              <a:ext cx="45720" cy="457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34" name="椭圆 33">
              <a:extLst>
                <a:ext uri="{FF2B5EF4-FFF2-40B4-BE49-F238E27FC236}">
                  <a16:creationId xmlns:a16="http://schemas.microsoft.com/office/drawing/2014/main" xmlns="" id="{C897AA61-DFC2-49B7-9109-25C2CD852890}"/>
                </a:ext>
              </a:extLst>
            </p:cNvPr>
            <p:cNvSpPr/>
            <p:nvPr/>
          </p:nvSpPr>
          <p:spPr>
            <a:xfrm>
              <a:off x="515805" y="7289605"/>
              <a:ext cx="45720" cy="457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35" name="椭圆 34">
              <a:extLst>
                <a:ext uri="{FF2B5EF4-FFF2-40B4-BE49-F238E27FC236}">
                  <a16:creationId xmlns:a16="http://schemas.microsoft.com/office/drawing/2014/main" xmlns="" id="{9F502F3F-18E2-44B2-9BB1-0F569464BC4C}"/>
                </a:ext>
              </a:extLst>
            </p:cNvPr>
            <p:cNvSpPr/>
            <p:nvPr/>
          </p:nvSpPr>
          <p:spPr>
            <a:xfrm>
              <a:off x="18011" y="7467281"/>
              <a:ext cx="45720" cy="457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36" name="椭圆 35">
              <a:extLst>
                <a:ext uri="{FF2B5EF4-FFF2-40B4-BE49-F238E27FC236}">
                  <a16:creationId xmlns:a16="http://schemas.microsoft.com/office/drawing/2014/main" xmlns="" id="{6D276857-A650-4F71-AA7F-F54C1C1CA7B0}"/>
                </a:ext>
              </a:extLst>
            </p:cNvPr>
            <p:cNvSpPr/>
            <p:nvPr/>
          </p:nvSpPr>
          <p:spPr>
            <a:xfrm>
              <a:off x="716016" y="7289605"/>
              <a:ext cx="45720" cy="457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37" name="椭圆 36">
              <a:extLst>
                <a:ext uri="{FF2B5EF4-FFF2-40B4-BE49-F238E27FC236}">
                  <a16:creationId xmlns:a16="http://schemas.microsoft.com/office/drawing/2014/main" xmlns="" id="{2A215D2C-5C5B-4464-957A-579B0D151308}"/>
                </a:ext>
              </a:extLst>
            </p:cNvPr>
            <p:cNvSpPr/>
            <p:nvPr/>
          </p:nvSpPr>
          <p:spPr>
            <a:xfrm>
              <a:off x="-120927" y="7289605"/>
              <a:ext cx="45720" cy="457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38" name="椭圆 37">
              <a:extLst>
                <a:ext uri="{FF2B5EF4-FFF2-40B4-BE49-F238E27FC236}">
                  <a16:creationId xmlns:a16="http://schemas.microsoft.com/office/drawing/2014/main" xmlns="" id="{CB0F784B-8A70-4984-B90F-F27BB270235E}"/>
                </a:ext>
              </a:extLst>
            </p:cNvPr>
            <p:cNvSpPr/>
            <p:nvPr/>
          </p:nvSpPr>
          <p:spPr>
            <a:xfrm>
              <a:off x="-164581" y="7114159"/>
              <a:ext cx="45720" cy="457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39" name="椭圆 38">
              <a:extLst>
                <a:ext uri="{FF2B5EF4-FFF2-40B4-BE49-F238E27FC236}">
                  <a16:creationId xmlns:a16="http://schemas.microsoft.com/office/drawing/2014/main" xmlns="" id="{EBF976A2-846F-4ADF-88E9-7CD8F93E219A}"/>
                </a:ext>
              </a:extLst>
            </p:cNvPr>
            <p:cNvSpPr/>
            <p:nvPr/>
          </p:nvSpPr>
          <p:spPr>
            <a:xfrm>
              <a:off x="-164581" y="7467281"/>
              <a:ext cx="45720" cy="457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40" name="椭圆 39">
              <a:extLst>
                <a:ext uri="{FF2B5EF4-FFF2-40B4-BE49-F238E27FC236}">
                  <a16:creationId xmlns:a16="http://schemas.microsoft.com/office/drawing/2014/main" xmlns="" id="{CFC3DD8A-93F6-4B49-8924-51F727B03B54}"/>
                </a:ext>
              </a:extLst>
            </p:cNvPr>
            <p:cNvSpPr/>
            <p:nvPr/>
          </p:nvSpPr>
          <p:spPr>
            <a:xfrm>
              <a:off x="204488" y="7861112"/>
              <a:ext cx="45720" cy="457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41" name="椭圆 40">
              <a:extLst>
                <a:ext uri="{FF2B5EF4-FFF2-40B4-BE49-F238E27FC236}">
                  <a16:creationId xmlns:a16="http://schemas.microsoft.com/office/drawing/2014/main" xmlns="" id="{B7AF12A1-3330-4C55-B695-A38DEB463EC3}"/>
                </a:ext>
              </a:extLst>
            </p:cNvPr>
            <p:cNvSpPr/>
            <p:nvPr/>
          </p:nvSpPr>
          <p:spPr>
            <a:xfrm>
              <a:off x="423021" y="7861112"/>
              <a:ext cx="45720" cy="457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42" name="椭圆 41">
              <a:extLst>
                <a:ext uri="{FF2B5EF4-FFF2-40B4-BE49-F238E27FC236}">
                  <a16:creationId xmlns:a16="http://schemas.microsoft.com/office/drawing/2014/main" xmlns="" id="{63E277A6-CF72-41F9-9569-5F1D72BB1405}"/>
                </a:ext>
              </a:extLst>
            </p:cNvPr>
            <p:cNvSpPr/>
            <p:nvPr/>
          </p:nvSpPr>
          <p:spPr>
            <a:xfrm>
              <a:off x="641553" y="7861112"/>
              <a:ext cx="45720" cy="457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43" name="椭圆 42">
              <a:extLst>
                <a:ext uri="{FF2B5EF4-FFF2-40B4-BE49-F238E27FC236}">
                  <a16:creationId xmlns:a16="http://schemas.microsoft.com/office/drawing/2014/main" xmlns="" id="{564B4511-1864-4E52-A4DD-EA01A0278ADF}"/>
                </a:ext>
              </a:extLst>
            </p:cNvPr>
            <p:cNvSpPr/>
            <p:nvPr/>
          </p:nvSpPr>
          <p:spPr>
            <a:xfrm>
              <a:off x="100856" y="7690879"/>
              <a:ext cx="45720" cy="457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44" name="椭圆 43">
              <a:extLst>
                <a:ext uri="{FF2B5EF4-FFF2-40B4-BE49-F238E27FC236}">
                  <a16:creationId xmlns:a16="http://schemas.microsoft.com/office/drawing/2014/main" xmlns="" id="{05F3D499-508A-4818-B331-4045CF741A3C}"/>
                </a:ext>
              </a:extLst>
            </p:cNvPr>
            <p:cNvSpPr/>
            <p:nvPr/>
          </p:nvSpPr>
          <p:spPr>
            <a:xfrm>
              <a:off x="18011" y="7868555"/>
              <a:ext cx="45720" cy="457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45" name="椭圆 44">
              <a:extLst>
                <a:ext uri="{FF2B5EF4-FFF2-40B4-BE49-F238E27FC236}">
                  <a16:creationId xmlns:a16="http://schemas.microsoft.com/office/drawing/2014/main" xmlns="" id="{2BCB48E4-F6B3-4448-AFDB-B0540F6F16D3}"/>
                </a:ext>
              </a:extLst>
            </p:cNvPr>
            <p:cNvSpPr/>
            <p:nvPr/>
          </p:nvSpPr>
          <p:spPr>
            <a:xfrm>
              <a:off x="716016" y="7690879"/>
              <a:ext cx="45720" cy="457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46" name="椭圆 45">
              <a:extLst>
                <a:ext uri="{FF2B5EF4-FFF2-40B4-BE49-F238E27FC236}">
                  <a16:creationId xmlns:a16="http://schemas.microsoft.com/office/drawing/2014/main" xmlns="" id="{1BC10923-8A8A-49E3-A863-CA0F9362D03B}"/>
                </a:ext>
              </a:extLst>
            </p:cNvPr>
            <p:cNvSpPr/>
            <p:nvPr/>
          </p:nvSpPr>
          <p:spPr>
            <a:xfrm>
              <a:off x="861120" y="7861112"/>
              <a:ext cx="45720" cy="457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47" name="椭圆 46">
              <a:extLst>
                <a:ext uri="{FF2B5EF4-FFF2-40B4-BE49-F238E27FC236}">
                  <a16:creationId xmlns:a16="http://schemas.microsoft.com/office/drawing/2014/main" xmlns="" id="{9BA1116B-1551-4FBF-9542-05C3A84F17A0}"/>
                </a:ext>
              </a:extLst>
            </p:cNvPr>
            <p:cNvSpPr/>
            <p:nvPr/>
          </p:nvSpPr>
          <p:spPr>
            <a:xfrm>
              <a:off x="1079653" y="7861112"/>
              <a:ext cx="45720" cy="457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48" name="椭圆 47">
              <a:extLst>
                <a:ext uri="{FF2B5EF4-FFF2-40B4-BE49-F238E27FC236}">
                  <a16:creationId xmlns:a16="http://schemas.microsoft.com/office/drawing/2014/main" xmlns="" id="{09993628-5E5F-4C80-814A-CED39AF99C30}"/>
                </a:ext>
              </a:extLst>
            </p:cNvPr>
            <p:cNvSpPr/>
            <p:nvPr/>
          </p:nvSpPr>
          <p:spPr>
            <a:xfrm>
              <a:off x="-120927" y="7690879"/>
              <a:ext cx="45720" cy="457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49" name="椭圆 48">
              <a:extLst>
                <a:ext uri="{FF2B5EF4-FFF2-40B4-BE49-F238E27FC236}">
                  <a16:creationId xmlns:a16="http://schemas.microsoft.com/office/drawing/2014/main" xmlns="" id="{BE20C62A-9FAF-4969-B116-8656FB926FAD}"/>
                </a:ext>
              </a:extLst>
            </p:cNvPr>
            <p:cNvSpPr/>
            <p:nvPr/>
          </p:nvSpPr>
          <p:spPr>
            <a:xfrm>
              <a:off x="204488" y="8214234"/>
              <a:ext cx="45720" cy="457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50" name="椭圆 49">
              <a:extLst>
                <a:ext uri="{FF2B5EF4-FFF2-40B4-BE49-F238E27FC236}">
                  <a16:creationId xmlns:a16="http://schemas.microsoft.com/office/drawing/2014/main" xmlns="" id="{A84DE0AD-F851-4479-B54E-A1246841C86A}"/>
                </a:ext>
              </a:extLst>
            </p:cNvPr>
            <p:cNvSpPr/>
            <p:nvPr/>
          </p:nvSpPr>
          <p:spPr>
            <a:xfrm>
              <a:off x="423021" y="8214234"/>
              <a:ext cx="45720" cy="457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51" name="椭圆 50">
              <a:extLst>
                <a:ext uri="{FF2B5EF4-FFF2-40B4-BE49-F238E27FC236}">
                  <a16:creationId xmlns:a16="http://schemas.microsoft.com/office/drawing/2014/main" xmlns="" id="{C8EAF838-25D1-474A-9561-1B4408B0E47F}"/>
                </a:ext>
              </a:extLst>
            </p:cNvPr>
            <p:cNvSpPr/>
            <p:nvPr/>
          </p:nvSpPr>
          <p:spPr>
            <a:xfrm>
              <a:off x="641553" y="8214234"/>
              <a:ext cx="45720" cy="457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52" name="椭圆 51">
              <a:extLst>
                <a:ext uri="{FF2B5EF4-FFF2-40B4-BE49-F238E27FC236}">
                  <a16:creationId xmlns:a16="http://schemas.microsoft.com/office/drawing/2014/main" xmlns="" id="{7A3C10F2-5471-47B1-9A07-EB7051660EB2}"/>
                </a:ext>
              </a:extLst>
            </p:cNvPr>
            <p:cNvSpPr/>
            <p:nvPr/>
          </p:nvSpPr>
          <p:spPr>
            <a:xfrm>
              <a:off x="100856" y="8044001"/>
              <a:ext cx="45720" cy="457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53" name="椭圆 52">
              <a:extLst>
                <a:ext uri="{FF2B5EF4-FFF2-40B4-BE49-F238E27FC236}">
                  <a16:creationId xmlns:a16="http://schemas.microsoft.com/office/drawing/2014/main" xmlns="" id="{2A56C4C2-4260-42C4-BDA3-69C05C7B35EE}"/>
                </a:ext>
              </a:extLst>
            </p:cNvPr>
            <p:cNvSpPr/>
            <p:nvPr/>
          </p:nvSpPr>
          <p:spPr>
            <a:xfrm>
              <a:off x="319389" y="8044001"/>
              <a:ext cx="45720" cy="457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54" name="椭圆 53">
              <a:extLst>
                <a:ext uri="{FF2B5EF4-FFF2-40B4-BE49-F238E27FC236}">
                  <a16:creationId xmlns:a16="http://schemas.microsoft.com/office/drawing/2014/main" xmlns="" id="{46B49022-DB5A-47CB-9A67-EE201A2B4376}"/>
                </a:ext>
              </a:extLst>
            </p:cNvPr>
            <p:cNvSpPr/>
            <p:nvPr/>
          </p:nvSpPr>
          <p:spPr>
            <a:xfrm>
              <a:off x="515805" y="8044001"/>
              <a:ext cx="45720" cy="457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55" name="椭圆 54">
              <a:extLst>
                <a:ext uri="{FF2B5EF4-FFF2-40B4-BE49-F238E27FC236}">
                  <a16:creationId xmlns:a16="http://schemas.microsoft.com/office/drawing/2014/main" xmlns="" id="{5298A8E6-65E9-4DBA-BBF9-0590366BA8C7}"/>
                </a:ext>
              </a:extLst>
            </p:cNvPr>
            <p:cNvSpPr/>
            <p:nvPr/>
          </p:nvSpPr>
          <p:spPr>
            <a:xfrm>
              <a:off x="18011" y="8221677"/>
              <a:ext cx="45720" cy="457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56" name="椭圆 55">
              <a:extLst>
                <a:ext uri="{FF2B5EF4-FFF2-40B4-BE49-F238E27FC236}">
                  <a16:creationId xmlns:a16="http://schemas.microsoft.com/office/drawing/2014/main" xmlns="" id="{A15C5A01-1583-44E0-B8E2-B2D54C0CA12F}"/>
                </a:ext>
              </a:extLst>
            </p:cNvPr>
            <p:cNvSpPr/>
            <p:nvPr/>
          </p:nvSpPr>
          <p:spPr>
            <a:xfrm>
              <a:off x="716016" y="8044001"/>
              <a:ext cx="45720" cy="457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57" name="椭圆 56">
              <a:extLst>
                <a:ext uri="{FF2B5EF4-FFF2-40B4-BE49-F238E27FC236}">
                  <a16:creationId xmlns:a16="http://schemas.microsoft.com/office/drawing/2014/main" xmlns="" id="{28DBE926-A43C-41FC-B6E5-E89B081E8B4D}"/>
                </a:ext>
              </a:extLst>
            </p:cNvPr>
            <p:cNvSpPr/>
            <p:nvPr/>
          </p:nvSpPr>
          <p:spPr>
            <a:xfrm>
              <a:off x="934549" y="8044001"/>
              <a:ext cx="45720" cy="457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58" name="椭圆 57">
              <a:extLst>
                <a:ext uri="{FF2B5EF4-FFF2-40B4-BE49-F238E27FC236}">
                  <a16:creationId xmlns:a16="http://schemas.microsoft.com/office/drawing/2014/main" xmlns="" id="{6B4A4B86-83F3-41DF-B920-63E32FB79C64}"/>
                </a:ext>
              </a:extLst>
            </p:cNvPr>
            <p:cNvSpPr/>
            <p:nvPr/>
          </p:nvSpPr>
          <p:spPr>
            <a:xfrm>
              <a:off x="-120927" y="8044001"/>
              <a:ext cx="45720" cy="457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59" name="椭圆 58">
              <a:extLst>
                <a:ext uri="{FF2B5EF4-FFF2-40B4-BE49-F238E27FC236}">
                  <a16:creationId xmlns:a16="http://schemas.microsoft.com/office/drawing/2014/main" xmlns="" id="{6DD28482-C427-4099-BCE1-8FCFEE018DC3}"/>
                </a:ext>
              </a:extLst>
            </p:cNvPr>
            <p:cNvSpPr/>
            <p:nvPr/>
          </p:nvSpPr>
          <p:spPr>
            <a:xfrm>
              <a:off x="-164581" y="7868555"/>
              <a:ext cx="45720" cy="457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grpSp>
      <p:grpSp>
        <p:nvGrpSpPr>
          <p:cNvPr id="5" name="组合 4">
            <a:extLst>
              <a:ext uri="{FF2B5EF4-FFF2-40B4-BE49-F238E27FC236}">
                <a16:creationId xmlns:a16="http://schemas.microsoft.com/office/drawing/2014/main" xmlns="" id="{775900F5-0803-4C11-B82F-95867DB99762}"/>
              </a:ext>
            </a:extLst>
          </p:cNvPr>
          <p:cNvGrpSpPr/>
          <p:nvPr/>
        </p:nvGrpSpPr>
        <p:grpSpPr>
          <a:xfrm>
            <a:off x="1172667" y="1976375"/>
            <a:ext cx="4923333" cy="3360614"/>
            <a:chOff x="1172667" y="1976375"/>
            <a:chExt cx="4923333" cy="3360614"/>
          </a:xfrm>
        </p:grpSpPr>
        <p:sp>
          <p:nvSpPr>
            <p:cNvPr id="7" name="矩形: 圆角 6">
              <a:extLst>
                <a:ext uri="{FF2B5EF4-FFF2-40B4-BE49-F238E27FC236}">
                  <a16:creationId xmlns:a16="http://schemas.microsoft.com/office/drawing/2014/main" xmlns="" id="{49D94935-4C46-4BAA-B746-F683A062C391}"/>
                </a:ext>
              </a:extLst>
            </p:cNvPr>
            <p:cNvSpPr/>
            <p:nvPr/>
          </p:nvSpPr>
          <p:spPr>
            <a:xfrm>
              <a:off x="1172667" y="1976375"/>
              <a:ext cx="4923333" cy="3360614"/>
            </a:xfrm>
            <a:prstGeom prst="roundRect">
              <a:avLst>
                <a:gd name="adj" fmla="val 6937"/>
              </a:avLst>
            </a:prstGeom>
            <a:solidFill>
              <a:srgbClr val="7786FA"/>
            </a:solidFill>
            <a:ln w="444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pic>
          <p:nvPicPr>
            <p:cNvPr id="6" name="图片 5">
              <a:extLst>
                <a:ext uri="{FF2B5EF4-FFF2-40B4-BE49-F238E27FC236}">
                  <a16:creationId xmlns:a16="http://schemas.microsoft.com/office/drawing/2014/main" xmlns="" id="{7D884566-8688-400B-8511-7FEF68B57A2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47761" y="2132682"/>
              <a:ext cx="4573144" cy="3048000"/>
            </a:xfrm>
            <a:prstGeom prst="roundRect">
              <a:avLst>
                <a:gd name="adj" fmla="val 5919"/>
              </a:avLst>
            </a:prstGeom>
            <a:ln w="50800">
              <a:solidFill>
                <a:schemeClr val="tx1"/>
              </a:solidFill>
            </a:ln>
          </p:spPr>
        </p:pic>
      </p:grpSp>
      <p:sp>
        <p:nvSpPr>
          <p:cNvPr id="14" name="弧形 13">
            <a:extLst>
              <a:ext uri="{FF2B5EF4-FFF2-40B4-BE49-F238E27FC236}">
                <a16:creationId xmlns:a16="http://schemas.microsoft.com/office/drawing/2014/main" xmlns="" id="{6F5A255A-C0EA-47C2-A00E-5716A00F480A}"/>
              </a:ext>
            </a:extLst>
          </p:cNvPr>
          <p:cNvSpPr/>
          <p:nvPr/>
        </p:nvSpPr>
        <p:spPr>
          <a:xfrm rot="16200000" flipH="1" flipV="1">
            <a:off x="4411160" y="6190774"/>
            <a:ext cx="259080" cy="264129"/>
          </a:xfrm>
          <a:prstGeom prst="arc">
            <a:avLst>
              <a:gd name="adj1" fmla="val 16754555"/>
              <a:gd name="adj2" fmla="val 2388301"/>
            </a:avLst>
          </a:prstGeom>
          <a:ln w="44450" cap="rnd">
            <a:solidFill>
              <a:schemeClr val="bg1">
                <a:alpha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Medium"/>
              <a:ea typeface="思源黑体 Medium"/>
              <a:cs typeface="+mn-cs"/>
            </a:endParaRPr>
          </a:p>
        </p:txBody>
      </p:sp>
      <p:sp>
        <p:nvSpPr>
          <p:cNvPr id="15" name="弧形 14">
            <a:extLst>
              <a:ext uri="{FF2B5EF4-FFF2-40B4-BE49-F238E27FC236}">
                <a16:creationId xmlns:a16="http://schemas.microsoft.com/office/drawing/2014/main" xmlns="" id="{1D89C5BC-F37A-48A0-8B09-20946388D4BD}"/>
              </a:ext>
            </a:extLst>
          </p:cNvPr>
          <p:cNvSpPr/>
          <p:nvPr/>
        </p:nvSpPr>
        <p:spPr>
          <a:xfrm rot="16200000" flipH="1" flipV="1">
            <a:off x="1350285" y="6235602"/>
            <a:ext cx="259080" cy="264129"/>
          </a:xfrm>
          <a:prstGeom prst="arc">
            <a:avLst>
              <a:gd name="adj1" fmla="val 15852261"/>
              <a:gd name="adj2" fmla="val 5790066"/>
            </a:avLst>
          </a:prstGeom>
          <a:ln w="44450" cap="rnd">
            <a:solidFill>
              <a:schemeClr val="bg1">
                <a:alpha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Medium"/>
              <a:ea typeface="思源黑体 Medium"/>
              <a:cs typeface="+mn-cs"/>
            </a:endParaRPr>
          </a:p>
        </p:txBody>
      </p:sp>
      <p:sp>
        <p:nvSpPr>
          <p:cNvPr id="16" name="弧形 15">
            <a:extLst>
              <a:ext uri="{FF2B5EF4-FFF2-40B4-BE49-F238E27FC236}">
                <a16:creationId xmlns:a16="http://schemas.microsoft.com/office/drawing/2014/main" xmlns="" id="{E1BB8090-9322-4240-94BA-344E485285FC}"/>
              </a:ext>
            </a:extLst>
          </p:cNvPr>
          <p:cNvSpPr/>
          <p:nvPr/>
        </p:nvSpPr>
        <p:spPr>
          <a:xfrm rot="16200000" flipH="1" flipV="1">
            <a:off x="2736386" y="5776284"/>
            <a:ext cx="259080" cy="264129"/>
          </a:xfrm>
          <a:prstGeom prst="arc">
            <a:avLst>
              <a:gd name="adj1" fmla="val 19857204"/>
              <a:gd name="adj2" fmla="val 5173741"/>
            </a:avLst>
          </a:prstGeom>
          <a:ln w="44450" cap="rnd">
            <a:solidFill>
              <a:schemeClr val="bg1">
                <a:alpha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Medium"/>
              <a:ea typeface="思源黑体 Medium"/>
              <a:cs typeface="+mn-cs"/>
            </a:endParaRPr>
          </a:p>
        </p:txBody>
      </p:sp>
      <p:sp>
        <p:nvSpPr>
          <p:cNvPr id="62" name="等腰三角形 61">
            <a:extLst>
              <a:ext uri="{FF2B5EF4-FFF2-40B4-BE49-F238E27FC236}">
                <a16:creationId xmlns:a16="http://schemas.microsoft.com/office/drawing/2014/main" xmlns="" id="{DF8FAFD2-ADB8-4CC0-A624-A15532593BF1}"/>
              </a:ext>
            </a:extLst>
          </p:cNvPr>
          <p:cNvSpPr/>
          <p:nvPr/>
        </p:nvSpPr>
        <p:spPr>
          <a:xfrm rot="17100000">
            <a:off x="5426119" y="4244970"/>
            <a:ext cx="1097282" cy="1638076"/>
          </a:xfrm>
          <a:prstGeom prst="triangle">
            <a:avLst>
              <a:gd name="adj"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63" name="等腰三角形 62">
            <a:extLst>
              <a:ext uri="{FF2B5EF4-FFF2-40B4-BE49-F238E27FC236}">
                <a16:creationId xmlns:a16="http://schemas.microsoft.com/office/drawing/2014/main" xmlns="" id="{0F312301-1F5F-4A8E-A6E1-672F5CB1F202}"/>
              </a:ext>
            </a:extLst>
          </p:cNvPr>
          <p:cNvSpPr/>
          <p:nvPr/>
        </p:nvSpPr>
        <p:spPr>
          <a:xfrm rot="17100000">
            <a:off x="5408455" y="4267630"/>
            <a:ext cx="1005327" cy="1500800"/>
          </a:xfrm>
          <a:prstGeom prst="triangle">
            <a:avLst>
              <a:gd name="adj" fmla="val 0"/>
            </a:avLst>
          </a:prstGeom>
          <a:solidFill>
            <a:srgbClr val="FF65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70" name="弧形 69">
            <a:extLst>
              <a:ext uri="{FF2B5EF4-FFF2-40B4-BE49-F238E27FC236}">
                <a16:creationId xmlns:a16="http://schemas.microsoft.com/office/drawing/2014/main" xmlns="" id="{080595B2-3DD7-4FB2-B689-DB5A6A8209FC}"/>
              </a:ext>
            </a:extLst>
          </p:cNvPr>
          <p:cNvSpPr/>
          <p:nvPr/>
        </p:nvSpPr>
        <p:spPr>
          <a:xfrm rot="16200000" flipH="1" flipV="1">
            <a:off x="494146" y="4334852"/>
            <a:ext cx="259080" cy="264129"/>
          </a:xfrm>
          <a:prstGeom prst="arc">
            <a:avLst>
              <a:gd name="adj1" fmla="val 20040473"/>
              <a:gd name="adj2" fmla="val 9868134"/>
            </a:avLst>
          </a:prstGeom>
          <a:ln w="4445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Medium"/>
              <a:ea typeface="思源黑体 Medium"/>
              <a:cs typeface="+mn-cs"/>
            </a:endParaRPr>
          </a:p>
        </p:txBody>
      </p:sp>
      <p:sp>
        <p:nvSpPr>
          <p:cNvPr id="71" name="弧形 70">
            <a:extLst>
              <a:ext uri="{FF2B5EF4-FFF2-40B4-BE49-F238E27FC236}">
                <a16:creationId xmlns:a16="http://schemas.microsoft.com/office/drawing/2014/main" xmlns="" id="{53B9D01C-7F31-43C0-A78F-A1DDD10EF8FD}"/>
              </a:ext>
            </a:extLst>
          </p:cNvPr>
          <p:cNvSpPr/>
          <p:nvPr/>
        </p:nvSpPr>
        <p:spPr>
          <a:xfrm rot="16200000" flipH="1" flipV="1">
            <a:off x="317769" y="5378504"/>
            <a:ext cx="259080" cy="264129"/>
          </a:xfrm>
          <a:prstGeom prst="arc">
            <a:avLst>
              <a:gd name="adj1" fmla="val 9859342"/>
              <a:gd name="adj2" fmla="val 16492745"/>
            </a:avLst>
          </a:prstGeom>
          <a:ln w="44450" cap="rnd">
            <a:solidFill>
              <a:schemeClr val="bg1">
                <a:alpha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Medium"/>
              <a:ea typeface="思源黑体 Medium"/>
              <a:cs typeface="+mn-cs"/>
            </a:endParaRPr>
          </a:p>
        </p:txBody>
      </p:sp>
      <p:sp>
        <p:nvSpPr>
          <p:cNvPr id="72" name="弧形 71">
            <a:extLst>
              <a:ext uri="{FF2B5EF4-FFF2-40B4-BE49-F238E27FC236}">
                <a16:creationId xmlns:a16="http://schemas.microsoft.com/office/drawing/2014/main" xmlns="" id="{70D8D6A7-F8D3-4741-ADB8-824DC9E3C751}"/>
              </a:ext>
            </a:extLst>
          </p:cNvPr>
          <p:cNvSpPr/>
          <p:nvPr/>
        </p:nvSpPr>
        <p:spPr>
          <a:xfrm rot="5400000" flipH="1" flipV="1">
            <a:off x="3887320" y="5462947"/>
            <a:ext cx="259080" cy="264129"/>
          </a:xfrm>
          <a:prstGeom prst="arc">
            <a:avLst>
              <a:gd name="adj1" fmla="val 20040473"/>
              <a:gd name="adj2" fmla="val 9868134"/>
            </a:avLst>
          </a:prstGeom>
          <a:ln w="44450" cap="rnd">
            <a:solidFill>
              <a:schemeClr val="bg1">
                <a:alpha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Medium"/>
              <a:ea typeface="思源黑体 Medium"/>
              <a:cs typeface="+mn-cs"/>
            </a:endParaRPr>
          </a:p>
        </p:txBody>
      </p:sp>
      <p:sp>
        <p:nvSpPr>
          <p:cNvPr id="73" name="弧形 72">
            <a:extLst>
              <a:ext uri="{FF2B5EF4-FFF2-40B4-BE49-F238E27FC236}">
                <a16:creationId xmlns:a16="http://schemas.microsoft.com/office/drawing/2014/main" xmlns="" id="{670AB80A-BA0C-4904-97D4-AA7D6D551AF9}"/>
              </a:ext>
            </a:extLst>
          </p:cNvPr>
          <p:cNvSpPr/>
          <p:nvPr/>
        </p:nvSpPr>
        <p:spPr>
          <a:xfrm rot="5400000" flipH="1" flipV="1">
            <a:off x="6910414" y="6294970"/>
            <a:ext cx="259080" cy="264129"/>
          </a:xfrm>
          <a:prstGeom prst="arc">
            <a:avLst>
              <a:gd name="adj1" fmla="val 9859342"/>
              <a:gd name="adj2" fmla="val 16492745"/>
            </a:avLst>
          </a:prstGeom>
          <a:ln w="44450" cap="rnd">
            <a:solidFill>
              <a:schemeClr val="bg1">
                <a:alpha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Medium"/>
              <a:ea typeface="思源黑体 Medium"/>
              <a:cs typeface="+mn-cs"/>
            </a:endParaRPr>
          </a:p>
        </p:txBody>
      </p:sp>
      <p:sp>
        <p:nvSpPr>
          <p:cNvPr id="124" name="任意多边形: 形状 123">
            <a:extLst>
              <a:ext uri="{FF2B5EF4-FFF2-40B4-BE49-F238E27FC236}">
                <a16:creationId xmlns:a16="http://schemas.microsoft.com/office/drawing/2014/main" xmlns="" id="{6CC4A765-B292-426C-B6B1-10D07C3EE628}"/>
              </a:ext>
            </a:extLst>
          </p:cNvPr>
          <p:cNvSpPr/>
          <p:nvPr/>
        </p:nvSpPr>
        <p:spPr>
          <a:xfrm>
            <a:off x="6604696" y="2565416"/>
            <a:ext cx="5389329" cy="1958469"/>
          </a:xfrm>
          <a:custGeom>
            <a:avLst/>
            <a:gdLst>
              <a:gd name="connsiteX0" fmla="*/ 10198 w 5903015"/>
              <a:gd name="connsiteY0" fmla="*/ 0 h 1882455"/>
              <a:gd name="connsiteX1" fmla="*/ 931630 w 5903015"/>
              <a:gd name="connsiteY1" fmla="*/ 0 h 1882455"/>
              <a:gd name="connsiteX2" fmla="*/ 931630 w 5903015"/>
              <a:gd name="connsiteY2" fmla="*/ 2145 h 1882455"/>
              <a:gd name="connsiteX3" fmla="*/ 940376 w 5903015"/>
              <a:gd name="connsiteY3" fmla="*/ 1703 h 1882455"/>
              <a:gd name="connsiteX4" fmla="*/ 4962639 w 5903015"/>
              <a:gd name="connsiteY4" fmla="*/ 1703 h 1882455"/>
              <a:gd name="connsiteX5" fmla="*/ 5903015 w 5903015"/>
              <a:gd name="connsiteY5" fmla="*/ 942079 h 1882455"/>
              <a:gd name="connsiteX6" fmla="*/ 4962639 w 5903015"/>
              <a:gd name="connsiteY6" fmla="*/ 1882455 h 1882455"/>
              <a:gd name="connsiteX7" fmla="*/ 940376 w 5903015"/>
              <a:gd name="connsiteY7" fmla="*/ 1882455 h 1882455"/>
              <a:gd name="connsiteX8" fmla="*/ 0 w 5903015"/>
              <a:gd name="connsiteY8" fmla="*/ 942079 h 1882455"/>
              <a:gd name="connsiteX9" fmla="*/ 160602 w 5903015"/>
              <a:gd name="connsiteY9" fmla="*/ 416306 h 1882455"/>
              <a:gd name="connsiteX10" fmla="*/ 262557 w 5903015"/>
              <a:gd name="connsiteY10" fmla="*/ 292736 h 1882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03015" h="1882455">
                <a:moveTo>
                  <a:pt x="10198" y="0"/>
                </a:moveTo>
                <a:lnTo>
                  <a:pt x="931630" y="0"/>
                </a:lnTo>
                <a:lnTo>
                  <a:pt x="931630" y="2145"/>
                </a:lnTo>
                <a:lnTo>
                  <a:pt x="940376" y="1703"/>
                </a:lnTo>
                <a:lnTo>
                  <a:pt x="4962639" y="1703"/>
                </a:lnTo>
                <a:cubicBezTo>
                  <a:pt x="5481994" y="1703"/>
                  <a:pt x="5903015" y="422724"/>
                  <a:pt x="5903015" y="942079"/>
                </a:cubicBezTo>
                <a:cubicBezTo>
                  <a:pt x="5903015" y="1461434"/>
                  <a:pt x="5481994" y="1882455"/>
                  <a:pt x="4962639" y="1882455"/>
                </a:cubicBezTo>
                <a:lnTo>
                  <a:pt x="940376" y="1882455"/>
                </a:lnTo>
                <a:cubicBezTo>
                  <a:pt x="421021" y="1882455"/>
                  <a:pt x="0" y="1461434"/>
                  <a:pt x="0" y="942079"/>
                </a:cubicBezTo>
                <a:cubicBezTo>
                  <a:pt x="0" y="747321"/>
                  <a:pt x="59206" y="566391"/>
                  <a:pt x="160602" y="416306"/>
                </a:cubicBezTo>
                <a:lnTo>
                  <a:pt x="262557" y="292736"/>
                </a:lnTo>
                <a:close/>
              </a:path>
            </a:pathLst>
          </a:custGeom>
          <a:solidFill>
            <a:srgbClr val="4B2EFA"/>
          </a:solidFill>
          <a:ln w="539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31" name="任意多边形: 形状 130">
            <a:extLst>
              <a:ext uri="{FF2B5EF4-FFF2-40B4-BE49-F238E27FC236}">
                <a16:creationId xmlns:a16="http://schemas.microsoft.com/office/drawing/2014/main" xmlns="" id="{2220FD2C-DAE9-46B3-968A-FC10DC7F8275}"/>
              </a:ext>
            </a:extLst>
          </p:cNvPr>
          <p:cNvSpPr/>
          <p:nvPr/>
        </p:nvSpPr>
        <p:spPr>
          <a:xfrm>
            <a:off x="6604697" y="2565417"/>
            <a:ext cx="5389329" cy="1958469"/>
          </a:xfrm>
          <a:custGeom>
            <a:avLst/>
            <a:gdLst>
              <a:gd name="connsiteX0" fmla="*/ 9311 w 5389329"/>
              <a:gd name="connsiteY0" fmla="*/ 0 h 1958469"/>
              <a:gd name="connsiteX1" fmla="*/ 850559 w 5389329"/>
              <a:gd name="connsiteY1" fmla="*/ 0 h 1958469"/>
              <a:gd name="connsiteX2" fmla="*/ 850559 w 5389329"/>
              <a:gd name="connsiteY2" fmla="*/ 2232 h 1958469"/>
              <a:gd name="connsiteX3" fmla="*/ 858544 w 5389329"/>
              <a:gd name="connsiteY3" fmla="*/ 1772 h 1958469"/>
              <a:gd name="connsiteX4" fmla="*/ 4530786 w 5389329"/>
              <a:gd name="connsiteY4" fmla="*/ 1772 h 1958469"/>
              <a:gd name="connsiteX5" fmla="*/ 5389329 w 5389329"/>
              <a:gd name="connsiteY5" fmla="*/ 980121 h 1958469"/>
              <a:gd name="connsiteX6" fmla="*/ 4530786 w 5389329"/>
              <a:gd name="connsiteY6" fmla="*/ 1958469 h 1958469"/>
              <a:gd name="connsiteX7" fmla="*/ 858544 w 5389329"/>
              <a:gd name="connsiteY7" fmla="*/ 1958469 h 1958469"/>
              <a:gd name="connsiteX8" fmla="*/ 0 w 5389329"/>
              <a:gd name="connsiteY8" fmla="*/ 980121 h 1958469"/>
              <a:gd name="connsiteX9" fmla="*/ 146627 w 5389329"/>
              <a:gd name="connsiteY9" fmla="*/ 433117 h 1958469"/>
              <a:gd name="connsiteX10" fmla="*/ 239709 w 5389329"/>
              <a:gd name="connsiteY10" fmla="*/ 304557 h 1958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89329" h="1958469">
                <a:moveTo>
                  <a:pt x="9311" y="0"/>
                </a:moveTo>
                <a:lnTo>
                  <a:pt x="850559" y="0"/>
                </a:lnTo>
                <a:lnTo>
                  <a:pt x="850559" y="2232"/>
                </a:lnTo>
                <a:lnTo>
                  <a:pt x="858544" y="1772"/>
                </a:lnTo>
                <a:lnTo>
                  <a:pt x="4530786" y="1772"/>
                </a:lnTo>
                <a:cubicBezTo>
                  <a:pt x="5004946" y="1772"/>
                  <a:pt x="5389329" y="439794"/>
                  <a:pt x="5389329" y="980121"/>
                </a:cubicBezTo>
                <a:cubicBezTo>
                  <a:pt x="5389329" y="1520447"/>
                  <a:pt x="5004946" y="1958469"/>
                  <a:pt x="4530786" y="1958469"/>
                </a:cubicBezTo>
                <a:lnTo>
                  <a:pt x="858544" y="1958469"/>
                </a:lnTo>
                <a:cubicBezTo>
                  <a:pt x="384384" y="1958469"/>
                  <a:pt x="0" y="1520447"/>
                  <a:pt x="0" y="980121"/>
                </a:cubicBezTo>
                <a:cubicBezTo>
                  <a:pt x="0" y="777498"/>
                  <a:pt x="54054" y="589262"/>
                  <a:pt x="146627" y="433117"/>
                </a:cubicBezTo>
                <a:lnTo>
                  <a:pt x="239709" y="304557"/>
                </a:lnTo>
                <a:close/>
              </a:path>
            </a:pathLst>
          </a:custGeom>
          <a:blipFill dpi="0" rotWithShape="1">
            <a:blip r:embed="rId5">
              <a:alphaModFix amt="19000"/>
              <a:extLst>
                <a:ext uri="{BEBA8EAE-BF5A-486C-A8C5-ECC9F3942E4B}">
                  <a14:imgProps xmlns:a14="http://schemas.microsoft.com/office/drawing/2010/main">
                    <a14:imgLayer r:embed="rId6">
                      <a14:imgEffect>
                        <a14:brightnessContrast bright="-100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78" name="文本框 77">
            <a:extLst>
              <a:ext uri="{FF2B5EF4-FFF2-40B4-BE49-F238E27FC236}">
                <a16:creationId xmlns:a16="http://schemas.microsoft.com/office/drawing/2014/main" xmlns="" id="{24D6CF23-460C-4F69-BB55-272C98FB9949}"/>
              </a:ext>
            </a:extLst>
          </p:cNvPr>
          <p:cNvSpPr txBox="1"/>
          <p:nvPr/>
        </p:nvSpPr>
        <p:spPr>
          <a:xfrm>
            <a:off x="7028394" y="2750586"/>
            <a:ext cx="4473257" cy="1588127"/>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思源黑体 Medium"/>
                <a:ea typeface="思源黑体 Medium"/>
                <a:cs typeface="+mn-cs"/>
              </a:rPr>
              <a:t>这张图讲了什么，在这里说明一下吧！这张图讲了什么，在这里说明一下吧！</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思源黑体 Medium"/>
                <a:ea typeface="思源黑体 Medium"/>
                <a:cs typeface="+mn-cs"/>
              </a:rPr>
              <a:t>这张图讲了什么，在这里说明一下吧！这张图讲了什么，在这里说明一下吧！这张图讲了什么，在这里说明一下吧！</a:t>
            </a:r>
          </a:p>
        </p:txBody>
      </p:sp>
      <p:grpSp>
        <p:nvGrpSpPr>
          <p:cNvPr id="100" name="组合 99">
            <a:extLst>
              <a:ext uri="{FF2B5EF4-FFF2-40B4-BE49-F238E27FC236}">
                <a16:creationId xmlns:a16="http://schemas.microsoft.com/office/drawing/2014/main" xmlns="" id="{E8CBA43C-D8BA-4C4F-83E9-1A020533183E}"/>
              </a:ext>
            </a:extLst>
          </p:cNvPr>
          <p:cNvGrpSpPr/>
          <p:nvPr/>
        </p:nvGrpSpPr>
        <p:grpSpPr>
          <a:xfrm rot="2915049">
            <a:off x="-1155797" y="6270138"/>
            <a:ext cx="2331600" cy="1720650"/>
            <a:chOff x="327660" y="2913826"/>
            <a:chExt cx="1671818" cy="1494926"/>
          </a:xfrm>
        </p:grpSpPr>
        <p:sp>
          <p:nvSpPr>
            <p:cNvPr id="101" name="任意多边形: 形状 100">
              <a:extLst>
                <a:ext uri="{FF2B5EF4-FFF2-40B4-BE49-F238E27FC236}">
                  <a16:creationId xmlns:a16="http://schemas.microsoft.com/office/drawing/2014/main" xmlns="" id="{4FC033EB-B04C-43E0-871A-B44B76BC2716}"/>
                </a:ext>
              </a:extLst>
            </p:cNvPr>
            <p:cNvSpPr/>
            <p:nvPr/>
          </p:nvSpPr>
          <p:spPr>
            <a:xfrm>
              <a:off x="327660" y="2913826"/>
              <a:ext cx="1671818" cy="98903"/>
            </a:xfrm>
            <a:custGeom>
              <a:avLst/>
              <a:gdLst>
                <a:gd name="connsiteX0" fmla="*/ 0 w 2025015"/>
                <a:gd name="connsiteY0" fmla="*/ 255270 h 262890"/>
                <a:gd name="connsiteX1" fmla="*/ 255270 w 2025015"/>
                <a:gd name="connsiteY1" fmla="*/ 1905 h 262890"/>
                <a:gd name="connsiteX2" fmla="*/ 506730 w 2025015"/>
                <a:gd name="connsiteY2" fmla="*/ 257175 h 262890"/>
                <a:gd name="connsiteX3" fmla="*/ 760095 w 2025015"/>
                <a:gd name="connsiteY3" fmla="*/ 0 h 262890"/>
                <a:gd name="connsiteX4" fmla="*/ 1009650 w 2025015"/>
                <a:gd name="connsiteY4" fmla="*/ 257175 h 262890"/>
                <a:gd name="connsiteX5" fmla="*/ 1261110 w 2025015"/>
                <a:gd name="connsiteY5" fmla="*/ 1905 h 262890"/>
                <a:gd name="connsiteX6" fmla="*/ 1520190 w 2025015"/>
                <a:gd name="connsiteY6" fmla="*/ 253365 h 262890"/>
                <a:gd name="connsiteX7" fmla="*/ 1769745 w 2025015"/>
                <a:gd name="connsiteY7" fmla="*/ 3810 h 262890"/>
                <a:gd name="connsiteX8" fmla="*/ 2025015 w 2025015"/>
                <a:gd name="connsiteY8" fmla="*/ 262890 h 262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5015" h="262890">
                  <a:moveTo>
                    <a:pt x="0" y="255270"/>
                  </a:moveTo>
                  <a:lnTo>
                    <a:pt x="255270" y="1905"/>
                  </a:lnTo>
                  <a:lnTo>
                    <a:pt x="506730" y="257175"/>
                  </a:lnTo>
                  <a:lnTo>
                    <a:pt x="760095" y="0"/>
                  </a:lnTo>
                  <a:lnTo>
                    <a:pt x="1009650" y="257175"/>
                  </a:lnTo>
                  <a:lnTo>
                    <a:pt x="1261110" y="1905"/>
                  </a:lnTo>
                  <a:lnTo>
                    <a:pt x="1520190" y="253365"/>
                  </a:lnTo>
                  <a:lnTo>
                    <a:pt x="1769745" y="3810"/>
                  </a:lnTo>
                  <a:lnTo>
                    <a:pt x="2025015" y="262890"/>
                  </a:lnTo>
                </a:path>
              </a:pathLst>
            </a:custGeom>
            <a:noFill/>
            <a:ln w="41275">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02" name="任意多边形: 形状 101">
              <a:extLst>
                <a:ext uri="{FF2B5EF4-FFF2-40B4-BE49-F238E27FC236}">
                  <a16:creationId xmlns:a16="http://schemas.microsoft.com/office/drawing/2014/main" xmlns="" id="{1E3044C1-7FEA-411E-B5F7-C84FFCF00F6D}"/>
                </a:ext>
              </a:extLst>
            </p:cNvPr>
            <p:cNvSpPr/>
            <p:nvPr/>
          </p:nvSpPr>
          <p:spPr>
            <a:xfrm>
              <a:off x="327660" y="3040737"/>
              <a:ext cx="1671818" cy="98903"/>
            </a:xfrm>
            <a:custGeom>
              <a:avLst/>
              <a:gdLst>
                <a:gd name="connsiteX0" fmla="*/ 0 w 2025015"/>
                <a:gd name="connsiteY0" fmla="*/ 255270 h 262890"/>
                <a:gd name="connsiteX1" fmla="*/ 255270 w 2025015"/>
                <a:gd name="connsiteY1" fmla="*/ 1905 h 262890"/>
                <a:gd name="connsiteX2" fmla="*/ 506730 w 2025015"/>
                <a:gd name="connsiteY2" fmla="*/ 257175 h 262890"/>
                <a:gd name="connsiteX3" fmla="*/ 760095 w 2025015"/>
                <a:gd name="connsiteY3" fmla="*/ 0 h 262890"/>
                <a:gd name="connsiteX4" fmla="*/ 1009650 w 2025015"/>
                <a:gd name="connsiteY4" fmla="*/ 257175 h 262890"/>
                <a:gd name="connsiteX5" fmla="*/ 1261110 w 2025015"/>
                <a:gd name="connsiteY5" fmla="*/ 1905 h 262890"/>
                <a:gd name="connsiteX6" fmla="*/ 1520190 w 2025015"/>
                <a:gd name="connsiteY6" fmla="*/ 253365 h 262890"/>
                <a:gd name="connsiteX7" fmla="*/ 1769745 w 2025015"/>
                <a:gd name="connsiteY7" fmla="*/ 3810 h 262890"/>
                <a:gd name="connsiteX8" fmla="*/ 2025015 w 2025015"/>
                <a:gd name="connsiteY8" fmla="*/ 262890 h 262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5015" h="262890">
                  <a:moveTo>
                    <a:pt x="0" y="255270"/>
                  </a:moveTo>
                  <a:lnTo>
                    <a:pt x="255270" y="1905"/>
                  </a:lnTo>
                  <a:lnTo>
                    <a:pt x="506730" y="257175"/>
                  </a:lnTo>
                  <a:lnTo>
                    <a:pt x="760095" y="0"/>
                  </a:lnTo>
                  <a:lnTo>
                    <a:pt x="1009650" y="257175"/>
                  </a:lnTo>
                  <a:lnTo>
                    <a:pt x="1261110" y="1905"/>
                  </a:lnTo>
                  <a:lnTo>
                    <a:pt x="1520190" y="253365"/>
                  </a:lnTo>
                  <a:lnTo>
                    <a:pt x="1769745" y="3810"/>
                  </a:lnTo>
                  <a:lnTo>
                    <a:pt x="2025015" y="262890"/>
                  </a:lnTo>
                </a:path>
              </a:pathLst>
            </a:custGeom>
            <a:noFill/>
            <a:ln w="41275" cap="flat" cmpd="sng" algn="ctr">
              <a:solidFill>
                <a:schemeClr val="bg1">
                  <a:alpha val="6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思源黑体 Medium"/>
                <a:ea typeface="思源黑体 Medium"/>
                <a:cs typeface="+mn-cs"/>
              </a:endParaRPr>
            </a:p>
          </p:txBody>
        </p:sp>
        <p:sp>
          <p:nvSpPr>
            <p:cNvPr id="103" name="任意多边形: 形状 102">
              <a:extLst>
                <a:ext uri="{FF2B5EF4-FFF2-40B4-BE49-F238E27FC236}">
                  <a16:creationId xmlns:a16="http://schemas.microsoft.com/office/drawing/2014/main" xmlns="" id="{129D4FB8-CF71-4357-A25D-D4F7A557EE16}"/>
                </a:ext>
              </a:extLst>
            </p:cNvPr>
            <p:cNvSpPr/>
            <p:nvPr/>
          </p:nvSpPr>
          <p:spPr>
            <a:xfrm>
              <a:off x="327660" y="3167648"/>
              <a:ext cx="1671818" cy="98903"/>
            </a:xfrm>
            <a:custGeom>
              <a:avLst/>
              <a:gdLst>
                <a:gd name="connsiteX0" fmla="*/ 0 w 2025015"/>
                <a:gd name="connsiteY0" fmla="*/ 255270 h 262890"/>
                <a:gd name="connsiteX1" fmla="*/ 255270 w 2025015"/>
                <a:gd name="connsiteY1" fmla="*/ 1905 h 262890"/>
                <a:gd name="connsiteX2" fmla="*/ 506730 w 2025015"/>
                <a:gd name="connsiteY2" fmla="*/ 257175 h 262890"/>
                <a:gd name="connsiteX3" fmla="*/ 760095 w 2025015"/>
                <a:gd name="connsiteY3" fmla="*/ 0 h 262890"/>
                <a:gd name="connsiteX4" fmla="*/ 1009650 w 2025015"/>
                <a:gd name="connsiteY4" fmla="*/ 257175 h 262890"/>
                <a:gd name="connsiteX5" fmla="*/ 1261110 w 2025015"/>
                <a:gd name="connsiteY5" fmla="*/ 1905 h 262890"/>
                <a:gd name="connsiteX6" fmla="*/ 1520190 w 2025015"/>
                <a:gd name="connsiteY6" fmla="*/ 253365 h 262890"/>
                <a:gd name="connsiteX7" fmla="*/ 1769745 w 2025015"/>
                <a:gd name="connsiteY7" fmla="*/ 3810 h 262890"/>
                <a:gd name="connsiteX8" fmla="*/ 2025015 w 2025015"/>
                <a:gd name="connsiteY8" fmla="*/ 262890 h 262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5015" h="262890">
                  <a:moveTo>
                    <a:pt x="0" y="255270"/>
                  </a:moveTo>
                  <a:lnTo>
                    <a:pt x="255270" y="1905"/>
                  </a:lnTo>
                  <a:lnTo>
                    <a:pt x="506730" y="257175"/>
                  </a:lnTo>
                  <a:lnTo>
                    <a:pt x="760095" y="0"/>
                  </a:lnTo>
                  <a:lnTo>
                    <a:pt x="1009650" y="257175"/>
                  </a:lnTo>
                  <a:lnTo>
                    <a:pt x="1261110" y="1905"/>
                  </a:lnTo>
                  <a:lnTo>
                    <a:pt x="1520190" y="253365"/>
                  </a:lnTo>
                  <a:lnTo>
                    <a:pt x="1769745" y="3810"/>
                  </a:lnTo>
                  <a:lnTo>
                    <a:pt x="2025015" y="262890"/>
                  </a:lnTo>
                </a:path>
              </a:pathLst>
            </a:custGeom>
            <a:noFill/>
            <a:ln w="41275" cap="flat" cmpd="sng" algn="ctr">
              <a:solidFill>
                <a:schemeClr val="bg1">
                  <a:alpha val="6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思源黑体 Medium"/>
                <a:ea typeface="思源黑体 Medium"/>
                <a:cs typeface="+mn-cs"/>
              </a:endParaRPr>
            </a:p>
          </p:txBody>
        </p:sp>
        <p:sp>
          <p:nvSpPr>
            <p:cNvPr id="104" name="任意多边形: 形状 103">
              <a:extLst>
                <a:ext uri="{FF2B5EF4-FFF2-40B4-BE49-F238E27FC236}">
                  <a16:creationId xmlns:a16="http://schemas.microsoft.com/office/drawing/2014/main" xmlns="" id="{52DCFE7B-FEBF-40AD-957B-D850F5348660}"/>
                </a:ext>
              </a:extLst>
            </p:cNvPr>
            <p:cNvSpPr/>
            <p:nvPr/>
          </p:nvSpPr>
          <p:spPr>
            <a:xfrm>
              <a:off x="327660" y="3294559"/>
              <a:ext cx="1671818" cy="98903"/>
            </a:xfrm>
            <a:custGeom>
              <a:avLst/>
              <a:gdLst>
                <a:gd name="connsiteX0" fmla="*/ 0 w 2025015"/>
                <a:gd name="connsiteY0" fmla="*/ 255270 h 262890"/>
                <a:gd name="connsiteX1" fmla="*/ 255270 w 2025015"/>
                <a:gd name="connsiteY1" fmla="*/ 1905 h 262890"/>
                <a:gd name="connsiteX2" fmla="*/ 506730 w 2025015"/>
                <a:gd name="connsiteY2" fmla="*/ 257175 h 262890"/>
                <a:gd name="connsiteX3" fmla="*/ 760095 w 2025015"/>
                <a:gd name="connsiteY3" fmla="*/ 0 h 262890"/>
                <a:gd name="connsiteX4" fmla="*/ 1009650 w 2025015"/>
                <a:gd name="connsiteY4" fmla="*/ 257175 h 262890"/>
                <a:gd name="connsiteX5" fmla="*/ 1261110 w 2025015"/>
                <a:gd name="connsiteY5" fmla="*/ 1905 h 262890"/>
                <a:gd name="connsiteX6" fmla="*/ 1520190 w 2025015"/>
                <a:gd name="connsiteY6" fmla="*/ 253365 h 262890"/>
                <a:gd name="connsiteX7" fmla="*/ 1769745 w 2025015"/>
                <a:gd name="connsiteY7" fmla="*/ 3810 h 262890"/>
                <a:gd name="connsiteX8" fmla="*/ 2025015 w 2025015"/>
                <a:gd name="connsiteY8" fmla="*/ 262890 h 262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5015" h="262890">
                  <a:moveTo>
                    <a:pt x="0" y="255270"/>
                  </a:moveTo>
                  <a:lnTo>
                    <a:pt x="255270" y="1905"/>
                  </a:lnTo>
                  <a:lnTo>
                    <a:pt x="506730" y="257175"/>
                  </a:lnTo>
                  <a:lnTo>
                    <a:pt x="760095" y="0"/>
                  </a:lnTo>
                  <a:lnTo>
                    <a:pt x="1009650" y="257175"/>
                  </a:lnTo>
                  <a:lnTo>
                    <a:pt x="1261110" y="1905"/>
                  </a:lnTo>
                  <a:lnTo>
                    <a:pt x="1520190" y="253365"/>
                  </a:lnTo>
                  <a:lnTo>
                    <a:pt x="1769745" y="3810"/>
                  </a:lnTo>
                  <a:lnTo>
                    <a:pt x="2025015" y="262890"/>
                  </a:lnTo>
                </a:path>
              </a:pathLst>
            </a:custGeom>
            <a:noFill/>
            <a:ln w="41275" cap="flat" cmpd="sng" algn="ctr">
              <a:solidFill>
                <a:schemeClr val="bg1">
                  <a:alpha val="6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思源黑体 Medium"/>
                <a:ea typeface="思源黑体 Medium"/>
                <a:cs typeface="+mn-cs"/>
              </a:endParaRPr>
            </a:p>
          </p:txBody>
        </p:sp>
        <p:sp>
          <p:nvSpPr>
            <p:cNvPr id="105" name="任意多边形: 形状 104">
              <a:extLst>
                <a:ext uri="{FF2B5EF4-FFF2-40B4-BE49-F238E27FC236}">
                  <a16:creationId xmlns:a16="http://schemas.microsoft.com/office/drawing/2014/main" xmlns="" id="{E3684106-3FCA-4178-9641-691CA0FF7322}"/>
                </a:ext>
              </a:extLst>
            </p:cNvPr>
            <p:cNvSpPr/>
            <p:nvPr/>
          </p:nvSpPr>
          <p:spPr>
            <a:xfrm>
              <a:off x="327660" y="3421471"/>
              <a:ext cx="1671818" cy="98903"/>
            </a:xfrm>
            <a:custGeom>
              <a:avLst/>
              <a:gdLst>
                <a:gd name="connsiteX0" fmla="*/ 0 w 2025015"/>
                <a:gd name="connsiteY0" fmla="*/ 255270 h 262890"/>
                <a:gd name="connsiteX1" fmla="*/ 255270 w 2025015"/>
                <a:gd name="connsiteY1" fmla="*/ 1905 h 262890"/>
                <a:gd name="connsiteX2" fmla="*/ 506730 w 2025015"/>
                <a:gd name="connsiteY2" fmla="*/ 257175 h 262890"/>
                <a:gd name="connsiteX3" fmla="*/ 760095 w 2025015"/>
                <a:gd name="connsiteY3" fmla="*/ 0 h 262890"/>
                <a:gd name="connsiteX4" fmla="*/ 1009650 w 2025015"/>
                <a:gd name="connsiteY4" fmla="*/ 257175 h 262890"/>
                <a:gd name="connsiteX5" fmla="*/ 1261110 w 2025015"/>
                <a:gd name="connsiteY5" fmla="*/ 1905 h 262890"/>
                <a:gd name="connsiteX6" fmla="*/ 1520190 w 2025015"/>
                <a:gd name="connsiteY6" fmla="*/ 253365 h 262890"/>
                <a:gd name="connsiteX7" fmla="*/ 1769745 w 2025015"/>
                <a:gd name="connsiteY7" fmla="*/ 3810 h 262890"/>
                <a:gd name="connsiteX8" fmla="*/ 2025015 w 2025015"/>
                <a:gd name="connsiteY8" fmla="*/ 262890 h 262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5015" h="262890">
                  <a:moveTo>
                    <a:pt x="0" y="255270"/>
                  </a:moveTo>
                  <a:lnTo>
                    <a:pt x="255270" y="1905"/>
                  </a:lnTo>
                  <a:lnTo>
                    <a:pt x="506730" y="257175"/>
                  </a:lnTo>
                  <a:lnTo>
                    <a:pt x="760095" y="0"/>
                  </a:lnTo>
                  <a:lnTo>
                    <a:pt x="1009650" y="257175"/>
                  </a:lnTo>
                  <a:lnTo>
                    <a:pt x="1261110" y="1905"/>
                  </a:lnTo>
                  <a:lnTo>
                    <a:pt x="1520190" y="253365"/>
                  </a:lnTo>
                  <a:lnTo>
                    <a:pt x="1769745" y="3810"/>
                  </a:lnTo>
                  <a:lnTo>
                    <a:pt x="2025015" y="262890"/>
                  </a:lnTo>
                </a:path>
              </a:pathLst>
            </a:custGeom>
            <a:noFill/>
            <a:ln w="41275" cap="flat" cmpd="sng" algn="ctr">
              <a:solidFill>
                <a:schemeClr val="bg1">
                  <a:alpha val="6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思源黑体 Medium"/>
                <a:ea typeface="思源黑体 Medium"/>
                <a:cs typeface="+mn-cs"/>
              </a:endParaRPr>
            </a:p>
          </p:txBody>
        </p:sp>
        <p:sp>
          <p:nvSpPr>
            <p:cNvPr id="106" name="任意多边形: 形状 105">
              <a:extLst>
                <a:ext uri="{FF2B5EF4-FFF2-40B4-BE49-F238E27FC236}">
                  <a16:creationId xmlns:a16="http://schemas.microsoft.com/office/drawing/2014/main" xmlns="" id="{49323702-3233-4292-BB67-1B0FF96CD867}"/>
                </a:ext>
              </a:extLst>
            </p:cNvPr>
            <p:cNvSpPr/>
            <p:nvPr/>
          </p:nvSpPr>
          <p:spPr>
            <a:xfrm>
              <a:off x="327660" y="3548382"/>
              <a:ext cx="1671818" cy="98903"/>
            </a:xfrm>
            <a:custGeom>
              <a:avLst/>
              <a:gdLst>
                <a:gd name="connsiteX0" fmla="*/ 0 w 2025015"/>
                <a:gd name="connsiteY0" fmla="*/ 255270 h 262890"/>
                <a:gd name="connsiteX1" fmla="*/ 255270 w 2025015"/>
                <a:gd name="connsiteY1" fmla="*/ 1905 h 262890"/>
                <a:gd name="connsiteX2" fmla="*/ 506730 w 2025015"/>
                <a:gd name="connsiteY2" fmla="*/ 257175 h 262890"/>
                <a:gd name="connsiteX3" fmla="*/ 760095 w 2025015"/>
                <a:gd name="connsiteY3" fmla="*/ 0 h 262890"/>
                <a:gd name="connsiteX4" fmla="*/ 1009650 w 2025015"/>
                <a:gd name="connsiteY4" fmla="*/ 257175 h 262890"/>
                <a:gd name="connsiteX5" fmla="*/ 1261110 w 2025015"/>
                <a:gd name="connsiteY5" fmla="*/ 1905 h 262890"/>
                <a:gd name="connsiteX6" fmla="*/ 1520190 w 2025015"/>
                <a:gd name="connsiteY6" fmla="*/ 253365 h 262890"/>
                <a:gd name="connsiteX7" fmla="*/ 1769745 w 2025015"/>
                <a:gd name="connsiteY7" fmla="*/ 3810 h 262890"/>
                <a:gd name="connsiteX8" fmla="*/ 2025015 w 2025015"/>
                <a:gd name="connsiteY8" fmla="*/ 262890 h 262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5015" h="262890">
                  <a:moveTo>
                    <a:pt x="0" y="255270"/>
                  </a:moveTo>
                  <a:lnTo>
                    <a:pt x="255270" y="1905"/>
                  </a:lnTo>
                  <a:lnTo>
                    <a:pt x="506730" y="257175"/>
                  </a:lnTo>
                  <a:lnTo>
                    <a:pt x="760095" y="0"/>
                  </a:lnTo>
                  <a:lnTo>
                    <a:pt x="1009650" y="257175"/>
                  </a:lnTo>
                  <a:lnTo>
                    <a:pt x="1261110" y="1905"/>
                  </a:lnTo>
                  <a:lnTo>
                    <a:pt x="1520190" y="253365"/>
                  </a:lnTo>
                  <a:lnTo>
                    <a:pt x="1769745" y="3810"/>
                  </a:lnTo>
                  <a:lnTo>
                    <a:pt x="2025015" y="262890"/>
                  </a:lnTo>
                </a:path>
              </a:pathLst>
            </a:custGeom>
            <a:noFill/>
            <a:ln w="41275" cap="flat" cmpd="sng" algn="ctr">
              <a:solidFill>
                <a:schemeClr val="bg1">
                  <a:alpha val="6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思源黑体 Medium"/>
                <a:ea typeface="思源黑体 Medium"/>
                <a:cs typeface="+mn-cs"/>
              </a:endParaRPr>
            </a:p>
          </p:txBody>
        </p:sp>
        <p:sp>
          <p:nvSpPr>
            <p:cNvPr id="107" name="任意多边形: 形状 106">
              <a:extLst>
                <a:ext uri="{FF2B5EF4-FFF2-40B4-BE49-F238E27FC236}">
                  <a16:creationId xmlns:a16="http://schemas.microsoft.com/office/drawing/2014/main" xmlns="" id="{DB55D0F6-2829-4775-821F-11AF193289FD}"/>
                </a:ext>
              </a:extLst>
            </p:cNvPr>
            <p:cNvSpPr/>
            <p:nvPr/>
          </p:nvSpPr>
          <p:spPr>
            <a:xfrm>
              <a:off x="327660" y="3675293"/>
              <a:ext cx="1671818" cy="98903"/>
            </a:xfrm>
            <a:custGeom>
              <a:avLst/>
              <a:gdLst>
                <a:gd name="connsiteX0" fmla="*/ 0 w 2025015"/>
                <a:gd name="connsiteY0" fmla="*/ 255270 h 262890"/>
                <a:gd name="connsiteX1" fmla="*/ 255270 w 2025015"/>
                <a:gd name="connsiteY1" fmla="*/ 1905 h 262890"/>
                <a:gd name="connsiteX2" fmla="*/ 506730 w 2025015"/>
                <a:gd name="connsiteY2" fmla="*/ 257175 h 262890"/>
                <a:gd name="connsiteX3" fmla="*/ 760095 w 2025015"/>
                <a:gd name="connsiteY3" fmla="*/ 0 h 262890"/>
                <a:gd name="connsiteX4" fmla="*/ 1009650 w 2025015"/>
                <a:gd name="connsiteY4" fmla="*/ 257175 h 262890"/>
                <a:gd name="connsiteX5" fmla="*/ 1261110 w 2025015"/>
                <a:gd name="connsiteY5" fmla="*/ 1905 h 262890"/>
                <a:gd name="connsiteX6" fmla="*/ 1520190 w 2025015"/>
                <a:gd name="connsiteY6" fmla="*/ 253365 h 262890"/>
                <a:gd name="connsiteX7" fmla="*/ 1769745 w 2025015"/>
                <a:gd name="connsiteY7" fmla="*/ 3810 h 262890"/>
                <a:gd name="connsiteX8" fmla="*/ 2025015 w 2025015"/>
                <a:gd name="connsiteY8" fmla="*/ 262890 h 262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5015" h="262890">
                  <a:moveTo>
                    <a:pt x="0" y="255270"/>
                  </a:moveTo>
                  <a:lnTo>
                    <a:pt x="255270" y="1905"/>
                  </a:lnTo>
                  <a:lnTo>
                    <a:pt x="506730" y="257175"/>
                  </a:lnTo>
                  <a:lnTo>
                    <a:pt x="760095" y="0"/>
                  </a:lnTo>
                  <a:lnTo>
                    <a:pt x="1009650" y="257175"/>
                  </a:lnTo>
                  <a:lnTo>
                    <a:pt x="1261110" y="1905"/>
                  </a:lnTo>
                  <a:lnTo>
                    <a:pt x="1520190" y="253365"/>
                  </a:lnTo>
                  <a:lnTo>
                    <a:pt x="1769745" y="3810"/>
                  </a:lnTo>
                  <a:lnTo>
                    <a:pt x="2025015" y="262890"/>
                  </a:lnTo>
                </a:path>
              </a:pathLst>
            </a:custGeom>
            <a:noFill/>
            <a:ln w="41275" cap="flat" cmpd="sng" algn="ctr">
              <a:solidFill>
                <a:schemeClr val="bg1">
                  <a:alpha val="6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思源黑体 Medium"/>
                <a:ea typeface="思源黑体 Medium"/>
                <a:cs typeface="+mn-cs"/>
              </a:endParaRPr>
            </a:p>
          </p:txBody>
        </p:sp>
        <p:sp>
          <p:nvSpPr>
            <p:cNvPr id="108" name="任意多边形: 形状 107">
              <a:extLst>
                <a:ext uri="{FF2B5EF4-FFF2-40B4-BE49-F238E27FC236}">
                  <a16:creationId xmlns:a16="http://schemas.microsoft.com/office/drawing/2014/main" xmlns="" id="{F1799AAB-9F0B-4921-BC33-75E4E0A9E2CB}"/>
                </a:ext>
              </a:extLst>
            </p:cNvPr>
            <p:cNvSpPr/>
            <p:nvPr/>
          </p:nvSpPr>
          <p:spPr>
            <a:xfrm>
              <a:off x="327660" y="3802204"/>
              <a:ext cx="1671818" cy="98903"/>
            </a:xfrm>
            <a:custGeom>
              <a:avLst/>
              <a:gdLst>
                <a:gd name="connsiteX0" fmla="*/ 0 w 2025015"/>
                <a:gd name="connsiteY0" fmla="*/ 255270 h 262890"/>
                <a:gd name="connsiteX1" fmla="*/ 255270 w 2025015"/>
                <a:gd name="connsiteY1" fmla="*/ 1905 h 262890"/>
                <a:gd name="connsiteX2" fmla="*/ 506730 w 2025015"/>
                <a:gd name="connsiteY2" fmla="*/ 257175 h 262890"/>
                <a:gd name="connsiteX3" fmla="*/ 760095 w 2025015"/>
                <a:gd name="connsiteY3" fmla="*/ 0 h 262890"/>
                <a:gd name="connsiteX4" fmla="*/ 1009650 w 2025015"/>
                <a:gd name="connsiteY4" fmla="*/ 257175 h 262890"/>
                <a:gd name="connsiteX5" fmla="*/ 1261110 w 2025015"/>
                <a:gd name="connsiteY5" fmla="*/ 1905 h 262890"/>
                <a:gd name="connsiteX6" fmla="*/ 1520190 w 2025015"/>
                <a:gd name="connsiteY6" fmla="*/ 253365 h 262890"/>
                <a:gd name="connsiteX7" fmla="*/ 1769745 w 2025015"/>
                <a:gd name="connsiteY7" fmla="*/ 3810 h 262890"/>
                <a:gd name="connsiteX8" fmla="*/ 2025015 w 2025015"/>
                <a:gd name="connsiteY8" fmla="*/ 262890 h 262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5015" h="262890">
                  <a:moveTo>
                    <a:pt x="0" y="255270"/>
                  </a:moveTo>
                  <a:lnTo>
                    <a:pt x="255270" y="1905"/>
                  </a:lnTo>
                  <a:lnTo>
                    <a:pt x="506730" y="257175"/>
                  </a:lnTo>
                  <a:lnTo>
                    <a:pt x="760095" y="0"/>
                  </a:lnTo>
                  <a:lnTo>
                    <a:pt x="1009650" y="257175"/>
                  </a:lnTo>
                  <a:lnTo>
                    <a:pt x="1261110" y="1905"/>
                  </a:lnTo>
                  <a:lnTo>
                    <a:pt x="1520190" y="253365"/>
                  </a:lnTo>
                  <a:lnTo>
                    <a:pt x="1769745" y="3810"/>
                  </a:lnTo>
                  <a:lnTo>
                    <a:pt x="2025015" y="262890"/>
                  </a:lnTo>
                </a:path>
              </a:pathLst>
            </a:custGeom>
            <a:noFill/>
            <a:ln w="41275" cap="flat" cmpd="sng" algn="ctr">
              <a:solidFill>
                <a:schemeClr val="bg1">
                  <a:alpha val="6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思源黑体 Medium"/>
                <a:ea typeface="思源黑体 Medium"/>
                <a:cs typeface="+mn-cs"/>
              </a:endParaRPr>
            </a:p>
          </p:txBody>
        </p:sp>
        <p:sp>
          <p:nvSpPr>
            <p:cNvPr id="109" name="任意多边形: 形状 108">
              <a:extLst>
                <a:ext uri="{FF2B5EF4-FFF2-40B4-BE49-F238E27FC236}">
                  <a16:creationId xmlns:a16="http://schemas.microsoft.com/office/drawing/2014/main" xmlns="" id="{D7C760D1-E1ED-4CF6-9DFE-66648FA82888}"/>
                </a:ext>
              </a:extLst>
            </p:cNvPr>
            <p:cNvSpPr/>
            <p:nvPr/>
          </p:nvSpPr>
          <p:spPr>
            <a:xfrm>
              <a:off x="327660" y="3929116"/>
              <a:ext cx="1671818" cy="98903"/>
            </a:xfrm>
            <a:custGeom>
              <a:avLst/>
              <a:gdLst>
                <a:gd name="connsiteX0" fmla="*/ 0 w 2025015"/>
                <a:gd name="connsiteY0" fmla="*/ 255270 h 262890"/>
                <a:gd name="connsiteX1" fmla="*/ 255270 w 2025015"/>
                <a:gd name="connsiteY1" fmla="*/ 1905 h 262890"/>
                <a:gd name="connsiteX2" fmla="*/ 506730 w 2025015"/>
                <a:gd name="connsiteY2" fmla="*/ 257175 h 262890"/>
                <a:gd name="connsiteX3" fmla="*/ 760095 w 2025015"/>
                <a:gd name="connsiteY3" fmla="*/ 0 h 262890"/>
                <a:gd name="connsiteX4" fmla="*/ 1009650 w 2025015"/>
                <a:gd name="connsiteY4" fmla="*/ 257175 h 262890"/>
                <a:gd name="connsiteX5" fmla="*/ 1261110 w 2025015"/>
                <a:gd name="connsiteY5" fmla="*/ 1905 h 262890"/>
                <a:gd name="connsiteX6" fmla="*/ 1520190 w 2025015"/>
                <a:gd name="connsiteY6" fmla="*/ 253365 h 262890"/>
                <a:gd name="connsiteX7" fmla="*/ 1769745 w 2025015"/>
                <a:gd name="connsiteY7" fmla="*/ 3810 h 262890"/>
                <a:gd name="connsiteX8" fmla="*/ 2025015 w 2025015"/>
                <a:gd name="connsiteY8" fmla="*/ 262890 h 262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5015" h="262890">
                  <a:moveTo>
                    <a:pt x="0" y="255270"/>
                  </a:moveTo>
                  <a:lnTo>
                    <a:pt x="255270" y="1905"/>
                  </a:lnTo>
                  <a:lnTo>
                    <a:pt x="506730" y="257175"/>
                  </a:lnTo>
                  <a:lnTo>
                    <a:pt x="760095" y="0"/>
                  </a:lnTo>
                  <a:lnTo>
                    <a:pt x="1009650" y="257175"/>
                  </a:lnTo>
                  <a:lnTo>
                    <a:pt x="1261110" y="1905"/>
                  </a:lnTo>
                  <a:lnTo>
                    <a:pt x="1520190" y="253365"/>
                  </a:lnTo>
                  <a:lnTo>
                    <a:pt x="1769745" y="3810"/>
                  </a:lnTo>
                  <a:lnTo>
                    <a:pt x="2025015" y="262890"/>
                  </a:lnTo>
                </a:path>
              </a:pathLst>
            </a:custGeom>
            <a:noFill/>
            <a:ln w="41275" cap="flat" cmpd="sng" algn="ctr">
              <a:solidFill>
                <a:schemeClr val="bg1">
                  <a:alpha val="6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思源黑体 Medium"/>
                <a:ea typeface="思源黑体 Medium"/>
                <a:cs typeface="+mn-cs"/>
              </a:endParaRPr>
            </a:p>
          </p:txBody>
        </p:sp>
        <p:sp>
          <p:nvSpPr>
            <p:cNvPr id="110" name="任意多边形: 形状 109">
              <a:extLst>
                <a:ext uri="{FF2B5EF4-FFF2-40B4-BE49-F238E27FC236}">
                  <a16:creationId xmlns:a16="http://schemas.microsoft.com/office/drawing/2014/main" xmlns="" id="{89B76C74-61D5-4F9C-834F-04CEC1981EBD}"/>
                </a:ext>
              </a:extLst>
            </p:cNvPr>
            <p:cNvSpPr/>
            <p:nvPr/>
          </p:nvSpPr>
          <p:spPr>
            <a:xfrm>
              <a:off x="327660" y="4056026"/>
              <a:ext cx="1671818" cy="98903"/>
            </a:xfrm>
            <a:custGeom>
              <a:avLst/>
              <a:gdLst>
                <a:gd name="connsiteX0" fmla="*/ 0 w 2025015"/>
                <a:gd name="connsiteY0" fmla="*/ 255270 h 262890"/>
                <a:gd name="connsiteX1" fmla="*/ 255270 w 2025015"/>
                <a:gd name="connsiteY1" fmla="*/ 1905 h 262890"/>
                <a:gd name="connsiteX2" fmla="*/ 506730 w 2025015"/>
                <a:gd name="connsiteY2" fmla="*/ 257175 h 262890"/>
                <a:gd name="connsiteX3" fmla="*/ 760095 w 2025015"/>
                <a:gd name="connsiteY3" fmla="*/ 0 h 262890"/>
                <a:gd name="connsiteX4" fmla="*/ 1009650 w 2025015"/>
                <a:gd name="connsiteY4" fmla="*/ 257175 h 262890"/>
                <a:gd name="connsiteX5" fmla="*/ 1261110 w 2025015"/>
                <a:gd name="connsiteY5" fmla="*/ 1905 h 262890"/>
                <a:gd name="connsiteX6" fmla="*/ 1520190 w 2025015"/>
                <a:gd name="connsiteY6" fmla="*/ 253365 h 262890"/>
                <a:gd name="connsiteX7" fmla="*/ 1769745 w 2025015"/>
                <a:gd name="connsiteY7" fmla="*/ 3810 h 262890"/>
                <a:gd name="connsiteX8" fmla="*/ 2025015 w 2025015"/>
                <a:gd name="connsiteY8" fmla="*/ 262890 h 262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5015" h="262890">
                  <a:moveTo>
                    <a:pt x="0" y="255270"/>
                  </a:moveTo>
                  <a:lnTo>
                    <a:pt x="255270" y="1905"/>
                  </a:lnTo>
                  <a:lnTo>
                    <a:pt x="506730" y="257175"/>
                  </a:lnTo>
                  <a:lnTo>
                    <a:pt x="760095" y="0"/>
                  </a:lnTo>
                  <a:lnTo>
                    <a:pt x="1009650" y="257175"/>
                  </a:lnTo>
                  <a:lnTo>
                    <a:pt x="1261110" y="1905"/>
                  </a:lnTo>
                  <a:lnTo>
                    <a:pt x="1520190" y="253365"/>
                  </a:lnTo>
                  <a:lnTo>
                    <a:pt x="1769745" y="3810"/>
                  </a:lnTo>
                  <a:lnTo>
                    <a:pt x="2025015" y="262890"/>
                  </a:lnTo>
                </a:path>
              </a:pathLst>
            </a:custGeom>
            <a:noFill/>
            <a:ln w="41275" cap="flat" cmpd="sng" algn="ctr">
              <a:solidFill>
                <a:schemeClr val="bg1">
                  <a:alpha val="6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思源黑体 Medium"/>
                <a:ea typeface="思源黑体 Medium"/>
                <a:cs typeface="+mn-cs"/>
              </a:endParaRPr>
            </a:p>
          </p:txBody>
        </p:sp>
        <p:sp>
          <p:nvSpPr>
            <p:cNvPr id="111" name="任意多边形: 形状 110">
              <a:extLst>
                <a:ext uri="{FF2B5EF4-FFF2-40B4-BE49-F238E27FC236}">
                  <a16:creationId xmlns:a16="http://schemas.microsoft.com/office/drawing/2014/main" xmlns="" id="{61D780F6-0DCD-44D3-8F35-2C0B1421311F}"/>
                </a:ext>
              </a:extLst>
            </p:cNvPr>
            <p:cNvSpPr/>
            <p:nvPr/>
          </p:nvSpPr>
          <p:spPr>
            <a:xfrm>
              <a:off x="327660" y="4182938"/>
              <a:ext cx="1671818" cy="98903"/>
            </a:xfrm>
            <a:custGeom>
              <a:avLst/>
              <a:gdLst>
                <a:gd name="connsiteX0" fmla="*/ 0 w 2025015"/>
                <a:gd name="connsiteY0" fmla="*/ 255270 h 262890"/>
                <a:gd name="connsiteX1" fmla="*/ 255270 w 2025015"/>
                <a:gd name="connsiteY1" fmla="*/ 1905 h 262890"/>
                <a:gd name="connsiteX2" fmla="*/ 506730 w 2025015"/>
                <a:gd name="connsiteY2" fmla="*/ 257175 h 262890"/>
                <a:gd name="connsiteX3" fmla="*/ 760095 w 2025015"/>
                <a:gd name="connsiteY3" fmla="*/ 0 h 262890"/>
                <a:gd name="connsiteX4" fmla="*/ 1009650 w 2025015"/>
                <a:gd name="connsiteY4" fmla="*/ 257175 h 262890"/>
                <a:gd name="connsiteX5" fmla="*/ 1261110 w 2025015"/>
                <a:gd name="connsiteY5" fmla="*/ 1905 h 262890"/>
                <a:gd name="connsiteX6" fmla="*/ 1520190 w 2025015"/>
                <a:gd name="connsiteY6" fmla="*/ 253365 h 262890"/>
                <a:gd name="connsiteX7" fmla="*/ 1769745 w 2025015"/>
                <a:gd name="connsiteY7" fmla="*/ 3810 h 262890"/>
                <a:gd name="connsiteX8" fmla="*/ 2025015 w 2025015"/>
                <a:gd name="connsiteY8" fmla="*/ 262890 h 262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5015" h="262890">
                  <a:moveTo>
                    <a:pt x="0" y="255270"/>
                  </a:moveTo>
                  <a:lnTo>
                    <a:pt x="255270" y="1905"/>
                  </a:lnTo>
                  <a:lnTo>
                    <a:pt x="506730" y="257175"/>
                  </a:lnTo>
                  <a:lnTo>
                    <a:pt x="760095" y="0"/>
                  </a:lnTo>
                  <a:lnTo>
                    <a:pt x="1009650" y="257175"/>
                  </a:lnTo>
                  <a:lnTo>
                    <a:pt x="1261110" y="1905"/>
                  </a:lnTo>
                  <a:lnTo>
                    <a:pt x="1520190" y="253365"/>
                  </a:lnTo>
                  <a:lnTo>
                    <a:pt x="1769745" y="3810"/>
                  </a:lnTo>
                  <a:lnTo>
                    <a:pt x="2025015" y="262890"/>
                  </a:lnTo>
                </a:path>
              </a:pathLst>
            </a:custGeom>
            <a:noFill/>
            <a:ln w="41275" cap="flat" cmpd="sng" algn="ctr">
              <a:solidFill>
                <a:schemeClr val="bg1">
                  <a:alpha val="6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思源黑体 Medium"/>
                <a:ea typeface="思源黑体 Medium"/>
                <a:cs typeface="+mn-cs"/>
              </a:endParaRPr>
            </a:p>
          </p:txBody>
        </p:sp>
        <p:sp>
          <p:nvSpPr>
            <p:cNvPr id="112" name="任意多边形: 形状 111">
              <a:extLst>
                <a:ext uri="{FF2B5EF4-FFF2-40B4-BE49-F238E27FC236}">
                  <a16:creationId xmlns:a16="http://schemas.microsoft.com/office/drawing/2014/main" xmlns="" id="{4E249BA7-F9C3-4808-B94E-D01E0A605679}"/>
                </a:ext>
              </a:extLst>
            </p:cNvPr>
            <p:cNvSpPr/>
            <p:nvPr/>
          </p:nvSpPr>
          <p:spPr>
            <a:xfrm>
              <a:off x="327660" y="4309849"/>
              <a:ext cx="1671818" cy="98903"/>
            </a:xfrm>
            <a:custGeom>
              <a:avLst/>
              <a:gdLst>
                <a:gd name="connsiteX0" fmla="*/ 0 w 2025015"/>
                <a:gd name="connsiteY0" fmla="*/ 255270 h 262890"/>
                <a:gd name="connsiteX1" fmla="*/ 255270 w 2025015"/>
                <a:gd name="connsiteY1" fmla="*/ 1905 h 262890"/>
                <a:gd name="connsiteX2" fmla="*/ 506730 w 2025015"/>
                <a:gd name="connsiteY2" fmla="*/ 257175 h 262890"/>
                <a:gd name="connsiteX3" fmla="*/ 760095 w 2025015"/>
                <a:gd name="connsiteY3" fmla="*/ 0 h 262890"/>
                <a:gd name="connsiteX4" fmla="*/ 1009650 w 2025015"/>
                <a:gd name="connsiteY4" fmla="*/ 257175 h 262890"/>
                <a:gd name="connsiteX5" fmla="*/ 1261110 w 2025015"/>
                <a:gd name="connsiteY5" fmla="*/ 1905 h 262890"/>
                <a:gd name="connsiteX6" fmla="*/ 1520190 w 2025015"/>
                <a:gd name="connsiteY6" fmla="*/ 253365 h 262890"/>
                <a:gd name="connsiteX7" fmla="*/ 1769745 w 2025015"/>
                <a:gd name="connsiteY7" fmla="*/ 3810 h 262890"/>
                <a:gd name="connsiteX8" fmla="*/ 2025015 w 2025015"/>
                <a:gd name="connsiteY8" fmla="*/ 262890 h 262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5015" h="262890">
                  <a:moveTo>
                    <a:pt x="0" y="255270"/>
                  </a:moveTo>
                  <a:lnTo>
                    <a:pt x="255270" y="1905"/>
                  </a:lnTo>
                  <a:lnTo>
                    <a:pt x="506730" y="257175"/>
                  </a:lnTo>
                  <a:lnTo>
                    <a:pt x="760095" y="0"/>
                  </a:lnTo>
                  <a:lnTo>
                    <a:pt x="1009650" y="257175"/>
                  </a:lnTo>
                  <a:lnTo>
                    <a:pt x="1261110" y="1905"/>
                  </a:lnTo>
                  <a:lnTo>
                    <a:pt x="1520190" y="253365"/>
                  </a:lnTo>
                  <a:lnTo>
                    <a:pt x="1769745" y="3810"/>
                  </a:lnTo>
                  <a:lnTo>
                    <a:pt x="2025015" y="262890"/>
                  </a:lnTo>
                </a:path>
              </a:pathLst>
            </a:custGeom>
            <a:noFill/>
            <a:ln w="41275">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grpSp>
      <p:grpSp>
        <p:nvGrpSpPr>
          <p:cNvPr id="164" name="组合 163">
            <a:extLst>
              <a:ext uri="{FF2B5EF4-FFF2-40B4-BE49-F238E27FC236}">
                <a16:creationId xmlns:a16="http://schemas.microsoft.com/office/drawing/2014/main" xmlns="" id="{F3A97674-9231-45BE-AC08-C8148ECEAF44}"/>
              </a:ext>
            </a:extLst>
          </p:cNvPr>
          <p:cNvGrpSpPr/>
          <p:nvPr/>
        </p:nvGrpSpPr>
        <p:grpSpPr>
          <a:xfrm>
            <a:off x="3596529" y="446158"/>
            <a:ext cx="4998942" cy="707886"/>
            <a:chOff x="3995149" y="446158"/>
            <a:chExt cx="4998942" cy="707886"/>
          </a:xfrm>
        </p:grpSpPr>
        <p:sp>
          <p:nvSpPr>
            <p:cNvPr id="74" name="矩形: 圆角 73">
              <a:extLst>
                <a:ext uri="{FF2B5EF4-FFF2-40B4-BE49-F238E27FC236}">
                  <a16:creationId xmlns:a16="http://schemas.microsoft.com/office/drawing/2014/main" xmlns="" id="{900E9E9C-2286-4314-9C3F-98896CE75EDA}"/>
                </a:ext>
              </a:extLst>
            </p:cNvPr>
            <p:cNvSpPr/>
            <p:nvPr/>
          </p:nvSpPr>
          <p:spPr>
            <a:xfrm>
              <a:off x="3995149" y="800101"/>
              <a:ext cx="4923333" cy="314088"/>
            </a:xfrm>
            <a:prstGeom prst="roundRect">
              <a:avLst>
                <a:gd name="adj" fmla="val 50000"/>
              </a:avLst>
            </a:prstGeom>
            <a:solidFill>
              <a:srgbClr val="4B2EFA"/>
            </a:solidFill>
            <a:ln w="349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75" name="文本框 74">
              <a:extLst>
                <a:ext uri="{FF2B5EF4-FFF2-40B4-BE49-F238E27FC236}">
                  <a16:creationId xmlns:a16="http://schemas.microsoft.com/office/drawing/2014/main" xmlns="" id="{0A3A74B9-082B-40C1-8F91-71888261CC7E}"/>
                </a:ext>
              </a:extLst>
            </p:cNvPr>
            <p:cNvSpPr txBox="1"/>
            <p:nvPr/>
          </p:nvSpPr>
          <p:spPr>
            <a:xfrm>
              <a:off x="4070758" y="446158"/>
              <a:ext cx="4923333" cy="707886"/>
            </a:xfrm>
            <a:prstGeom prst="rect">
              <a:avLst/>
            </a:prstGeom>
            <a:no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w="15875">
                    <a:solidFill>
                      <a:prstClr val="black"/>
                    </a:solidFill>
                  </a:ln>
                  <a:solidFill>
                    <a:prstClr val="white"/>
                  </a:solidFill>
                  <a:effectLst/>
                  <a:uLnTx/>
                  <a:uFillTx/>
                  <a:latin typeface="站酷锐锐体" panose="00020600040101010101" pitchFamily="18" charset="-122"/>
                  <a:ea typeface="站酷锐锐体" panose="00020600040101010101" pitchFamily="18" charset="-122"/>
                  <a:cs typeface="+mn-cs"/>
                </a:rPr>
                <a:t>请在这里输入标题哦</a:t>
              </a:r>
            </a:p>
          </p:txBody>
        </p:sp>
      </p:grpSp>
      <p:sp>
        <p:nvSpPr>
          <p:cNvPr id="161" name="文本框 160">
            <a:extLst>
              <a:ext uri="{FF2B5EF4-FFF2-40B4-BE49-F238E27FC236}">
                <a16:creationId xmlns:a16="http://schemas.microsoft.com/office/drawing/2014/main" xmlns="" id="{129A59C0-C323-4C55-B21C-DD0DB055C166}"/>
              </a:ext>
            </a:extLst>
          </p:cNvPr>
          <p:cNvSpPr txBox="1"/>
          <p:nvPr/>
        </p:nvSpPr>
        <p:spPr>
          <a:xfrm>
            <a:off x="2753999" y="74267"/>
            <a:ext cx="493413" cy="144655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800" b="0" i="0" u="none" strike="noStrike" kern="1200" cap="none" spc="0" normalizeH="0" baseline="0" noProof="0" dirty="0">
                <a:ln w="15875">
                  <a:solidFill>
                    <a:prstClr val="black"/>
                  </a:solidFill>
                </a:ln>
                <a:solidFill>
                  <a:prstClr val="white"/>
                </a:solidFill>
                <a:effectLst/>
                <a:uLnTx/>
                <a:uFillTx/>
                <a:latin typeface="站酷锐锐体" panose="00020600040101010101" pitchFamily="18" charset="-122"/>
                <a:ea typeface="站酷锐锐体" panose="00020600040101010101" pitchFamily="18" charset="-122"/>
                <a:cs typeface="+mn-cs"/>
              </a:rPr>
              <a:t>“</a:t>
            </a:r>
            <a:endParaRPr kumimoji="0" lang="zh-CN" altLang="en-US" sz="8800" b="0" i="0" u="none" strike="noStrike" kern="1200" cap="none" spc="0" normalizeH="0" baseline="0" noProof="0" dirty="0">
              <a:ln w="15875">
                <a:solidFill>
                  <a:prstClr val="black"/>
                </a:solidFill>
              </a:ln>
              <a:solidFill>
                <a:prstClr val="white"/>
              </a:solidFill>
              <a:effectLst/>
              <a:uLnTx/>
              <a:uFillTx/>
              <a:latin typeface="站酷锐锐体" panose="00020600040101010101" pitchFamily="18" charset="-122"/>
              <a:ea typeface="站酷锐锐体" panose="00020600040101010101" pitchFamily="18" charset="-122"/>
              <a:cs typeface="+mn-cs"/>
            </a:endParaRPr>
          </a:p>
        </p:txBody>
      </p:sp>
      <p:sp>
        <p:nvSpPr>
          <p:cNvPr id="162" name="文本框 161">
            <a:extLst>
              <a:ext uri="{FF2B5EF4-FFF2-40B4-BE49-F238E27FC236}">
                <a16:creationId xmlns:a16="http://schemas.microsoft.com/office/drawing/2014/main" xmlns="" id="{DC208004-46FE-4FB0-9BBD-84714A667F29}"/>
              </a:ext>
            </a:extLst>
          </p:cNvPr>
          <p:cNvSpPr txBox="1"/>
          <p:nvPr/>
        </p:nvSpPr>
        <p:spPr>
          <a:xfrm>
            <a:off x="8119678" y="479081"/>
            <a:ext cx="493413" cy="144655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800" b="0" i="0" u="none" strike="noStrike" kern="1200" cap="none" spc="0" normalizeH="0" baseline="0" noProof="0" dirty="0">
                <a:ln w="15875">
                  <a:noFill/>
                </a:ln>
                <a:solidFill>
                  <a:prstClr val="black"/>
                </a:solidFill>
                <a:effectLst/>
                <a:uLnTx/>
                <a:uFillTx/>
                <a:latin typeface="站酷锐锐体" panose="00020600040101010101" pitchFamily="18" charset="-122"/>
                <a:ea typeface="站酷锐锐体" panose="00020600040101010101" pitchFamily="18" charset="-122"/>
                <a:cs typeface="+mn-cs"/>
              </a:rPr>
              <a:t>”</a:t>
            </a:r>
            <a:endParaRPr kumimoji="0" lang="zh-CN" altLang="en-US" sz="8800" b="0" i="0" u="none" strike="noStrike" kern="1200" cap="none" spc="0" normalizeH="0" baseline="0" noProof="0" dirty="0">
              <a:ln w="15875">
                <a:noFill/>
              </a:ln>
              <a:solidFill>
                <a:prstClr val="black"/>
              </a:solidFill>
              <a:effectLst/>
              <a:uLnTx/>
              <a:uFillTx/>
              <a:latin typeface="站酷锐锐体" panose="00020600040101010101" pitchFamily="18" charset="-122"/>
              <a:ea typeface="站酷锐锐体" panose="00020600040101010101" pitchFamily="18" charset="-122"/>
              <a:cs typeface="+mn-cs"/>
            </a:endParaRPr>
          </a:p>
        </p:txBody>
      </p:sp>
      <p:pic>
        <p:nvPicPr>
          <p:cNvPr id="8" name="图片 7">
            <a:extLst>
              <a:ext uri="{FF2B5EF4-FFF2-40B4-BE49-F238E27FC236}">
                <a16:creationId xmlns:a16="http://schemas.microsoft.com/office/drawing/2014/main" xmlns="" id="{78F6ECDC-EF8E-4B36-A94C-78070E313B1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212592" y="3911287"/>
            <a:ext cx="1736928" cy="1077335"/>
          </a:xfrm>
          <a:prstGeom prst="rect">
            <a:avLst/>
          </a:prstGeom>
        </p:spPr>
      </p:pic>
      <p:pic>
        <p:nvPicPr>
          <p:cNvPr id="80" name="图片 79">
            <a:extLst>
              <a:ext uri="{FF2B5EF4-FFF2-40B4-BE49-F238E27FC236}">
                <a16:creationId xmlns:a16="http://schemas.microsoft.com/office/drawing/2014/main" xmlns="" id="{6515C132-27A7-4B6A-B1F2-6F0ABB31A37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2458976">
            <a:off x="5553511" y="-1877513"/>
            <a:ext cx="1843723" cy="1024702"/>
          </a:xfrm>
          <a:prstGeom prst="rect">
            <a:avLst/>
          </a:prstGeom>
        </p:spPr>
      </p:pic>
      <p:pic>
        <p:nvPicPr>
          <p:cNvPr id="81" name="图片 80" descr="图片包含 游戏机, 标志, 画&#10;&#10;描述已自动生成">
            <a:extLst>
              <a:ext uri="{FF2B5EF4-FFF2-40B4-BE49-F238E27FC236}">
                <a16:creationId xmlns:a16="http://schemas.microsoft.com/office/drawing/2014/main" xmlns="" id="{4D692D06-CDD6-4928-99BE-F2E19CF257C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764788" y="6910515"/>
            <a:ext cx="1536032" cy="1823839"/>
          </a:xfrm>
          <a:prstGeom prst="rect">
            <a:avLst/>
          </a:prstGeom>
        </p:spPr>
      </p:pic>
    </p:spTree>
    <p:extLst>
      <p:ext uri="{BB962C8B-B14F-4D97-AF65-F5344CB8AC3E}">
        <p14:creationId xmlns:p14="http://schemas.microsoft.com/office/powerpoint/2010/main" val="180980532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DC401"/>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8531C532-E433-47F9-853B-26877EC59328}"/>
              </a:ext>
            </a:extLst>
          </p:cNvPr>
          <p:cNvSpPr/>
          <p:nvPr/>
        </p:nvSpPr>
        <p:spPr>
          <a:xfrm>
            <a:off x="0" y="0"/>
            <a:ext cx="12192000" cy="6858000"/>
          </a:xfrm>
          <a:prstGeom prst="rect">
            <a:avLst/>
          </a:prstGeom>
          <a:blipFill dpi="0" rotWithShape="1">
            <a:blip r:embed="rId3">
              <a:alphaModFix amt="47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2" name="矩形 11">
            <a:extLst>
              <a:ext uri="{FF2B5EF4-FFF2-40B4-BE49-F238E27FC236}">
                <a16:creationId xmlns:a16="http://schemas.microsoft.com/office/drawing/2014/main" xmlns="" id="{5CB3E059-775C-46C3-8A1E-78B4992A5730}"/>
              </a:ext>
            </a:extLst>
          </p:cNvPr>
          <p:cNvSpPr/>
          <p:nvPr/>
        </p:nvSpPr>
        <p:spPr>
          <a:xfrm>
            <a:off x="0" y="3518704"/>
            <a:ext cx="12192000" cy="3265029"/>
          </a:xfrm>
          <a:prstGeom prst="rect">
            <a:avLst/>
          </a:prstGeom>
          <a:solidFill>
            <a:schemeClr val="bg1"/>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7" name="矩形 6">
            <a:extLst>
              <a:ext uri="{FF2B5EF4-FFF2-40B4-BE49-F238E27FC236}">
                <a16:creationId xmlns:a16="http://schemas.microsoft.com/office/drawing/2014/main" xmlns="" id="{207891F1-D9A0-4427-A618-AA2C2C9CB404}"/>
              </a:ext>
            </a:extLst>
          </p:cNvPr>
          <p:cNvSpPr/>
          <p:nvPr/>
        </p:nvSpPr>
        <p:spPr>
          <a:xfrm>
            <a:off x="0" y="3646025"/>
            <a:ext cx="12192000" cy="3244898"/>
          </a:xfrm>
          <a:prstGeom prst="rect">
            <a:avLst/>
          </a:prstGeom>
          <a:solidFill>
            <a:srgbClr val="4B2EFA"/>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28" name="任意多边形: 形状 27">
            <a:extLst>
              <a:ext uri="{FF2B5EF4-FFF2-40B4-BE49-F238E27FC236}">
                <a16:creationId xmlns:a16="http://schemas.microsoft.com/office/drawing/2014/main" xmlns="" id="{EDA1F691-B12E-430F-9A2F-09E6ECE1ECD7}"/>
              </a:ext>
            </a:extLst>
          </p:cNvPr>
          <p:cNvSpPr/>
          <p:nvPr/>
        </p:nvSpPr>
        <p:spPr>
          <a:xfrm>
            <a:off x="0" y="3589737"/>
            <a:ext cx="12192000" cy="3268263"/>
          </a:xfrm>
          <a:custGeom>
            <a:avLst/>
            <a:gdLst>
              <a:gd name="connsiteX0" fmla="*/ 0 w 12192000"/>
              <a:gd name="connsiteY0" fmla="*/ 0 h 3268263"/>
              <a:gd name="connsiteX1" fmla="*/ 12192000 w 12192000"/>
              <a:gd name="connsiteY1" fmla="*/ 0 h 3268263"/>
              <a:gd name="connsiteX2" fmla="*/ 12192000 w 12192000"/>
              <a:gd name="connsiteY2" fmla="*/ 3268263 h 3268263"/>
              <a:gd name="connsiteX3" fmla="*/ 0 w 12192000"/>
              <a:gd name="connsiteY3" fmla="*/ 3268263 h 3268263"/>
            </a:gdLst>
            <a:ahLst/>
            <a:cxnLst>
              <a:cxn ang="0">
                <a:pos x="connsiteX0" y="connsiteY0"/>
              </a:cxn>
              <a:cxn ang="0">
                <a:pos x="connsiteX1" y="connsiteY1"/>
              </a:cxn>
              <a:cxn ang="0">
                <a:pos x="connsiteX2" y="connsiteY2"/>
              </a:cxn>
              <a:cxn ang="0">
                <a:pos x="connsiteX3" y="connsiteY3"/>
              </a:cxn>
            </a:cxnLst>
            <a:rect l="l" t="t" r="r" b="b"/>
            <a:pathLst>
              <a:path w="12192000" h="3268263">
                <a:moveTo>
                  <a:pt x="0" y="0"/>
                </a:moveTo>
                <a:lnTo>
                  <a:pt x="12192000" y="0"/>
                </a:lnTo>
                <a:lnTo>
                  <a:pt x="12192000" y="3268263"/>
                </a:lnTo>
                <a:lnTo>
                  <a:pt x="0" y="3268263"/>
                </a:lnTo>
                <a:close/>
              </a:path>
            </a:pathLst>
          </a:custGeom>
          <a:blipFill dpi="0" rotWithShape="1">
            <a:blip r:embed="rId4">
              <a:alphaModFix amt="30000"/>
              <a:extLst>
                <a:ext uri="{BEBA8EAE-BF5A-486C-A8C5-ECC9F3942E4B}">
                  <a14:imgProps xmlns:a14="http://schemas.microsoft.com/office/drawing/2010/main">
                    <a14:imgLayer r:embed="rId5">
                      <a14:imgEffect>
                        <a14:brightnessContrast bright="100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pic>
        <p:nvPicPr>
          <p:cNvPr id="15" name="图片 14">
            <a:extLst>
              <a:ext uri="{FF2B5EF4-FFF2-40B4-BE49-F238E27FC236}">
                <a16:creationId xmlns:a16="http://schemas.microsoft.com/office/drawing/2014/main" xmlns="" id="{5155126F-BEE3-450D-925A-8FEF6E7F0BBD}"/>
              </a:ext>
            </a:extLst>
          </p:cNvPr>
          <p:cNvPicPr>
            <a:picLocks noChangeAspect="1"/>
          </p:cNvPicPr>
          <p:nvPr/>
        </p:nvPicPr>
        <p:blipFill>
          <a:blip r:embed="rId6"/>
          <a:srcRect l="33950" t="62537"/>
          <a:stretch>
            <a:fillRect/>
          </a:stretch>
        </p:blipFill>
        <p:spPr>
          <a:xfrm>
            <a:off x="-3663" y="3646025"/>
            <a:ext cx="4164183" cy="1555908"/>
          </a:xfrm>
          <a:custGeom>
            <a:avLst/>
            <a:gdLst>
              <a:gd name="connsiteX0" fmla="*/ 0 w 5085806"/>
              <a:gd name="connsiteY0" fmla="*/ 0 h 1900264"/>
              <a:gd name="connsiteX1" fmla="*/ 5085806 w 5085806"/>
              <a:gd name="connsiteY1" fmla="*/ 0 h 1900264"/>
              <a:gd name="connsiteX2" fmla="*/ 5085806 w 5085806"/>
              <a:gd name="connsiteY2" fmla="*/ 1900264 h 1900264"/>
              <a:gd name="connsiteX3" fmla="*/ 0 w 5085806"/>
              <a:gd name="connsiteY3" fmla="*/ 1900264 h 1900264"/>
            </a:gdLst>
            <a:ahLst/>
            <a:cxnLst>
              <a:cxn ang="0">
                <a:pos x="connsiteX0" y="connsiteY0"/>
              </a:cxn>
              <a:cxn ang="0">
                <a:pos x="connsiteX1" y="connsiteY1"/>
              </a:cxn>
              <a:cxn ang="0">
                <a:pos x="connsiteX2" y="connsiteY2"/>
              </a:cxn>
              <a:cxn ang="0">
                <a:pos x="connsiteX3" y="connsiteY3"/>
              </a:cxn>
            </a:cxnLst>
            <a:rect l="l" t="t" r="r" b="b"/>
            <a:pathLst>
              <a:path w="5085806" h="1900264">
                <a:moveTo>
                  <a:pt x="0" y="0"/>
                </a:moveTo>
                <a:lnTo>
                  <a:pt x="5085806" y="0"/>
                </a:lnTo>
                <a:lnTo>
                  <a:pt x="5085806" y="1900264"/>
                </a:lnTo>
                <a:lnTo>
                  <a:pt x="0" y="1900264"/>
                </a:lnTo>
                <a:close/>
              </a:path>
            </a:pathLst>
          </a:custGeom>
          <a:ln w="44450" cap="rnd">
            <a:noFill/>
          </a:ln>
        </p:spPr>
      </p:pic>
      <p:sp>
        <p:nvSpPr>
          <p:cNvPr id="18" name="矩形: 圆角 17">
            <a:extLst>
              <a:ext uri="{FF2B5EF4-FFF2-40B4-BE49-F238E27FC236}">
                <a16:creationId xmlns:a16="http://schemas.microsoft.com/office/drawing/2014/main" xmlns="" id="{A7EB23DF-4A56-4A7D-A940-5DFC3D78F6A3}"/>
              </a:ext>
            </a:extLst>
          </p:cNvPr>
          <p:cNvSpPr/>
          <p:nvPr/>
        </p:nvSpPr>
        <p:spPr>
          <a:xfrm>
            <a:off x="898966" y="1562411"/>
            <a:ext cx="10394068" cy="4457835"/>
          </a:xfrm>
          <a:prstGeom prst="roundRect">
            <a:avLst>
              <a:gd name="adj" fmla="val 15125"/>
            </a:avLst>
          </a:prstGeom>
          <a:pattFill prst="pct5">
            <a:fgClr>
              <a:schemeClr val="tx1">
                <a:lumMod val="50000"/>
                <a:lumOff val="50000"/>
              </a:schemeClr>
            </a:fgClr>
            <a:bgClr>
              <a:schemeClr val="bg1"/>
            </a:bgClr>
          </a:pattFill>
          <a:ln w="603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pic>
        <p:nvPicPr>
          <p:cNvPr id="17" name="图片 16">
            <a:extLst>
              <a:ext uri="{FF2B5EF4-FFF2-40B4-BE49-F238E27FC236}">
                <a16:creationId xmlns:a16="http://schemas.microsoft.com/office/drawing/2014/main" xmlns="" id="{97AD61ED-9148-458D-9AA6-472EDED3DD0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458976">
            <a:off x="415800" y="5539665"/>
            <a:ext cx="1213263" cy="674306"/>
          </a:xfrm>
          <a:prstGeom prst="rect">
            <a:avLst/>
          </a:prstGeom>
        </p:spPr>
      </p:pic>
      <p:pic>
        <p:nvPicPr>
          <p:cNvPr id="14" name="图片 13">
            <a:extLst>
              <a:ext uri="{FF2B5EF4-FFF2-40B4-BE49-F238E27FC236}">
                <a16:creationId xmlns:a16="http://schemas.microsoft.com/office/drawing/2014/main" xmlns="" id="{DC901854-8727-4D14-BBB1-745C3CB441B1}"/>
              </a:ext>
            </a:extLst>
          </p:cNvPr>
          <p:cNvPicPr>
            <a:picLocks noChangeAspect="1"/>
          </p:cNvPicPr>
          <p:nvPr/>
        </p:nvPicPr>
        <p:blipFill>
          <a:blip r:embed="rId6"/>
          <a:srcRect l="33950" t="62537"/>
          <a:stretch>
            <a:fillRect/>
          </a:stretch>
        </p:blipFill>
        <p:spPr>
          <a:xfrm flipH="1" flipV="1">
            <a:off x="5675464" y="4511684"/>
            <a:ext cx="6518367" cy="2435527"/>
          </a:xfrm>
          <a:custGeom>
            <a:avLst/>
            <a:gdLst>
              <a:gd name="connsiteX0" fmla="*/ 0 w 5085806"/>
              <a:gd name="connsiteY0" fmla="*/ 0 h 1900264"/>
              <a:gd name="connsiteX1" fmla="*/ 5085806 w 5085806"/>
              <a:gd name="connsiteY1" fmla="*/ 0 h 1900264"/>
              <a:gd name="connsiteX2" fmla="*/ 5085806 w 5085806"/>
              <a:gd name="connsiteY2" fmla="*/ 1900264 h 1900264"/>
              <a:gd name="connsiteX3" fmla="*/ 0 w 5085806"/>
              <a:gd name="connsiteY3" fmla="*/ 1900264 h 1900264"/>
            </a:gdLst>
            <a:ahLst/>
            <a:cxnLst>
              <a:cxn ang="0">
                <a:pos x="connsiteX0" y="connsiteY0"/>
              </a:cxn>
              <a:cxn ang="0">
                <a:pos x="connsiteX1" y="connsiteY1"/>
              </a:cxn>
              <a:cxn ang="0">
                <a:pos x="connsiteX2" y="connsiteY2"/>
              </a:cxn>
              <a:cxn ang="0">
                <a:pos x="connsiteX3" y="connsiteY3"/>
              </a:cxn>
            </a:cxnLst>
            <a:rect l="l" t="t" r="r" b="b"/>
            <a:pathLst>
              <a:path w="5085806" h="1900264">
                <a:moveTo>
                  <a:pt x="0" y="0"/>
                </a:moveTo>
                <a:lnTo>
                  <a:pt x="5085806" y="0"/>
                </a:lnTo>
                <a:lnTo>
                  <a:pt x="5085806" y="1900264"/>
                </a:lnTo>
                <a:lnTo>
                  <a:pt x="0" y="1900264"/>
                </a:lnTo>
                <a:close/>
              </a:path>
            </a:pathLst>
          </a:custGeom>
          <a:ln w="44450" cap="rnd">
            <a:noFill/>
          </a:ln>
        </p:spPr>
      </p:pic>
      <p:sp>
        <p:nvSpPr>
          <p:cNvPr id="60" name="矩形 59">
            <a:extLst>
              <a:ext uri="{FF2B5EF4-FFF2-40B4-BE49-F238E27FC236}">
                <a16:creationId xmlns:a16="http://schemas.microsoft.com/office/drawing/2014/main" xmlns="" id="{39890AC9-0E44-45B5-97D5-E0F1E9648FC1}"/>
              </a:ext>
            </a:extLst>
          </p:cNvPr>
          <p:cNvSpPr/>
          <p:nvPr/>
        </p:nvSpPr>
        <p:spPr>
          <a:xfrm>
            <a:off x="7723626" y="2659080"/>
            <a:ext cx="2610073" cy="3013919"/>
          </a:xfrm>
          <a:prstGeom prst="rect">
            <a:avLst/>
          </a:prstGeom>
          <a:solidFill>
            <a:srgbClr val="FF6587"/>
          </a:solidFill>
          <a:ln w="412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34" name="文本框 33">
            <a:extLst>
              <a:ext uri="{FF2B5EF4-FFF2-40B4-BE49-F238E27FC236}">
                <a16:creationId xmlns:a16="http://schemas.microsoft.com/office/drawing/2014/main" xmlns="" id="{5F2D8BE7-F4F7-4C05-95FD-9062491FA5C7}"/>
              </a:ext>
            </a:extLst>
          </p:cNvPr>
          <p:cNvSpPr txBox="1"/>
          <p:nvPr/>
        </p:nvSpPr>
        <p:spPr>
          <a:xfrm>
            <a:off x="1626282" y="2447757"/>
            <a:ext cx="5267633" cy="2058705"/>
          </a:xfrm>
          <a:prstGeom prst="rect">
            <a:avLst/>
          </a:prstGeom>
          <a:noFill/>
        </p:spPr>
        <p:txBody>
          <a:bodyPr wrap="square"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就我个人来说，这里可以输入超多文字对我的意义，不能不说非常重大。 塞内加在不经意间这样说过，勇气通往天堂，怯懦通往地狱。这启发了我， 我们不得不面对一个非常尴尬的事实，那就是， 文森特</a:t>
            </a:r>
            <a:r>
              <a:rPr kumimoji="0" lang="en-US" altLang="zh-CN" sz="18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a:t>
            </a:r>
            <a:r>
              <a:rPr kumimoji="0" lang="zh-CN" altLang="en-US" sz="18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皮尔曾经说过，改变你的想法，你就改变了自己的世界。</a:t>
            </a:r>
            <a:endParaRPr kumimoji="0" lang="en-US" altLang="zh-CN" sz="18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
        <p:nvSpPr>
          <p:cNvPr id="35" name="箭头: V 形 34">
            <a:extLst>
              <a:ext uri="{FF2B5EF4-FFF2-40B4-BE49-F238E27FC236}">
                <a16:creationId xmlns:a16="http://schemas.microsoft.com/office/drawing/2014/main" xmlns="" id="{091CBB7E-1978-4A69-8F9F-0EF0D07E37F3}"/>
              </a:ext>
            </a:extLst>
          </p:cNvPr>
          <p:cNvSpPr/>
          <p:nvPr/>
        </p:nvSpPr>
        <p:spPr>
          <a:xfrm>
            <a:off x="3720614" y="1905245"/>
            <a:ext cx="271631" cy="214414"/>
          </a:xfrm>
          <a:prstGeom prst="chevron">
            <a:avLst/>
          </a:prstGeom>
          <a:solidFill>
            <a:srgbClr val="FDC40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Medium"/>
              <a:ea typeface="思源黑体 Medium"/>
              <a:cs typeface="+mn-cs"/>
            </a:endParaRPr>
          </a:p>
        </p:txBody>
      </p:sp>
      <p:sp>
        <p:nvSpPr>
          <p:cNvPr id="37" name="文本框 36">
            <a:extLst>
              <a:ext uri="{FF2B5EF4-FFF2-40B4-BE49-F238E27FC236}">
                <a16:creationId xmlns:a16="http://schemas.microsoft.com/office/drawing/2014/main" xmlns="" id="{C906A5C7-482E-4EDD-9477-34ACA263AAB1}"/>
              </a:ext>
            </a:extLst>
          </p:cNvPr>
          <p:cNvSpPr txBox="1"/>
          <p:nvPr/>
        </p:nvSpPr>
        <p:spPr>
          <a:xfrm>
            <a:off x="4148739" y="1781620"/>
            <a:ext cx="3808014"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这里可以输入超多文字</a:t>
            </a:r>
          </a:p>
        </p:txBody>
      </p:sp>
      <p:pic>
        <p:nvPicPr>
          <p:cNvPr id="39" name="图片 38" descr="图片包含 游戏机, 标志, 画&#10;&#10;描述已自动生成">
            <a:extLst>
              <a:ext uri="{FF2B5EF4-FFF2-40B4-BE49-F238E27FC236}">
                <a16:creationId xmlns:a16="http://schemas.microsoft.com/office/drawing/2014/main" xmlns="" id="{5AFC903A-C5B3-4594-8203-0641121E3CD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956245" y="3117195"/>
            <a:ext cx="758641" cy="900788"/>
          </a:xfrm>
          <a:prstGeom prst="rect">
            <a:avLst/>
          </a:prstGeom>
        </p:spPr>
      </p:pic>
      <p:sp>
        <p:nvSpPr>
          <p:cNvPr id="41" name="箭头: V 形 40">
            <a:extLst>
              <a:ext uri="{FF2B5EF4-FFF2-40B4-BE49-F238E27FC236}">
                <a16:creationId xmlns:a16="http://schemas.microsoft.com/office/drawing/2014/main" xmlns="" id="{928F78C8-AB74-4C94-B0BD-E3CA6E7C4AB9}"/>
              </a:ext>
            </a:extLst>
          </p:cNvPr>
          <p:cNvSpPr/>
          <p:nvPr/>
        </p:nvSpPr>
        <p:spPr>
          <a:xfrm>
            <a:off x="3393077" y="1905245"/>
            <a:ext cx="271631" cy="214414"/>
          </a:xfrm>
          <a:prstGeom prst="chevron">
            <a:avLst/>
          </a:prstGeom>
          <a:solidFill>
            <a:srgbClr val="FDC40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Medium"/>
              <a:ea typeface="思源黑体 Medium"/>
              <a:cs typeface="+mn-cs"/>
            </a:endParaRPr>
          </a:p>
        </p:txBody>
      </p:sp>
      <p:sp>
        <p:nvSpPr>
          <p:cNvPr id="42" name="箭头: V 形 41">
            <a:extLst>
              <a:ext uri="{FF2B5EF4-FFF2-40B4-BE49-F238E27FC236}">
                <a16:creationId xmlns:a16="http://schemas.microsoft.com/office/drawing/2014/main" xmlns="" id="{ACAF7817-139D-42B5-9FC3-DF57FA97A1FD}"/>
              </a:ext>
            </a:extLst>
          </p:cNvPr>
          <p:cNvSpPr/>
          <p:nvPr/>
        </p:nvSpPr>
        <p:spPr>
          <a:xfrm>
            <a:off x="3052579" y="1905245"/>
            <a:ext cx="271631" cy="214414"/>
          </a:xfrm>
          <a:prstGeom prst="chevron">
            <a:avLst/>
          </a:prstGeom>
          <a:solidFill>
            <a:srgbClr val="FDC40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Medium"/>
              <a:ea typeface="思源黑体 Medium"/>
              <a:cs typeface="+mn-cs"/>
            </a:endParaRPr>
          </a:p>
        </p:txBody>
      </p:sp>
      <p:sp>
        <p:nvSpPr>
          <p:cNvPr id="43" name="箭头: V 形 42">
            <a:extLst>
              <a:ext uri="{FF2B5EF4-FFF2-40B4-BE49-F238E27FC236}">
                <a16:creationId xmlns:a16="http://schemas.microsoft.com/office/drawing/2014/main" xmlns="" id="{82C29480-6BBC-44B7-A1C8-A7043AFC6841}"/>
              </a:ext>
            </a:extLst>
          </p:cNvPr>
          <p:cNvSpPr/>
          <p:nvPr/>
        </p:nvSpPr>
        <p:spPr>
          <a:xfrm flipH="1">
            <a:off x="8768321" y="1905245"/>
            <a:ext cx="271631" cy="214414"/>
          </a:xfrm>
          <a:prstGeom prst="chevron">
            <a:avLst/>
          </a:prstGeom>
          <a:solidFill>
            <a:srgbClr val="FDC40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Medium"/>
              <a:ea typeface="思源黑体 Medium"/>
              <a:cs typeface="+mn-cs"/>
            </a:endParaRPr>
          </a:p>
        </p:txBody>
      </p:sp>
      <p:sp>
        <p:nvSpPr>
          <p:cNvPr id="44" name="箭头: V 形 43">
            <a:extLst>
              <a:ext uri="{FF2B5EF4-FFF2-40B4-BE49-F238E27FC236}">
                <a16:creationId xmlns:a16="http://schemas.microsoft.com/office/drawing/2014/main" xmlns="" id="{87D1608B-F25D-4055-A40D-E4FF500A5268}"/>
              </a:ext>
            </a:extLst>
          </p:cNvPr>
          <p:cNvSpPr/>
          <p:nvPr/>
        </p:nvSpPr>
        <p:spPr>
          <a:xfrm flipH="1">
            <a:off x="8440784" y="1905245"/>
            <a:ext cx="271631" cy="214414"/>
          </a:xfrm>
          <a:prstGeom prst="chevron">
            <a:avLst/>
          </a:prstGeom>
          <a:solidFill>
            <a:srgbClr val="FDC40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Medium"/>
              <a:ea typeface="思源黑体 Medium"/>
              <a:cs typeface="+mn-cs"/>
            </a:endParaRPr>
          </a:p>
        </p:txBody>
      </p:sp>
      <p:sp>
        <p:nvSpPr>
          <p:cNvPr id="45" name="箭头: V 形 44">
            <a:extLst>
              <a:ext uri="{FF2B5EF4-FFF2-40B4-BE49-F238E27FC236}">
                <a16:creationId xmlns:a16="http://schemas.microsoft.com/office/drawing/2014/main" xmlns="" id="{3674087E-9948-4736-A481-C27B795F29C2}"/>
              </a:ext>
            </a:extLst>
          </p:cNvPr>
          <p:cNvSpPr/>
          <p:nvPr/>
        </p:nvSpPr>
        <p:spPr>
          <a:xfrm flipH="1">
            <a:off x="8100286" y="1905245"/>
            <a:ext cx="271631" cy="214414"/>
          </a:xfrm>
          <a:prstGeom prst="chevron">
            <a:avLst/>
          </a:prstGeom>
          <a:solidFill>
            <a:srgbClr val="FDC40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Medium"/>
              <a:ea typeface="思源黑体 Medium"/>
              <a:cs typeface="+mn-cs"/>
            </a:endParaRPr>
          </a:p>
        </p:txBody>
      </p:sp>
      <p:grpSp>
        <p:nvGrpSpPr>
          <p:cNvPr id="52" name="组合 51">
            <a:extLst>
              <a:ext uri="{FF2B5EF4-FFF2-40B4-BE49-F238E27FC236}">
                <a16:creationId xmlns:a16="http://schemas.microsoft.com/office/drawing/2014/main" xmlns="" id="{C376152D-7809-48E3-A453-089AC96005A0}"/>
              </a:ext>
            </a:extLst>
          </p:cNvPr>
          <p:cNvGrpSpPr/>
          <p:nvPr/>
        </p:nvGrpSpPr>
        <p:grpSpPr>
          <a:xfrm>
            <a:off x="3596529" y="446158"/>
            <a:ext cx="4998942" cy="707886"/>
            <a:chOff x="3995149" y="446158"/>
            <a:chExt cx="4998942" cy="707886"/>
          </a:xfrm>
        </p:grpSpPr>
        <p:sp>
          <p:nvSpPr>
            <p:cNvPr id="53" name="矩形: 圆角 52">
              <a:extLst>
                <a:ext uri="{FF2B5EF4-FFF2-40B4-BE49-F238E27FC236}">
                  <a16:creationId xmlns:a16="http://schemas.microsoft.com/office/drawing/2014/main" xmlns="" id="{C8FFA1FC-3DAA-438C-881E-9BB43A5B5D18}"/>
                </a:ext>
              </a:extLst>
            </p:cNvPr>
            <p:cNvSpPr/>
            <p:nvPr/>
          </p:nvSpPr>
          <p:spPr>
            <a:xfrm>
              <a:off x="3995149" y="800101"/>
              <a:ext cx="4923333" cy="314088"/>
            </a:xfrm>
            <a:prstGeom prst="roundRect">
              <a:avLst>
                <a:gd name="adj" fmla="val 50000"/>
              </a:avLst>
            </a:prstGeom>
            <a:solidFill>
              <a:srgbClr val="4B2EFA"/>
            </a:solidFill>
            <a:ln w="349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54" name="文本框 53">
              <a:extLst>
                <a:ext uri="{FF2B5EF4-FFF2-40B4-BE49-F238E27FC236}">
                  <a16:creationId xmlns:a16="http://schemas.microsoft.com/office/drawing/2014/main" xmlns="" id="{A3FE3E63-8FFB-474F-8C70-3247BB399930}"/>
                </a:ext>
              </a:extLst>
            </p:cNvPr>
            <p:cNvSpPr txBox="1"/>
            <p:nvPr/>
          </p:nvSpPr>
          <p:spPr>
            <a:xfrm>
              <a:off x="4070758" y="446158"/>
              <a:ext cx="4923333" cy="707886"/>
            </a:xfrm>
            <a:prstGeom prst="rect">
              <a:avLst/>
            </a:prstGeom>
            <a:no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w="15875">
                    <a:solidFill>
                      <a:prstClr val="black"/>
                    </a:solidFill>
                  </a:ln>
                  <a:solidFill>
                    <a:prstClr val="white"/>
                  </a:solidFill>
                  <a:effectLst/>
                  <a:uLnTx/>
                  <a:uFillTx/>
                  <a:latin typeface="站酷锐锐体" panose="00020600040101010101" pitchFamily="18" charset="-122"/>
                  <a:ea typeface="站酷锐锐体" panose="00020600040101010101" pitchFamily="18" charset="-122"/>
                  <a:cs typeface="+mn-cs"/>
                </a:rPr>
                <a:t>请在这里输入标题哦</a:t>
              </a:r>
            </a:p>
          </p:txBody>
        </p:sp>
      </p:grpSp>
      <p:sp>
        <p:nvSpPr>
          <p:cNvPr id="55" name="文本框 54">
            <a:extLst>
              <a:ext uri="{FF2B5EF4-FFF2-40B4-BE49-F238E27FC236}">
                <a16:creationId xmlns:a16="http://schemas.microsoft.com/office/drawing/2014/main" xmlns="" id="{E3183F0A-AF3D-4FE4-91FE-DBE68B0FFAC6}"/>
              </a:ext>
            </a:extLst>
          </p:cNvPr>
          <p:cNvSpPr txBox="1"/>
          <p:nvPr/>
        </p:nvSpPr>
        <p:spPr>
          <a:xfrm>
            <a:off x="2753999" y="74267"/>
            <a:ext cx="493413" cy="144655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800" b="0" i="0" u="none" strike="noStrike" kern="1200" cap="none" spc="0" normalizeH="0" baseline="0" noProof="0" dirty="0">
                <a:ln w="15875">
                  <a:solidFill>
                    <a:prstClr val="black"/>
                  </a:solidFill>
                </a:ln>
                <a:solidFill>
                  <a:prstClr val="white"/>
                </a:solidFill>
                <a:effectLst/>
                <a:uLnTx/>
                <a:uFillTx/>
                <a:latin typeface="站酷锐锐体" panose="00020600040101010101" pitchFamily="18" charset="-122"/>
                <a:ea typeface="站酷锐锐体" panose="00020600040101010101" pitchFamily="18" charset="-122"/>
                <a:cs typeface="+mn-cs"/>
              </a:rPr>
              <a:t>“</a:t>
            </a:r>
            <a:endParaRPr kumimoji="0" lang="zh-CN" altLang="en-US" sz="8800" b="0" i="0" u="none" strike="noStrike" kern="1200" cap="none" spc="0" normalizeH="0" baseline="0" noProof="0" dirty="0">
              <a:ln w="15875">
                <a:solidFill>
                  <a:prstClr val="black"/>
                </a:solidFill>
              </a:ln>
              <a:solidFill>
                <a:prstClr val="white"/>
              </a:solidFill>
              <a:effectLst/>
              <a:uLnTx/>
              <a:uFillTx/>
              <a:latin typeface="站酷锐锐体" panose="00020600040101010101" pitchFamily="18" charset="-122"/>
              <a:ea typeface="站酷锐锐体" panose="00020600040101010101" pitchFamily="18" charset="-122"/>
              <a:cs typeface="+mn-cs"/>
            </a:endParaRPr>
          </a:p>
        </p:txBody>
      </p:sp>
      <p:sp>
        <p:nvSpPr>
          <p:cNvPr id="56" name="文本框 55">
            <a:extLst>
              <a:ext uri="{FF2B5EF4-FFF2-40B4-BE49-F238E27FC236}">
                <a16:creationId xmlns:a16="http://schemas.microsoft.com/office/drawing/2014/main" xmlns="" id="{920136F4-07A7-4B7D-ACC5-3C225CF0164B}"/>
              </a:ext>
            </a:extLst>
          </p:cNvPr>
          <p:cNvSpPr txBox="1"/>
          <p:nvPr/>
        </p:nvSpPr>
        <p:spPr>
          <a:xfrm>
            <a:off x="8119678" y="479081"/>
            <a:ext cx="493413" cy="144655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800" b="0" i="0" u="none" strike="noStrike" kern="1200" cap="none" spc="0" normalizeH="0" baseline="0" noProof="0" dirty="0">
                <a:ln w="15875">
                  <a:noFill/>
                </a:ln>
                <a:solidFill>
                  <a:prstClr val="black"/>
                </a:solidFill>
                <a:effectLst/>
                <a:uLnTx/>
                <a:uFillTx/>
                <a:latin typeface="站酷锐锐体" panose="00020600040101010101" pitchFamily="18" charset="-122"/>
                <a:ea typeface="站酷锐锐体" panose="00020600040101010101" pitchFamily="18" charset="-122"/>
                <a:cs typeface="+mn-cs"/>
              </a:rPr>
              <a:t>”</a:t>
            </a:r>
            <a:endParaRPr kumimoji="0" lang="zh-CN" altLang="en-US" sz="8800" b="0" i="0" u="none" strike="noStrike" kern="1200" cap="none" spc="0" normalizeH="0" baseline="0" noProof="0" dirty="0">
              <a:ln w="15875">
                <a:noFill/>
              </a:ln>
              <a:solidFill>
                <a:prstClr val="black"/>
              </a:solidFill>
              <a:effectLst/>
              <a:uLnTx/>
              <a:uFillTx/>
              <a:latin typeface="站酷锐锐体" panose="00020600040101010101" pitchFamily="18" charset="-122"/>
              <a:ea typeface="站酷锐锐体" panose="00020600040101010101" pitchFamily="18" charset="-122"/>
              <a:cs typeface="+mn-cs"/>
            </a:endParaRPr>
          </a:p>
        </p:txBody>
      </p:sp>
      <p:pic>
        <p:nvPicPr>
          <p:cNvPr id="58" name="图片 57">
            <a:extLst>
              <a:ext uri="{FF2B5EF4-FFF2-40B4-BE49-F238E27FC236}">
                <a16:creationId xmlns:a16="http://schemas.microsoft.com/office/drawing/2014/main" xmlns="" id="{B9A034B9-BEEB-4C45-8E6C-D4A13D8E2395}"/>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40705" t="13396" r="9301"/>
          <a:stretch/>
        </p:blipFill>
        <p:spPr>
          <a:xfrm>
            <a:off x="7574223" y="2575167"/>
            <a:ext cx="2560320" cy="2956468"/>
          </a:xfrm>
          <a:prstGeom prst="rect">
            <a:avLst/>
          </a:prstGeom>
          <a:ln w="53975">
            <a:solidFill>
              <a:schemeClr val="tx1"/>
            </a:solidFill>
          </a:ln>
        </p:spPr>
      </p:pic>
      <p:sp>
        <p:nvSpPr>
          <p:cNvPr id="61" name="文本框 60">
            <a:extLst>
              <a:ext uri="{FF2B5EF4-FFF2-40B4-BE49-F238E27FC236}">
                <a16:creationId xmlns:a16="http://schemas.microsoft.com/office/drawing/2014/main" xmlns="" id="{C92E4AD2-4309-4085-AEB3-4128B04FACAD}"/>
              </a:ext>
            </a:extLst>
          </p:cNvPr>
          <p:cNvSpPr txBox="1"/>
          <p:nvPr/>
        </p:nvSpPr>
        <p:spPr>
          <a:xfrm>
            <a:off x="1658656" y="4629048"/>
            <a:ext cx="5202887" cy="1061509"/>
          </a:xfrm>
          <a:prstGeom prst="rect">
            <a:avLst/>
          </a:prstGeom>
          <a:noFill/>
        </p:spPr>
        <p:txBody>
          <a:bodyPr wrap="square"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带着这句话，我们还要更加慎重的审视这个问题： 富兰克林曾经说过，你热爱生命吗？那么别浪费时间，因为时间是组成生命的材料。</a:t>
            </a:r>
            <a:endParaRPr kumimoji="0" lang="en-US" altLang="zh-CN" sz="1800" b="1"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grpSp>
        <p:nvGrpSpPr>
          <p:cNvPr id="27" name="组合 26">
            <a:extLst>
              <a:ext uri="{FF2B5EF4-FFF2-40B4-BE49-F238E27FC236}">
                <a16:creationId xmlns:a16="http://schemas.microsoft.com/office/drawing/2014/main" xmlns="" id="{65893093-F84B-4950-8F4F-791D200C26E0}"/>
              </a:ext>
            </a:extLst>
          </p:cNvPr>
          <p:cNvGrpSpPr/>
          <p:nvPr/>
        </p:nvGrpSpPr>
        <p:grpSpPr>
          <a:xfrm>
            <a:off x="12511869" y="1520817"/>
            <a:ext cx="3140772" cy="6573497"/>
            <a:chOff x="7497670" y="21745"/>
            <a:chExt cx="3357473" cy="7027043"/>
          </a:xfrm>
        </p:grpSpPr>
        <p:pic>
          <p:nvPicPr>
            <p:cNvPr id="29" name="图片 28" descr="图片包含 游戏机&#10;&#10;描述已自动生成">
              <a:extLst>
                <a:ext uri="{FF2B5EF4-FFF2-40B4-BE49-F238E27FC236}">
                  <a16:creationId xmlns:a16="http://schemas.microsoft.com/office/drawing/2014/main" xmlns="" id="{C3758A90-5D8A-4E34-A2D0-766A832F692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H="1">
              <a:off x="8139206" y="3820410"/>
              <a:ext cx="2715937" cy="3228378"/>
            </a:xfrm>
            <a:prstGeom prst="rect">
              <a:avLst/>
            </a:prstGeom>
          </p:spPr>
        </p:pic>
        <p:pic>
          <p:nvPicPr>
            <p:cNvPr id="30" name="图片 29" descr="图片包含 游戏机&#10;&#10;描述已自动生成">
              <a:extLst>
                <a:ext uri="{FF2B5EF4-FFF2-40B4-BE49-F238E27FC236}">
                  <a16:creationId xmlns:a16="http://schemas.microsoft.com/office/drawing/2014/main" xmlns="" id="{B51C49F7-B3BA-43C2-88ED-771C7C5EDECD}"/>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7497670" y="821889"/>
              <a:ext cx="3180951" cy="3110877"/>
            </a:xfrm>
            <a:prstGeom prst="rect">
              <a:avLst/>
            </a:prstGeom>
          </p:spPr>
        </p:pic>
        <p:pic>
          <p:nvPicPr>
            <p:cNvPr id="31" name="图片 30">
              <a:extLst>
                <a:ext uri="{FF2B5EF4-FFF2-40B4-BE49-F238E27FC236}">
                  <a16:creationId xmlns:a16="http://schemas.microsoft.com/office/drawing/2014/main" xmlns="" id="{2490B709-5BEE-473D-85DC-9BFD782A5CA5}"/>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flipH="1">
              <a:off x="8098598" y="21745"/>
              <a:ext cx="2303082" cy="1921590"/>
            </a:xfrm>
            <a:prstGeom prst="rect">
              <a:avLst/>
            </a:prstGeom>
          </p:spPr>
        </p:pic>
      </p:grpSp>
    </p:spTree>
    <p:extLst>
      <p:ext uri="{BB962C8B-B14F-4D97-AF65-F5344CB8AC3E}">
        <p14:creationId xmlns:p14="http://schemas.microsoft.com/office/powerpoint/2010/main" val="29810188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DC401"/>
        </a:solidFill>
        <a:effectLst/>
      </p:bgPr>
    </p:bg>
    <p:spTree>
      <p:nvGrpSpPr>
        <p:cNvPr id="1" name=""/>
        <p:cNvGrpSpPr/>
        <p:nvPr/>
      </p:nvGrpSpPr>
      <p:grpSpPr>
        <a:xfrm>
          <a:off x="0" y="0"/>
          <a:ext cx="0" cy="0"/>
          <a:chOff x="0" y="0"/>
          <a:chExt cx="0" cy="0"/>
        </a:xfrm>
      </p:grpSpPr>
      <p:sp>
        <p:nvSpPr>
          <p:cNvPr id="44" name="矩形 43">
            <a:extLst>
              <a:ext uri="{FF2B5EF4-FFF2-40B4-BE49-F238E27FC236}">
                <a16:creationId xmlns:a16="http://schemas.microsoft.com/office/drawing/2014/main" xmlns="" id="{AF8FF37A-DF76-4126-A4B0-03999064C38F}"/>
              </a:ext>
            </a:extLst>
          </p:cNvPr>
          <p:cNvSpPr/>
          <p:nvPr/>
        </p:nvSpPr>
        <p:spPr>
          <a:xfrm>
            <a:off x="0" y="0"/>
            <a:ext cx="12192000" cy="6858000"/>
          </a:xfrm>
          <a:prstGeom prst="rect">
            <a:avLst/>
          </a:prstGeom>
          <a:blipFill dpi="0" rotWithShape="1">
            <a:blip r:embed="rId4">
              <a:alphaModFix amt="47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cxnSp>
        <p:nvCxnSpPr>
          <p:cNvPr id="20" name="OK_line_Slide_1">
            <a:extLst>
              <a:ext uri="{FF2B5EF4-FFF2-40B4-BE49-F238E27FC236}">
                <a16:creationId xmlns:a16="http://schemas.microsoft.com/office/drawing/2014/main" xmlns="" id="{EED52311-DFB8-43DD-83E8-F4F2A445042F}"/>
              </a:ext>
            </a:extLst>
          </p:cNvPr>
          <p:cNvCxnSpPr>
            <a:cxnSpLocks/>
          </p:cNvCxnSpPr>
          <p:nvPr/>
        </p:nvCxnSpPr>
        <p:spPr>
          <a:xfrm flipH="1">
            <a:off x="8505819" y="710140"/>
            <a:ext cx="1" cy="5753100"/>
          </a:xfrm>
          <a:prstGeom prst="line">
            <a:avLst/>
          </a:prstGeom>
          <a:ln>
            <a:solidFill>
              <a:srgbClr val="FFFFFF"/>
            </a:solidFill>
            <a:prstDash val="dash"/>
          </a:ln>
        </p:spPr>
        <p:style>
          <a:lnRef idx="1">
            <a:schemeClr val="accent1"/>
          </a:lnRef>
          <a:fillRef idx="0">
            <a:schemeClr val="accent1"/>
          </a:fillRef>
          <a:effectRef idx="0">
            <a:schemeClr val="accent1"/>
          </a:effectRef>
          <a:fontRef idx="minor">
            <a:schemeClr val="tx1"/>
          </a:fontRef>
        </p:style>
      </p:cxnSp>
      <p:pic>
        <p:nvPicPr>
          <p:cNvPr id="96" name="图片 95">
            <a:extLst>
              <a:ext uri="{FF2B5EF4-FFF2-40B4-BE49-F238E27FC236}">
                <a16:creationId xmlns:a16="http://schemas.microsoft.com/office/drawing/2014/main" xmlns="" id="{88DE50F4-1EF6-48DF-AD1B-D216E3173BF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0220" y="922141"/>
            <a:ext cx="1244617" cy="1232749"/>
          </a:xfrm>
          <a:prstGeom prst="rect">
            <a:avLst/>
          </a:prstGeom>
        </p:spPr>
      </p:pic>
      <p:sp>
        <p:nvSpPr>
          <p:cNvPr id="24" name="矩形 23">
            <a:extLst>
              <a:ext uri="{FF2B5EF4-FFF2-40B4-BE49-F238E27FC236}">
                <a16:creationId xmlns:a16="http://schemas.microsoft.com/office/drawing/2014/main" xmlns="" id="{DF0DE0D2-3623-4A98-9AEF-66CD7FBFF34F}"/>
              </a:ext>
            </a:extLst>
          </p:cNvPr>
          <p:cNvSpPr/>
          <p:nvPr/>
        </p:nvSpPr>
        <p:spPr>
          <a:xfrm>
            <a:off x="4990388" y="643510"/>
            <a:ext cx="6518374" cy="5236391"/>
          </a:xfrm>
          <a:prstGeom prst="rect">
            <a:avLst/>
          </a:prstGeom>
          <a:solidFill>
            <a:schemeClr val="bg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OPPOSans B"/>
              <a:cs typeface="+mn-cs"/>
            </a:endParaRPr>
          </a:p>
        </p:txBody>
      </p:sp>
      <p:sp>
        <p:nvSpPr>
          <p:cNvPr id="15" name="矩形 14">
            <a:extLst>
              <a:ext uri="{FF2B5EF4-FFF2-40B4-BE49-F238E27FC236}">
                <a16:creationId xmlns:a16="http://schemas.microsoft.com/office/drawing/2014/main" xmlns="" id="{87290790-3B98-4374-AAF4-B5180953F411}"/>
              </a:ext>
            </a:extLst>
          </p:cNvPr>
          <p:cNvSpPr/>
          <p:nvPr/>
        </p:nvSpPr>
        <p:spPr>
          <a:xfrm>
            <a:off x="4813866" y="814659"/>
            <a:ext cx="6518374" cy="5236391"/>
          </a:xfrm>
          <a:prstGeom prst="rect">
            <a:avLst/>
          </a:prstGeom>
          <a:pattFill prst="pct90">
            <a:fgClr>
              <a:srgbClr val="FF2B58"/>
            </a:fgClr>
            <a:bgClr>
              <a:schemeClr val="bg1"/>
            </a:bgClr>
          </a:pattFill>
          <a:ln w="76200">
            <a:solidFill>
              <a:schemeClr val="tx1"/>
            </a:solidFill>
            <a:extLst>
              <a:ext uri="{C807C97D-BFC1-408E-A445-0C87EB9F89A2}">
                <ask:lineSketchStyleProps xmlns:ask="http://schemas.microsoft.com/office/drawing/2018/sketchyshapes" xmlns="" sd="1219033472">
                  <a:custGeom>
                    <a:avLst/>
                    <a:gdLst>
                      <a:gd name="connsiteX0" fmla="*/ 0 w 6518374"/>
                      <a:gd name="connsiteY0" fmla="*/ 0 h 5236391"/>
                      <a:gd name="connsiteX1" fmla="*/ 6518374 w 6518374"/>
                      <a:gd name="connsiteY1" fmla="*/ 0 h 5236391"/>
                      <a:gd name="connsiteX2" fmla="*/ 6518374 w 6518374"/>
                      <a:gd name="connsiteY2" fmla="*/ 5236391 h 5236391"/>
                      <a:gd name="connsiteX3" fmla="*/ 0 w 6518374"/>
                      <a:gd name="connsiteY3" fmla="*/ 5236391 h 5236391"/>
                      <a:gd name="connsiteX4" fmla="*/ 0 w 6518374"/>
                      <a:gd name="connsiteY4" fmla="*/ 0 h 52363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18374" h="5236391" fill="none" extrusionOk="0">
                        <a:moveTo>
                          <a:pt x="0" y="0"/>
                        </a:moveTo>
                        <a:cubicBezTo>
                          <a:pt x="1800621" y="-49533"/>
                          <a:pt x="5371364" y="-14809"/>
                          <a:pt x="6518374" y="0"/>
                        </a:cubicBezTo>
                        <a:cubicBezTo>
                          <a:pt x="6606013" y="1619281"/>
                          <a:pt x="6445695" y="4526977"/>
                          <a:pt x="6518374" y="5236391"/>
                        </a:cubicBezTo>
                        <a:cubicBezTo>
                          <a:pt x="5681070" y="5188160"/>
                          <a:pt x="872374" y="5320846"/>
                          <a:pt x="0" y="5236391"/>
                        </a:cubicBezTo>
                        <a:cubicBezTo>
                          <a:pt x="-38581" y="4555597"/>
                          <a:pt x="63341" y="1040546"/>
                          <a:pt x="0" y="0"/>
                        </a:cubicBezTo>
                        <a:close/>
                      </a:path>
                      <a:path w="6518374" h="5236391" stroke="0" extrusionOk="0">
                        <a:moveTo>
                          <a:pt x="0" y="0"/>
                        </a:moveTo>
                        <a:cubicBezTo>
                          <a:pt x="1744315" y="118645"/>
                          <a:pt x="3760584" y="116012"/>
                          <a:pt x="6518374" y="0"/>
                        </a:cubicBezTo>
                        <a:cubicBezTo>
                          <a:pt x="6385492" y="1025576"/>
                          <a:pt x="6603325" y="2998031"/>
                          <a:pt x="6518374" y="5236391"/>
                        </a:cubicBezTo>
                        <a:cubicBezTo>
                          <a:pt x="3795124" y="5370991"/>
                          <a:pt x="3069247" y="5079195"/>
                          <a:pt x="0" y="5236391"/>
                        </a:cubicBezTo>
                        <a:cubicBezTo>
                          <a:pt x="-20187" y="3801570"/>
                          <a:pt x="-152480" y="1838615"/>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B"/>
              <a:cs typeface="+mn-cs"/>
            </a:endParaRPr>
          </a:p>
        </p:txBody>
      </p:sp>
      <p:grpSp>
        <p:nvGrpSpPr>
          <p:cNvPr id="33" name="组合 32">
            <a:extLst>
              <a:ext uri="{FF2B5EF4-FFF2-40B4-BE49-F238E27FC236}">
                <a16:creationId xmlns:a16="http://schemas.microsoft.com/office/drawing/2014/main" xmlns="" id="{764934B5-25C4-4B38-87E2-6973786B5044}"/>
              </a:ext>
            </a:extLst>
          </p:cNvPr>
          <p:cNvGrpSpPr/>
          <p:nvPr/>
        </p:nvGrpSpPr>
        <p:grpSpPr>
          <a:xfrm>
            <a:off x="679699" y="1008785"/>
            <a:ext cx="7088901" cy="1438032"/>
            <a:chOff x="947601" y="1386920"/>
            <a:chExt cx="6967439" cy="1309521"/>
          </a:xfrm>
        </p:grpSpPr>
        <p:sp>
          <p:nvSpPr>
            <p:cNvPr id="31" name="文本框 30">
              <a:extLst>
                <a:ext uri="{FF2B5EF4-FFF2-40B4-BE49-F238E27FC236}">
                  <a16:creationId xmlns:a16="http://schemas.microsoft.com/office/drawing/2014/main" xmlns="" id="{C2763025-1ABD-4901-B7CD-B010A7CE981C}"/>
                </a:ext>
              </a:extLst>
            </p:cNvPr>
            <p:cNvSpPr txBox="1"/>
            <p:nvPr/>
          </p:nvSpPr>
          <p:spPr>
            <a:xfrm>
              <a:off x="1055908" y="1386920"/>
              <a:ext cx="6859132" cy="1233196"/>
            </a:xfrm>
            <a:prstGeom prst="rect">
              <a:avLst/>
            </a:prstGeom>
            <a:noFill/>
          </p:spPr>
          <p:txBody>
            <a:bodyPr wrap="square" lIns="0" tIns="0" rIns="0" bIns="0"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800" b="0" i="0" u="none" strike="noStrike" kern="1200" cap="none" spc="0" normalizeH="0" baseline="0" noProof="0" dirty="0">
                  <a:ln w="57150">
                    <a:solidFill>
                      <a:srgbClr val="000000"/>
                    </a:solidFill>
                  </a:ln>
                  <a:solidFill>
                    <a:srgbClr val="4B2EFA"/>
                  </a:solidFill>
                  <a:effectLst/>
                  <a:uLnTx/>
                  <a:uFillTx/>
                  <a:latin typeface="站酷锐锐体" panose="00020600040101010101" pitchFamily="18" charset="-122"/>
                  <a:ea typeface="站酷锐锐体" panose="00020600040101010101" pitchFamily="18" charset="-122"/>
                  <a:cs typeface="+mn-cs"/>
                </a:rPr>
                <a:t>演示城美图展</a:t>
              </a:r>
            </a:p>
          </p:txBody>
        </p:sp>
        <p:sp>
          <p:nvSpPr>
            <p:cNvPr id="32" name="文本框 31">
              <a:extLst>
                <a:ext uri="{FF2B5EF4-FFF2-40B4-BE49-F238E27FC236}">
                  <a16:creationId xmlns:a16="http://schemas.microsoft.com/office/drawing/2014/main" xmlns="" id="{4369355D-5E96-438C-A9BB-FC12119E06E4}"/>
                </a:ext>
              </a:extLst>
            </p:cNvPr>
            <p:cNvSpPr txBox="1"/>
            <p:nvPr/>
          </p:nvSpPr>
          <p:spPr>
            <a:xfrm>
              <a:off x="947601" y="1463245"/>
              <a:ext cx="6859132" cy="1233196"/>
            </a:xfrm>
            <a:prstGeom prst="rect">
              <a:avLst/>
            </a:prstGeom>
            <a:noFill/>
          </p:spPr>
          <p:txBody>
            <a:bodyPr wrap="square" lIns="0" tIns="0" rIns="0" bIns="0"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800" b="0" i="0" u="none" strike="noStrike" kern="1200" cap="none" spc="0" normalizeH="0" baseline="0" noProof="0" dirty="0">
                  <a:ln w="57150">
                    <a:solidFill>
                      <a:srgbClr val="000000"/>
                    </a:solidFill>
                  </a:ln>
                  <a:solidFill>
                    <a:srgbClr val="FFFFFF"/>
                  </a:solidFill>
                  <a:effectLst/>
                  <a:uLnTx/>
                  <a:uFillTx/>
                  <a:latin typeface="站酷锐锐体" panose="00020600040101010101" pitchFamily="18" charset="-122"/>
                  <a:ea typeface="站酷锐锐体" panose="00020600040101010101" pitchFamily="18" charset="-122"/>
                  <a:cs typeface="+mn-cs"/>
                </a:rPr>
                <a:t>演示城美图展</a:t>
              </a:r>
            </a:p>
          </p:txBody>
        </p:sp>
      </p:grpSp>
      <p:cxnSp>
        <p:nvCxnSpPr>
          <p:cNvPr id="35" name="OK_line_Slide_1">
            <a:extLst>
              <a:ext uri="{FF2B5EF4-FFF2-40B4-BE49-F238E27FC236}">
                <a16:creationId xmlns:a16="http://schemas.microsoft.com/office/drawing/2014/main" xmlns="" id="{7ECD7FD0-5699-40F0-ABE9-EFA6F4299DDD}"/>
              </a:ext>
            </a:extLst>
          </p:cNvPr>
          <p:cNvCxnSpPr>
            <a:cxnSpLocks/>
          </p:cNvCxnSpPr>
          <p:nvPr/>
        </p:nvCxnSpPr>
        <p:spPr>
          <a:xfrm flipH="1">
            <a:off x="4342773" y="3410748"/>
            <a:ext cx="1" cy="2763243"/>
          </a:xfrm>
          <a:prstGeom prst="line">
            <a:avLst/>
          </a:prstGeom>
          <a:ln>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67" name="组合 66">
            <a:extLst>
              <a:ext uri="{FF2B5EF4-FFF2-40B4-BE49-F238E27FC236}">
                <a16:creationId xmlns:a16="http://schemas.microsoft.com/office/drawing/2014/main" xmlns="" id="{E74E4A00-8AB9-4E5D-B251-59CBF8F7D8AD}"/>
              </a:ext>
            </a:extLst>
          </p:cNvPr>
          <p:cNvGrpSpPr/>
          <p:nvPr/>
        </p:nvGrpSpPr>
        <p:grpSpPr>
          <a:xfrm>
            <a:off x="695655" y="3048430"/>
            <a:ext cx="5395825" cy="2576172"/>
            <a:chOff x="602279" y="3351722"/>
            <a:chExt cx="5670241" cy="2703081"/>
          </a:xfrm>
        </p:grpSpPr>
        <p:sp>
          <p:nvSpPr>
            <p:cNvPr id="36" name="矩形 35">
              <a:extLst>
                <a:ext uri="{FF2B5EF4-FFF2-40B4-BE49-F238E27FC236}">
                  <a16:creationId xmlns:a16="http://schemas.microsoft.com/office/drawing/2014/main" xmlns="" id="{CFFD517D-D678-43BF-9359-28161C48842B}"/>
                </a:ext>
              </a:extLst>
            </p:cNvPr>
            <p:cNvSpPr/>
            <p:nvPr/>
          </p:nvSpPr>
          <p:spPr>
            <a:xfrm>
              <a:off x="731019" y="3351722"/>
              <a:ext cx="5541501" cy="2515064"/>
            </a:xfrm>
            <a:prstGeom prst="rect">
              <a:avLst/>
            </a:prstGeom>
            <a:solidFill>
              <a:schemeClr val="bg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B"/>
                <a:cs typeface="+mn-cs"/>
              </a:endParaRPr>
            </a:p>
          </p:txBody>
        </p:sp>
        <p:sp>
          <p:nvSpPr>
            <p:cNvPr id="37" name="矩形 36">
              <a:extLst>
                <a:ext uri="{FF2B5EF4-FFF2-40B4-BE49-F238E27FC236}">
                  <a16:creationId xmlns:a16="http://schemas.microsoft.com/office/drawing/2014/main" xmlns="" id="{E6B898C9-96B5-4F8E-A1DA-B5E16A3D7905}"/>
                </a:ext>
              </a:extLst>
            </p:cNvPr>
            <p:cNvSpPr/>
            <p:nvPr/>
          </p:nvSpPr>
          <p:spPr>
            <a:xfrm>
              <a:off x="602279" y="3539738"/>
              <a:ext cx="5493722" cy="2515065"/>
            </a:xfrm>
            <a:prstGeom prst="rect">
              <a:avLst/>
            </a:prstGeom>
            <a:pattFill prst="pct90">
              <a:fgClr>
                <a:schemeClr val="accent3"/>
              </a:fgClr>
              <a:bgClr>
                <a:schemeClr val="tx1"/>
              </a:bgClr>
            </a:patt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OPPOSans B"/>
                <a:cs typeface="+mn-cs"/>
              </a:endParaRPr>
            </a:p>
          </p:txBody>
        </p:sp>
        <p:sp>
          <p:nvSpPr>
            <p:cNvPr id="30" name="文本框 29">
              <a:extLst>
                <a:ext uri="{FF2B5EF4-FFF2-40B4-BE49-F238E27FC236}">
                  <a16:creationId xmlns:a16="http://schemas.microsoft.com/office/drawing/2014/main" xmlns="" id="{4BD63F9E-5106-4D7D-A1C0-2D5F0D22CC53}"/>
                </a:ext>
              </a:extLst>
            </p:cNvPr>
            <p:cNvSpPr txBox="1"/>
            <p:nvPr/>
          </p:nvSpPr>
          <p:spPr>
            <a:xfrm>
              <a:off x="962210" y="3828814"/>
              <a:ext cx="4720461" cy="1869807"/>
            </a:xfrm>
            <a:prstGeom prst="rect">
              <a:avLst/>
            </a:prstGeom>
            <a:noFill/>
          </p:spPr>
          <p:txBody>
            <a:bodyPr wrap="square" rtlCol="0">
              <a:spAutoFit/>
            </a:bodyPr>
            <a:lstStyle/>
            <a:p>
              <a:pPr marL="0" marR="0" lvl="0" indent="0" algn="dist" defTabSz="914400" rtl="0" eaLnBrk="1" fontAlgn="auto" latinLnBrk="0" hangingPunct="1">
                <a:lnSpc>
                  <a:spcPct val="13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rPr>
                <a:t>The quick brown fox jumps over the lazy dog. The quick brown fox jumps over the lazy dog. The quick brown fox jumps over the lazy dog.</a:t>
              </a:r>
            </a:p>
            <a:p>
              <a:pPr marL="0" marR="0" lvl="0" indent="0" algn="dist" defTabSz="914400" rtl="0" eaLnBrk="1" fontAlgn="auto" latinLnBrk="0" hangingPunct="1">
                <a:lnSpc>
                  <a:spcPct val="13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rPr>
                <a:t>The quick brown fox jumps over</a:t>
              </a:r>
            </a:p>
          </p:txBody>
        </p:sp>
      </p:grpSp>
      <p:grpSp>
        <p:nvGrpSpPr>
          <p:cNvPr id="82" name="组合 81">
            <a:extLst>
              <a:ext uri="{FF2B5EF4-FFF2-40B4-BE49-F238E27FC236}">
                <a16:creationId xmlns:a16="http://schemas.microsoft.com/office/drawing/2014/main" xmlns="" id="{9E9A33E8-68E5-413C-83D5-D2140C1AD516}"/>
              </a:ext>
            </a:extLst>
          </p:cNvPr>
          <p:cNvGrpSpPr/>
          <p:nvPr/>
        </p:nvGrpSpPr>
        <p:grpSpPr>
          <a:xfrm>
            <a:off x="7342640" y="394760"/>
            <a:ext cx="3140772" cy="6573497"/>
            <a:chOff x="7497670" y="21745"/>
            <a:chExt cx="3357473" cy="7027043"/>
          </a:xfrm>
        </p:grpSpPr>
        <p:pic>
          <p:nvPicPr>
            <p:cNvPr id="79" name="图片 78" descr="图片包含 游戏机&#10;&#10;描述已自动生成">
              <a:extLst>
                <a:ext uri="{FF2B5EF4-FFF2-40B4-BE49-F238E27FC236}">
                  <a16:creationId xmlns:a16="http://schemas.microsoft.com/office/drawing/2014/main" xmlns="" id="{B2B8A87B-26E7-4E24-AA19-B80325FE9A8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8139206" y="3820410"/>
              <a:ext cx="2715937" cy="3228378"/>
            </a:xfrm>
            <a:prstGeom prst="rect">
              <a:avLst/>
            </a:prstGeom>
          </p:spPr>
        </p:pic>
        <p:pic>
          <p:nvPicPr>
            <p:cNvPr id="69" name="图片 68" descr="图片包含 游戏机&#10;&#10;描述已自动生成">
              <a:extLst>
                <a:ext uri="{FF2B5EF4-FFF2-40B4-BE49-F238E27FC236}">
                  <a16:creationId xmlns:a16="http://schemas.microsoft.com/office/drawing/2014/main" xmlns="" id="{4DFC8401-A5F0-4D09-8590-3A2687F75F6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7497670" y="821889"/>
              <a:ext cx="3180951" cy="3110877"/>
            </a:xfrm>
            <a:prstGeom prst="rect">
              <a:avLst/>
            </a:prstGeom>
          </p:spPr>
        </p:pic>
        <p:pic>
          <p:nvPicPr>
            <p:cNvPr id="71" name="图片 70">
              <a:extLst>
                <a:ext uri="{FF2B5EF4-FFF2-40B4-BE49-F238E27FC236}">
                  <a16:creationId xmlns:a16="http://schemas.microsoft.com/office/drawing/2014/main" xmlns="" id="{7920E2F6-8774-476D-B896-F9A01CE48EF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8098598" y="21745"/>
              <a:ext cx="2303082" cy="1921590"/>
            </a:xfrm>
            <a:prstGeom prst="rect">
              <a:avLst/>
            </a:prstGeom>
          </p:spPr>
        </p:pic>
      </p:grpSp>
      <p:grpSp>
        <p:nvGrpSpPr>
          <p:cNvPr id="80" name="组合 79">
            <a:extLst>
              <a:ext uri="{FF2B5EF4-FFF2-40B4-BE49-F238E27FC236}">
                <a16:creationId xmlns:a16="http://schemas.microsoft.com/office/drawing/2014/main" xmlns="" id="{7E86CB36-1CDE-4F33-9C19-6CD7073426F7}"/>
              </a:ext>
            </a:extLst>
          </p:cNvPr>
          <p:cNvGrpSpPr/>
          <p:nvPr/>
        </p:nvGrpSpPr>
        <p:grpSpPr>
          <a:xfrm>
            <a:off x="6091481" y="5449736"/>
            <a:ext cx="5672685" cy="1031267"/>
            <a:chOff x="6378589" y="5412230"/>
            <a:chExt cx="5672685" cy="1031267"/>
          </a:xfrm>
        </p:grpSpPr>
        <p:sp>
          <p:nvSpPr>
            <p:cNvPr id="75" name="文本框 74">
              <a:extLst>
                <a:ext uri="{FF2B5EF4-FFF2-40B4-BE49-F238E27FC236}">
                  <a16:creationId xmlns:a16="http://schemas.microsoft.com/office/drawing/2014/main" xmlns="" id="{0F1EE8AB-CAEF-46BB-BD75-7BBC413DFD47}"/>
                </a:ext>
              </a:extLst>
            </p:cNvPr>
            <p:cNvSpPr txBox="1">
              <a:spLocks/>
            </p:cNvSpPr>
            <p:nvPr/>
          </p:nvSpPr>
          <p:spPr>
            <a:xfrm>
              <a:off x="6737039" y="5693718"/>
              <a:ext cx="5314235" cy="466859"/>
            </a:xfrm>
            <a:prstGeom prst="rect">
              <a:avLst/>
            </a:prstGeom>
            <a:solidFill>
              <a:schemeClr val="bg1"/>
            </a:solidFill>
            <a:ln w="76200">
              <a:solidFill>
                <a:schemeClr val="tx1"/>
              </a:solidFill>
            </a:ln>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2000" b="1" i="0" u="none" strike="noStrike" kern="1200" cap="none" spc="60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rPr>
                <a:t>Here is your picture</a:t>
              </a:r>
            </a:p>
          </p:txBody>
        </p:sp>
        <p:sp>
          <p:nvSpPr>
            <p:cNvPr id="74" name="文本框 73">
              <a:extLst>
                <a:ext uri="{FF2B5EF4-FFF2-40B4-BE49-F238E27FC236}">
                  <a16:creationId xmlns:a16="http://schemas.microsoft.com/office/drawing/2014/main" xmlns="" id="{40232212-A1D6-4B48-9950-5C09074C7510}"/>
                </a:ext>
              </a:extLst>
            </p:cNvPr>
            <p:cNvSpPr txBox="1">
              <a:spLocks/>
            </p:cNvSpPr>
            <p:nvPr/>
          </p:nvSpPr>
          <p:spPr>
            <a:xfrm>
              <a:off x="6595398" y="5836107"/>
              <a:ext cx="5314235" cy="466859"/>
            </a:xfrm>
            <a:prstGeom prst="rect">
              <a:avLst/>
            </a:prstGeom>
            <a:solidFill>
              <a:schemeClr val="tx1"/>
            </a:solidFill>
            <a:ln w="76200">
              <a:solidFill>
                <a:schemeClr val="tx1"/>
              </a:solidFill>
            </a:ln>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US" altLang="zh-CN" sz="2000" b="0" i="0" u="none" strike="noStrike" kern="1200" cap="none" spc="600" normalizeH="0" baseline="0" noProof="0" dirty="0">
                <a:ln>
                  <a:noFill/>
                </a:ln>
                <a:solidFill>
                  <a:srgbClr val="FFFFFF"/>
                </a:solidFill>
                <a:effectLst/>
                <a:uLnTx/>
                <a:uFillTx/>
                <a:latin typeface="OPPOSans H" panose="00020600040101010101" pitchFamily="18" charset="-122"/>
                <a:ea typeface="OPPOSans H" panose="00020600040101010101" pitchFamily="18" charset="-122"/>
                <a:cs typeface="OPPOSans H" panose="00020600040101010101" pitchFamily="18" charset="-122"/>
              </a:endParaRPr>
            </a:p>
          </p:txBody>
        </p:sp>
        <p:sp>
          <p:nvSpPr>
            <p:cNvPr id="76" name="箭头: 下 75">
              <a:extLst>
                <a:ext uri="{FF2B5EF4-FFF2-40B4-BE49-F238E27FC236}">
                  <a16:creationId xmlns:a16="http://schemas.microsoft.com/office/drawing/2014/main" xmlns="" id="{3EA20BE7-3725-415A-9A9E-CFA13E91DEDD}"/>
                </a:ext>
              </a:extLst>
            </p:cNvPr>
            <p:cNvSpPr/>
            <p:nvPr/>
          </p:nvSpPr>
          <p:spPr>
            <a:xfrm rot="10800000">
              <a:off x="6378589" y="5412230"/>
              <a:ext cx="733423" cy="1031267"/>
            </a:xfrm>
            <a:prstGeom prst="downArrow">
              <a:avLst>
                <a:gd name="adj1" fmla="val 50000"/>
                <a:gd name="adj2" fmla="val 84529"/>
              </a:avLst>
            </a:prstGeom>
            <a:pattFill prst="dkUpDiag">
              <a:fgClr>
                <a:schemeClr val="tx1"/>
              </a:fgClr>
              <a:bgClr>
                <a:schemeClr val="bg1"/>
              </a:bgClr>
            </a:patt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OPPOSans B"/>
                <a:cs typeface="+mn-cs"/>
              </a:endParaRPr>
            </a:p>
          </p:txBody>
        </p:sp>
        <p:sp>
          <p:nvSpPr>
            <p:cNvPr id="77" name="文本框 76">
              <a:extLst>
                <a:ext uri="{FF2B5EF4-FFF2-40B4-BE49-F238E27FC236}">
                  <a16:creationId xmlns:a16="http://schemas.microsoft.com/office/drawing/2014/main" xmlns="" id="{A016E2B4-D8A8-4CCA-AE06-83E0CAFFD917}"/>
                </a:ext>
              </a:extLst>
            </p:cNvPr>
            <p:cNvSpPr txBox="1">
              <a:spLocks/>
            </p:cNvSpPr>
            <p:nvPr/>
          </p:nvSpPr>
          <p:spPr>
            <a:xfrm>
              <a:off x="6731891" y="5820404"/>
              <a:ext cx="3523185" cy="466859"/>
            </a:xfrm>
            <a:prstGeom prst="rect">
              <a:avLst/>
            </a:prstGeom>
            <a:noFill/>
            <a:ln w="76200">
              <a:noFill/>
            </a:ln>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2000" b="0" i="0" u="none" strike="noStrike" kern="1200" cap="none" spc="300" normalizeH="0" baseline="0" noProof="0" dirty="0">
                  <a:ln>
                    <a:noFill/>
                  </a:ln>
                  <a:solidFill>
                    <a:srgbClr val="FFFFFF"/>
                  </a:solidFill>
                  <a:effectLst/>
                  <a:uLnTx/>
                  <a:uFillTx/>
                  <a:latin typeface="OPPOSans H" panose="00020600040101010101" pitchFamily="18" charset="-122"/>
                  <a:ea typeface="OPPOSans H" panose="00020600040101010101" pitchFamily="18" charset="-122"/>
                  <a:cs typeface="OPPOSans H" panose="00020600040101010101" pitchFamily="18" charset="-122"/>
                </a:rPr>
                <a:t>    PHOTO IS HERE</a:t>
              </a:r>
            </a:p>
          </p:txBody>
        </p:sp>
      </p:grpSp>
      <p:pic>
        <p:nvPicPr>
          <p:cNvPr id="87" name="图片 86" descr="图片包含 游戏机&#10;&#10;描述已自动生成">
            <a:extLst>
              <a:ext uri="{FF2B5EF4-FFF2-40B4-BE49-F238E27FC236}">
                <a16:creationId xmlns:a16="http://schemas.microsoft.com/office/drawing/2014/main" xmlns="" id="{2BF027C3-9DD8-4D86-A9AE-9F898671DCF3}"/>
              </a:ext>
            </a:extLst>
          </p:cNvPr>
          <p:cNvPicPr>
            <a:picLocks noChangeAspect="1"/>
          </p:cNvPicPr>
          <p:nvPr/>
        </p:nvPicPr>
        <p:blipFill>
          <a:blip r:embed="rId6">
            <a:extLst>
              <a:ext uri="{28A0092B-C50C-407E-A947-70E740481C1C}">
                <a14:useLocalDpi xmlns:a14="http://schemas.microsoft.com/office/drawing/2010/main" val="0"/>
              </a:ext>
            </a:extLst>
          </a:blip>
          <a:srcRect t="54967" r="43671"/>
          <a:stretch>
            <a:fillRect/>
          </a:stretch>
        </p:blipFill>
        <p:spPr>
          <a:xfrm flipH="1">
            <a:off x="9055204" y="5614349"/>
            <a:ext cx="1424716" cy="1353908"/>
          </a:xfrm>
          <a:custGeom>
            <a:avLst/>
            <a:gdLst>
              <a:gd name="connsiteX0" fmla="*/ 1529867 w 1529867"/>
              <a:gd name="connsiteY0" fmla="*/ 0 h 1453833"/>
              <a:gd name="connsiteX1" fmla="*/ 0 w 1529867"/>
              <a:gd name="connsiteY1" fmla="*/ 0 h 1453833"/>
              <a:gd name="connsiteX2" fmla="*/ 0 w 1529867"/>
              <a:gd name="connsiteY2" fmla="*/ 1453833 h 1453833"/>
              <a:gd name="connsiteX3" fmla="*/ 1529867 w 1529867"/>
              <a:gd name="connsiteY3" fmla="*/ 1453833 h 1453833"/>
            </a:gdLst>
            <a:ahLst/>
            <a:cxnLst>
              <a:cxn ang="0">
                <a:pos x="connsiteX0" y="connsiteY0"/>
              </a:cxn>
              <a:cxn ang="0">
                <a:pos x="connsiteX1" y="connsiteY1"/>
              </a:cxn>
              <a:cxn ang="0">
                <a:pos x="connsiteX2" y="connsiteY2"/>
              </a:cxn>
              <a:cxn ang="0">
                <a:pos x="connsiteX3" y="connsiteY3"/>
              </a:cxn>
            </a:cxnLst>
            <a:rect l="l" t="t" r="r" b="b"/>
            <a:pathLst>
              <a:path w="1529867" h="1453833">
                <a:moveTo>
                  <a:pt x="1529867" y="0"/>
                </a:moveTo>
                <a:lnTo>
                  <a:pt x="0" y="0"/>
                </a:lnTo>
                <a:lnTo>
                  <a:pt x="0" y="1453833"/>
                </a:lnTo>
                <a:lnTo>
                  <a:pt x="1529867" y="1453833"/>
                </a:lnTo>
                <a:close/>
              </a:path>
            </a:pathLst>
          </a:custGeom>
        </p:spPr>
      </p:pic>
      <p:pic>
        <p:nvPicPr>
          <p:cNvPr id="97" name="图片 96">
            <a:extLst>
              <a:ext uri="{FF2B5EF4-FFF2-40B4-BE49-F238E27FC236}">
                <a16:creationId xmlns:a16="http://schemas.microsoft.com/office/drawing/2014/main" xmlns="" id="{CEA50E29-AB64-45ED-B2F3-58767701EDC8}"/>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11639207">
            <a:off x="10631800" y="1124477"/>
            <a:ext cx="1214343" cy="827634"/>
          </a:xfrm>
          <a:prstGeom prst="rect">
            <a:avLst/>
          </a:prstGeom>
        </p:spPr>
      </p:pic>
      <p:grpSp>
        <p:nvGrpSpPr>
          <p:cNvPr id="98" name="组合 97">
            <a:extLst>
              <a:ext uri="{FF2B5EF4-FFF2-40B4-BE49-F238E27FC236}">
                <a16:creationId xmlns:a16="http://schemas.microsoft.com/office/drawing/2014/main" xmlns="" id="{A26D6E1C-7CAB-4927-8774-3C7911ABD4E3}"/>
              </a:ext>
            </a:extLst>
          </p:cNvPr>
          <p:cNvGrpSpPr/>
          <p:nvPr/>
        </p:nvGrpSpPr>
        <p:grpSpPr>
          <a:xfrm rot="17179046">
            <a:off x="6919536" y="2622654"/>
            <a:ext cx="1107872" cy="817734"/>
            <a:chOff x="1968498" y="2163741"/>
            <a:chExt cx="1371601" cy="1247315"/>
          </a:xfrm>
        </p:grpSpPr>
        <p:sp>
          <p:nvSpPr>
            <p:cNvPr id="99" name="弧形 98">
              <a:extLst>
                <a:ext uri="{FF2B5EF4-FFF2-40B4-BE49-F238E27FC236}">
                  <a16:creationId xmlns:a16="http://schemas.microsoft.com/office/drawing/2014/main" xmlns="" id="{402BFBA7-7D49-47D5-980E-156DB52603D0}"/>
                </a:ext>
              </a:extLst>
            </p:cNvPr>
            <p:cNvSpPr/>
            <p:nvPr/>
          </p:nvSpPr>
          <p:spPr>
            <a:xfrm rot="15351911">
              <a:off x="2197099" y="2268056"/>
              <a:ext cx="1143000" cy="1143000"/>
            </a:xfrm>
            <a:prstGeom prst="arc">
              <a:avLst>
                <a:gd name="adj1" fmla="val 16200000"/>
                <a:gd name="adj2" fmla="val 19273183"/>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OPPOSans B"/>
                <a:cs typeface="+mn-cs"/>
              </a:endParaRPr>
            </a:p>
          </p:txBody>
        </p:sp>
        <p:sp>
          <p:nvSpPr>
            <p:cNvPr id="100" name="弧形 99">
              <a:extLst>
                <a:ext uri="{FF2B5EF4-FFF2-40B4-BE49-F238E27FC236}">
                  <a16:creationId xmlns:a16="http://schemas.microsoft.com/office/drawing/2014/main" xmlns="" id="{A9E6C3D6-D3B1-4610-B0D2-D3376DADB182}"/>
                </a:ext>
              </a:extLst>
            </p:cNvPr>
            <p:cNvSpPr/>
            <p:nvPr/>
          </p:nvSpPr>
          <p:spPr>
            <a:xfrm rot="14875634">
              <a:off x="1968498" y="2163741"/>
              <a:ext cx="1143000" cy="1143000"/>
            </a:xfrm>
            <a:prstGeom prst="arc">
              <a:avLst>
                <a:gd name="adj1" fmla="val 16200000"/>
                <a:gd name="adj2" fmla="val 20998655"/>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OPPOSans B"/>
                <a:cs typeface="+mn-cs"/>
              </a:endParaRPr>
            </a:p>
          </p:txBody>
        </p:sp>
      </p:grpSp>
      <p:pic>
        <p:nvPicPr>
          <p:cNvPr id="101" name="图片 100">
            <a:extLst>
              <a:ext uri="{FF2B5EF4-FFF2-40B4-BE49-F238E27FC236}">
                <a16:creationId xmlns:a16="http://schemas.microsoft.com/office/drawing/2014/main" xmlns="" id="{B90766CB-DCA2-4A0B-8F17-A71FCFB2888C}"/>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716659" y="3896068"/>
            <a:ext cx="804432" cy="449180"/>
          </a:xfrm>
          <a:prstGeom prst="rect">
            <a:avLst/>
          </a:prstGeom>
        </p:spPr>
      </p:pic>
      <p:pic>
        <p:nvPicPr>
          <p:cNvPr id="102" name="图片 101" descr="图片包含 游戏机, 桥, 灯光&#10;&#10;描述已自动生成">
            <a:extLst>
              <a:ext uri="{FF2B5EF4-FFF2-40B4-BE49-F238E27FC236}">
                <a16:creationId xmlns:a16="http://schemas.microsoft.com/office/drawing/2014/main" xmlns="" id="{6F57612A-E8BD-47FF-B791-488264B068B4}"/>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3959989">
            <a:off x="11081156" y="4907818"/>
            <a:ext cx="860512" cy="875083"/>
          </a:xfrm>
          <a:prstGeom prst="rect">
            <a:avLst/>
          </a:prstGeom>
        </p:spPr>
      </p:pic>
      <p:pic>
        <p:nvPicPr>
          <p:cNvPr id="103" name="图片 102">
            <a:extLst>
              <a:ext uri="{FF2B5EF4-FFF2-40B4-BE49-F238E27FC236}">
                <a16:creationId xmlns:a16="http://schemas.microsoft.com/office/drawing/2014/main" xmlns="" id="{0D7A484B-FD65-44A9-89B0-804F02FB5213}"/>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5400000" flipH="1">
            <a:off x="1852519" y="5924702"/>
            <a:ext cx="820525" cy="1598266"/>
          </a:xfrm>
          <a:prstGeom prst="rect">
            <a:avLst/>
          </a:prstGeom>
        </p:spPr>
      </p:pic>
      <p:grpSp>
        <p:nvGrpSpPr>
          <p:cNvPr id="104" name="组合 103">
            <a:extLst>
              <a:ext uri="{FF2B5EF4-FFF2-40B4-BE49-F238E27FC236}">
                <a16:creationId xmlns:a16="http://schemas.microsoft.com/office/drawing/2014/main" xmlns="" id="{9D0CFECD-9249-441E-9F06-C8576CD51F07}"/>
              </a:ext>
            </a:extLst>
          </p:cNvPr>
          <p:cNvGrpSpPr/>
          <p:nvPr/>
        </p:nvGrpSpPr>
        <p:grpSpPr>
          <a:xfrm>
            <a:off x="161682" y="4557430"/>
            <a:ext cx="665063" cy="469877"/>
            <a:chOff x="3274829" y="2583712"/>
            <a:chExt cx="1180214" cy="583174"/>
          </a:xfrm>
        </p:grpSpPr>
        <p:sp>
          <p:nvSpPr>
            <p:cNvPr id="105" name="任意多边形: 形状 104">
              <a:extLst>
                <a:ext uri="{FF2B5EF4-FFF2-40B4-BE49-F238E27FC236}">
                  <a16:creationId xmlns:a16="http://schemas.microsoft.com/office/drawing/2014/main" xmlns="" id="{9EF3195F-B6F7-47F6-9BB8-36ECD19387C3}"/>
                </a:ext>
              </a:extLst>
            </p:cNvPr>
            <p:cNvSpPr/>
            <p:nvPr/>
          </p:nvSpPr>
          <p:spPr>
            <a:xfrm>
              <a:off x="3274829" y="2583712"/>
              <a:ext cx="1180214" cy="148855"/>
            </a:xfrm>
            <a:custGeom>
              <a:avLst/>
              <a:gdLst>
                <a:gd name="connsiteX0" fmla="*/ 0 w 1233377"/>
                <a:gd name="connsiteY0" fmla="*/ 0 h 148926"/>
                <a:gd name="connsiteX1" fmla="*/ 297712 w 1233377"/>
                <a:gd name="connsiteY1" fmla="*/ 148855 h 148926"/>
                <a:gd name="connsiteX2" fmla="*/ 520995 w 1233377"/>
                <a:gd name="connsiteY2" fmla="*/ 21265 h 148926"/>
                <a:gd name="connsiteX3" fmla="*/ 733646 w 1233377"/>
                <a:gd name="connsiteY3" fmla="*/ 138223 h 148926"/>
                <a:gd name="connsiteX4" fmla="*/ 1031358 w 1233377"/>
                <a:gd name="connsiteY4" fmla="*/ 21265 h 148926"/>
                <a:gd name="connsiteX5" fmla="*/ 1233377 w 1233377"/>
                <a:gd name="connsiteY5" fmla="*/ 148855 h 148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3377" h="148926">
                  <a:moveTo>
                    <a:pt x="0" y="0"/>
                  </a:moveTo>
                  <a:cubicBezTo>
                    <a:pt x="105440" y="72655"/>
                    <a:pt x="210880" y="145311"/>
                    <a:pt x="297712" y="148855"/>
                  </a:cubicBezTo>
                  <a:cubicBezTo>
                    <a:pt x="384544" y="152399"/>
                    <a:pt x="448339" y="23037"/>
                    <a:pt x="520995" y="21265"/>
                  </a:cubicBezTo>
                  <a:cubicBezTo>
                    <a:pt x="593651" y="19493"/>
                    <a:pt x="648586" y="138223"/>
                    <a:pt x="733646" y="138223"/>
                  </a:cubicBezTo>
                  <a:cubicBezTo>
                    <a:pt x="818706" y="138223"/>
                    <a:pt x="948070" y="19493"/>
                    <a:pt x="1031358" y="21265"/>
                  </a:cubicBezTo>
                  <a:cubicBezTo>
                    <a:pt x="1114646" y="23037"/>
                    <a:pt x="1174011" y="85946"/>
                    <a:pt x="1233377" y="148855"/>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B"/>
                <a:cs typeface="+mn-cs"/>
              </a:endParaRPr>
            </a:p>
          </p:txBody>
        </p:sp>
        <p:sp>
          <p:nvSpPr>
            <p:cNvPr id="106" name="任意多边形: 形状 105">
              <a:extLst>
                <a:ext uri="{FF2B5EF4-FFF2-40B4-BE49-F238E27FC236}">
                  <a16:creationId xmlns:a16="http://schemas.microsoft.com/office/drawing/2014/main" xmlns="" id="{26DFC522-DB5A-44C0-8004-7F8C05D15B63}"/>
                </a:ext>
              </a:extLst>
            </p:cNvPr>
            <p:cNvSpPr/>
            <p:nvPr/>
          </p:nvSpPr>
          <p:spPr>
            <a:xfrm>
              <a:off x="3274829" y="2800872"/>
              <a:ext cx="1180214" cy="148855"/>
            </a:xfrm>
            <a:custGeom>
              <a:avLst/>
              <a:gdLst>
                <a:gd name="connsiteX0" fmla="*/ 0 w 1233377"/>
                <a:gd name="connsiteY0" fmla="*/ 0 h 148926"/>
                <a:gd name="connsiteX1" fmla="*/ 297712 w 1233377"/>
                <a:gd name="connsiteY1" fmla="*/ 148855 h 148926"/>
                <a:gd name="connsiteX2" fmla="*/ 520995 w 1233377"/>
                <a:gd name="connsiteY2" fmla="*/ 21265 h 148926"/>
                <a:gd name="connsiteX3" fmla="*/ 733646 w 1233377"/>
                <a:gd name="connsiteY3" fmla="*/ 138223 h 148926"/>
                <a:gd name="connsiteX4" fmla="*/ 1031358 w 1233377"/>
                <a:gd name="connsiteY4" fmla="*/ 21265 h 148926"/>
                <a:gd name="connsiteX5" fmla="*/ 1233377 w 1233377"/>
                <a:gd name="connsiteY5" fmla="*/ 148855 h 148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3377" h="148926">
                  <a:moveTo>
                    <a:pt x="0" y="0"/>
                  </a:moveTo>
                  <a:cubicBezTo>
                    <a:pt x="105440" y="72655"/>
                    <a:pt x="210880" y="145311"/>
                    <a:pt x="297712" y="148855"/>
                  </a:cubicBezTo>
                  <a:cubicBezTo>
                    <a:pt x="384544" y="152399"/>
                    <a:pt x="448339" y="23037"/>
                    <a:pt x="520995" y="21265"/>
                  </a:cubicBezTo>
                  <a:cubicBezTo>
                    <a:pt x="593651" y="19493"/>
                    <a:pt x="648586" y="138223"/>
                    <a:pt x="733646" y="138223"/>
                  </a:cubicBezTo>
                  <a:cubicBezTo>
                    <a:pt x="818706" y="138223"/>
                    <a:pt x="948070" y="19493"/>
                    <a:pt x="1031358" y="21265"/>
                  </a:cubicBezTo>
                  <a:cubicBezTo>
                    <a:pt x="1114646" y="23037"/>
                    <a:pt x="1174011" y="85946"/>
                    <a:pt x="1233377" y="148855"/>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B"/>
                <a:cs typeface="+mn-cs"/>
              </a:endParaRPr>
            </a:p>
          </p:txBody>
        </p:sp>
        <p:sp>
          <p:nvSpPr>
            <p:cNvPr id="107" name="任意多边形: 形状 106">
              <a:extLst>
                <a:ext uri="{FF2B5EF4-FFF2-40B4-BE49-F238E27FC236}">
                  <a16:creationId xmlns:a16="http://schemas.microsoft.com/office/drawing/2014/main" xmlns="" id="{77C12F90-92A6-4D26-A9E6-890C8A495923}"/>
                </a:ext>
              </a:extLst>
            </p:cNvPr>
            <p:cNvSpPr/>
            <p:nvPr/>
          </p:nvSpPr>
          <p:spPr>
            <a:xfrm>
              <a:off x="3274829" y="3018031"/>
              <a:ext cx="1180214" cy="148855"/>
            </a:xfrm>
            <a:custGeom>
              <a:avLst/>
              <a:gdLst>
                <a:gd name="connsiteX0" fmla="*/ 0 w 1233377"/>
                <a:gd name="connsiteY0" fmla="*/ 0 h 148926"/>
                <a:gd name="connsiteX1" fmla="*/ 297712 w 1233377"/>
                <a:gd name="connsiteY1" fmla="*/ 148855 h 148926"/>
                <a:gd name="connsiteX2" fmla="*/ 520995 w 1233377"/>
                <a:gd name="connsiteY2" fmla="*/ 21265 h 148926"/>
                <a:gd name="connsiteX3" fmla="*/ 733646 w 1233377"/>
                <a:gd name="connsiteY3" fmla="*/ 138223 h 148926"/>
                <a:gd name="connsiteX4" fmla="*/ 1031358 w 1233377"/>
                <a:gd name="connsiteY4" fmla="*/ 21265 h 148926"/>
                <a:gd name="connsiteX5" fmla="*/ 1233377 w 1233377"/>
                <a:gd name="connsiteY5" fmla="*/ 148855 h 148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3377" h="148926">
                  <a:moveTo>
                    <a:pt x="0" y="0"/>
                  </a:moveTo>
                  <a:cubicBezTo>
                    <a:pt x="105440" y="72655"/>
                    <a:pt x="210880" y="145311"/>
                    <a:pt x="297712" y="148855"/>
                  </a:cubicBezTo>
                  <a:cubicBezTo>
                    <a:pt x="384544" y="152399"/>
                    <a:pt x="448339" y="23037"/>
                    <a:pt x="520995" y="21265"/>
                  </a:cubicBezTo>
                  <a:cubicBezTo>
                    <a:pt x="593651" y="19493"/>
                    <a:pt x="648586" y="138223"/>
                    <a:pt x="733646" y="138223"/>
                  </a:cubicBezTo>
                  <a:cubicBezTo>
                    <a:pt x="818706" y="138223"/>
                    <a:pt x="948070" y="19493"/>
                    <a:pt x="1031358" y="21265"/>
                  </a:cubicBezTo>
                  <a:cubicBezTo>
                    <a:pt x="1114646" y="23037"/>
                    <a:pt x="1174011" y="85946"/>
                    <a:pt x="1233377" y="148855"/>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B"/>
                <a:cs typeface="+mn-cs"/>
              </a:endParaRPr>
            </a:p>
          </p:txBody>
        </p:sp>
      </p:grpSp>
      <p:grpSp>
        <p:nvGrpSpPr>
          <p:cNvPr id="108" name="组合 107">
            <a:extLst>
              <a:ext uri="{FF2B5EF4-FFF2-40B4-BE49-F238E27FC236}">
                <a16:creationId xmlns:a16="http://schemas.microsoft.com/office/drawing/2014/main" xmlns="" id="{F9CB6DAA-4455-4223-8CBB-169B87C0D824}"/>
              </a:ext>
            </a:extLst>
          </p:cNvPr>
          <p:cNvGrpSpPr/>
          <p:nvPr/>
        </p:nvGrpSpPr>
        <p:grpSpPr>
          <a:xfrm rot="16200000">
            <a:off x="10766009" y="6156365"/>
            <a:ext cx="665063" cy="469877"/>
            <a:chOff x="3274829" y="2583712"/>
            <a:chExt cx="1180214" cy="583174"/>
          </a:xfrm>
        </p:grpSpPr>
        <p:sp>
          <p:nvSpPr>
            <p:cNvPr id="109" name="任意多边形: 形状 108">
              <a:extLst>
                <a:ext uri="{FF2B5EF4-FFF2-40B4-BE49-F238E27FC236}">
                  <a16:creationId xmlns:a16="http://schemas.microsoft.com/office/drawing/2014/main" xmlns="" id="{B09C1D99-D9B2-400C-8EE5-C0CC0336F2EE}"/>
                </a:ext>
              </a:extLst>
            </p:cNvPr>
            <p:cNvSpPr/>
            <p:nvPr/>
          </p:nvSpPr>
          <p:spPr>
            <a:xfrm>
              <a:off x="3274829" y="2583712"/>
              <a:ext cx="1180214" cy="148855"/>
            </a:xfrm>
            <a:custGeom>
              <a:avLst/>
              <a:gdLst>
                <a:gd name="connsiteX0" fmla="*/ 0 w 1233377"/>
                <a:gd name="connsiteY0" fmla="*/ 0 h 148926"/>
                <a:gd name="connsiteX1" fmla="*/ 297712 w 1233377"/>
                <a:gd name="connsiteY1" fmla="*/ 148855 h 148926"/>
                <a:gd name="connsiteX2" fmla="*/ 520995 w 1233377"/>
                <a:gd name="connsiteY2" fmla="*/ 21265 h 148926"/>
                <a:gd name="connsiteX3" fmla="*/ 733646 w 1233377"/>
                <a:gd name="connsiteY3" fmla="*/ 138223 h 148926"/>
                <a:gd name="connsiteX4" fmla="*/ 1031358 w 1233377"/>
                <a:gd name="connsiteY4" fmla="*/ 21265 h 148926"/>
                <a:gd name="connsiteX5" fmla="*/ 1233377 w 1233377"/>
                <a:gd name="connsiteY5" fmla="*/ 148855 h 148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3377" h="148926">
                  <a:moveTo>
                    <a:pt x="0" y="0"/>
                  </a:moveTo>
                  <a:cubicBezTo>
                    <a:pt x="105440" y="72655"/>
                    <a:pt x="210880" y="145311"/>
                    <a:pt x="297712" y="148855"/>
                  </a:cubicBezTo>
                  <a:cubicBezTo>
                    <a:pt x="384544" y="152399"/>
                    <a:pt x="448339" y="23037"/>
                    <a:pt x="520995" y="21265"/>
                  </a:cubicBezTo>
                  <a:cubicBezTo>
                    <a:pt x="593651" y="19493"/>
                    <a:pt x="648586" y="138223"/>
                    <a:pt x="733646" y="138223"/>
                  </a:cubicBezTo>
                  <a:cubicBezTo>
                    <a:pt x="818706" y="138223"/>
                    <a:pt x="948070" y="19493"/>
                    <a:pt x="1031358" y="21265"/>
                  </a:cubicBezTo>
                  <a:cubicBezTo>
                    <a:pt x="1114646" y="23037"/>
                    <a:pt x="1174011" y="85946"/>
                    <a:pt x="1233377" y="148855"/>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B"/>
                <a:cs typeface="+mn-cs"/>
              </a:endParaRPr>
            </a:p>
          </p:txBody>
        </p:sp>
        <p:sp>
          <p:nvSpPr>
            <p:cNvPr id="110" name="任意多边形: 形状 109">
              <a:extLst>
                <a:ext uri="{FF2B5EF4-FFF2-40B4-BE49-F238E27FC236}">
                  <a16:creationId xmlns:a16="http://schemas.microsoft.com/office/drawing/2014/main" xmlns="" id="{4A83DE55-07A7-4C1F-8F4F-27646BB79174}"/>
                </a:ext>
              </a:extLst>
            </p:cNvPr>
            <p:cNvSpPr/>
            <p:nvPr/>
          </p:nvSpPr>
          <p:spPr>
            <a:xfrm>
              <a:off x="3274829" y="2800872"/>
              <a:ext cx="1180214" cy="148855"/>
            </a:xfrm>
            <a:custGeom>
              <a:avLst/>
              <a:gdLst>
                <a:gd name="connsiteX0" fmla="*/ 0 w 1233377"/>
                <a:gd name="connsiteY0" fmla="*/ 0 h 148926"/>
                <a:gd name="connsiteX1" fmla="*/ 297712 w 1233377"/>
                <a:gd name="connsiteY1" fmla="*/ 148855 h 148926"/>
                <a:gd name="connsiteX2" fmla="*/ 520995 w 1233377"/>
                <a:gd name="connsiteY2" fmla="*/ 21265 h 148926"/>
                <a:gd name="connsiteX3" fmla="*/ 733646 w 1233377"/>
                <a:gd name="connsiteY3" fmla="*/ 138223 h 148926"/>
                <a:gd name="connsiteX4" fmla="*/ 1031358 w 1233377"/>
                <a:gd name="connsiteY4" fmla="*/ 21265 h 148926"/>
                <a:gd name="connsiteX5" fmla="*/ 1233377 w 1233377"/>
                <a:gd name="connsiteY5" fmla="*/ 148855 h 148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3377" h="148926">
                  <a:moveTo>
                    <a:pt x="0" y="0"/>
                  </a:moveTo>
                  <a:cubicBezTo>
                    <a:pt x="105440" y="72655"/>
                    <a:pt x="210880" y="145311"/>
                    <a:pt x="297712" y="148855"/>
                  </a:cubicBezTo>
                  <a:cubicBezTo>
                    <a:pt x="384544" y="152399"/>
                    <a:pt x="448339" y="23037"/>
                    <a:pt x="520995" y="21265"/>
                  </a:cubicBezTo>
                  <a:cubicBezTo>
                    <a:pt x="593651" y="19493"/>
                    <a:pt x="648586" y="138223"/>
                    <a:pt x="733646" y="138223"/>
                  </a:cubicBezTo>
                  <a:cubicBezTo>
                    <a:pt x="818706" y="138223"/>
                    <a:pt x="948070" y="19493"/>
                    <a:pt x="1031358" y="21265"/>
                  </a:cubicBezTo>
                  <a:cubicBezTo>
                    <a:pt x="1114646" y="23037"/>
                    <a:pt x="1174011" y="85946"/>
                    <a:pt x="1233377" y="148855"/>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B"/>
                <a:cs typeface="+mn-cs"/>
              </a:endParaRPr>
            </a:p>
          </p:txBody>
        </p:sp>
        <p:sp>
          <p:nvSpPr>
            <p:cNvPr id="111" name="任意多边形: 形状 110">
              <a:extLst>
                <a:ext uri="{FF2B5EF4-FFF2-40B4-BE49-F238E27FC236}">
                  <a16:creationId xmlns:a16="http://schemas.microsoft.com/office/drawing/2014/main" xmlns="" id="{EA57999C-919D-4F65-8ED3-24D44C12A931}"/>
                </a:ext>
              </a:extLst>
            </p:cNvPr>
            <p:cNvSpPr/>
            <p:nvPr/>
          </p:nvSpPr>
          <p:spPr>
            <a:xfrm>
              <a:off x="3274829" y="3018031"/>
              <a:ext cx="1180214" cy="148855"/>
            </a:xfrm>
            <a:custGeom>
              <a:avLst/>
              <a:gdLst>
                <a:gd name="connsiteX0" fmla="*/ 0 w 1233377"/>
                <a:gd name="connsiteY0" fmla="*/ 0 h 148926"/>
                <a:gd name="connsiteX1" fmla="*/ 297712 w 1233377"/>
                <a:gd name="connsiteY1" fmla="*/ 148855 h 148926"/>
                <a:gd name="connsiteX2" fmla="*/ 520995 w 1233377"/>
                <a:gd name="connsiteY2" fmla="*/ 21265 h 148926"/>
                <a:gd name="connsiteX3" fmla="*/ 733646 w 1233377"/>
                <a:gd name="connsiteY3" fmla="*/ 138223 h 148926"/>
                <a:gd name="connsiteX4" fmla="*/ 1031358 w 1233377"/>
                <a:gd name="connsiteY4" fmla="*/ 21265 h 148926"/>
                <a:gd name="connsiteX5" fmla="*/ 1233377 w 1233377"/>
                <a:gd name="connsiteY5" fmla="*/ 148855 h 148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3377" h="148926">
                  <a:moveTo>
                    <a:pt x="0" y="0"/>
                  </a:moveTo>
                  <a:cubicBezTo>
                    <a:pt x="105440" y="72655"/>
                    <a:pt x="210880" y="145311"/>
                    <a:pt x="297712" y="148855"/>
                  </a:cubicBezTo>
                  <a:cubicBezTo>
                    <a:pt x="384544" y="152399"/>
                    <a:pt x="448339" y="23037"/>
                    <a:pt x="520995" y="21265"/>
                  </a:cubicBezTo>
                  <a:cubicBezTo>
                    <a:pt x="593651" y="19493"/>
                    <a:pt x="648586" y="138223"/>
                    <a:pt x="733646" y="138223"/>
                  </a:cubicBezTo>
                  <a:cubicBezTo>
                    <a:pt x="818706" y="138223"/>
                    <a:pt x="948070" y="19493"/>
                    <a:pt x="1031358" y="21265"/>
                  </a:cubicBezTo>
                  <a:cubicBezTo>
                    <a:pt x="1114646" y="23037"/>
                    <a:pt x="1174011" y="85946"/>
                    <a:pt x="1233377" y="148855"/>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B"/>
                <a:cs typeface="+mn-cs"/>
              </a:endParaRPr>
            </a:p>
          </p:txBody>
        </p:sp>
      </p:grpSp>
      <p:grpSp>
        <p:nvGrpSpPr>
          <p:cNvPr id="126" name="组合 125">
            <a:extLst>
              <a:ext uri="{FF2B5EF4-FFF2-40B4-BE49-F238E27FC236}">
                <a16:creationId xmlns:a16="http://schemas.microsoft.com/office/drawing/2014/main" xmlns="" id="{08ABDDFF-B28C-4B4B-A381-249AA35465C8}"/>
              </a:ext>
            </a:extLst>
          </p:cNvPr>
          <p:cNvGrpSpPr/>
          <p:nvPr/>
        </p:nvGrpSpPr>
        <p:grpSpPr>
          <a:xfrm rot="16200000">
            <a:off x="2598272" y="-91978"/>
            <a:ext cx="665063" cy="469877"/>
            <a:chOff x="3274829" y="2583712"/>
            <a:chExt cx="1180214" cy="583174"/>
          </a:xfrm>
        </p:grpSpPr>
        <p:sp>
          <p:nvSpPr>
            <p:cNvPr id="127" name="任意多边形: 形状 126">
              <a:extLst>
                <a:ext uri="{FF2B5EF4-FFF2-40B4-BE49-F238E27FC236}">
                  <a16:creationId xmlns:a16="http://schemas.microsoft.com/office/drawing/2014/main" xmlns="" id="{ECD7DE64-3909-4C3E-B01C-63659C35B389}"/>
                </a:ext>
              </a:extLst>
            </p:cNvPr>
            <p:cNvSpPr/>
            <p:nvPr/>
          </p:nvSpPr>
          <p:spPr>
            <a:xfrm>
              <a:off x="3274829" y="2583712"/>
              <a:ext cx="1180214" cy="148855"/>
            </a:xfrm>
            <a:custGeom>
              <a:avLst/>
              <a:gdLst>
                <a:gd name="connsiteX0" fmla="*/ 0 w 1233377"/>
                <a:gd name="connsiteY0" fmla="*/ 0 h 148926"/>
                <a:gd name="connsiteX1" fmla="*/ 297712 w 1233377"/>
                <a:gd name="connsiteY1" fmla="*/ 148855 h 148926"/>
                <a:gd name="connsiteX2" fmla="*/ 520995 w 1233377"/>
                <a:gd name="connsiteY2" fmla="*/ 21265 h 148926"/>
                <a:gd name="connsiteX3" fmla="*/ 733646 w 1233377"/>
                <a:gd name="connsiteY3" fmla="*/ 138223 h 148926"/>
                <a:gd name="connsiteX4" fmla="*/ 1031358 w 1233377"/>
                <a:gd name="connsiteY4" fmla="*/ 21265 h 148926"/>
                <a:gd name="connsiteX5" fmla="*/ 1233377 w 1233377"/>
                <a:gd name="connsiteY5" fmla="*/ 148855 h 148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3377" h="148926">
                  <a:moveTo>
                    <a:pt x="0" y="0"/>
                  </a:moveTo>
                  <a:cubicBezTo>
                    <a:pt x="105440" y="72655"/>
                    <a:pt x="210880" y="145311"/>
                    <a:pt x="297712" y="148855"/>
                  </a:cubicBezTo>
                  <a:cubicBezTo>
                    <a:pt x="384544" y="152399"/>
                    <a:pt x="448339" y="23037"/>
                    <a:pt x="520995" y="21265"/>
                  </a:cubicBezTo>
                  <a:cubicBezTo>
                    <a:pt x="593651" y="19493"/>
                    <a:pt x="648586" y="138223"/>
                    <a:pt x="733646" y="138223"/>
                  </a:cubicBezTo>
                  <a:cubicBezTo>
                    <a:pt x="818706" y="138223"/>
                    <a:pt x="948070" y="19493"/>
                    <a:pt x="1031358" y="21265"/>
                  </a:cubicBezTo>
                  <a:cubicBezTo>
                    <a:pt x="1114646" y="23037"/>
                    <a:pt x="1174011" y="85946"/>
                    <a:pt x="1233377" y="148855"/>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B"/>
                <a:cs typeface="+mn-cs"/>
              </a:endParaRPr>
            </a:p>
          </p:txBody>
        </p:sp>
        <p:sp>
          <p:nvSpPr>
            <p:cNvPr id="128" name="任意多边形: 形状 127">
              <a:extLst>
                <a:ext uri="{FF2B5EF4-FFF2-40B4-BE49-F238E27FC236}">
                  <a16:creationId xmlns:a16="http://schemas.microsoft.com/office/drawing/2014/main" xmlns="" id="{5AA81F52-426E-4348-9647-9AAA173FC1F8}"/>
                </a:ext>
              </a:extLst>
            </p:cNvPr>
            <p:cNvSpPr/>
            <p:nvPr/>
          </p:nvSpPr>
          <p:spPr>
            <a:xfrm>
              <a:off x="3274829" y="2800872"/>
              <a:ext cx="1180214" cy="148855"/>
            </a:xfrm>
            <a:custGeom>
              <a:avLst/>
              <a:gdLst>
                <a:gd name="connsiteX0" fmla="*/ 0 w 1233377"/>
                <a:gd name="connsiteY0" fmla="*/ 0 h 148926"/>
                <a:gd name="connsiteX1" fmla="*/ 297712 w 1233377"/>
                <a:gd name="connsiteY1" fmla="*/ 148855 h 148926"/>
                <a:gd name="connsiteX2" fmla="*/ 520995 w 1233377"/>
                <a:gd name="connsiteY2" fmla="*/ 21265 h 148926"/>
                <a:gd name="connsiteX3" fmla="*/ 733646 w 1233377"/>
                <a:gd name="connsiteY3" fmla="*/ 138223 h 148926"/>
                <a:gd name="connsiteX4" fmla="*/ 1031358 w 1233377"/>
                <a:gd name="connsiteY4" fmla="*/ 21265 h 148926"/>
                <a:gd name="connsiteX5" fmla="*/ 1233377 w 1233377"/>
                <a:gd name="connsiteY5" fmla="*/ 148855 h 148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3377" h="148926">
                  <a:moveTo>
                    <a:pt x="0" y="0"/>
                  </a:moveTo>
                  <a:cubicBezTo>
                    <a:pt x="105440" y="72655"/>
                    <a:pt x="210880" y="145311"/>
                    <a:pt x="297712" y="148855"/>
                  </a:cubicBezTo>
                  <a:cubicBezTo>
                    <a:pt x="384544" y="152399"/>
                    <a:pt x="448339" y="23037"/>
                    <a:pt x="520995" y="21265"/>
                  </a:cubicBezTo>
                  <a:cubicBezTo>
                    <a:pt x="593651" y="19493"/>
                    <a:pt x="648586" y="138223"/>
                    <a:pt x="733646" y="138223"/>
                  </a:cubicBezTo>
                  <a:cubicBezTo>
                    <a:pt x="818706" y="138223"/>
                    <a:pt x="948070" y="19493"/>
                    <a:pt x="1031358" y="21265"/>
                  </a:cubicBezTo>
                  <a:cubicBezTo>
                    <a:pt x="1114646" y="23037"/>
                    <a:pt x="1174011" y="85946"/>
                    <a:pt x="1233377" y="148855"/>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B"/>
                <a:cs typeface="+mn-cs"/>
              </a:endParaRPr>
            </a:p>
          </p:txBody>
        </p:sp>
        <p:sp>
          <p:nvSpPr>
            <p:cNvPr id="129" name="任意多边形: 形状 128">
              <a:extLst>
                <a:ext uri="{FF2B5EF4-FFF2-40B4-BE49-F238E27FC236}">
                  <a16:creationId xmlns:a16="http://schemas.microsoft.com/office/drawing/2014/main" xmlns="" id="{2E3A482A-C64C-4810-83A5-650ECFD492E8}"/>
                </a:ext>
              </a:extLst>
            </p:cNvPr>
            <p:cNvSpPr/>
            <p:nvPr/>
          </p:nvSpPr>
          <p:spPr>
            <a:xfrm>
              <a:off x="3274829" y="3018031"/>
              <a:ext cx="1180214" cy="148855"/>
            </a:xfrm>
            <a:custGeom>
              <a:avLst/>
              <a:gdLst>
                <a:gd name="connsiteX0" fmla="*/ 0 w 1233377"/>
                <a:gd name="connsiteY0" fmla="*/ 0 h 148926"/>
                <a:gd name="connsiteX1" fmla="*/ 297712 w 1233377"/>
                <a:gd name="connsiteY1" fmla="*/ 148855 h 148926"/>
                <a:gd name="connsiteX2" fmla="*/ 520995 w 1233377"/>
                <a:gd name="connsiteY2" fmla="*/ 21265 h 148926"/>
                <a:gd name="connsiteX3" fmla="*/ 733646 w 1233377"/>
                <a:gd name="connsiteY3" fmla="*/ 138223 h 148926"/>
                <a:gd name="connsiteX4" fmla="*/ 1031358 w 1233377"/>
                <a:gd name="connsiteY4" fmla="*/ 21265 h 148926"/>
                <a:gd name="connsiteX5" fmla="*/ 1233377 w 1233377"/>
                <a:gd name="connsiteY5" fmla="*/ 148855 h 148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3377" h="148926">
                  <a:moveTo>
                    <a:pt x="0" y="0"/>
                  </a:moveTo>
                  <a:cubicBezTo>
                    <a:pt x="105440" y="72655"/>
                    <a:pt x="210880" y="145311"/>
                    <a:pt x="297712" y="148855"/>
                  </a:cubicBezTo>
                  <a:cubicBezTo>
                    <a:pt x="384544" y="152399"/>
                    <a:pt x="448339" y="23037"/>
                    <a:pt x="520995" y="21265"/>
                  </a:cubicBezTo>
                  <a:cubicBezTo>
                    <a:pt x="593651" y="19493"/>
                    <a:pt x="648586" y="138223"/>
                    <a:pt x="733646" y="138223"/>
                  </a:cubicBezTo>
                  <a:cubicBezTo>
                    <a:pt x="818706" y="138223"/>
                    <a:pt x="948070" y="19493"/>
                    <a:pt x="1031358" y="21265"/>
                  </a:cubicBezTo>
                  <a:cubicBezTo>
                    <a:pt x="1114646" y="23037"/>
                    <a:pt x="1174011" y="85946"/>
                    <a:pt x="1233377" y="148855"/>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B"/>
                <a:cs typeface="+mn-cs"/>
              </a:endParaRPr>
            </a:p>
          </p:txBody>
        </p:sp>
      </p:grpSp>
      <p:graphicFrame>
        <p:nvGraphicFramePr>
          <p:cNvPr id="45" name="图表 44">
            <a:extLst>
              <a:ext uri="{FF2B5EF4-FFF2-40B4-BE49-F238E27FC236}">
                <a16:creationId xmlns:a16="http://schemas.microsoft.com/office/drawing/2014/main" xmlns="" id="{C9A4F895-97FF-45E1-9CFD-8EB816F0351B}"/>
              </a:ext>
            </a:extLst>
          </p:cNvPr>
          <p:cNvGraphicFramePr/>
          <p:nvPr>
            <p:extLst>
              <p:ext uri="{D42A27DB-BD31-4B8C-83A1-F6EECF244321}">
                <p14:modId xmlns:p14="http://schemas.microsoft.com/office/powerpoint/2010/main" val="1735852984"/>
              </p:ext>
            </p:extLst>
          </p:nvPr>
        </p:nvGraphicFramePr>
        <p:xfrm>
          <a:off x="12765774" y="1668896"/>
          <a:ext cx="7219780" cy="4441134"/>
        </p:xfrm>
        <a:graphic>
          <a:graphicData uri="http://schemas.openxmlformats.org/drawingml/2006/chart">
            <c:chart xmlns:c="http://schemas.openxmlformats.org/drawingml/2006/chart" xmlns:r="http://schemas.openxmlformats.org/officeDocument/2006/relationships" r:id="rId13"/>
          </a:graphicData>
        </a:graphic>
      </p:graphicFrame>
      <p:pic>
        <p:nvPicPr>
          <p:cNvPr id="46" name="图片 45" descr="图片包含 杯子, 桌子, 玩具, 前&#10;&#10;描述已自动生成">
            <a:extLst>
              <a:ext uri="{FF2B5EF4-FFF2-40B4-BE49-F238E27FC236}">
                <a16:creationId xmlns:a16="http://schemas.microsoft.com/office/drawing/2014/main" xmlns="" id="{90673108-2964-4F7B-B992-6B8DAAF60313}"/>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flipH="1">
            <a:off x="-2967278" y="-76556"/>
            <a:ext cx="2321854" cy="4129908"/>
          </a:xfrm>
          <a:prstGeom prst="rect">
            <a:avLst/>
          </a:prstGeom>
        </p:spPr>
      </p:pic>
    </p:spTree>
    <p:extLst>
      <p:ext uri="{BB962C8B-B14F-4D97-AF65-F5344CB8AC3E}">
        <p14:creationId xmlns:p14="http://schemas.microsoft.com/office/powerpoint/2010/main" val="283852695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DC401"/>
        </a:solidFill>
        <a:effectLst/>
      </p:bgPr>
    </p:bg>
    <p:spTree>
      <p:nvGrpSpPr>
        <p:cNvPr id="1" name=""/>
        <p:cNvGrpSpPr/>
        <p:nvPr/>
      </p:nvGrpSpPr>
      <p:grpSpPr>
        <a:xfrm>
          <a:off x="0" y="0"/>
          <a:ext cx="0" cy="0"/>
          <a:chOff x="0" y="0"/>
          <a:chExt cx="0" cy="0"/>
        </a:xfrm>
      </p:grpSpPr>
      <p:sp>
        <p:nvSpPr>
          <p:cNvPr id="34" name="矩形 33">
            <a:extLst>
              <a:ext uri="{FF2B5EF4-FFF2-40B4-BE49-F238E27FC236}">
                <a16:creationId xmlns:a16="http://schemas.microsoft.com/office/drawing/2014/main" xmlns="" id="{F72B0FE2-E109-4D7D-B2B0-E0F6A2870E54}"/>
              </a:ext>
            </a:extLst>
          </p:cNvPr>
          <p:cNvSpPr/>
          <p:nvPr/>
        </p:nvSpPr>
        <p:spPr>
          <a:xfrm>
            <a:off x="0" y="0"/>
            <a:ext cx="12192000" cy="6858000"/>
          </a:xfrm>
          <a:prstGeom prst="rect">
            <a:avLst/>
          </a:prstGeom>
          <a:blipFill dpi="0" rotWithShape="1">
            <a:blip r:embed="rId3">
              <a:alphaModFix amt="47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grpSp>
        <p:nvGrpSpPr>
          <p:cNvPr id="12" name="组合 11">
            <a:extLst>
              <a:ext uri="{FF2B5EF4-FFF2-40B4-BE49-F238E27FC236}">
                <a16:creationId xmlns:a16="http://schemas.microsoft.com/office/drawing/2014/main" xmlns="" id="{C2498EAC-2E11-46C5-9C0B-1713C730C89C}"/>
              </a:ext>
            </a:extLst>
          </p:cNvPr>
          <p:cNvGrpSpPr/>
          <p:nvPr/>
        </p:nvGrpSpPr>
        <p:grpSpPr>
          <a:xfrm>
            <a:off x="1355234" y="810652"/>
            <a:ext cx="9481533" cy="5413678"/>
            <a:chOff x="1095169" y="885522"/>
            <a:chExt cx="9481533" cy="5413678"/>
          </a:xfrm>
        </p:grpSpPr>
        <p:sp>
          <p:nvSpPr>
            <p:cNvPr id="10" name="矩形 9">
              <a:extLst>
                <a:ext uri="{FF2B5EF4-FFF2-40B4-BE49-F238E27FC236}">
                  <a16:creationId xmlns:a16="http://schemas.microsoft.com/office/drawing/2014/main" xmlns="" id="{3B92E925-9D18-47EA-9185-107F6B544ED3}"/>
                </a:ext>
              </a:extLst>
            </p:cNvPr>
            <p:cNvSpPr/>
            <p:nvPr/>
          </p:nvSpPr>
          <p:spPr>
            <a:xfrm>
              <a:off x="1289929" y="885522"/>
              <a:ext cx="9286773" cy="5236391"/>
            </a:xfrm>
            <a:custGeom>
              <a:avLst/>
              <a:gdLst>
                <a:gd name="connsiteX0" fmla="*/ 0 w 9286773"/>
                <a:gd name="connsiteY0" fmla="*/ 0 h 5236391"/>
                <a:gd name="connsiteX1" fmla="*/ 663341 w 9286773"/>
                <a:gd name="connsiteY1" fmla="*/ 0 h 5236391"/>
                <a:gd name="connsiteX2" fmla="*/ 1233814 w 9286773"/>
                <a:gd name="connsiteY2" fmla="*/ 0 h 5236391"/>
                <a:gd name="connsiteX3" fmla="*/ 1804287 w 9286773"/>
                <a:gd name="connsiteY3" fmla="*/ 0 h 5236391"/>
                <a:gd name="connsiteX4" fmla="*/ 2467628 w 9286773"/>
                <a:gd name="connsiteY4" fmla="*/ 0 h 5236391"/>
                <a:gd name="connsiteX5" fmla="*/ 3223837 w 9286773"/>
                <a:gd name="connsiteY5" fmla="*/ 0 h 5236391"/>
                <a:gd name="connsiteX6" fmla="*/ 3980046 w 9286773"/>
                <a:gd name="connsiteY6" fmla="*/ 0 h 5236391"/>
                <a:gd name="connsiteX7" fmla="*/ 4736254 w 9286773"/>
                <a:gd name="connsiteY7" fmla="*/ 0 h 5236391"/>
                <a:gd name="connsiteX8" fmla="*/ 5585331 w 9286773"/>
                <a:gd name="connsiteY8" fmla="*/ 0 h 5236391"/>
                <a:gd name="connsiteX9" fmla="*/ 6248672 w 9286773"/>
                <a:gd name="connsiteY9" fmla="*/ 0 h 5236391"/>
                <a:gd name="connsiteX10" fmla="*/ 7004880 w 9286773"/>
                <a:gd name="connsiteY10" fmla="*/ 0 h 5236391"/>
                <a:gd name="connsiteX11" fmla="*/ 7668221 w 9286773"/>
                <a:gd name="connsiteY11" fmla="*/ 0 h 5236391"/>
                <a:gd name="connsiteX12" fmla="*/ 8331562 w 9286773"/>
                <a:gd name="connsiteY12" fmla="*/ 0 h 5236391"/>
                <a:gd name="connsiteX13" fmla="*/ 9286773 w 9286773"/>
                <a:gd name="connsiteY13" fmla="*/ 0 h 5236391"/>
                <a:gd name="connsiteX14" fmla="*/ 9286773 w 9286773"/>
                <a:gd name="connsiteY14" fmla="*/ 497457 h 5236391"/>
                <a:gd name="connsiteX15" fmla="*/ 9286773 w 9286773"/>
                <a:gd name="connsiteY15" fmla="*/ 1204370 h 5236391"/>
                <a:gd name="connsiteX16" fmla="*/ 9286773 w 9286773"/>
                <a:gd name="connsiteY16" fmla="*/ 1754191 h 5236391"/>
                <a:gd name="connsiteX17" fmla="*/ 9286773 w 9286773"/>
                <a:gd name="connsiteY17" fmla="*/ 2461104 h 5236391"/>
                <a:gd name="connsiteX18" fmla="*/ 9286773 w 9286773"/>
                <a:gd name="connsiteY18" fmla="*/ 3063289 h 5236391"/>
                <a:gd name="connsiteX19" fmla="*/ 9286773 w 9286773"/>
                <a:gd name="connsiteY19" fmla="*/ 3613110 h 5236391"/>
                <a:gd name="connsiteX20" fmla="*/ 9286773 w 9286773"/>
                <a:gd name="connsiteY20" fmla="*/ 4110567 h 5236391"/>
                <a:gd name="connsiteX21" fmla="*/ 9286773 w 9286773"/>
                <a:gd name="connsiteY21" fmla="*/ 4660388 h 5236391"/>
                <a:gd name="connsiteX22" fmla="*/ 9286773 w 9286773"/>
                <a:gd name="connsiteY22" fmla="*/ 5236391 h 5236391"/>
                <a:gd name="connsiteX23" fmla="*/ 8623432 w 9286773"/>
                <a:gd name="connsiteY23" fmla="*/ 5236391 h 5236391"/>
                <a:gd name="connsiteX24" fmla="*/ 7774356 w 9286773"/>
                <a:gd name="connsiteY24" fmla="*/ 5236391 h 5236391"/>
                <a:gd name="connsiteX25" fmla="*/ 6925279 w 9286773"/>
                <a:gd name="connsiteY25" fmla="*/ 5236391 h 5236391"/>
                <a:gd name="connsiteX26" fmla="*/ 6261938 w 9286773"/>
                <a:gd name="connsiteY26" fmla="*/ 5236391 h 5236391"/>
                <a:gd name="connsiteX27" fmla="*/ 5412862 w 9286773"/>
                <a:gd name="connsiteY27" fmla="*/ 5236391 h 5236391"/>
                <a:gd name="connsiteX28" fmla="*/ 4749521 w 9286773"/>
                <a:gd name="connsiteY28" fmla="*/ 5236391 h 5236391"/>
                <a:gd name="connsiteX29" fmla="*/ 3993312 w 9286773"/>
                <a:gd name="connsiteY29" fmla="*/ 5236391 h 5236391"/>
                <a:gd name="connsiteX30" fmla="*/ 3608575 w 9286773"/>
                <a:gd name="connsiteY30" fmla="*/ 5236391 h 5236391"/>
                <a:gd name="connsiteX31" fmla="*/ 2759498 w 9286773"/>
                <a:gd name="connsiteY31" fmla="*/ 5236391 h 5236391"/>
                <a:gd name="connsiteX32" fmla="*/ 2189025 w 9286773"/>
                <a:gd name="connsiteY32" fmla="*/ 5236391 h 5236391"/>
                <a:gd name="connsiteX33" fmla="*/ 1432816 w 9286773"/>
                <a:gd name="connsiteY33" fmla="*/ 5236391 h 5236391"/>
                <a:gd name="connsiteX34" fmla="*/ 1048079 w 9286773"/>
                <a:gd name="connsiteY34" fmla="*/ 5236391 h 5236391"/>
                <a:gd name="connsiteX35" fmla="*/ 0 w 9286773"/>
                <a:gd name="connsiteY35" fmla="*/ 5236391 h 5236391"/>
                <a:gd name="connsiteX36" fmla="*/ 0 w 9286773"/>
                <a:gd name="connsiteY36" fmla="*/ 4634206 h 5236391"/>
                <a:gd name="connsiteX37" fmla="*/ 0 w 9286773"/>
                <a:gd name="connsiteY37" fmla="*/ 4084385 h 5236391"/>
                <a:gd name="connsiteX38" fmla="*/ 0 w 9286773"/>
                <a:gd name="connsiteY38" fmla="*/ 3586928 h 5236391"/>
                <a:gd name="connsiteX39" fmla="*/ 0 w 9286773"/>
                <a:gd name="connsiteY39" fmla="*/ 2827651 h 5236391"/>
                <a:gd name="connsiteX40" fmla="*/ 0 w 9286773"/>
                <a:gd name="connsiteY40" fmla="*/ 2330194 h 5236391"/>
                <a:gd name="connsiteX41" fmla="*/ 0 w 9286773"/>
                <a:gd name="connsiteY41" fmla="*/ 1675645 h 5236391"/>
                <a:gd name="connsiteX42" fmla="*/ 0 w 9286773"/>
                <a:gd name="connsiteY42" fmla="*/ 1178188 h 5236391"/>
                <a:gd name="connsiteX43" fmla="*/ 0 w 9286773"/>
                <a:gd name="connsiteY43" fmla="*/ 0 h 5236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9286773" h="5236391" fill="none" extrusionOk="0">
                  <a:moveTo>
                    <a:pt x="0" y="0"/>
                  </a:moveTo>
                  <a:cubicBezTo>
                    <a:pt x="281561" y="9714"/>
                    <a:pt x="360055" y="-1579"/>
                    <a:pt x="663341" y="0"/>
                  </a:cubicBezTo>
                  <a:cubicBezTo>
                    <a:pt x="966627" y="1579"/>
                    <a:pt x="1051311" y="13560"/>
                    <a:pt x="1233814" y="0"/>
                  </a:cubicBezTo>
                  <a:cubicBezTo>
                    <a:pt x="1416317" y="-13560"/>
                    <a:pt x="1657113" y="-19982"/>
                    <a:pt x="1804287" y="0"/>
                  </a:cubicBezTo>
                  <a:cubicBezTo>
                    <a:pt x="1951461" y="19982"/>
                    <a:pt x="2321790" y="-24819"/>
                    <a:pt x="2467628" y="0"/>
                  </a:cubicBezTo>
                  <a:cubicBezTo>
                    <a:pt x="2613466" y="24819"/>
                    <a:pt x="2872929" y="20408"/>
                    <a:pt x="3223837" y="0"/>
                  </a:cubicBezTo>
                  <a:cubicBezTo>
                    <a:pt x="3574745" y="-20408"/>
                    <a:pt x="3648235" y="-33304"/>
                    <a:pt x="3980046" y="0"/>
                  </a:cubicBezTo>
                  <a:cubicBezTo>
                    <a:pt x="4311857" y="33304"/>
                    <a:pt x="4439686" y="-24186"/>
                    <a:pt x="4736254" y="0"/>
                  </a:cubicBezTo>
                  <a:cubicBezTo>
                    <a:pt x="5032822" y="24186"/>
                    <a:pt x="5351407" y="-15255"/>
                    <a:pt x="5585331" y="0"/>
                  </a:cubicBezTo>
                  <a:cubicBezTo>
                    <a:pt x="5819255" y="15255"/>
                    <a:pt x="5925672" y="20052"/>
                    <a:pt x="6248672" y="0"/>
                  </a:cubicBezTo>
                  <a:cubicBezTo>
                    <a:pt x="6571672" y="-20052"/>
                    <a:pt x="6655416" y="33323"/>
                    <a:pt x="7004880" y="0"/>
                  </a:cubicBezTo>
                  <a:cubicBezTo>
                    <a:pt x="7354344" y="-33323"/>
                    <a:pt x="7430886" y="22857"/>
                    <a:pt x="7668221" y="0"/>
                  </a:cubicBezTo>
                  <a:cubicBezTo>
                    <a:pt x="7905556" y="-22857"/>
                    <a:pt x="8082860" y="-10803"/>
                    <a:pt x="8331562" y="0"/>
                  </a:cubicBezTo>
                  <a:cubicBezTo>
                    <a:pt x="8580264" y="10803"/>
                    <a:pt x="8819909" y="35937"/>
                    <a:pt x="9286773" y="0"/>
                  </a:cubicBezTo>
                  <a:cubicBezTo>
                    <a:pt x="9303663" y="109902"/>
                    <a:pt x="9294714" y="276370"/>
                    <a:pt x="9286773" y="497457"/>
                  </a:cubicBezTo>
                  <a:cubicBezTo>
                    <a:pt x="9278832" y="718544"/>
                    <a:pt x="9302720" y="1018195"/>
                    <a:pt x="9286773" y="1204370"/>
                  </a:cubicBezTo>
                  <a:cubicBezTo>
                    <a:pt x="9270826" y="1390545"/>
                    <a:pt x="9293243" y="1480277"/>
                    <a:pt x="9286773" y="1754191"/>
                  </a:cubicBezTo>
                  <a:cubicBezTo>
                    <a:pt x="9280303" y="2028105"/>
                    <a:pt x="9257342" y="2145933"/>
                    <a:pt x="9286773" y="2461104"/>
                  </a:cubicBezTo>
                  <a:cubicBezTo>
                    <a:pt x="9316204" y="2776275"/>
                    <a:pt x="9268514" y="2877364"/>
                    <a:pt x="9286773" y="3063289"/>
                  </a:cubicBezTo>
                  <a:cubicBezTo>
                    <a:pt x="9305032" y="3249214"/>
                    <a:pt x="9300305" y="3482351"/>
                    <a:pt x="9286773" y="3613110"/>
                  </a:cubicBezTo>
                  <a:cubicBezTo>
                    <a:pt x="9273241" y="3743869"/>
                    <a:pt x="9277590" y="3943059"/>
                    <a:pt x="9286773" y="4110567"/>
                  </a:cubicBezTo>
                  <a:cubicBezTo>
                    <a:pt x="9295956" y="4278075"/>
                    <a:pt x="9282085" y="4486550"/>
                    <a:pt x="9286773" y="4660388"/>
                  </a:cubicBezTo>
                  <a:cubicBezTo>
                    <a:pt x="9291461" y="4834226"/>
                    <a:pt x="9261185" y="5079222"/>
                    <a:pt x="9286773" y="5236391"/>
                  </a:cubicBezTo>
                  <a:cubicBezTo>
                    <a:pt x="9014024" y="5246637"/>
                    <a:pt x="8847394" y="5206168"/>
                    <a:pt x="8623432" y="5236391"/>
                  </a:cubicBezTo>
                  <a:cubicBezTo>
                    <a:pt x="8399470" y="5266614"/>
                    <a:pt x="8195192" y="5262859"/>
                    <a:pt x="7774356" y="5236391"/>
                  </a:cubicBezTo>
                  <a:cubicBezTo>
                    <a:pt x="7353520" y="5209923"/>
                    <a:pt x="7324021" y="5261242"/>
                    <a:pt x="6925279" y="5236391"/>
                  </a:cubicBezTo>
                  <a:cubicBezTo>
                    <a:pt x="6526537" y="5211540"/>
                    <a:pt x="6547814" y="5246018"/>
                    <a:pt x="6261938" y="5236391"/>
                  </a:cubicBezTo>
                  <a:cubicBezTo>
                    <a:pt x="5976062" y="5226764"/>
                    <a:pt x="5700837" y="5265066"/>
                    <a:pt x="5412862" y="5236391"/>
                  </a:cubicBezTo>
                  <a:cubicBezTo>
                    <a:pt x="5124887" y="5207716"/>
                    <a:pt x="4934611" y="5230311"/>
                    <a:pt x="4749521" y="5236391"/>
                  </a:cubicBezTo>
                  <a:cubicBezTo>
                    <a:pt x="4564431" y="5242471"/>
                    <a:pt x="4175792" y="5255498"/>
                    <a:pt x="3993312" y="5236391"/>
                  </a:cubicBezTo>
                  <a:cubicBezTo>
                    <a:pt x="3810832" y="5217284"/>
                    <a:pt x="3758862" y="5227943"/>
                    <a:pt x="3608575" y="5236391"/>
                  </a:cubicBezTo>
                  <a:cubicBezTo>
                    <a:pt x="3458288" y="5244839"/>
                    <a:pt x="3098371" y="5246318"/>
                    <a:pt x="2759498" y="5236391"/>
                  </a:cubicBezTo>
                  <a:cubicBezTo>
                    <a:pt x="2420625" y="5226464"/>
                    <a:pt x="2336061" y="5225773"/>
                    <a:pt x="2189025" y="5236391"/>
                  </a:cubicBezTo>
                  <a:cubicBezTo>
                    <a:pt x="2041989" y="5247009"/>
                    <a:pt x="1652685" y="5217557"/>
                    <a:pt x="1432816" y="5236391"/>
                  </a:cubicBezTo>
                  <a:cubicBezTo>
                    <a:pt x="1212947" y="5255225"/>
                    <a:pt x="1202098" y="5253251"/>
                    <a:pt x="1048079" y="5236391"/>
                  </a:cubicBezTo>
                  <a:cubicBezTo>
                    <a:pt x="894060" y="5219531"/>
                    <a:pt x="348948" y="5240121"/>
                    <a:pt x="0" y="5236391"/>
                  </a:cubicBezTo>
                  <a:cubicBezTo>
                    <a:pt x="-892" y="5076327"/>
                    <a:pt x="-10047" y="4907900"/>
                    <a:pt x="0" y="4634206"/>
                  </a:cubicBezTo>
                  <a:cubicBezTo>
                    <a:pt x="10047" y="4360512"/>
                    <a:pt x="-18785" y="4207546"/>
                    <a:pt x="0" y="4084385"/>
                  </a:cubicBezTo>
                  <a:cubicBezTo>
                    <a:pt x="18785" y="3961224"/>
                    <a:pt x="-18961" y="3792088"/>
                    <a:pt x="0" y="3586928"/>
                  </a:cubicBezTo>
                  <a:cubicBezTo>
                    <a:pt x="18961" y="3381768"/>
                    <a:pt x="-16419" y="3154620"/>
                    <a:pt x="0" y="2827651"/>
                  </a:cubicBezTo>
                  <a:cubicBezTo>
                    <a:pt x="16419" y="2500682"/>
                    <a:pt x="24107" y="2500859"/>
                    <a:pt x="0" y="2330194"/>
                  </a:cubicBezTo>
                  <a:cubicBezTo>
                    <a:pt x="-24107" y="2159529"/>
                    <a:pt x="-8994" y="1938796"/>
                    <a:pt x="0" y="1675645"/>
                  </a:cubicBezTo>
                  <a:cubicBezTo>
                    <a:pt x="8994" y="1412494"/>
                    <a:pt x="2145" y="1329547"/>
                    <a:pt x="0" y="1178188"/>
                  </a:cubicBezTo>
                  <a:cubicBezTo>
                    <a:pt x="-2145" y="1026829"/>
                    <a:pt x="1776" y="413290"/>
                    <a:pt x="0" y="0"/>
                  </a:cubicBezTo>
                  <a:close/>
                </a:path>
                <a:path w="9286773" h="5236391" stroke="0" extrusionOk="0">
                  <a:moveTo>
                    <a:pt x="0" y="0"/>
                  </a:moveTo>
                  <a:cubicBezTo>
                    <a:pt x="230999" y="3505"/>
                    <a:pt x="303986" y="-2197"/>
                    <a:pt x="570473" y="0"/>
                  </a:cubicBezTo>
                  <a:cubicBezTo>
                    <a:pt x="836960" y="2197"/>
                    <a:pt x="847811" y="4277"/>
                    <a:pt x="955211" y="0"/>
                  </a:cubicBezTo>
                  <a:cubicBezTo>
                    <a:pt x="1062611" y="-4277"/>
                    <a:pt x="1459835" y="-27511"/>
                    <a:pt x="1804287" y="0"/>
                  </a:cubicBezTo>
                  <a:cubicBezTo>
                    <a:pt x="2148739" y="27511"/>
                    <a:pt x="2223363" y="-6575"/>
                    <a:pt x="2374761" y="0"/>
                  </a:cubicBezTo>
                  <a:cubicBezTo>
                    <a:pt x="2526159" y="6575"/>
                    <a:pt x="2827833" y="-899"/>
                    <a:pt x="2945234" y="0"/>
                  </a:cubicBezTo>
                  <a:cubicBezTo>
                    <a:pt x="3062635" y="899"/>
                    <a:pt x="3564631" y="-16403"/>
                    <a:pt x="3794310" y="0"/>
                  </a:cubicBezTo>
                  <a:cubicBezTo>
                    <a:pt x="4023989" y="16403"/>
                    <a:pt x="4125939" y="21204"/>
                    <a:pt x="4271916" y="0"/>
                  </a:cubicBezTo>
                  <a:cubicBezTo>
                    <a:pt x="4417893" y="-21204"/>
                    <a:pt x="4760300" y="-38659"/>
                    <a:pt x="5120992" y="0"/>
                  </a:cubicBezTo>
                  <a:cubicBezTo>
                    <a:pt x="5481684" y="38659"/>
                    <a:pt x="5697372" y="11670"/>
                    <a:pt x="5970068" y="0"/>
                  </a:cubicBezTo>
                  <a:cubicBezTo>
                    <a:pt x="6242764" y="-11670"/>
                    <a:pt x="6324472" y="4927"/>
                    <a:pt x="6633409" y="0"/>
                  </a:cubicBezTo>
                  <a:cubicBezTo>
                    <a:pt x="6942346" y="-4927"/>
                    <a:pt x="7297374" y="-29030"/>
                    <a:pt x="7482486" y="0"/>
                  </a:cubicBezTo>
                  <a:cubicBezTo>
                    <a:pt x="7667598" y="29030"/>
                    <a:pt x="7809499" y="25106"/>
                    <a:pt x="8052959" y="0"/>
                  </a:cubicBezTo>
                  <a:cubicBezTo>
                    <a:pt x="8296419" y="-25106"/>
                    <a:pt x="8505822" y="-27977"/>
                    <a:pt x="8623432" y="0"/>
                  </a:cubicBezTo>
                  <a:cubicBezTo>
                    <a:pt x="8741042" y="27977"/>
                    <a:pt x="8963285" y="32348"/>
                    <a:pt x="9286773" y="0"/>
                  </a:cubicBezTo>
                  <a:cubicBezTo>
                    <a:pt x="9266915" y="199253"/>
                    <a:pt x="9302322" y="358505"/>
                    <a:pt x="9286773" y="602185"/>
                  </a:cubicBezTo>
                  <a:cubicBezTo>
                    <a:pt x="9271224" y="845865"/>
                    <a:pt x="9302478" y="952465"/>
                    <a:pt x="9286773" y="1256734"/>
                  </a:cubicBezTo>
                  <a:cubicBezTo>
                    <a:pt x="9271068" y="1561003"/>
                    <a:pt x="9317438" y="1697380"/>
                    <a:pt x="9286773" y="1963647"/>
                  </a:cubicBezTo>
                  <a:cubicBezTo>
                    <a:pt x="9256108" y="2229914"/>
                    <a:pt x="9274283" y="2353270"/>
                    <a:pt x="9286773" y="2670559"/>
                  </a:cubicBezTo>
                  <a:cubicBezTo>
                    <a:pt x="9299263" y="2987848"/>
                    <a:pt x="9293579" y="3190075"/>
                    <a:pt x="9286773" y="3377472"/>
                  </a:cubicBezTo>
                  <a:cubicBezTo>
                    <a:pt x="9279967" y="3564869"/>
                    <a:pt x="9265328" y="3634491"/>
                    <a:pt x="9286773" y="3874929"/>
                  </a:cubicBezTo>
                  <a:cubicBezTo>
                    <a:pt x="9308218" y="4115367"/>
                    <a:pt x="9290708" y="4199862"/>
                    <a:pt x="9286773" y="4424750"/>
                  </a:cubicBezTo>
                  <a:cubicBezTo>
                    <a:pt x="9282838" y="4649638"/>
                    <a:pt x="9301687" y="5042473"/>
                    <a:pt x="9286773" y="5236391"/>
                  </a:cubicBezTo>
                  <a:cubicBezTo>
                    <a:pt x="9102515" y="5235209"/>
                    <a:pt x="8834519" y="5213452"/>
                    <a:pt x="8716300" y="5236391"/>
                  </a:cubicBezTo>
                  <a:cubicBezTo>
                    <a:pt x="8598081" y="5259330"/>
                    <a:pt x="8371718" y="5231699"/>
                    <a:pt x="8052959" y="5236391"/>
                  </a:cubicBezTo>
                  <a:cubicBezTo>
                    <a:pt x="7734200" y="5241083"/>
                    <a:pt x="7844131" y="5229557"/>
                    <a:pt x="7668221" y="5236391"/>
                  </a:cubicBezTo>
                  <a:cubicBezTo>
                    <a:pt x="7492311" y="5243225"/>
                    <a:pt x="7392403" y="5252263"/>
                    <a:pt x="7283483" y="5236391"/>
                  </a:cubicBezTo>
                  <a:cubicBezTo>
                    <a:pt x="7174563" y="5220519"/>
                    <a:pt x="6799307" y="5263897"/>
                    <a:pt x="6620142" y="5236391"/>
                  </a:cubicBezTo>
                  <a:cubicBezTo>
                    <a:pt x="6440977" y="5208885"/>
                    <a:pt x="6368886" y="5253691"/>
                    <a:pt x="6142537" y="5236391"/>
                  </a:cubicBezTo>
                  <a:cubicBezTo>
                    <a:pt x="5916189" y="5219091"/>
                    <a:pt x="5621177" y="5265422"/>
                    <a:pt x="5386328" y="5236391"/>
                  </a:cubicBezTo>
                  <a:cubicBezTo>
                    <a:pt x="5151479" y="5207360"/>
                    <a:pt x="5039067" y="5214815"/>
                    <a:pt x="4908723" y="5236391"/>
                  </a:cubicBezTo>
                  <a:cubicBezTo>
                    <a:pt x="4778379" y="5257967"/>
                    <a:pt x="4376138" y="5202986"/>
                    <a:pt x="4152514" y="5236391"/>
                  </a:cubicBezTo>
                  <a:cubicBezTo>
                    <a:pt x="3928890" y="5269796"/>
                    <a:pt x="3919473" y="5242326"/>
                    <a:pt x="3767776" y="5236391"/>
                  </a:cubicBezTo>
                  <a:cubicBezTo>
                    <a:pt x="3616079" y="5230456"/>
                    <a:pt x="3311254" y="5204464"/>
                    <a:pt x="3011568" y="5236391"/>
                  </a:cubicBezTo>
                  <a:cubicBezTo>
                    <a:pt x="2711882" y="5268318"/>
                    <a:pt x="2736730" y="5225728"/>
                    <a:pt x="2533962" y="5236391"/>
                  </a:cubicBezTo>
                  <a:cubicBezTo>
                    <a:pt x="2331194" y="5247054"/>
                    <a:pt x="2307146" y="5239069"/>
                    <a:pt x="2149225" y="5236391"/>
                  </a:cubicBezTo>
                  <a:cubicBezTo>
                    <a:pt x="1991304" y="5233713"/>
                    <a:pt x="1901776" y="5220787"/>
                    <a:pt x="1671619" y="5236391"/>
                  </a:cubicBezTo>
                  <a:cubicBezTo>
                    <a:pt x="1441462" y="5251995"/>
                    <a:pt x="1209488" y="5237607"/>
                    <a:pt x="915410" y="5236391"/>
                  </a:cubicBezTo>
                  <a:cubicBezTo>
                    <a:pt x="621332" y="5235175"/>
                    <a:pt x="411033" y="5271448"/>
                    <a:pt x="0" y="5236391"/>
                  </a:cubicBezTo>
                  <a:cubicBezTo>
                    <a:pt x="1130" y="5079100"/>
                    <a:pt x="-10638" y="4886451"/>
                    <a:pt x="0" y="4738934"/>
                  </a:cubicBezTo>
                  <a:cubicBezTo>
                    <a:pt x="10638" y="4591417"/>
                    <a:pt x="21249" y="4435926"/>
                    <a:pt x="0" y="4241477"/>
                  </a:cubicBezTo>
                  <a:cubicBezTo>
                    <a:pt x="-21249" y="4047028"/>
                    <a:pt x="10267" y="3860592"/>
                    <a:pt x="0" y="3534564"/>
                  </a:cubicBezTo>
                  <a:cubicBezTo>
                    <a:pt x="-10267" y="3208536"/>
                    <a:pt x="1814" y="3143840"/>
                    <a:pt x="0" y="3037107"/>
                  </a:cubicBezTo>
                  <a:cubicBezTo>
                    <a:pt x="-1814" y="2930374"/>
                    <a:pt x="-28578" y="2573248"/>
                    <a:pt x="0" y="2382558"/>
                  </a:cubicBezTo>
                  <a:cubicBezTo>
                    <a:pt x="28578" y="2191868"/>
                    <a:pt x="12781" y="2012399"/>
                    <a:pt x="0" y="1832737"/>
                  </a:cubicBezTo>
                  <a:cubicBezTo>
                    <a:pt x="-12781" y="1653075"/>
                    <a:pt x="-3549" y="1309601"/>
                    <a:pt x="0" y="1178188"/>
                  </a:cubicBezTo>
                  <a:cubicBezTo>
                    <a:pt x="3549" y="1046775"/>
                    <a:pt x="36996" y="281011"/>
                    <a:pt x="0" y="0"/>
                  </a:cubicBezTo>
                  <a:close/>
                </a:path>
              </a:pathLst>
            </a:custGeom>
            <a:solidFill>
              <a:schemeClr val="accent3"/>
            </a:solidFill>
            <a:ln w="76200">
              <a:solidFill>
                <a:schemeClr val="tx1"/>
              </a:solidFill>
              <a:extLst>
                <a:ext uri="{C807C97D-BFC1-408E-A445-0C87EB9F89A2}">
                  <ask:lineSketchStyleProps xmlns:ask="http://schemas.microsoft.com/office/drawing/2018/sketchyshapes" xmln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B"/>
                <a:cs typeface="+mn-cs"/>
              </a:endParaRPr>
            </a:p>
          </p:txBody>
        </p:sp>
        <p:sp>
          <p:nvSpPr>
            <p:cNvPr id="11" name="矩形 10">
              <a:extLst>
                <a:ext uri="{FF2B5EF4-FFF2-40B4-BE49-F238E27FC236}">
                  <a16:creationId xmlns:a16="http://schemas.microsoft.com/office/drawing/2014/main" xmlns="" id="{4E9AC1E1-2BD4-487E-B5A2-42CA040F1BA1}"/>
                </a:ext>
              </a:extLst>
            </p:cNvPr>
            <p:cNvSpPr/>
            <p:nvPr/>
          </p:nvSpPr>
          <p:spPr>
            <a:xfrm>
              <a:off x="1095169" y="1062809"/>
              <a:ext cx="9286773" cy="5236391"/>
            </a:xfrm>
            <a:custGeom>
              <a:avLst/>
              <a:gdLst>
                <a:gd name="connsiteX0" fmla="*/ 0 w 9286773"/>
                <a:gd name="connsiteY0" fmla="*/ 0 h 5236391"/>
                <a:gd name="connsiteX1" fmla="*/ 663341 w 9286773"/>
                <a:gd name="connsiteY1" fmla="*/ 0 h 5236391"/>
                <a:gd name="connsiteX2" fmla="*/ 1233814 w 9286773"/>
                <a:gd name="connsiteY2" fmla="*/ 0 h 5236391"/>
                <a:gd name="connsiteX3" fmla="*/ 1804287 w 9286773"/>
                <a:gd name="connsiteY3" fmla="*/ 0 h 5236391"/>
                <a:gd name="connsiteX4" fmla="*/ 2467628 w 9286773"/>
                <a:gd name="connsiteY4" fmla="*/ 0 h 5236391"/>
                <a:gd name="connsiteX5" fmla="*/ 3223837 w 9286773"/>
                <a:gd name="connsiteY5" fmla="*/ 0 h 5236391"/>
                <a:gd name="connsiteX6" fmla="*/ 3980046 w 9286773"/>
                <a:gd name="connsiteY6" fmla="*/ 0 h 5236391"/>
                <a:gd name="connsiteX7" fmla="*/ 4736254 w 9286773"/>
                <a:gd name="connsiteY7" fmla="*/ 0 h 5236391"/>
                <a:gd name="connsiteX8" fmla="*/ 5585331 w 9286773"/>
                <a:gd name="connsiteY8" fmla="*/ 0 h 5236391"/>
                <a:gd name="connsiteX9" fmla="*/ 6248672 w 9286773"/>
                <a:gd name="connsiteY9" fmla="*/ 0 h 5236391"/>
                <a:gd name="connsiteX10" fmla="*/ 7004880 w 9286773"/>
                <a:gd name="connsiteY10" fmla="*/ 0 h 5236391"/>
                <a:gd name="connsiteX11" fmla="*/ 7668221 w 9286773"/>
                <a:gd name="connsiteY11" fmla="*/ 0 h 5236391"/>
                <a:gd name="connsiteX12" fmla="*/ 8331562 w 9286773"/>
                <a:gd name="connsiteY12" fmla="*/ 0 h 5236391"/>
                <a:gd name="connsiteX13" fmla="*/ 9286773 w 9286773"/>
                <a:gd name="connsiteY13" fmla="*/ 0 h 5236391"/>
                <a:gd name="connsiteX14" fmla="*/ 9286773 w 9286773"/>
                <a:gd name="connsiteY14" fmla="*/ 497457 h 5236391"/>
                <a:gd name="connsiteX15" fmla="*/ 9286773 w 9286773"/>
                <a:gd name="connsiteY15" fmla="*/ 1204370 h 5236391"/>
                <a:gd name="connsiteX16" fmla="*/ 9286773 w 9286773"/>
                <a:gd name="connsiteY16" fmla="*/ 1754191 h 5236391"/>
                <a:gd name="connsiteX17" fmla="*/ 9286773 w 9286773"/>
                <a:gd name="connsiteY17" fmla="*/ 2461104 h 5236391"/>
                <a:gd name="connsiteX18" fmla="*/ 9286773 w 9286773"/>
                <a:gd name="connsiteY18" fmla="*/ 3063289 h 5236391"/>
                <a:gd name="connsiteX19" fmla="*/ 9286773 w 9286773"/>
                <a:gd name="connsiteY19" fmla="*/ 3613110 h 5236391"/>
                <a:gd name="connsiteX20" fmla="*/ 9286773 w 9286773"/>
                <a:gd name="connsiteY20" fmla="*/ 4110567 h 5236391"/>
                <a:gd name="connsiteX21" fmla="*/ 9286773 w 9286773"/>
                <a:gd name="connsiteY21" fmla="*/ 4660388 h 5236391"/>
                <a:gd name="connsiteX22" fmla="*/ 9286773 w 9286773"/>
                <a:gd name="connsiteY22" fmla="*/ 5236391 h 5236391"/>
                <a:gd name="connsiteX23" fmla="*/ 8623432 w 9286773"/>
                <a:gd name="connsiteY23" fmla="*/ 5236391 h 5236391"/>
                <a:gd name="connsiteX24" fmla="*/ 7774356 w 9286773"/>
                <a:gd name="connsiteY24" fmla="*/ 5236391 h 5236391"/>
                <a:gd name="connsiteX25" fmla="*/ 6925279 w 9286773"/>
                <a:gd name="connsiteY25" fmla="*/ 5236391 h 5236391"/>
                <a:gd name="connsiteX26" fmla="*/ 6261938 w 9286773"/>
                <a:gd name="connsiteY26" fmla="*/ 5236391 h 5236391"/>
                <a:gd name="connsiteX27" fmla="*/ 5412862 w 9286773"/>
                <a:gd name="connsiteY27" fmla="*/ 5236391 h 5236391"/>
                <a:gd name="connsiteX28" fmla="*/ 4749521 w 9286773"/>
                <a:gd name="connsiteY28" fmla="*/ 5236391 h 5236391"/>
                <a:gd name="connsiteX29" fmla="*/ 3993312 w 9286773"/>
                <a:gd name="connsiteY29" fmla="*/ 5236391 h 5236391"/>
                <a:gd name="connsiteX30" fmla="*/ 3608575 w 9286773"/>
                <a:gd name="connsiteY30" fmla="*/ 5236391 h 5236391"/>
                <a:gd name="connsiteX31" fmla="*/ 2759498 w 9286773"/>
                <a:gd name="connsiteY31" fmla="*/ 5236391 h 5236391"/>
                <a:gd name="connsiteX32" fmla="*/ 2189025 w 9286773"/>
                <a:gd name="connsiteY32" fmla="*/ 5236391 h 5236391"/>
                <a:gd name="connsiteX33" fmla="*/ 1432816 w 9286773"/>
                <a:gd name="connsiteY33" fmla="*/ 5236391 h 5236391"/>
                <a:gd name="connsiteX34" fmla="*/ 1048079 w 9286773"/>
                <a:gd name="connsiteY34" fmla="*/ 5236391 h 5236391"/>
                <a:gd name="connsiteX35" fmla="*/ 0 w 9286773"/>
                <a:gd name="connsiteY35" fmla="*/ 5236391 h 5236391"/>
                <a:gd name="connsiteX36" fmla="*/ 0 w 9286773"/>
                <a:gd name="connsiteY36" fmla="*/ 4634206 h 5236391"/>
                <a:gd name="connsiteX37" fmla="*/ 0 w 9286773"/>
                <a:gd name="connsiteY37" fmla="*/ 4084385 h 5236391"/>
                <a:gd name="connsiteX38" fmla="*/ 0 w 9286773"/>
                <a:gd name="connsiteY38" fmla="*/ 3586928 h 5236391"/>
                <a:gd name="connsiteX39" fmla="*/ 0 w 9286773"/>
                <a:gd name="connsiteY39" fmla="*/ 2827651 h 5236391"/>
                <a:gd name="connsiteX40" fmla="*/ 0 w 9286773"/>
                <a:gd name="connsiteY40" fmla="*/ 2330194 h 5236391"/>
                <a:gd name="connsiteX41" fmla="*/ 0 w 9286773"/>
                <a:gd name="connsiteY41" fmla="*/ 1675645 h 5236391"/>
                <a:gd name="connsiteX42" fmla="*/ 0 w 9286773"/>
                <a:gd name="connsiteY42" fmla="*/ 1178188 h 5236391"/>
                <a:gd name="connsiteX43" fmla="*/ 0 w 9286773"/>
                <a:gd name="connsiteY43" fmla="*/ 0 h 5236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9286773" h="5236391" fill="none" extrusionOk="0">
                  <a:moveTo>
                    <a:pt x="0" y="0"/>
                  </a:moveTo>
                  <a:cubicBezTo>
                    <a:pt x="281561" y="9714"/>
                    <a:pt x="360055" y="-1579"/>
                    <a:pt x="663341" y="0"/>
                  </a:cubicBezTo>
                  <a:cubicBezTo>
                    <a:pt x="966627" y="1579"/>
                    <a:pt x="1051311" y="13560"/>
                    <a:pt x="1233814" y="0"/>
                  </a:cubicBezTo>
                  <a:cubicBezTo>
                    <a:pt x="1416317" y="-13560"/>
                    <a:pt x="1657113" y="-19982"/>
                    <a:pt x="1804287" y="0"/>
                  </a:cubicBezTo>
                  <a:cubicBezTo>
                    <a:pt x="1951461" y="19982"/>
                    <a:pt x="2321790" y="-24819"/>
                    <a:pt x="2467628" y="0"/>
                  </a:cubicBezTo>
                  <a:cubicBezTo>
                    <a:pt x="2613466" y="24819"/>
                    <a:pt x="2872929" y="20408"/>
                    <a:pt x="3223837" y="0"/>
                  </a:cubicBezTo>
                  <a:cubicBezTo>
                    <a:pt x="3574745" y="-20408"/>
                    <a:pt x="3648235" y="-33304"/>
                    <a:pt x="3980046" y="0"/>
                  </a:cubicBezTo>
                  <a:cubicBezTo>
                    <a:pt x="4311857" y="33304"/>
                    <a:pt x="4439686" y="-24186"/>
                    <a:pt x="4736254" y="0"/>
                  </a:cubicBezTo>
                  <a:cubicBezTo>
                    <a:pt x="5032822" y="24186"/>
                    <a:pt x="5351407" y="-15255"/>
                    <a:pt x="5585331" y="0"/>
                  </a:cubicBezTo>
                  <a:cubicBezTo>
                    <a:pt x="5819255" y="15255"/>
                    <a:pt x="5925672" y="20052"/>
                    <a:pt x="6248672" y="0"/>
                  </a:cubicBezTo>
                  <a:cubicBezTo>
                    <a:pt x="6571672" y="-20052"/>
                    <a:pt x="6655416" y="33323"/>
                    <a:pt x="7004880" y="0"/>
                  </a:cubicBezTo>
                  <a:cubicBezTo>
                    <a:pt x="7354344" y="-33323"/>
                    <a:pt x="7430886" y="22857"/>
                    <a:pt x="7668221" y="0"/>
                  </a:cubicBezTo>
                  <a:cubicBezTo>
                    <a:pt x="7905556" y="-22857"/>
                    <a:pt x="8082860" y="-10803"/>
                    <a:pt x="8331562" y="0"/>
                  </a:cubicBezTo>
                  <a:cubicBezTo>
                    <a:pt x="8580264" y="10803"/>
                    <a:pt x="8819909" y="35937"/>
                    <a:pt x="9286773" y="0"/>
                  </a:cubicBezTo>
                  <a:cubicBezTo>
                    <a:pt x="9303663" y="109902"/>
                    <a:pt x="9294714" y="276370"/>
                    <a:pt x="9286773" y="497457"/>
                  </a:cubicBezTo>
                  <a:cubicBezTo>
                    <a:pt x="9278832" y="718544"/>
                    <a:pt x="9302720" y="1018195"/>
                    <a:pt x="9286773" y="1204370"/>
                  </a:cubicBezTo>
                  <a:cubicBezTo>
                    <a:pt x="9270826" y="1390545"/>
                    <a:pt x="9293243" y="1480277"/>
                    <a:pt x="9286773" y="1754191"/>
                  </a:cubicBezTo>
                  <a:cubicBezTo>
                    <a:pt x="9280303" y="2028105"/>
                    <a:pt x="9257342" y="2145933"/>
                    <a:pt x="9286773" y="2461104"/>
                  </a:cubicBezTo>
                  <a:cubicBezTo>
                    <a:pt x="9316204" y="2776275"/>
                    <a:pt x="9268514" y="2877364"/>
                    <a:pt x="9286773" y="3063289"/>
                  </a:cubicBezTo>
                  <a:cubicBezTo>
                    <a:pt x="9305032" y="3249214"/>
                    <a:pt x="9300305" y="3482351"/>
                    <a:pt x="9286773" y="3613110"/>
                  </a:cubicBezTo>
                  <a:cubicBezTo>
                    <a:pt x="9273241" y="3743869"/>
                    <a:pt x="9277590" y="3943059"/>
                    <a:pt x="9286773" y="4110567"/>
                  </a:cubicBezTo>
                  <a:cubicBezTo>
                    <a:pt x="9295956" y="4278075"/>
                    <a:pt x="9282085" y="4486550"/>
                    <a:pt x="9286773" y="4660388"/>
                  </a:cubicBezTo>
                  <a:cubicBezTo>
                    <a:pt x="9291461" y="4834226"/>
                    <a:pt x="9261185" y="5079222"/>
                    <a:pt x="9286773" y="5236391"/>
                  </a:cubicBezTo>
                  <a:cubicBezTo>
                    <a:pt x="9014024" y="5246637"/>
                    <a:pt x="8847394" y="5206168"/>
                    <a:pt x="8623432" y="5236391"/>
                  </a:cubicBezTo>
                  <a:cubicBezTo>
                    <a:pt x="8399470" y="5266614"/>
                    <a:pt x="8195192" y="5262859"/>
                    <a:pt x="7774356" y="5236391"/>
                  </a:cubicBezTo>
                  <a:cubicBezTo>
                    <a:pt x="7353520" y="5209923"/>
                    <a:pt x="7324021" y="5261242"/>
                    <a:pt x="6925279" y="5236391"/>
                  </a:cubicBezTo>
                  <a:cubicBezTo>
                    <a:pt x="6526537" y="5211540"/>
                    <a:pt x="6547814" y="5246018"/>
                    <a:pt x="6261938" y="5236391"/>
                  </a:cubicBezTo>
                  <a:cubicBezTo>
                    <a:pt x="5976062" y="5226764"/>
                    <a:pt x="5700837" y="5265066"/>
                    <a:pt x="5412862" y="5236391"/>
                  </a:cubicBezTo>
                  <a:cubicBezTo>
                    <a:pt x="5124887" y="5207716"/>
                    <a:pt x="4934611" y="5230311"/>
                    <a:pt x="4749521" y="5236391"/>
                  </a:cubicBezTo>
                  <a:cubicBezTo>
                    <a:pt x="4564431" y="5242471"/>
                    <a:pt x="4175792" y="5255498"/>
                    <a:pt x="3993312" y="5236391"/>
                  </a:cubicBezTo>
                  <a:cubicBezTo>
                    <a:pt x="3810832" y="5217284"/>
                    <a:pt x="3758862" y="5227943"/>
                    <a:pt x="3608575" y="5236391"/>
                  </a:cubicBezTo>
                  <a:cubicBezTo>
                    <a:pt x="3458288" y="5244839"/>
                    <a:pt x="3098371" y="5246318"/>
                    <a:pt x="2759498" y="5236391"/>
                  </a:cubicBezTo>
                  <a:cubicBezTo>
                    <a:pt x="2420625" y="5226464"/>
                    <a:pt x="2336061" y="5225773"/>
                    <a:pt x="2189025" y="5236391"/>
                  </a:cubicBezTo>
                  <a:cubicBezTo>
                    <a:pt x="2041989" y="5247009"/>
                    <a:pt x="1652685" y="5217557"/>
                    <a:pt x="1432816" y="5236391"/>
                  </a:cubicBezTo>
                  <a:cubicBezTo>
                    <a:pt x="1212947" y="5255225"/>
                    <a:pt x="1202098" y="5253251"/>
                    <a:pt x="1048079" y="5236391"/>
                  </a:cubicBezTo>
                  <a:cubicBezTo>
                    <a:pt x="894060" y="5219531"/>
                    <a:pt x="348948" y="5240121"/>
                    <a:pt x="0" y="5236391"/>
                  </a:cubicBezTo>
                  <a:cubicBezTo>
                    <a:pt x="-892" y="5076327"/>
                    <a:pt x="-10047" y="4907900"/>
                    <a:pt x="0" y="4634206"/>
                  </a:cubicBezTo>
                  <a:cubicBezTo>
                    <a:pt x="10047" y="4360512"/>
                    <a:pt x="-18785" y="4207546"/>
                    <a:pt x="0" y="4084385"/>
                  </a:cubicBezTo>
                  <a:cubicBezTo>
                    <a:pt x="18785" y="3961224"/>
                    <a:pt x="-18961" y="3792088"/>
                    <a:pt x="0" y="3586928"/>
                  </a:cubicBezTo>
                  <a:cubicBezTo>
                    <a:pt x="18961" y="3381768"/>
                    <a:pt x="-16419" y="3154620"/>
                    <a:pt x="0" y="2827651"/>
                  </a:cubicBezTo>
                  <a:cubicBezTo>
                    <a:pt x="16419" y="2500682"/>
                    <a:pt x="24107" y="2500859"/>
                    <a:pt x="0" y="2330194"/>
                  </a:cubicBezTo>
                  <a:cubicBezTo>
                    <a:pt x="-24107" y="2159529"/>
                    <a:pt x="-8994" y="1938796"/>
                    <a:pt x="0" y="1675645"/>
                  </a:cubicBezTo>
                  <a:cubicBezTo>
                    <a:pt x="8994" y="1412494"/>
                    <a:pt x="2145" y="1329547"/>
                    <a:pt x="0" y="1178188"/>
                  </a:cubicBezTo>
                  <a:cubicBezTo>
                    <a:pt x="-2145" y="1026829"/>
                    <a:pt x="1776" y="413290"/>
                    <a:pt x="0" y="0"/>
                  </a:cubicBezTo>
                  <a:close/>
                </a:path>
                <a:path w="9286773" h="5236391" stroke="0" extrusionOk="0">
                  <a:moveTo>
                    <a:pt x="0" y="0"/>
                  </a:moveTo>
                  <a:cubicBezTo>
                    <a:pt x="230999" y="3505"/>
                    <a:pt x="303986" y="-2197"/>
                    <a:pt x="570473" y="0"/>
                  </a:cubicBezTo>
                  <a:cubicBezTo>
                    <a:pt x="836960" y="2197"/>
                    <a:pt x="847811" y="4277"/>
                    <a:pt x="955211" y="0"/>
                  </a:cubicBezTo>
                  <a:cubicBezTo>
                    <a:pt x="1062611" y="-4277"/>
                    <a:pt x="1459835" y="-27511"/>
                    <a:pt x="1804287" y="0"/>
                  </a:cubicBezTo>
                  <a:cubicBezTo>
                    <a:pt x="2148739" y="27511"/>
                    <a:pt x="2223363" y="-6575"/>
                    <a:pt x="2374761" y="0"/>
                  </a:cubicBezTo>
                  <a:cubicBezTo>
                    <a:pt x="2526159" y="6575"/>
                    <a:pt x="2827833" y="-899"/>
                    <a:pt x="2945234" y="0"/>
                  </a:cubicBezTo>
                  <a:cubicBezTo>
                    <a:pt x="3062635" y="899"/>
                    <a:pt x="3564631" y="-16403"/>
                    <a:pt x="3794310" y="0"/>
                  </a:cubicBezTo>
                  <a:cubicBezTo>
                    <a:pt x="4023989" y="16403"/>
                    <a:pt x="4125939" y="21204"/>
                    <a:pt x="4271916" y="0"/>
                  </a:cubicBezTo>
                  <a:cubicBezTo>
                    <a:pt x="4417893" y="-21204"/>
                    <a:pt x="4760300" y="-38659"/>
                    <a:pt x="5120992" y="0"/>
                  </a:cubicBezTo>
                  <a:cubicBezTo>
                    <a:pt x="5481684" y="38659"/>
                    <a:pt x="5697372" y="11670"/>
                    <a:pt x="5970068" y="0"/>
                  </a:cubicBezTo>
                  <a:cubicBezTo>
                    <a:pt x="6242764" y="-11670"/>
                    <a:pt x="6324472" y="4927"/>
                    <a:pt x="6633409" y="0"/>
                  </a:cubicBezTo>
                  <a:cubicBezTo>
                    <a:pt x="6942346" y="-4927"/>
                    <a:pt x="7297374" y="-29030"/>
                    <a:pt x="7482486" y="0"/>
                  </a:cubicBezTo>
                  <a:cubicBezTo>
                    <a:pt x="7667598" y="29030"/>
                    <a:pt x="7809499" y="25106"/>
                    <a:pt x="8052959" y="0"/>
                  </a:cubicBezTo>
                  <a:cubicBezTo>
                    <a:pt x="8296419" y="-25106"/>
                    <a:pt x="8505822" y="-27977"/>
                    <a:pt x="8623432" y="0"/>
                  </a:cubicBezTo>
                  <a:cubicBezTo>
                    <a:pt x="8741042" y="27977"/>
                    <a:pt x="8963285" y="32348"/>
                    <a:pt x="9286773" y="0"/>
                  </a:cubicBezTo>
                  <a:cubicBezTo>
                    <a:pt x="9266915" y="199253"/>
                    <a:pt x="9302322" y="358505"/>
                    <a:pt x="9286773" y="602185"/>
                  </a:cubicBezTo>
                  <a:cubicBezTo>
                    <a:pt x="9271224" y="845865"/>
                    <a:pt x="9302478" y="952465"/>
                    <a:pt x="9286773" y="1256734"/>
                  </a:cubicBezTo>
                  <a:cubicBezTo>
                    <a:pt x="9271068" y="1561003"/>
                    <a:pt x="9317438" y="1697380"/>
                    <a:pt x="9286773" y="1963647"/>
                  </a:cubicBezTo>
                  <a:cubicBezTo>
                    <a:pt x="9256108" y="2229914"/>
                    <a:pt x="9274283" y="2353270"/>
                    <a:pt x="9286773" y="2670559"/>
                  </a:cubicBezTo>
                  <a:cubicBezTo>
                    <a:pt x="9299263" y="2987848"/>
                    <a:pt x="9293579" y="3190075"/>
                    <a:pt x="9286773" y="3377472"/>
                  </a:cubicBezTo>
                  <a:cubicBezTo>
                    <a:pt x="9279967" y="3564869"/>
                    <a:pt x="9265328" y="3634491"/>
                    <a:pt x="9286773" y="3874929"/>
                  </a:cubicBezTo>
                  <a:cubicBezTo>
                    <a:pt x="9308218" y="4115367"/>
                    <a:pt x="9290708" y="4199862"/>
                    <a:pt x="9286773" y="4424750"/>
                  </a:cubicBezTo>
                  <a:cubicBezTo>
                    <a:pt x="9282838" y="4649638"/>
                    <a:pt x="9301687" y="5042473"/>
                    <a:pt x="9286773" y="5236391"/>
                  </a:cubicBezTo>
                  <a:cubicBezTo>
                    <a:pt x="9102515" y="5235209"/>
                    <a:pt x="8834519" y="5213452"/>
                    <a:pt x="8716300" y="5236391"/>
                  </a:cubicBezTo>
                  <a:cubicBezTo>
                    <a:pt x="8598081" y="5259330"/>
                    <a:pt x="8371718" y="5231699"/>
                    <a:pt x="8052959" y="5236391"/>
                  </a:cubicBezTo>
                  <a:cubicBezTo>
                    <a:pt x="7734200" y="5241083"/>
                    <a:pt x="7844131" y="5229557"/>
                    <a:pt x="7668221" y="5236391"/>
                  </a:cubicBezTo>
                  <a:cubicBezTo>
                    <a:pt x="7492311" y="5243225"/>
                    <a:pt x="7392403" y="5252263"/>
                    <a:pt x="7283483" y="5236391"/>
                  </a:cubicBezTo>
                  <a:cubicBezTo>
                    <a:pt x="7174563" y="5220519"/>
                    <a:pt x="6799307" y="5263897"/>
                    <a:pt x="6620142" y="5236391"/>
                  </a:cubicBezTo>
                  <a:cubicBezTo>
                    <a:pt x="6440977" y="5208885"/>
                    <a:pt x="6368886" y="5253691"/>
                    <a:pt x="6142537" y="5236391"/>
                  </a:cubicBezTo>
                  <a:cubicBezTo>
                    <a:pt x="5916189" y="5219091"/>
                    <a:pt x="5621177" y="5265422"/>
                    <a:pt x="5386328" y="5236391"/>
                  </a:cubicBezTo>
                  <a:cubicBezTo>
                    <a:pt x="5151479" y="5207360"/>
                    <a:pt x="5039067" y="5214815"/>
                    <a:pt x="4908723" y="5236391"/>
                  </a:cubicBezTo>
                  <a:cubicBezTo>
                    <a:pt x="4778379" y="5257967"/>
                    <a:pt x="4376138" y="5202986"/>
                    <a:pt x="4152514" y="5236391"/>
                  </a:cubicBezTo>
                  <a:cubicBezTo>
                    <a:pt x="3928890" y="5269796"/>
                    <a:pt x="3919473" y="5242326"/>
                    <a:pt x="3767776" y="5236391"/>
                  </a:cubicBezTo>
                  <a:cubicBezTo>
                    <a:pt x="3616079" y="5230456"/>
                    <a:pt x="3311254" y="5204464"/>
                    <a:pt x="3011568" y="5236391"/>
                  </a:cubicBezTo>
                  <a:cubicBezTo>
                    <a:pt x="2711882" y="5268318"/>
                    <a:pt x="2736730" y="5225728"/>
                    <a:pt x="2533962" y="5236391"/>
                  </a:cubicBezTo>
                  <a:cubicBezTo>
                    <a:pt x="2331194" y="5247054"/>
                    <a:pt x="2307146" y="5239069"/>
                    <a:pt x="2149225" y="5236391"/>
                  </a:cubicBezTo>
                  <a:cubicBezTo>
                    <a:pt x="1991304" y="5233713"/>
                    <a:pt x="1901776" y="5220787"/>
                    <a:pt x="1671619" y="5236391"/>
                  </a:cubicBezTo>
                  <a:cubicBezTo>
                    <a:pt x="1441462" y="5251995"/>
                    <a:pt x="1209488" y="5237607"/>
                    <a:pt x="915410" y="5236391"/>
                  </a:cubicBezTo>
                  <a:cubicBezTo>
                    <a:pt x="621332" y="5235175"/>
                    <a:pt x="411033" y="5271448"/>
                    <a:pt x="0" y="5236391"/>
                  </a:cubicBezTo>
                  <a:cubicBezTo>
                    <a:pt x="1130" y="5079100"/>
                    <a:pt x="-10638" y="4886451"/>
                    <a:pt x="0" y="4738934"/>
                  </a:cubicBezTo>
                  <a:cubicBezTo>
                    <a:pt x="10638" y="4591417"/>
                    <a:pt x="21249" y="4435926"/>
                    <a:pt x="0" y="4241477"/>
                  </a:cubicBezTo>
                  <a:cubicBezTo>
                    <a:pt x="-21249" y="4047028"/>
                    <a:pt x="10267" y="3860592"/>
                    <a:pt x="0" y="3534564"/>
                  </a:cubicBezTo>
                  <a:cubicBezTo>
                    <a:pt x="-10267" y="3208536"/>
                    <a:pt x="1814" y="3143840"/>
                    <a:pt x="0" y="3037107"/>
                  </a:cubicBezTo>
                  <a:cubicBezTo>
                    <a:pt x="-1814" y="2930374"/>
                    <a:pt x="-28578" y="2573248"/>
                    <a:pt x="0" y="2382558"/>
                  </a:cubicBezTo>
                  <a:cubicBezTo>
                    <a:pt x="28578" y="2191868"/>
                    <a:pt x="12781" y="2012399"/>
                    <a:pt x="0" y="1832737"/>
                  </a:cubicBezTo>
                  <a:cubicBezTo>
                    <a:pt x="-12781" y="1653075"/>
                    <a:pt x="-3549" y="1309601"/>
                    <a:pt x="0" y="1178188"/>
                  </a:cubicBezTo>
                  <a:cubicBezTo>
                    <a:pt x="3549" y="1046775"/>
                    <a:pt x="36996" y="281011"/>
                    <a:pt x="0" y="0"/>
                  </a:cubicBezTo>
                  <a:close/>
                </a:path>
              </a:pathLst>
            </a:custGeom>
            <a:solidFill>
              <a:schemeClr val="bg1"/>
            </a:solidFill>
            <a:ln w="76200">
              <a:solidFill>
                <a:schemeClr val="tx1"/>
              </a:solidFill>
              <a:extLst>
                <a:ext uri="{C807C97D-BFC1-408E-A445-0C87EB9F89A2}">
                  <ask:lineSketchStyleProps xmlns:ask="http://schemas.microsoft.com/office/drawing/2018/sketchyshapes" xmln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B"/>
                <a:cs typeface="+mn-cs"/>
              </a:endParaRPr>
            </a:p>
          </p:txBody>
        </p:sp>
      </p:grpSp>
      <p:graphicFrame>
        <p:nvGraphicFramePr>
          <p:cNvPr id="9" name="图表 8">
            <a:extLst>
              <a:ext uri="{FF2B5EF4-FFF2-40B4-BE49-F238E27FC236}">
                <a16:creationId xmlns:a16="http://schemas.microsoft.com/office/drawing/2014/main" xmlns="" id="{EAC07E54-EA10-45B0-A40E-F41FF212B2AB}"/>
              </a:ext>
            </a:extLst>
          </p:cNvPr>
          <p:cNvGraphicFramePr/>
          <p:nvPr/>
        </p:nvGraphicFramePr>
        <p:xfrm>
          <a:off x="3033306" y="1668896"/>
          <a:ext cx="7219780" cy="4441134"/>
        </p:xfrm>
        <a:graphic>
          <a:graphicData uri="http://schemas.openxmlformats.org/drawingml/2006/chart">
            <c:chart xmlns:c="http://schemas.openxmlformats.org/drawingml/2006/chart" xmlns:r="http://schemas.openxmlformats.org/officeDocument/2006/relationships" r:id="rId4"/>
          </a:graphicData>
        </a:graphic>
      </p:graphicFrame>
      <p:grpSp>
        <p:nvGrpSpPr>
          <p:cNvPr id="54" name="组合 53">
            <a:extLst>
              <a:ext uri="{FF2B5EF4-FFF2-40B4-BE49-F238E27FC236}">
                <a16:creationId xmlns:a16="http://schemas.microsoft.com/office/drawing/2014/main" xmlns="" id="{7D2742C6-DB5B-4AF0-8B14-CEF1AD264260}"/>
              </a:ext>
            </a:extLst>
          </p:cNvPr>
          <p:cNvGrpSpPr/>
          <p:nvPr/>
        </p:nvGrpSpPr>
        <p:grpSpPr>
          <a:xfrm>
            <a:off x="2092409" y="507859"/>
            <a:ext cx="5746683" cy="1022752"/>
            <a:chOff x="2176648" y="448507"/>
            <a:chExt cx="5746683" cy="1022752"/>
          </a:xfrm>
        </p:grpSpPr>
        <p:sp>
          <p:nvSpPr>
            <p:cNvPr id="13" name="矩形: 圆角 12">
              <a:extLst>
                <a:ext uri="{FF2B5EF4-FFF2-40B4-BE49-F238E27FC236}">
                  <a16:creationId xmlns:a16="http://schemas.microsoft.com/office/drawing/2014/main" xmlns="" id="{16CC16BA-5FB2-4507-BCC7-98AF60F49C75}"/>
                </a:ext>
              </a:extLst>
            </p:cNvPr>
            <p:cNvSpPr/>
            <p:nvPr/>
          </p:nvSpPr>
          <p:spPr>
            <a:xfrm>
              <a:off x="2313352" y="448507"/>
              <a:ext cx="5609979" cy="871372"/>
            </a:xfrm>
            <a:custGeom>
              <a:avLst/>
              <a:gdLst>
                <a:gd name="connsiteX0" fmla="*/ 0 w 5609979"/>
                <a:gd name="connsiteY0" fmla="*/ 348601 h 871372"/>
                <a:gd name="connsiteX1" fmla="*/ 348601 w 5609979"/>
                <a:gd name="connsiteY1" fmla="*/ 0 h 871372"/>
                <a:gd name="connsiteX2" fmla="*/ 962698 w 5609979"/>
                <a:gd name="connsiteY2" fmla="*/ 0 h 871372"/>
                <a:gd name="connsiteX3" fmla="*/ 1478540 w 5609979"/>
                <a:gd name="connsiteY3" fmla="*/ 0 h 871372"/>
                <a:gd name="connsiteX4" fmla="*/ 2141765 w 5609979"/>
                <a:gd name="connsiteY4" fmla="*/ 0 h 871372"/>
                <a:gd name="connsiteX5" fmla="*/ 2657606 w 5609979"/>
                <a:gd name="connsiteY5" fmla="*/ 0 h 871372"/>
                <a:gd name="connsiteX6" fmla="*/ 3320831 w 5609979"/>
                <a:gd name="connsiteY6" fmla="*/ 0 h 871372"/>
                <a:gd name="connsiteX7" fmla="*/ 3787545 w 5609979"/>
                <a:gd name="connsiteY7" fmla="*/ 0 h 871372"/>
                <a:gd name="connsiteX8" fmla="*/ 4450770 w 5609979"/>
                <a:gd name="connsiteY8" fmla="*/ 0 h 871372"/>
                <a:gd name="connsiteX9" fmla="*/ 5261378 w 5609979"/>
                <a:gd name="connsiteY9" fmla="*/ 0 h 871372"/>
                <a:gd name="connsiteX10" fmla="*/ 5609979 w 5609979"/>
                <a:gd name="connsiteY10" fmla="*/ 348601 h 871372"/>
                <a:gd name="connsiteX11" fmla="*/ 5609979 w 5609979"/>
                <a:gd name="connsiteY11" fmla="*/ 522771 h 871372"/>
                <a:gd name="connsiteX12" fmla="*/ 5261378 w 5609979"/>
                <a:gd name="connsiteY12" fmla="*/ 871372 h 871372"/>
                <a:gd name="connsiteX13" fmla="*/ 4745536 w 5609979"/>
                <a:gd name="connsiteY13" fmla="*/ 871372 h 871372"/>
                <a:gd name="connsiteX14" fmla="*/ 4180567 w 5609979"/>
                <a:gd name="connsiteY14" fmla="*/ 871372 h 871372"/>
                <a:gd name="connsiteX15" fmla="*/ 3566470 w 5609979"/>
                <a:gd name="connsiteY15" fmla="*/ 871372 h 871372"/>
                <a:gd name="connsiteX16" fmla="*/ 3050628 w 5609979"/>
                <a:gd name="connsiteY16" fmla="*/ 871372 h 871372"/>
                <a:gd name="connsiteX17" fmla="*/ 2338276 w 5609979"/>
                <a:gd name="connsiteY17" fmla="*/ 871372 h 871372"/>
                <a:gd name="connsiteX18" fmla="*/ 1724179 w 5609979"/>
                <a:gd name="connsiteY18" fmla="*/ 871372 h 871372"/>
                <a:gd name="connsiteX19" fmla="*/ 1011826 w 5609979"/>
                <a:gd name="connsiteY19" fmla="*/ 871372 h 871372"/>
                <a:gd name="connsiteX20" fmla="*/ 348601 w 5609979"/>
                <a:gd name="connsiteY20" fmla="*/ 871372 h 871372"/>
                <a:gd name="connsiteX21" fmla="*/ 0 w 5609979"/>
                <a:gd name="connsiteY21" fmla="*/ 522771 h 871372"/>
                <a:gd name="connsiteX22" fmla="*/ 0 w 5609979"/>
                <a:gd name="connsiteY22" fmla="*/ 348601 h 871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09979" h="871372" fill="none" extrusionOk="0">
                  <a:moveTo>
                    <a:pt x="0" y="348601"/>
                  </a:moveTo>
                  <a:cubicBezTo>
                    <a:pt x="-30490" y="154348"/>
                    <a:pt x="169609" y="11653"/>
                    <a:pt x="348601" y="0"/>
                  </a:cubicBezTo>
                  <a:cubicBezTo>
                    <a:pt x="542445" y="-2880"/>
                    <a:pt x="689268" y="25133"/>
                    <a:pt x="962698" y="0"/>
                  </a:cubicBezTo>
                  <a:cubicBezTo>
                    <a:pt x="1236128" y="-25133"/>
                    <a:pt x="1267977" y="17729"/>
                    <a:pt x="1478540" y="0"/>
                  </a:cubicBezTo>
                  <a:cubicBezTo>
                    <a:pt x="1689103" y="-17729"/>
                    <a:pt x="1999568" y="-16076"/>
                    <a:pt x="2141765" y="0"/>
                  </a:cubicBezTo>
                  <a:cubicBezTo>
                    <a:pt x="2283963" y="16076"/>
                    <a:pt x="2519113" y="17077"/>
                    <a:pt x="2657606" y="0"/>
                  </a:cubicBezTo>
                  <a:cubicBezTo>
                    <a:pt x="2796099" y="-17077"/>
                    <a:pt x="2991059" y="16667"/>
                    <a:pt x="3320831" y="0"/>
                  </a:cubicBezTo>
                  <a:cubicBezTo>
                    <a:pt x="3650604" y="-16667"/>
                    <a:pt x="3689025" y="21618"/>
                    <a:pt x="3787545" y="0"/>
                  </a:cubicBezTo>
                  <a:cubicBezTo>
                    <a:pt x="3886065" y="-21618"/>
                    <a:pt x="4200676" y="28785"/>
                    <a:pt x="4450770" y="0"/>
                  </a:cubicBezTo>
                  <a:cubicBezTo>
                    <a:pt x="4700865" y="-28785"/>
                    <a:pt x="5080384" y="16180"/>
                    <a:pt x="5261378" y="0"/>
                  </a:cubicBezTo>
                  <a:cubicBezTo>
                    <a:pt x="5429994" y="13408"/>
                    <a:pt x="5615128" y="170025"/>
                    <a:pt x="5609979" y="348601"/>
                  </a:cubicBezTo>
                  <a:cubicBezTo>
                    <a:pt x="5602389" y="392891"/>
                    <a:pt x="5605505" y="481149"/>
                    <a:pt x="5609979" y="522771"/>
                  </a:cubicBezTo>
                  <a:cubicBezTo>
                    <a:pt x="5629556" y="710116"/>
                    <a:pt x="5448873" y="906226"/>
                    <a:pt x="5261378" y="871372"/>
                  </a:cubicBezTo>
                  <a:cubicBezTo>
                    <a:pt x="5014910" y="865374"/>
                    <a:pt x="4925450" y="886154"/>
                    <a:pt x="4745536" y="871372"/>
                  </a:cubicBezTo>
                  <a:cubicBezTo>
                    <a:pt x="4565622" y="856590"/>
                    <a:pt x="4316349" y="881650"/>
                    <a:pt x="4180567" y="871372"/>
                  </a:cubicBezTo>
                  <a:cubicBezTo>
                    <a:pt x="4044785" y="861094"/>
                    <a:pt x="3799413" y="875577"/>
                    <a:pt x="3566470" y="871372"/>
                  </a:cubicBezTo>
                  <a:cubicBezTo>
                    <a:pt x="3333527" y="867167"/>
                    <a:pt x="3217038" y="857586"/>
                    <a:pt x="3050628" y="871372"/>
                  </a:cubicBezTo>
                  <a:cubicBezTo>
                    <a:pt x="2884218" y="885158"/>
                    <a:pt x="2497299" y="899143"/>
                    <a:pt x="2338276" y="871372"/>
                  </a:cubicBezTo>
                  <a:cubicBezTo>
                    <a:pt x="2179253" y="843601"/>
                    <a:pt x="1969297" y="848336"/>
                    <a:pt x="1724179" y="871372"/>
                  </a:cubicBezTo>
                  <a:cubicBezTo>
                    <a:pt x="1479061" y="894408"/>
                    <a:pt x="1351567" y="848150"/>
                    <a:pt x="1011826" y="871372"/>
                  </a:cubicBezTo>
                  <a:cubicBezTo>
                    <a:pt x="672085" y="894594"/>
                    <a:pt x="671525" y="893211"/>
                    <a:pt x="348601" y="871372"/>
                  </a:cubicBezTo>
                  <a:cubicBezTo>
                    <a:pt x="153188" y="881941"/>
                    <a:pt x="22026" y="678204"/>
                    <a:pt x="0" y="522771"/>
                  </a:cubicBezTo>
                  <a:cubicBezTo>
                    <a:pt x="5154" y="461077"/>
                    <a:pt x="-1827" y="412494"/>
                    <a:pt x="0" y="348601"/>
                  </a:cubicBezTo>
                  <a:close/>
                </a:path>
                <a:path w="5609979" h="871372" stroke="0" extrusionOk="0">
                  <a:moveTo>
                    <a:pt x="0" y="348601"/>
                  </a:moveTo>
                  <a:cubicBezTo>
                    <a:pt x="-40778" y="130921"/>
                    <a:pt x="130773" y="9496"/>
                    <a:pt x="348601" y="0"/>
                  </a:cubicBezTo>
                  <a:cubicBezTo>
                    <a:pt x="533481" y="12190"/>
                    <a:pt x="783400" y="-17338"/>
                    <a:pt x="1060954" y="0"/>
                  </a:cubicBezTo>
                  <a:cubicBezTo>
                    <a:pt x="1338508" y="17338"/>
                    <a:pt x="1385108" y="-9672"/>
                    <a:pt x="1625923" y="0"/>
                  </a:cubicBezTo>
                  <a:cubicBezTo>
                    <a:pt x="1866738" y="9672"/>
                    <a:pt x="1895659" y="4163"/>
                    <a:pt x="2141765" y="0"/>
                  </a:cubicBezTo>
                  <a:cubicBezTo>
                    <a:pt x="2387871" y="-4163"/>
                    <a:pt x="2628919" y="11091"/>
                    <a:pt x="2804990" y="0"/>
                  </a:cubicBezTo>
                  <a:cubicBezTo>
                    <a:pt x="2981061" y="-11091"/>
                    <a:pt x="3182023" y="17794"/>
                    <a:pt x="3369959" y="0"/>
                  </a:cubicBezTo>
                  <a:cubicBezTo>
                    <a:pt x="3557895" y="-17794"/>
                    <a:pt x="3756357" y="15347"/>
                    <a:pt x="4082312" y="0"/>
                  </a:cubicBezTo>
                  <a:cubicBezTo>
                    <a:pt x="4408267" y="-15347"/>
                    <a:pt x="4477672" y="-3746"/>
                    <a:pt x="4598153" y="0"/>
                  </a:cubicBezTo>
                  <a:cubicBezTo>
                    <a:pt x="4718634" y="3746"/>
                    <a:pt x="5115294" y="25318"/>
                    <a:pt x="5261378" y="0"/>
                  </a:cubicBezTo>
                  <a:cubicBezTo>
                    <a:pt x="5493095" y="9423"/>
                    <a:pt x="5591369" y="153064"/>
                    <a:pt x="5609979" y="348601"/>
                  </a:cubicBezTo>
                  <a:cubicBezTo>
                    <a:pt x="5607567" y="418261"/>
                    <a:pt x="5618427" y="474316"/>
                    <a:pt x="5609979" y="522771"/>
                  </a:cubicBezTo>
                  <a:cubicBezTo>
                    <a:pt x="5636305" y="689284"/>
                    <a:pt x="5470868" y="860434"/>
                    <a:pt x="5261378" y="871372"/>
                  </a:cubicBezTo>
                  <a:cubicBezTo>
                    <a:pt x="5004446" y="851580"/>
                    <a:pt x="4783612" y="886934"/>
                    <a:pt x="4647281" y="871372"/>
                  </a:cubicBezTo>
                  <a:cubicBezTo>
                    <a:pt x="4510950" y="855810"/>
                    <a:pt x="4385488" y="851143"/>
                    <a:pt x="4131439" y="871372"/>
                  </a:cubicBezTo>
                  <a:cubicBezTo>
                    <a:pt x="3877390" y="891601"/>
                    <a:pt x="3691541" y="880316"/>
                    <a:pt x="3517342" y="871372"/>
                  </a:cubicBezTo>
                  <a:cubicBezTo>
                    <a:pt x="3343143" y="862428"/>
                    <a:pt x="3131259" y="888209"/>
                    <a:pt x="2804990" y="871372"/>
                  </a:cubicBezTo>
                  <a:cubicBezTo>
                    <a:pt x="2478721" y="854535"/>
                    <a:pt x="2387895" y="868522"/>
                    <a:pt x="2190892" y="871372"/>
                  </a:cubicBezTo>
                  <a:cubicBezTo>
                    <a:pt x="1993889" y="874222"/>
                    <a:pt x="1924508" y="877538"/>
                    <a:pt x="1724179" y="871372"/>
                  </a:cubicBezTo>
                  <a:cubicBezTo>
                    <a:pt x="1523850" y="865206"/>
                    <a:pt x="1458659" y="855855"/>
                    <a:pt x="1208337" y="871372"/>
                  </a:cubicBezTo>
                  <a:cubicBezTo>
                    <a:pt x="958015" y="886889"/>
                    <a:pt x="764898" y="830420"/>
                    <a:pt x="348601" y="871372"/>
                  </a:cubicBezTo>
                  <a:cubicBezTo>
                    <a:pt x="195557" y="863018"/>
                    <a:pt x="838" y="723257"/>
                    <a:pt x="0" y="522771"/>
                  </a:cubicBezTo>
                  <a:cubicBezTo>
                    <a:pt x="187" y="435844"/>
                    <a:pt x="3985" y="405494"/>
                    <a:pt x="0" y="348601"/>
                  </a:cubicBezTo>
                  <a:close/>
                </a:path>
              </a:pathLst>
            </a:custGeom>
            <a:solidFill>
              <a:schemeClr val="accent1"/>
            </a:solidFill>
            <a:ln w="76200">
              <a:solidFill>
                <a:schemeClr val="tx1"/>
              </a:solidFill>
              <a:extLst>
                <a:ext uri="{C807C97D-BFC1-408E-A445-0C87EB9F89A2}">
                  <ask:lineSketchStyleProps xmlns:ask="http://schemas.microsoft.com/office/drawing/2018/sketchyshapes" xmlns="" sd="1219033472">
                    <a:prstGeom prst="roundRect">
                      <a:avLst>
                        <a:gd name="adj" fmla="val 40006"/>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B"/>
                <a:cs typeface="+mn-cs"/>
              </a:endParaRPr>
            </a:p>
          </p:txBody>
        </p:sp>
        <p:sp>
          <p:nvSpPr>
            <p:cNvPr id="17" name="矩形: 圆角 16">
              <a:extLst>
                <a:ext uri="{FF2B5EF4-FFF2-40B4-BE49-F238E27FC236}">
                  <a16:creationId xmlns:a16="http://schemas.microsoft.com/office/drawing/2014/main" xmlns="" id="{B5019125-A53A-4262-915C-7B9F3D9A3A71}"/>
                </a:ext>
              </a:extLst>
            </p:cNvPr>
            <p:cNvSpPr/>
            <p:nvPr/>
          </p:nvSpPr>
          <p:spPr>
            <a:xfrm>
              <a:off x="2176648" y="599887"/>
              <a:ext cx="5609979" cy="871372"/>
            </a:xfrm>
            <a:custGeom>
              <a:avLst/>
              <a:gdLst>
                <a:gd name="connsiteX0" fmla="*/ 0 w 5609979"/>
                <a:gd name="connsiteY0" fmla="*/ 348601 h 871372"/>
                <a:gd name="connsiteX1" fmla="*/ 348601 w 5609979"/>
                <a:gd name="connsiteY1" fmla="*/ 0 h 871372"/>
                <a:gd name="connsiteX2" fmla="*/ 962698 w 5609979"/>
                <a:gd name="connsiteY2" fmla="*/ 0 h 871372"/>
                <a:gd name="connsiteX3" fmla="*/ 1478540 w 5609979"/>
                <a:gd name="connsiteY3" fmla="*/ 0 h 871372"/>
                <a:gd name="connsiteX4" fmla="*/ 2141765 w 5609979"/>
                <a:gd name="connsiteY4" fmla="*/ 0 h 871372"/>
                <a:gd name="connsiteX5" fmla="*/ 2657606 w 5609979"/>
                <a:gd name="connsiteY5" fmla="*/ 0 h 871372"/>
                <a:gd name="connsiteX6" fmla="*/ 3320831 w 5609979"/>
                <a:gd name="connsiteY6" fmla="*/ 0 h 871372"/>
                <a:gd name="connsiteX7" fmla="*/ 3787545 w 5609979"/>
                <a:gd name="connsiteY7" fmla="*/ 0 h 871372"/>
                <a:gd name="connsiteX8" fmla="*/ 4450770 w 5609979"/>
                <a:gd name="connsiteY8" fmla="*/ 0 h 871372"/>
                <a:gd name="connsiteX9" fmla="*/ 5261378 w 5609979"/>
                <a:gd name="connsiteY9" fmla="*/ 0 h 871372"/>
                <a:gd name="connsiteX10" fmla="*/ 5609979 w 5609979"/>
                <a:gd name="connsiteY10" fmla="*/ 348601 h 871372"/>
                <a:gd name="connsiteX11" fmla="*/ 5609979 w 5609979"/>
                <a:gd name="connsiteY11" fmla="*/ 522771 h 871372"/>
                <a:gd name="connsiteX12" fmla="*/ 5261378 w 5609979"/>
                <a:gd name="connsiteY12" fmla="*/ 871372 h 871372"/>
                <a:gd name="connsiteX13" fmla="*/ 4745536 w 5609979"/>
                <a:gd name="connsiteY13" fmla="*/ 871372 h 871372"/>
                <a:gd name="connsiteX14" fmla="*/ 4180567 w 5609979"/>
                <a:gd name="connsiteY14" fmla="*/ 871372 h 871372"/>
                <a:gd name="connsiteX15" fmla="*/ 3566470 w 5609979"/>
                <a:gd name="connsiteY15" fmla="*/ 871372 h 871372"/>
                <a:gd name="connsiteX16" fmla="*/ 3050628 w 5609979"/>
                <a:gd name="connsiteY16" fmla="*/ 871372 h 871372"/>
                <a:gd name="connsiteX17" fmla="*/ 2338276 w 5609979"/>
                <a:gd name="connsiteY17" fmla="*/ 871372 h 871372"/>
                <a:gd name="connsiteX18" fmla="*/ 1724179 w 5609979"/>
                <a:gd name="connsiteY18" fmla="*/ 871372 h 871372"/>
                <a:gd name="connsiteX19" fmla="*/ 1011826 w 5609979"/>
                <a:gd name="connsiteY19" fmla="*/ 871372 h 871372"/>
                <a:gd name="connsiteX20" fmla="*/ 348601 w 5609979"/>
                <a:gd name="connsiteY20" fmla="*/ 871372 h 871372"/>
                <a:gd name="connsiteX21" fmla="*/ 0 w 5609979"/>
                <a:gd name="connsiteY21" fmla="*/ 522771 h 871372"/>
                <a:gd name="connsiteX22" fmla="*/ 0 w 5609979"/>
                <a:gd name="connsiteY22" fmla="*/ 348601 h 871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09979" h="871372" fill="none" extrusionOk="0">
                  <a:moveTo>
                    <a:pt x="0" y="348601"/>
                  </a:moveTo>
                  <a:cubicBezTo>
                    <a:pt x="-30490" y="154348"/>
                    <a:pt x="169609" y="11653"/>
                    <a:pt x="348601" y="0"/>
                  </a:cubicBezTo>
                  <a:cubicBezTo>
                    <a:pt x="542445" y="-2880"/>
                    <a:pt x="689268" y="25133"/>
                    <a:pt x="962698" y="0"/>
                  </a:cubicBezTo>
                  <a:cubicBezTo>
                    <a:pt x="1236128" y="-25133"/>
                    <a:pt x="1267977" y="17729"/>
                    <a:pt x="1478540" y="0"/>
                  </a:cubicBezTo>
                  <a:cubicBezTo>
                    <a:pt x="1689103" y="-17729"/>
                    <a:pt x="1999568" y="-16076"/>
                    <a:pt x="2141765" y="0"/>
                  </a:cubicBezTo>
                  <a:cubicBezTo>
                    <a:pt x="2283963" y="16076"/>
                    <a:pt x="2519113" y="17077"/>
                    <a:pt x="2657606" y="0"/>
                  </a:cubicBezTo>
                  <a:cubicBezTo>
                    <a:pt x="2796099" y="-17077"/>
                    <a:pt x="2991059" y="16667"/>
                    <a:pt x="3320831" y="0"/>
                  </a:cubicBezTo>
                  <a:cubicBezTo>
                    <a:pt x="3650604" y="-16667"/>
                    <a:pt x="3689025" y="21618"/>
                    <a:pt x="3787545" y="0"/>
                  </a:cubicBezTo>
                  <a:cubicBezTo>
                    <a:pt x="3886065" y="-21618"/>
                    <a:pt x="4200676" y="28785"/>
                    <a:pt x="4450770" y="0"/>
                  </a:cubicBezTo>
                  <a:cubicBezTo>
                    <a:pt x="4700865" y="-28785"/>
                    <a:pt x="5080384" y="16180"/>
                    <a:pt x="5261378" y="0"/>
                  </a:cubicBezTo>
                  <a:cubicBezTo>
                    <a:pt x="5429994" y="13408"/>
                    <a:pt x="5615128" y="170025"/>
                    <a:pt x="5609979" y="348601"/>
                  </a:cubicBezTo>
                  <a:cubicBezTo>
                    <a:pt x="5602389" y="392891"/>
                    <a:pt x="5605505" y="481149"/>
                    <a:pt x="5609979" y="522771"/>
                  </a:cubicBezTo>
                  <a:cubicBezTo>
                    <a:pt x="5629556" y="710116"/>
                    <a:pt x="5448873" y="906226"/>
                    <a:pt x="5261378" y="871372"/>
                  </a:cubicBezTo>
                  <a:cubicBezTo>
                    <a:pt x="5014910" y="865374"/>
                    <a:pt x="4925450" y="886154"/>
                    <a:pt x="4745536" y="871372"/>
                  </a:cubicBezTo>
                  <a:cubicBezTo>
                    <a:pt x="4565622" y="856590"/>
                    <a:pt x="4316349" y="881650"/>
                    <a:pt x="4180567" y="871372"/>
                  </a:cubicBezTo>
                  <a:cubicBezTo>
                    <a:pt x="4044785" y="861094"/>
                    <a:pt x="3799413" y="875577"/>
                    <a:pt x="3566470" y="871372"/>
                  </a:cubicBezTo>
                  <a:cubicBezTo>
                    <a:pt x="3333527" y="867167"/>
                    <a:pt x="3217038" y="857586"/>
                    <a:pt x="3050628" y="871372"/>
                  </a:cubicBezTo>
                  <a:cubicBezTo>
                    <a:pt x="2884218" y="885158"/>
                    <a:pt x="2497299" y="899143"/>
                    <a:pt x="2338276" y="871372"/>
                  </a:cubicBezTo>
                  <a:cubicBezTo>
                    <a:pt x="2179253" y="843601"/>
                    <a:pt x="1969297" y="848336"/>
                    <a:pt x="1724179" y="871372"/>
                  </a:cubicBezTo>
                  <a:cubicBezTo>
                    <a:pt x="1479061" y="894408"/>
                    <a:pt x="1351567" y="848150"/>
                    <a:pt x="1011826" y="871372"/>
                  </a:cubicBezTo>
                  <a:cubicBezTo>
                    <a:pt x="672085" y="894594"/>
                    <a:pt x="671525" y="893211"/>
                    <a:pt x="348601" y="871372"/>
                  </a:cubicBezTo>
                  <a:cubicBezTo>
                    <a:pt x="153188" y="881941"/>
                    <a:pt x="22026" y="678204"/>
                    <a:pt x="0" y="522771"/>
                  </a:cubicBezTo>
                  <a:cubicBezTo>
                    <a:pt x="5154" y="461077"/>
                    <a:pt x="-1827" y="412494"/>
                    <a:pt x="0" y="348601"/>
                  </a:cubicBezTo>
                  <a:close/>
                </a:path>
                <a:path w="5609979" h="871372" stroke="0" extrusionOk="0">
                  <a:moveTo>
                    <a:pt x="0" y="348601"/>
                  </a:moveTo>
                  <a:cubicBezTo>
                    <a:pt x="-40778" y="130921"/>
                    <a:pt x="130773" y="9496"/>
                    <a:pt x="348601" y="0"/>
                  </a:cubicBezTo>
                  <a:cubicBezTo>
                    <a:pt x="533481" y="12190"/>
                    <a:pt x="783400" y="-17338"/>
                    <a:pt x="1060954" y="0"/>
                  </a:cubicBezTo>
                  <a:cubicBezTo>
                    <a:pt x="1338508" y="17338"/>
                    <a:pt x="1385108" y="-9672"/>
                    <a:pt x="1625923" y="0"/>
                  </a:cubicBezTo>
                  <a:cubicBezTo>
                    <a:pt x="1866738" y="9672"/>
                    <a:pt x="1895659" y="4163"/>
                    <a:pt x="2141765" y="0"/>
                  </a:cubicBezTo>
                  <a:cubicBezTo>
                    <a:pt x="2387871" y="-4163"/>
                    <a:pt x="2628919" y="11091"/>
                    <a:pt x="2804990" y="0"/>
                  </a:cubicBezTo>
                  <a:cubicBezTo>
                    <a:pt x="2981061" y="-11091"/>
                    <a:pt x="3182023" y="17794"/>
                    <a:pt x="3369959" y="0"/>
                  </a:cubicBezTo>
                  <a:cubicBezTo>
                    <a:pt x="3557895" y="-17794"/>
                    <a:pt x="3756357" y="15347"/>
                    <a:pt x="4082312" y="0"/>
                  </a:cubicBezTo>
                  <a:cubicBezTo>
                    <a:pt x="4408267" y="-15347"/>
                    <a:pt x="4477672" y="-3746"/>
                    <a:pt x="4598153" y="0"/>
                  </a:cubicBezTo>
                  <a:cubicBezTo>
                    <a:pt x="4718634" y="3746"/>
                    <a:pt x="5115294" y="25318"/>
                    <a:pt x="5261378" y="0"/>
                  </a:cubicBezTo>
                  <a:cubicBezTo>
                    <a:pt x="5493095" y="9423"/>
                    <a:pt x="5591369" y="153064"/>
                    <a:pt x="5609979" y="348601"/>
                  </a:cubicBezTo>
                  <a:cubicBezTo>
                    <a:pt x="5607567" y="418261"/>
                    <a:pt x="5618427" y="474316"/>
                    <a:pt x="5609979" y="522771"/>
                  </a:cubicBezTo>
                  <a:cubicBezTo>
                    <a:pt x="5636305" y="689284"/>
                    <a:pt x="5470868" y="860434"/>
                    <a:pt x="5261378" y="871372"/>
                  </a:cubicBezTo>
                  <a:cubicBezTo>
                    <a:pt x="5004446" y="851580"/>
                    <a:pt x="4783612" y="886934"/>
                    <a:pt x="4647281" y="871372"/>
                  </a:cubicBezTo>
                  <a:cubicBezTo>
                    <a:pt x="4510950" y="855810"/>
                    <a:pt x="4385488" y="851143"/>
                    <a:pt x="4131439" y="871372"/>
                  </a:cubicBezTo>
                  <a:cubicBezTo>
                    <a:pt x="3877390" y="891601"/>
                    <a:pt x="3691541" y="880316"/>
                    <a:pt x="3517342" y="871372"/>
                  </a:cubicBezTo>
                  <a:cubicBezTo>
                    <a:pt x="3343143" y="862428"/>
                    <a:pt x="3131259" y="888209"/>
                    <a:pt x="2804990" y="871372"/>
                  </a:cubicBezTo>
                  <a:cubicBezTo>
                    <a:pt x="2478721" y="854535"/>
                    <a:pt x="2387895" y="868522"/>
                    <a:pt x="2190892" y="871372"/>
                  </a:cubicBezTo>
                  <a:cubicBezTo>
                    <a:pt x="1993889" y="874222"/>
                    <a:pt x="1924508" y="877538"/>
                    <a:pt x="1724179" y="871372"/>
                  </a:cubicBezTo>
                  <a:cubicBezTo>
                    <a:pt x="1523850" y="865206"/>
                    <a:pt x="1458659" y="855855"/>
                    <a:pt x="1208337" y="871372"/>
                  </a:cubicBezTo>
                  <a:cubicBezTo>
                    <a:pt x="958015" y="886889"/>
                    <a:pt x="764898" y="830420"/>
                    <a:pt x="348601" y="871372"/>
                  </a:cubicBezTo>
                  <a:cubicBezTo>
                    <a:pt x="195557" y="863018"/>
                    <a:pt x="838" y="723257"/>
                    <a:pt x="0" y="522771"/>
                  </a:cubicBezTo>
                  <a:cubicBezTo>
                    <a:pt x="187" y="435844"/>
                    <a:pt x="3985" y="405494"/>
                    <a:pt x="0" y="348601"/>
                  </a:cubicBezTo>
                  <a:close/>
                </a:path>
              </a:pathLst>
            </a:custGeom>
            <a:solidFill>
              <a:schemeClr val="accent3"/>
            </a:solidFill>
            <a:ln w="76200">
              <a:solidFill>
                <a:schemeClr val="tx1"/>
              </a:solidFill>
              <a:extLst>
                <a:ext uri="{C807C97D-BFC1-408E-A445-0C87EB9F89A2}">
                  <ask:lineSketchStyleProps xmlns:ask="http://schemas.microsoft.com/office/drawing/2018/sketchyshapes" xmlns="" sd="1219033472">
                    <a:prstGeom prst="roundRect">
                      <a:avLst>
                        <a:gd name="adj" fmla="val 40006"/>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B"/>
                <a:cs typeface="+mn-cs"/>
              </a:endParaRPr>
            </a:p>
          </p:txBody>
        </p:sp>
        <p:sp>
          <p:nvSpPr>
            <p:cNvPr id="16" name="文本框 15">
              <a:extLst>
                <a:ext uri="{FF2B5EF4-FFF2-40B4-BE49-F238E27FC236}">
                  <a16:creationId xmlns:a16="http://schemas.microsoft.com/office/drawing/2014/main" xmlns="" id="{1D0AFC33-1339-4F53-9EB7-4A4AFD315184}"/>
                </a:ext>
              </a:extLst>
            </p:cNvPr>
            <p:cNvSpPr txBox="1"/>
            <p:nvPr/>
          </p:nvSpPr>
          <p:spPr>
            <a:xfrm>
              <a:off x="2408363" y="578327"/>
              <a:ext cx="5146547"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a:ln w="19050">
                    <a:solidFill>
                      <a:srgbClr val="000000"/>
                    </a:solidFill>
                  </a:ln>
                  <a:solidFill>
                    <a:srgbClr val="FFFFFF"/>
                  </a:solidFill>
                  <a:effectLst/>
                  <a:uLnTx/>
                  <a:uFillTx/>
                  <a:latin typeface="站酷锐锐体"/>
                  <a:ea typeface="站酷锐锐体"/>
                  <a:cs typeface="+mn-cs"/>
                </a:rPr>
                <a:t>技能熟练度大调查</a:t>
              </a:r>
            </a:p>
          </p:txBody>
        </p:sp>
      </p:grpSp>
      <p:grpSp>
        <p:nvGrpSpPr>
          <p:cNvPr id="22" name="组合 21">
            <a:extLst>
              <a:ext uri="{FF2B5EF4-FFF2-40B4-BE49-F238E27FC236}">
                <a16:creationId xmlns:a16="http://schemas.microsoft.com/office/drawing/2014/main" xmlns="" id="{7EC3ACBB-BB9E-4214-8CB4-C3940F72FD63}"/>
              </a:ext>
            </a:extLst>
          </p:cNvPr>
          <p:cNvGrpSpPr/>
          <p:nvPr/>
        </p:nvGrpSpPr>
        <p:grpSpPr>
          <a:xfrm>
            <a:off x="1300113" y="2056604"/>
            <a:ext cx="1307603" cy="2992568"/>
            <a:chOff x="1513495" y="1966386"/>
            <a:chExt cx="1307603" cy="2992568"/>
          </a:xfrm>
        </p:grpSpPr>
        <p:sp>
          <p:nvSpPr>
            <p:cNvPr id="19" name="文本框 18">
              <a:extLst>
                <a:ext uri="{FF2B5EF4-FFF2-40B4-BE49-F238E27FC236}">
                  <a16:creationId xmlns:a16="http://schemas.microsoft.com/office/drawing/2014/main" xmlns="" id="{918A71B4-CD17-4EA1-96E6-53A4AB3294AA}"/>
                </a:ext>
              </a:extLst>
            </p:cNvPr>
            <p:cNvSpPr txBox="1">
              <a:spLocks/>
            </p:cNvSpPr>
            <p:nvPr/>
          </p:nvSpPr>
          <p:spPr>
            <a:xfrm>
              <a:off x="1513495" y="1966386"/>
              <a:ext cx="1307603" cy="553998"/>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w="19050">
                    <a:solidFill>
                      <a:srgbClr val="000000"/>
                    </a:solidFill>
                  </a:ln>
                  <a:solidFill>
                    <a:srgbClr val="4B2EFA"/>
                  </a:solidFill>
                  <a:effectLst/>
                  <a:uLnTx/>
                  <a:uFillTx/>
                  <a:latin typeface="站酷锐锐体"/>
                  <a:ea typeface="站酷锐锐体"/>
                  <a:cs typeface="+mn-cs"/>
                </a:rPr>
                <a:t>PPT</a:t>
              </a:r>
              <a:endParaRPr kumimoji="0" lang="zh-CN" altLang="en-US" sz="3600" b="0" i="0" u="none" strike="noStrike" kern="1200" cap="none" spc="0" normalizeH="0" baseline="0" noProof="0" dirty="0">
                <a:ln w="19050">
                  <a:solidFill>
                    <a:srgbClr val="000000"/>
                  </a:solidFill>
                </a:ln>
                <a:solidFill>
                  <a:srgbClr val="4B2EFA"/>
                </a:solidFill>
                <a:effectLst/>
                <a:uLnTx/>
                <a:uFillTx/>
                <a:latin typeface="站酷锐锐体"/>
                <a:ea typeface="站酷锐锐体"/>
                <a:cs typeface="+mn-cs"/>
              </a:endParaRPr>
            </a:p>
          </p:txBody>
        </p:sp>
        <p:sp>
          <p:nvSpPr>
            <p:cNvPr id="20" name="文本框 19">
              <a:extLst>
                <a:ext uri="{FF2B5EF4-FFF2-40B4-BE49-F238E27FC236}">
                  <a16:creationId xmlns:a16="http://schemas.microsoft.com/office/drawing/2014/main" xmlns="" id="{9635AEB8-8AEE-40C0-8576-D793B46DDD33}"/>
                </a:ext>
              </a:extLst>
            </p:cNvPr>
            <p:cNvSpPr txBox="1">
              <a:spLocks/>
            </p:cNvSpPr>
            <p:nvPr/>
          </p:nvSpPr>
          <p:spPr>
            <a:xfrm>
              <a:off x="1513495" y="3185671"/>
              <a:ext cx="1307603" cy="553998"/>
            </a:xfrm>
            <a:prstGeom prst="rect">
              <a:avLst/>
            </a:prstGeom>
            <a:noFill/>
          </p:spPr>
          <p:txBody>
            <a:bodyPr wrap="square" lIns="0" tIns="0" rIns="0" bIns="0" rtlCol="0">
              <a:spAutoFit/>
            </a:bodyPr>
            <a:lstStyle>
              <a:defPPr>
                <a:defRPr lang="zh-CN"/>
              </a:defPPr>
              <a:lvl1pPr algn="r">
                <a:defRPr sz="4800">
                  <a:ln>
                    <a:solidFill>
                      <a:schemeClr val="tx1"/>
                    </a:solidFill>
                  </a:ln>
                  <a:solidFill>
                    <a:schemeClr val="accent3"/>
                  </a:solidFill>
                  <a:latin typeface="+mj-ea"/>
                  <a:ea typeface="+mj-ea"/>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w="19050">
                    <a:solidFill>
                      <a:srgbClr val="000000"/>
                    </a:solidFill>
                  </a:ln>
                  <a:solidFill>
                    <a:srgbClr val="4B2EFA"/>
                  </a:solidFill>
                  <a:effectLst/>
                  <a:uLnTx/>
                  <a:uFillTx/>
                  <a:latin typeface="站酷锐锐体"/>
                  <a:ea typeface="站酷锐锐体"/>
                  <a:cs typeface="+mn-cs"/>
                </a:rPr>
                <a:t>PS</a:t>
              </a:r>
              <a:endParaRPr kumimoji="0" lang="zh-CN" altLang="en-US" sz="3600" b="0" i="0" u="none" strike="noStrike" kern="1200" cap="none" spc="0" normalizeH="0" baseline="0" noProof="0" dirty="0">
                <a:ln w="19050">
                  <a:solidFill>
                    <a:srgbClr val="000000"/>
                  </a:solidFill>
                </a:ln>
                <a:solidFill>
                  <a:srgbClr val="4B2EFA"/>
                </a:solidFill>
                <a:effectLst/>
                <a:uLnTx/>
                <a:uFillTx/>
                <a:latin typeface="站酷锐锐体"/>
                <a:ea typeface="站酷锐锐体"/>
                <a:cs typeface="+mn-cs"/>
              </a:endParaRPr>
            </a:p>
          </p:txBody>
        </p:sp>
        <p:sp>
          <p:nvSpPr>
            <p:cNvPr id="21" name="文本框 20">
              <a:extLst>
                <a:ext uri="{FF2B5EF4-FFF2-40B4-BE49-F238E27FC236}">
                  <a16:creationId xmlns:a16="http://schemas.microsoft.com/office/drawing/2014/main" xmlns="" id="{C3644D49-79CE-4487-94A0-672B3313C9E3}"/>
                </a:ext>
              </a:extLst>
            </p:cNvPr>
            <p:cNvSpPr txBox="1">
              <a:spLocks/>
            </p:cNvSpPr>
            <p:nvPr/>
          </p:nvSpPr>
          <p:spPr>
            <a:xfrm>
              <a:off x="1513495" y="4404956"/>
              <a:ext cx="1307603" cy="553998"/>
            </a:xfrm>
            <a:prstGeom prst="rect">
              <a:avLst/>
            </a:prstGeom>
            <a:noFill/>
          </p:spPr>
          <p:txBody>
            <a:bodyPr wrap="square" lIns="0" tIns="0" rIns="0" bIns="0" rtlCol="0">
              <a:spAutoFit/>
            </a:bodyPr>
            <a:lstStyle>
              <a:defPPr>
                <a:defRPr lang="zh-CN"/>
              </a:defPPr>
              <a:lvl1pPr algn="r">
                <a:defRPr sz="4800">
                  <a:ln>
                    <a:solidFill>
                      <a:schemeClr val="tx1"/>
                    </a:solidFill>
                  </a:ln>
                  <a:solidFill>
                    <a:schemeClr val="accent3"/>
                  </a:solidFill>
                  <a:latin typeface="+mj-ea"/>
                  <a:ea typeface="+mj-ea"/>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w="19050">
                    <a:solidFill>
                      <a:srgbClr val="000000"/>
                    </a:solidFill>
                  </a:ln>
                  <a:solidFill>
                    <a:srgbClr val="4B2EFA"/>
                  </a:solidFill>
                  <a:effectLst/>
                  <a:uLnTx/>
                  <a:uFillTx/>
                  <a:latin typeface="站酷锐锐体"/>
                  <a:ea typeface="站酷锐锐体"/>
                  <a:cs typeface="+mn-cs"/>
                </a:rPr>
                <a:t>AI</a:t>
              </a:r>
              <a:endParaRPr kumimoji="0" lang="zh-CN" altLang="en-US" sz="3600" b="0" i="0" u="none" strike="noStrike" kern="1200" cap="none" spc="0" normalizeH="0" baseline="0" noProof="0" dirty="0">
                <a:ln w="19050">
                  <a:solidFill>
                    <a:srgbClr val="000000"/>
                  </a:solidFill>
                </a:ln>
                <a:solidFill>
                  <a:srgbClr val="4B2EFA"/>
                </a:solidFill>
                <a:effectLst/>
                <a:uLnTx/>
                <a:uFillTx/>
                <a:latin typeface="站酷锐锐体"/>
                <a:ea typeface="站酷锐锐体"/>
                <a:cs typeface="+mn-cs"/>
              </a:endParaRPr>
            </a:p>
          </p:txBody>
        </p:sp>
      </p:grpSp>
      <p:grpSp>
        <p:nvGrpSpPr>
          <p:cNvPr id="48" name="组合 47">
            <a:extLst>
              <a:ext uri="{FF2B5EF4-FFF2-40B4-BE49-F238E27FC236}">
                <a16:creationId xmlns:a16="http://schemas.microsoft.com/office/drawing/2014/main" xmlns="" id="{056D9C04-DE02-43A1-8D01-E3C690FFF832}"/>
              </a:ext>
            </a:extLst>
          </p:cNvPr>
          <p:cNvGrpSpPr/>
          <p:nvPr/>
        </p:nvGrpSpPr>
        <p:grpSpPr>
          <a:xfrm rot="16200000" flipH="1">
            <a:off x="9129319" y="532824"/>
            <a:ext cx="257408" cy="1683137"/>
            <a:chOff x="220173" y="4333824"/>
            <a:chExt cx="322013" cy="2105575"/>
          </a:xfrm>
        </p:grpSpPr>
        <p:sp>
          <p:nvSpPr>
            <p:cNvPr id="49" name="等腰三角形 48">
              <a:extLst>
                <a:ext uri="{FF2B5EF4-FFF2-40B4-BE49-F238E27FC236}">
                  <a16:creationId xmlns:a16="http://schemas.microsoft.com/office/drawing/2014/main" xmlns="" id="{64DCEA30-1417-4873-B688-5386F735EE25}"/>
                </a:ext>
              </a:extLst>
            </p:cNvPr>
            <p:cNvSpPr/>
            <p:nvPr/>
          </p:nvSpPr>
          <p:spPr>
            <a:xfrm>
              <a:off x="220173" y="6161802"/>
              <a:ext cx="322013" cy="277597"/>
            </a:xfrm>
            <a:prstGeom prst="triangle">
              <a:avLst/>
            </a:prstGeom>
            <a:solidFill>
              <a:schemeClr val="accent2">
                <a:lumMod val="7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B"/>
                <a:cs typeface="+mn-cs"/>
              </a:endParaRPr>
            </a:p>
          </p:txBody>
        </p:sp>
        <p:sp>
          <p:nvSpPr>
            <p:cNvPr id="50" name="等腰三角形 49">
              <a:extLst>
                <a:ext uri="{FF2B5EF4-FFF2-40B4-BE49-F238E27FC236}">
                  <a16:creationId xmlns:a16="http://schemas.microsoft.com/office/drawing/2014/main" xmlns="" id="{D77B447C-08B1-4299-A3E1-D2048E9FB7DF}"/>
                </a:ext>
              </a:extLst>
            </p:cNvPr>
            <p:cNvSpPr/>
            <p:nvPr/>
          </p:nvSpPr>
          <p:spPr>
            <a:xfrm>
              <a:off x="220173" y="5704807"/>
              <a:ext cx="322013" cy="277597"/>
            </a:xfrm>
            <a:prstGeom prst="triangle">
              <a:avLst/>
            </a:prstGeom>
            <a:solidFill>
              <a:srgbClr val="FDC40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B"/>
                <a:cs typeface="+mn-cs"/>
              </a:endParaRPr>
            </a:p>
          </p:txBody>
        </p:sp>
        <p:sp>
          <p:nvSpPr>
            <p:cNvPr id="51" name="等腰三角形 50">
              <a:extLst>
                <a:ext uri="{FF2B5EF4-FFF2-40B4-BE49-F238E27FC236}">
                  <a16:creationId xmlns:a16="http://schemas.microsoft.com/office/drawing/2014/main" xmlns="" id="{1A99F9B4-158B-4341-BCC6-5007034F3C73}"/>
                </a:ext>
              </a:extLst>
            </p:cNvPr>
            <p:cNvSpPr/>
            <p:nvPr/>
          </p:nvSpPr>
          <p:spPr>
            <a:xfrm>
              <a:off x="220173" y="5247813"/>
              <a:ext cx="322013" cy="277597"/>
            </a:xfrm>
            <a:prstGeom prst="triangle">
              <a:avLst/>
            </a:prstGeom>
            <a:solidFill>
              <a:srgbClr val="FDC40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B"/>
                <a:cs typeface="+mn-cs"/>
              </a:endParaRPr>
            </a:p>
          </p:txBody>
        </p:sp>
        <p:sp>
          <p:nvSpPr>
            <p:cNvPr id="52" name="等腰三角形 51">
              <a:extLst>
                <a:ext uri="{FF2B5EF4-FFF2-40B4-BE49-F238E27FC236}">
                  <a16:creationId xmlns:a16="http://schemas.microsoft.com/office/drawing/2014/main" xmlns="" id="{3B4DFA3C-BB03-490D-BBCB-965E116B5F70}"/>
                </a:ext>
              </a:extLst>
            </p:cNvPr>
            <p:cNvSpPr/>
            <p:nvPr/>
          </p:nvSpPr>
          <p:spPr>
            <a:xfrm>
              <a:off x="220173" y="4790819"/>
              <a:ext cx="322013" cy="277597"/>
            </a:xfrm>
            <a:prstGeom prst="triangle">
              <a:avLst/>
            </a:prstGeom>
            <a:solidFill>
              <a:srgbClr val="4B2EFA"/>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B"/>
                <a:cs typeface="+mn-cs"/>
              </a:endParaRPr>
            </a:p>
          </p:txBody>
        </p:sp>
        <p:sp>
          <p:nvSpPr>
            <p:cNvPr id="53" name="等腰三角形 52">
              <a:extLst>
                <a:ext uri="{FF2B5EF4-FFF2-40B4-BE49-F238E27FC236}">
                  <a16:creationId xmlns:a16="http://schemas.microsoft.com/office/drawing/2014/main" xmlns="" id="{C95047DA-9261-480A-A568-60366064E1B4}"/>
                </a:ext>
              </a:extLst>
            </p:cNvPr>
            <p:cNvSpPr/>
            <p:nvPr/>
          </p:nvSpPr>
          <p:spPr>
            <a:xfrm>
              <a:off x="220173" y="4333824"/>
              <a:ext cx="322013" cy="277597"/>
            </a:xfrm>
            <a:prstGeom prst="triangle">
              <a:avLst/>
            </a:prstGeom>
            <a:solidFill>
              <a:srgbClr val="FF6586"/>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B"/>
                <a:cs typeface="+mn-cs"/>
              </a:endParaRPr>
            </a:p>
          </p:txBody>
        </p:sp>
      </p:grpSp>
      <p:pic>
        <p:nvPicPr>
          <p:cNvPr id="28" name="图片 27" descr="图片包含 杯子, 桌子, 玩具, 前&#10;&#10;描述已自动生成">
            <a:extLst>
              <a:ext uri="{FF2B5EF4-FFF2-40B4-BE49-F238E27FC236}">
                <a16:creationId xmlns:a16="http://schemas.microsoft.com/office/drawing/2014/main" xmlns="" id="{4CE64593-0FAC-4EF0-8E2E-C1397986661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492134" y="2163615"/>
            <a:ext cx="2321854" cy="4129908"/>
          </a:xfrm>
          <a:prstGeom prst="rect">
            <a:avLst/>
          </a:prstGeom>
        </p:spPr>
      </p:pic>
      <p:sp>
        <p:nvSpPr>
          <p:cNvPr id="57" name="箭头: 右 56">
            <a:extLst>
              <a:ext uri="{FF2B5EF4-FFF2-40B4-BE49-F238E27FC236}">
                <a16:creationId xmlns:a16="http://schemas.microsoft.com/office/drawing/2014/main" xmlns="" id="{23DED203-E79D-46A6-86C2-167ACEC97A95}"/>
              </a:ext>
            </a:extLst>
          </p:cNvPr>
          <p:cNvSpPr/>
          <p:nvPr/>
        </p:nvSpPr>
        <p:spPr>
          <a:xfrm>
            <a:off x="2788580" y="2303798"/>
            <a:ext cx="234497" cy="257787"/>
          </a:xfrm>
          <a:prstGeom prst="rightArrow">
            <a:avLst>
              <a:gd name="adj1" fmla="val 54926"/>
              <a:gd name="adj2" fmla="val 60831"/>
            </a:avLst>
          </a:prstGeom>
          <a:solidFill>
            <a:schemeClr val="accent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B"/>
              <a:cs typeface="+mn-cs"/>
            </a:endParaRPr>
          </a:p>
        </p:txBody>
      </p:sp>
      <p:sp>
        <p:nvSpPr>
          <p:cNvPr id="58" name="箭头: 右 57">
            <a:extLst>
              <a:ext uri="{FF2B5EF4-FFF2-40B4-BE49-F238E27FC236}">
                <a16:creationId xmlns:a16="http://schemas.microsoft.com/office/drawing/2014/main" xmlns="" id="{E6724BBE-6CFA-4DFD-A90B-0043C5ADF1A1}"/>
              </a:ext>
            </a:extLst>
          </p:cNvPr>
          <p:cNvSpPr/>
          <p:nvPr/>
        </p:nvSpPr>
        <p:spPr>
          <a:xfrm>
            <a:off x="2788580" y="3519028"/>
            <a:ext cx="234497" cy="257787"/>
          </a:xfrm>
          <a:prstGeom prst="rightArrow">
            <a:avLst>
              <a:gd name="adj1" fmla="val 54926"/>
              <a:gd name="adj2" fmla="val 60831"/>
            </a:avLst>
          </a:prstGeom>
          <a:solidFill>
            <a:schemeClr val="accent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B"/>
              <a:cs typeface="+mn-cs"/>
            </a:endParaRPr>
          </a:p>
        </p:txBody>
      </p:sp>
      <p:sp>
        <p:nvSpPr>
          <p:cNvPr id="59" name="箭头: 右 58">
            <a:extLst>
              <a:ext uri="{FF2B5EF4-FFF2-40B4-BE49-F238E27FC236}">
                <a16:creationId xmlns:a16="http://schemas.microsoft.com/office/drawing/2014/main" xmlns="" id="{3FB50C7A-D78C-4E35-AA2F-A71FD61FDE2B}"/>
              </a:ext>
            </a:extLst>
          </p:cNvPr>
          <p:cNvSpPr/>
          <p:nvPr/>
        </p:nvSpPr>
        <p:spPr>
          <a:xfrm>
            <a:off x="2788580" y="4723553"/>
            <a:ext cx="234497" cy="257787"/>
          </a:xfrm>
          <a:prstGeom prst="rightArrow">
            <a:avLst>
              <a:gd name="adj1" fmla="val 54926"/>
              <a:gd name="adj2" fmla="val 60831"/>
            </a:avLst>
          </a:prstGeom>
          <a:solidFill>
            <a:schemeClr val="accent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B"/>
              <a:cs typeface="+mn-cs"/>
            </a:endParaRPr>
          </a:p>
        </p:txBody>
      </p:sp>
      <p:grpSp>
        <p:nvGrpSpPr>
          <p:cNvPr id="62" name="组合 61">
            <a:extLst>
              <a:ext uri="{FF2B5EF4-FFF2-40B4-BE49-F238E27FC236}">
                <a16:creationId xmlns:a16="http://schemas.microsoft.com/office/drawing/2014/main" xmlns="" id="{07F4201C-B78C-45CF-A674-3AFE98C34870}"/>
              </a:ext>
            </a:extLst>
          </p:cNvPr>
          <p:cNvGrpSpPr/>
          <p:nvPr/>
        </p:nvGrpSpPr>
        <p:grpSpPr>
          <a:xfrm rot="17665161">
            <a:off x="10078830" y="1793214"/>
            <a:ext cx="1321115" cy="1138889"/>
            <a:chOff x="7756683" y="6486454"/>
            <a:chExt cx="1020868" cy="880056"/>
          </a:xfrm>
        </p:grpSpPr>
        <p:sp>
          <p:nvSpPr>
            <p:cNvPr id="60" name="等腰三角形 59">
              <a:extLst>
                <a:ext uri="{FF2B5EF4-FFF2-40B4-BE49-F238E27FC236}">
                  <a16:creationId xmlns:a16="http://schemas.microsoft.com/office/drawing/2014/main" xmlns="" id="{AEA89610-33B6-459D-B9B0-AF329090BAE9}"/>
                </a:ext>
              </a:extLst>
            </p:cNvPr>
            <p:cNvSpPr/>
            <p:nvPr/>
          </p:nvSpPr>
          <p:spPr>
            <a:xfrm rot="19327735" flipH="1">
              <a:off x="7756683" y="6486454"/>
              <a:ext cx="1020868" cy="880056"/>
            </a:xfrm>
            <a:prstGeom prst="triangle">
              <a:avLst/>
            </a:prstGeom>
            <a:solidFill>
              <a:schemeClr val="accent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B"/>
                <a:cs typeface="+mn-cs"/>
              </a:endParaRPr>
            </a:p>
          </p:txBody>
        </p:sp>
        <p:sp>
          <p:nvSpPr>
            <p:cNvPr id="61" name="等腰三角形 60">
              <a:extLst>
                <a:ext uri="{FF2B5EF4-FFF2-40B4-BE49-F238E27FC236}">
                  <a16:creationId xmlns:a16="http://schemas.microsoft.com/office/drawing/2014/main" xmlns="" id="{A0A93CA0-F7CF-49D4-BB66-03CFD96406EF}"/>
                </a:ext>
              </a:extLst>
            </p:cNvPr>
            <p:cNvSpPr/>
            <p:nvPr/>
          </p:nvSpPr>
          <p:spPr>
            <a:xfrm rot="19327735" flipH="1">
              <a:off x="8047761" y="6743389"/>
              <a:ext cx="525798" cy="453273"/>
            </a:xfrm>
            <a:prstGeom prst="triangle">
              <a:avLst/>
            </a:prstGeom>
            <a:solidFill>
              <a:schemeClr val="accent2">
                <a:lumMod val="7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B"/>
                <a:cs typeface="+mn-cs"/>
              </a:endParaRPr>
            </a:p>
          </p:txBody>
        </p:sp>
      </p:grpSp>
      <p:grpSp>
        <p:nvGrpSpPr>
          <p:cNvPr id="63" name="组合 62">
            <a:extLst>
              <a:ext uri="{FF2B5EF4-FFF2-40B4-BE49-F238E27FC236}">
                <a16:creationId xmlns:a16="http://schemas.microsoft.com/office/drawing/2014/main" xmlns="" id="{BFAE7204-EC69-4417-A60E-11381801AC95}"/>
              </a:ext>
            </a:extLst>
          </p:cNvPr>
          <p:cNvGrpSpPr/>
          <p:nvPr/>
        </p:nvGrpSpPr>
        <p:grpSpPr>
          <a:xfrm rot="21018636">
            <a:off x="9100234" y="5698562"/>
            <a:ext cx="939987" cy="810331"/>
            <a:chOff x="7756683" y="6486454"/>
            <a:chExt cx="1020868" cy="880056"/>
          </a:xfrm>
        </p:grpSpPr>
        <p:sp>
          <p:nvSpPr>
            <p:cNvPr id="64" name="等腰三角形 63">
              <a:extLst>
                <a:ext uri="{FF2B5EF4-FFF2-40B4-BE49-F238E27FC236}">
                  <a16:creationId xmlns:a16="http://schemas.microsoft.com/office/drawing/2014/main" xmlns="" id="{EF653A74-BD6A-4EA2-9ACE-E01A5FD0DF4C}"/>
                </a:ext>
              </a:extLst>
            </p:cNvPr>
            <p:cNvSpPr/>
            <p:nvPr/>
          </p:nvSpPr>
          <p:spPr>
            <a:xfrm rot="19327735" flipH="1">
              <a:off x="7756683" y="6486454"/>
              <a:ext cx="1020868" cy="880056"/>
            </a:xfrm>
            <a:prstGeom prst="triangle">
              <a:avLst/>
            </a:prstGeom>
            <a:solidFill>
              <a:schemeClr val="accent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B"/>
                <a:cs typeface="+mn-cs"/>
              </a:endParaRPr>
            </a:p>
          </p:txBody>
        </p:sp>
        <p:sp>
          <p:nvSpPr>
            <p:cNvPr id="65" name="等腰三角形 64">
              <a:extLst>
                <a:ext uri="{FF2B5EF4-FFF2-40B4-BE49-F238E27FC236}">
                  <a16:creationId xmlns:a16="http://schemas.microsoft.com/office/drawing/2014/main" xmlns="" id="{35E8837E-9619-486B-9991-8ECF5B175588}"/>
                </a:ext>
              </a:extLst>
            </p:cNvPr>
            <p:cNvSpPr/>
            <p:nvPr/>
          </p:nvSpPr>
          <p:spPr>
            <a:xfrm rot="19327735" flipH="1">
              <a:off x="8047761" y="6743389"/>
              <a:ext cx="525798" cy="453273"/>
            </a:xfrm>
            <a:prstGeom prst="triangle">
              <a:avLst/>
            </a:prstGeom>
            <a:solidFill>
              <a:schemeClr val="accent3"/>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OPPOSans B"/>
                <a:cs typeface="+mn-cs"/>
              </a:endParaRPr>
            </a:p>
          </p:txBody>
        </p:sp>
      </p:grpSp>
      <p:sp>
        <p:nvSpPr>
          <p:cNvPr id="35" name="文本框 34">
            <a:extLst>
              <a:ext uri="{FF2B5EF4-FFF2-40B4-BE49-F238E27FC236}">
                <a16:creationId xmlns:a16="http://schemas.microsoft.com/office/drawing/2014/main" xmlns="" id="{90092C63-F130-4C88-885A-4126767FBC8A}"/>
              </a:ext>
            </a:extLst>
          </p:cNvPr>
          <p:cNvSpPr txBox="1"/>
          <p:nvPr/>
        </p:nvSpPr>
        <p:spPr>
          <a:xfrm>
            <a:off x="2788580" y="-3111252"/>
            <a:ext cx="7045151" cy="264687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600" b="0" i="0" u="none" strike="noStrike" kern="1200" cap="none" spc="0" normalizeH="0" baseline="0" noProof="0" dirty="0">
                <a:ln w="41275">
                  <a:solidFill>
                    <a:prstClr val="black"/>
                  </a:solidFill>
                </a:ln>
                <a:solidFill>
                  <a:prstClr val="white"/>
                </a:solidFill>
                <a:effectLst>
                  <a:outerShdw dist="76200" algn="ctr" rotWithShape="0">
                    <a:srgbClr val="F6BE19"/>
                  </a:outerShdw>
                </a:effectLst>
                <a:uLnTx/>
                <a:uFillTx/>
                <a:latin typeface="站酷锐锐体" panose="00020600040101010101" pitchFamily="18" charset="-122"/>
                <a:ea typeface="站酷锐锐体" panose="00020600040101010101" pitchFamily="18" charset="-122"/>
                <a:cs typeface="+mn-cs"/>
              </a:rPr>
              <a:t>Thanks</a:t>
            </a:r>
            <a:endParaRPr kumimoji="0" lang="zh-CN" altLang="en-US" sz="16600" b="0" i="0" u="none" strike="noStrike" kern="1200" cap="none" spc="0" normalizeH="0" baseline="0" noProof="0" dirty="0">
              <a:ln w="41275">
                <a:solidFill>
                  <a:prstClr val="black"/>
                </a:solidFill>
              </a:ln>
              <a:solidFill>
                <a:prstClr val="white"/>
              </a:solidFill>
              <a:effectLst>
                <a:outerShdw dist="76200" algn="ctr" rotWithShape="0">
                  <a:srgbClr val="F6BE19"/>
                </a:outerShdw>
              </a:effectLst>
              <a:uLnTx/>
              <a:uFillTx/>
              <a:latin typeface="站酷锐锐体" panose="00020600040101010101" pitchFamily="18" charset="-122"/>
              <a:ea typeface="站酷锐锐体" panose="00020600040101010101" pitchFamily="18" charset="-122"/>
              <a:cs typeface="+mn-cs"/>
            </a:endParaRPr>
          </a:p>
        </p:txBody>
      </p:sp>
      <p:pic>
        <p:nvPicPr>
          <p:cNvPr id="36" name="图片 35">
            <a:extLst>
              <a:ext uri="{FF2B5EF4-FFF2-40B4-BE49-F238E27FC236}">
                <a16:creationId xmlns:a16="http://schemas.microsoft.com/office/drawing/2014/main" xmlns="" id="{60FCF095-8F37-4013-9C84-1AD3E47FB75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6216792">
            <a:off x="12067562" y="6746173"/>
            <a:ext cx="1055923" cy="574662"/>
          </a:xfrm>
          <a:prstGeom prst="rect">
            <a:avLst/>
          </a:prstGeom>
        </p:spPr>
      </p:pic>
      <p:pic>
        <p:nvPicPr>
          <p:cNvPr id="39" name="图片 38" descr="图片包含 游戏机, 监控, 电视&#10;&#10;描述已自动生成">
            <a:extLst>
              <a:ext uri="{FF2B5EF4-FFF2-40B4-BE49-F238E27FC236}">
                <a16:creationId xmlns:a16="http://schemas.microsoft.com/office/drawing/2014/main" xmlns="" id="{A62E292D-ACF6-4242-B10F-5ABFA7CE2BD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6200000">
            <a:off x="347574" y="-1409146"/>
            <a:ext cx="642436" cy="654677"/>
          </a:xfrm>
          <a:prstGeom prst="rect">
            <a:avLst/>
          </a:prstGeom>
        </p:spPr>
      </p:pic>
    </p:spTree>
    <p:extLst>
      <p:ext uri="{BB962C8B-B14F-4D97-AF65-F5344CB8AC3E}">
        <p14:creationId xmlns:p14="http://schemas.microsoft.com/office/powerpoint/2010/main" val="26483792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xmlns="" id="{E37800D1-B02E-4740-AFC0-669BD01C2C7E}"/>
              </a:ext>
            </a:extLst>
          </p:cNvPr>
          <p:cNvSpPr/>
          <p:nvPr/>
        </p:nvSpPr>
        <p:spPr>
          <a:xfrm>
            <a:off x="223325" y="242558"/>
            <a:ext cx="11745351" cy="6403365"/>
          </a:xfrm>
          <a:prstGeom prst="rect">
            <a:avLst/>
          </a:prstGeom>
          <a:solidFill>
            <a:srgbClr val="482AFA"/>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252" name="矩形 251">
            <a:extLst>
              <a:ext uri="{FF2B5EF4-FFF2-40B4-BE49-F238E27FC236}">
                <a16:creationId xmlns:a16="http://schemas.microsoft.com/office/drawing/2014/main" xmlns="" id="{34AEF7EE-DF7B-4EA3-AB30-8C729F48C299}"/>
              </a:ext>
            </a:extLst>
          </p:cNvPr>
          <p:cNvSpPr/>
          <p:nvPr/>
        </p:nvSpPr>
        <p:spPr>
          <a:xfrm>
            <a:off x="262611" y="242558"/>
            <a:ext cx="11604660" cy="6428154"/>
          </a:xfrm>
          <a:prstGeom prst="rect">
            <a:avLst/>
          </a:prstGeom>
          <a:blipFill dpi="0" rotWithShape="1">
            <a:blip r:embed="rId3">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9" name="等腰三角形 8">
            <a:extLst>
              <a:ext uri="{FF2B5EF4-FFF2-40B4-BE49-F238E27FC236}">
                <a16:creationId xmlns:a16="http://schemas.microsoft.com/office/drawing/2014/main" xmlns="" id="{4A5E4A09-2B74-41F2-BDA0-6B459E1AFBA2}"/>
              </a:ext>
            </a:extLst>
          </p:cNvPr>
          <p:cNvSpPr/>
          <p:nvPr/>
        </p:nvSpPr>
        <p:spPr>
          <a:xfrm rot="5400000">
            <a:off x="3236479" y="-2735669"/>
            <a:ext cx="3993987" cy="9988022"/>
          </a:xfrm>
          <a:prstGeom prst="triangle">
            <a:avLst>
              <a:gd name="adj" fmla="val 0"/>
            </a:avLst>
          </a:prstGeom>
          <a:solidFill>
            <a:srgbClr val="4B2EFA"/>
          </a:solidFill>
          <a:ln w="762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92" name="箭头: V 形 191">
            <a:extLst>
              <a:ext uri="{FF2B5EF4-FFF2-40B4-BE49-F238E27FC236}">
                <a16:creationId xmlns:a16="http://schemas.microsoft.com/office/drawing/2014/main" xmlns="" id="{8D00B6BC-D8F0-4A7C-99FE-F9EE638A15B2}"/>
              </a:ext>
            </a:extLst>
          </p:cNvPr>
          <p:cNvSpPr/>
          <p:nvPr/>
        </p:nvSpPr>
        <p:spPr>
          <a:xfrm rot="20258711">
            <a:off x="3091686" y="1902198"/>
            <a:ext cx="1134765" cy="895739"/>
          </a:xfrm>
          <a:prstGeom prst="chevron">
            <a:avLst/>
          </a:prstGeom>
          <a:solidFill>
            <a:srgbClr val="FF6587"/>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Medium"/>
              <a:ea typeface="思源黑体 Medium"/>
              <a:cs typeface="+mn-cs"/>
            </a:endParaRPr>
          </a:p>
        </p:txBody>
      </p:sp>
      <p:sp>
        <p:nvSpPr>
          <p:cNvPr id="12" name="文本框 11">
            <a:extLst>
              <a:ext uri="{FF2B5EF4-FFF2-40B4-BE49-F238E27FC236}">
                <a16:creationId xmlns:a16="http://schemas.microsoft.com/office/drawing/2014/main" xmlns="" id="{2E414A56-093E-4953-A104-C748FCB1E7AB}"/>
              </a:ext>
            </a:extLst>
          </p:cNvPr>
          <p:cNvSpPr txBox="1"/>
          <p:nvPr/>
        </p:nvSpPr>
        <p:spPr>
          <a:xfrm>
            <a:off x="2503901" y="1486028"/>
            <a:ext cx="7045151" cy="264687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600" b="0" i="0" u="none" strike="noStrike" kern="1200" cap="none" spc="0" normalizeH="0" baseline="0" noProof="0" dirty="0">
                <a:ln w="41275">
                  <a:solidFill>
                    <a:prstClr val="black"/>
                  </a:solidFill>
                </a:ln>
                <a:solidFill>
                  <a:prstClr val="white"/>
                </a:solidFill>
                <a:effectLst>
                  <a:outerShdw dist="76200" algn="ctr" rotWithShape="0">
                    <a:srgbClr val="F6BE19"/>
                  </a:outerShdw>
                </a:effectLst>
                <a:uLnTx/>
                <a:uFillTx/>
                <a:latin typeface="站酷锐锐体" panose="00020600040101010101" pitchFamily="18" charset="-122"/>
                <a:ea typeface="站酷锐锐体" panose="00020600040101010101" pitchFamily="18" charset="-122"/>
                <a:cs typeface="+mn-cs"/>
              </a:rPr>
              <a:t>Thanks</a:t>
            </a:r>
            <a:endParaRPr kumimoji="0" lang="zh-CN" altLang="en-US" sz="16600" b="0" i="0" u="none" strike="noStrike" kern="1200" cap="none" spc="0" normalizeH="0" baseline="0" noProof="0" dirty="0">
              <a:ln w="41275">
                <a:solidFill>
                  <a:prstClr val="black"/>
                </a:solidFill>
              </a:ln>
              <a:solidFill>
                <a:prstClr val="white"/>
              </a:solidFill>
              <a:effectLst>
                <a:outerShdw dist="76200" algn="ctr" rotWithShape="0">
                  <a:srgbClr val="F6BE19"/>
                </a:outerShdw>
              </a:effectLst>
              <a:uLnTx/>
              <a:uFillTx/>
              <a:latin typeface="站酷锐锐体" panose="00020600040101010101" pitchFamily="18" charset="-122"/>
              <a:ea typeface="站酷锐锐体" panose="00020600040101010101" pitchFamily="18" charset="-122"/>
              <a:cs typeface="+mn-cs"/>
            </a:endParaRPr>
          </a:p>
        </p:txBody>
      </p:sp>
      <p:sp>
        <p:nvSpPr>
          <p:cNvPr id="7" name="等腰三角形 6">
            <a:extLst>
              <a:ext uri="{FF2B5EF4-FFF2-40B4-BE49-F238E27FC236}">
                <a16:creationId xmlns:a16="http://schemas.microsoft.com/office/drawing/2014/main" xmlns="" id="{F6DACC93-1AED-46B8-8B52-934ADFB53A3E}"/>
              </a:ext>
            </a:extLst>
          </p:cNvPr>
          <p:cNvSpPr/>
          <p:nvPr/>
        </p:nvSpPr>
        <p:spPr>
          <a:xfrm rot="5400000">
            <a:off x="2407159" y="-1918137"/>
            <a:ext cx="2914468" cy="7279447"/>
          </a:xfrm>
          <a:prstGeom prst="triangle">
            <a:avLst>
              <a:gd name="adj" fmla="val 0"/>
            </a:avLst>
          </a:prstGeom>
          <a:solidFill>
            <a:srgbClr val="F6BE19">
              <a:alpha val="99000"/>
            </a:srgbClr>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0" name="等腰三角形 9">
            <a:extLst>
              <a:ext uri="{FF2B5EF4-FFF2-40B4-BE49-F238E27FC236}">
                <a16:creationId xmlns:a16="http://schemas.microsoft.com/office/drawing/2014/main" xmlns="" id="{D16CA0AC-EB06-4889-A305-464ADEA6D860}"/>
              </a:ext>
            </a:extLst>
          </p:cNvPr>
          <p:cNvSpPr/>
          <p:nvPr/>
        </p:nvSpPr>
        <p:spPr>
          <a:xfrm rot="5400000" flipH="1" flipV="1">
            <a:off x="4959107" y="-396723"/>
            <a:ext cx="3993987" cy="9975755"/>
          </a:xfrm>
          <a:prstGeom prst="triangle">
            <a:avLst>
              <a:gd name="adj" fmla="val 0"/>
            </a:avLst>
          </a:prstGeom>
          <a:solidFill>
            <a:srgbClr val="F6BE1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1" name="等腰三角形 10">
            <a:extLst>
              <a:ext uri="{FF2B5EF4-FFF2-40B4-BE49-F238E27FC236}">
                <a16:creationId xmlns:a16="http://schemas.microsoft.com/office/drawing/2014/main" xmlns="" id="{6EEC9DDE-ABD5-4369-B504-24B000B3BD4E}"/>
              </a:ext>
            </a:extLst>
          </p:cNvPr>
          <p:cNvSpPr/>
          <p:nvPr/>
        </p:nvSpPr>
        <p:spPr>
          <a:xfrm rot="5400000" flipH="1" flipV="1">
            <a:off x="8327411" y="2972999"/>
            <a:ext cx="2082767" cy="5202114"/>
          </a:xfrm>
          <a:prstGeom prst="triangle">
            <a:avLst>
              <a:gd name="adj" fmla="val 0"/>
            </a:avLst>
          </a:prstGeom>
          <a:solidFill>
            <a:srgbClr val="4B2EFA"/>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8" name="椭圆 7">
            <a:extLst>
              <a:ext uri="{FF2B5EF4-FFF2-40B4-BE49-F238E27FC236}">
                <a16:creationId xmlns:a16="http://schemas.microsoft.com/office/drawing/2014/main" xmlns="" id="{0A6A4DF6-81E6-49B0-81FF-52B5394684D3}"/>
              </a:ext>
            </a:extLst>
          </p:cNvPr>
          <p:cNvSpPr/>
          <p:nvPr/>
        </p:nvSpPr>
        <p:spPr>
          <a:xfrm>
            <a:off x="563351" y="465614"/>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8" name="椭圆 17">
            <a:extLst>
              <a:ext uri="{FF2B5EF4-FFF2-40B4-BE49-F238E27FC236}">
                <a16:creationId xmlns:a16="http://schemas.microsoft.com/office/drawing/2014/main" xmlns="" id="{B62EE8B9-E5CF-476F-B9C8-632F663E23A8}"/>
              </a:ext>
            </a:extLst>
          </p:cNvPr>
          <p:cNvSpPr/>
          <p:nvPr/>
        </p:nvSpPr>
        <p:spPr>
          <a:xfrm>
            <a:off x="1219629" y="465614"/>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9" name="椭圆 18">
            <a:extLst>
              <a:ext uri="{FF2B5EF4-FFF2-40B4-BE49-F238E27FC236}">
                <a16:creationId xmlns:a16="http://schemas.microsoft.com/office/drawing/2014/main" xmlns="" id="{D23167D2-D68B-43D8-9598-4F58F7832795}"/>
              </a:ext>
            </a:extLst>
          </p:cNvPr>
          <p:cNvSpPr/>
          <p:nvPr/>
        </p:nvSpPr>
        <p:spPr>
          <a:xfrm>
            <a:off x="1875907" y="465614"/>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20" name="椭圆 19">
            <a:extLst>
              <a:ext uri="{FF2B5EF4-FFF2-40B4-BE49-F238E27FC236}">
                <a16:creationId xmlns:a16="http://schemas.microsoft.com/office/drawing/2014/main" xmlns="" id="{8D6004B6-F197-4903-9BB2-26097CAE1E20}"/>
              </a:ext>
            </a:extLst>
          </p:cNvPr>
          <p:cNvSpPr/>
          <p:nvPr/>
        </p:nvSpPr>
        <p:spPr>
          <a:xfrm>
            <a:off x="2532185" y="465614"/>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21" name="椭圆 20">
            <a:extLst>
              <a:ext uri="{FF2B5EF4-FFF2-40B4-BE49-F238E27FC236}">
                <a16:creationId xmlns:a16="http://schemas.microsoft.com/office/drawing/2014/main" xmlns="" id="{EF565A94-03A2-4508-8F36-D302367A648F}"/>
              </a:ext>
            </a:extLst>
          </p:cNvPr>
          <p:cNvSpPr/>
          <p:nvPr/>
        </p:nvSpPr>
        <p:spPr>
          <a:xfrm>
            <a:off x="3188463" y="465614"/>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22" name="椭圆 21">
            <a:extLst>
              <a:ext uri="{FF2B5EF4-FFF2-40B4-BE49-F238E27FC236}">
                <a16:creationId xmlns:a16="http://schemas.microsoft.com/office/drawing/2014/main" xmlns="" id="{BCF9C985-5FA4-43EA-8C33-6AB6ED69DB4D}"/>
              </a:ext>
            </a:extLst>
          </p:cNvPr>
          <p:cNvSpPr/>
          <p:nvPr/>
        </p:nvSpPr>
        <p:spPr>
          <a:xfrm>
            <a:off x="3844741" y="465614"/>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23" name="椭圆 22">
            <a:extLst>
              <a:ext uri="{FF2B5EF4-FFF2-40B4-BE49-F238E27FC236}">
                <a16:creationId xmlns:a16="http://schemas.microsoft.com/office/drawing/2014/main" xmlns="" id="{F4599904-0B24-48AA-8873-DF28CF742D5F}"/>
              </a:ext>
            </a:extLst>
          </p:cNvPr>
          <p:cNvSpPr/>
          <p:nvPr/>
        </p:nvSpPr>
        <p:spPr>
          <a:xfrm>
            <a:off x="4501019" y="465614"/>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24" name="椭圆 23">
            <a:extLst>
              <a:ext uri="{FF2B5EF4-FFF2-40B4-BE49-F238E27FC236}">
                <a16:creationId xmlns:a16="http://schemas.microsoft.com/office/drawing/2014/main" xmlns="" id="{119CFE59-E9CB-429D-AEE5-74B81F3E0D6A}"/>
              </a:ext>
            </a:extLst>
          </p:cNvPr>
          <p:cNvSpPr/>
          <p:nvPr/>
        </p:nvSpPr>
        <p:spPr>
          <a:xfrm>
            <a:off x="5157297" y="465614"/>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25" name="椭圆 24">
            <a:extLst>
              <a:ext uri="{FF2B5EF4-FFF2-40B4-BE49-F238E27FC236}">
                <a16:creationId xmlns:a16="http://schemas.microsoft.com/office/drawing/2014/main" xmlns="" id="{D520EAC4-1385-4268-8510-9DBA208F1505}"/>
              </a:ext>
            </a:extLst>
          </p:cNvPr>
          <p:cNvSpPr/>
          <p:nvPr/>
        </p:nvSpPr>
        <p:spPr>
          <a:xfrm>
            <a:off x="5813575" y="465614"/>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26" name="椭圆 25">
            <a:extLst>
              <a:ext uri="{FF2B5EF4-FFF2-40B4-BE49-F238E27FC236}">
                <a16:creationId xmlns:a16="http://schemas.microsoft.com/office/drawing/2014/main" xmlns="" id="{BA0144E1-DD32-43ED-811A-4966DEA554EE}"/>
              </a:ext>
            </a:extLst>
          </p:cNvPr>
          <p:cNvSpPr/>
          <p:nvPr/>
        </p:nvSpPr>
        <p:spPr>
          <a:xfrm>
            <a:off x="6469853" y="465614"/>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27" name="椭圆 26">
            <a:extLst>
              <a:ext uri="{FF2B5EF4-FFF2-40B4-BE49-F238E27FC236}">
                <a16:creationId xmlns:a16="http://schemas.microsoft.com/office/drawing/2014/main" xmlns="" id="{ED23F4F7-5339-4740-9E61-EBC885EAC237}"/>
              </a:ext>
            </a:extLst>
          </p:cNvPr>
          <p:cNvSpPr/>
          <p:nvPr/>
        </p:nvSpPr>
        <p:spPr>
          <a:xfrm>
            <a:off x="349991" y="958631"/>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28" name="椭圆 27">
            <a:extLst>
              <a:ext uri="{FF2B5EF4-FFF2-40B4-BE49-F238E27FC236}">
                <a16:creationId xmlns:a16="http://schemas.microsoft.com/office/drawing/2014/main" xmlns="" id="{4B0DD9F8-1467-4545-8C82-223F607A5A1E}"/>
              </a:ext>
            </a:extLst>
          </p:cNvPr>
          <p:cNvSpPr/>
          <p:nvPr/>
        </p:nvSpPr>
        <p:spPr>
          <a:xfrm>
            <a:off x="1006269" y="958631"/>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29" name="椭圆 28">
            <a:extLst>
              <a:ext uri="{FF2B5EF4-FFF2-40B4-BE49-F238E27FC236}">
                <a16:creationId xmlns:a16="http://schemas.microsoft.com/office/drawing/2014/main" xmlns="" id="{819E4060-F1E9-456A-99BF-796072278DF9}"/>
              </a:ext>
            </a:extLst>
          </p:cNvPr>
          <p:cNvSpPr/>
          <p:nvPr/>
        </p:nvSpPr>
        <p:spPr>
          <a:xfrm>
            <a:off x="1662547" y="958631"/>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30" name="椭圆 29">
            <a:extLst>
              <a:ext uri="{FF2B5EF4-FFF2-40B4-BE49-F238E27FC236}">
                <a16:creationId xmlns:a16="http://schemas.microsoft.com/office/drawing/2014/main" xmlns="" id="{F5F7A805-5807-473C-89F8-4F6309B40DC6}"/>
              </a:ext>
            </a:extLst>
          </p:cNvPr>
          <p:cNvSpPr/>
          <p:nvPr/>
        </p:nvSpPr>
        <p:spPr>
          <a:xfrm>
            <a:off x="2318825" y="958631"/>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31" name="椭圆 30">
            <a:extLst>
              <a:ext uri="{FF2B5EF4-FFF2-40B4-BE49-F238E27FC236}">
                <a16:creationId xmlns:a16="http://schemas.microsoft.com/office/drawing/2014/main" xmlns="" id="{49DE14DA-5977-4D2B-866D-39CCC017839D}"/>
              </a:ext>
            </a:extLst>
          </p:cNvPr>
          <p:cNvSpPr/>
          <p:nvPr/>
        </p:nvSpPr>
        <p:spPr>
          <a:xfrm>
            <a:off x="2975103" y="958631"/>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32" name="椭圆 31">
            <a:extLst>
              <a:ext uri="{FF2B5EF4-FFF2-40B4-BE49-F238E27FC236}">
                <a16:creationId xmlns:a16="http://schemas.microsoft.com/office/drawing/2014/main" xmlns="" id="{6CB1954C-8DA4-43CD-970A-41B9CD693307}"/>
              </a:ext>
            </a:extLst>
          </p:cNvPr>
          <p:cNvSpPr/>
          <p:nvPr/>
        </p:nvSpPr>
        <p:spPr>
          <a:xfrm>
            <a:off x="3631381" y="958631"/>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33" name="椭圆 32">
            <a:extLst>
              <a:ext uri="{FF2B5EF4-FFF2-40B4-BE49-F238E27FC236}">
                <a16:creationId xmlns:a16="http://schemas.microsoft.com/office/drawing/2014/main" xmlns="" id="{6785BDC0-AA75-486D-9E31-8BB478737024}"/>
              </a:ext>
            </a:extLst>
          </p:cNvPr>
          <p:cNvSpPr/>
          <p:nvPr/>
        </p:nvSpPr>
        <p:spPr>
          <a:xfrm>
            <a:off x="4287659" y="958631"/>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34" name="椭圆 33">
            <a:extLst>
              <a:ext uri="{FF2B5EF4-FFF2-40B4-BE49-F238E27FC236}">
                <a16:creationId xmlns:a16="http://schemas.microsoft.com/office/drawing/2014/main" xmlns="" id="{F74D4E67-B5B5-4025-85FC-AF90D64DFAFB}"/>
              </a:ext>
            </a:extLst>
          </p:cNvPr>
          <p:cNvSpPr/>
          <p:nvPr/>
        </p:nvSpPr>
        <p:spPr>
          <a:xfrm>
            <a:off x="4943937" y="958631"/>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259" name="任意多边形: 形状 258">
            <a:extLst>
              <a:ext uri="{FF2B5EF4-FFF2-40B4-BE49-F238E27FC236}">
                <a16:creationId xmlns:a16="http://schemas.microsoft.com/office/drawing/2014/main" xmlns="" id="{37C90E2F-EE0E-4C13-A4D1-6F7081B69AA8}"/>
              </a:ext>
            </a:extLst>
          </p:cNvPr>
          <p:cNvSpPr/>
          <p:nvPr/>
        </p:nvSpPr>
        <p:spPr>
          <a:xfrm>
            <a:off x="5604820" y="958631"/>
            <a:ext cx="78454" cy="36970"/>
          </a:xfrm>
          <a:custGeom>
            <a:avLst/>
            <a:gdLst>
              <a:gd name="connsiteX0" fmla="*/ 55173 w 78454"/>
              <a:gd name="connsiteY0" fmla="*/ 0 h 36970"/>
              <a:gd name="connsiteX1" fmla="*/ 78442 w 78454"/>
              <a:gd name="connsiteY1" fmla="*/ 4698 h 36970"/>
              <a:gd name="connsiteX2" fmla="*/ 78454 w 78454"/>
              <a:gd name="connsiteY2" fmla="*/ 4706 h 36970"/>
              <a:gd name="connsiteX3" fmla="*/ 0 w 78454"/>
              <a:gd name="connsiteY3" fmla="*/ 36970 h 36970"/>
              <a:gd name="connsiteX4" fmla="*/ 93 w 78454"/>
              <a:gd name="connsiteY4" fmla="*/ 36510 h 36970"/>
              <a:gd name="connsiteX5" fmla="*/ 55173 w 78454"/>
              <a:gd name="connsiteY5" fmla="*/ 0 h 36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454" h="36970">
                <a:moveTo>
                  <a:pt x="55173" y="0"/>
                </a:moveTo>
                <a:cubicBezTo>
                  <a:pt x="63427" y="0"/>
                  <a:pt x="71290" y="1673"/>
                  <a:pt x="78442" y="4698"/>
                </a:cubicBezTo>
                <a:lnTo>
                  <a:pt x="78454" y="4706"/>
                </a:lnTo>
                <a:lnTo>
                  <a:pt x="0" y="36970"/>
                </a:lnTo>
                <a:lnTo>
                  <a:pt x="93" y="36510"/>
                </a:lnTo>
                <a:cubicBezTo>
                  <a:pt x="9168" y="15055"/>
                  <a:pt x="30413" y="0"/>
                  <a:pt x="55173"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37" name="椭圆 36">
            <a:extLst>
              <a:ext uri="{FF2B5EF4-FFF2-40B4-BE49-F238E27FC236}">
                <a16:creationId xmlns:a16="http://schemas.microsoft.com/office/drawing/2014/main" xmlns="" id="{7F70B135-371A-4D85-AD8B-16713A863579}"/>
              </a:ext>
            </a:extLst>
          </p:cNvPr>
          <p:cNvSpPr/>
          <p:nvPr/>
        </p:nvSpPr>
        <p:spPr>
          <a:xfrm>
            <a:off x="563351" y="1456868"/>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38" name="椭圆 37">
            <a:extLst>
              <a:ext uri="{FF2B5EF4-FFF2-40B4-BE49-F238E27FC236}">
                <a16:creationId xmlns:a16="http://schemas.microsoft.com/office/drawing/2014/main" xmlns="" id="{B613A95A-A78D-4401-B189-18AC12B82A26}"/>
              </a:ext>
            </a:extLst>
          </p:cNvPr>
          <p:cNvSpPr/>
          <p:nvPr/>
        </p:nvSpPr>
        <p:spPr>
          <a:xfrm>
            <a:off x="1219629" y="1456868"/>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39" name="椭圆 38">
            <a:extLst>
              <a:ext uri="{FF2B5EF4-FFF2-40B4-BE49-F238E27FC236}">
                <a16:creationId xmlns:a16="http://schemas.microsoft.com/office/drawing/2014/main" xmlns="" id="{018D34AB-A8D7-4002-81C4-8B434342677A}"/>
              </a:ext>
            </a:extLst>
          </p:cNvPr>
          <p:cNvSpPr/>
          <p:nvPr/>
        </p:nvSpPr>
        <p:spPr>
          <a:xfrm>
            <a:off x="1875907" y="1456868"/>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40" name="椭圆 39">
            <a:extLst>
              <a:ext uri="{FF2B5EF4-FFF2-40B4-BE49-F238E27FC236}">
                <a16:creationId xmlns:a16="http://schemas.microsoft.com/office/drawing/2014/main" xmlns="" id="{0D62352C-E4D3-4FC5-81FA-013CC163BF4D}"/>
              </a:ext>
            </a:extLst>
          </p:cNvPr>
          <p:cNvSpPr/>
          <p:nvPr/>
        </p:nvSpPr>
        <p:spPr>
          <a:xfrm>
            <a:off x="2532185" y="1456868"/>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41" name="椭圆 40">
            <a:extLst>
              <a:ext uri="{FF2B5EF4-FFF2-40B4-BE49-F238E27FC236}">
                <a16:creationId xmlns:a16="http://schemas.microsoft.com/office/drawing/2014/main" xmlns="" id="{6934B966-04E9-48EF-A11E-EBD0747ECD1B}"/>
              </a:ext>
            </a:extLst>
          </p:cNvPr>
          <p:cNvSpPr/>
          <p:nvPr/>
        </p:nvSpPr>
        <p:spPr>
          <a:xfrm>
            <a:off x="3188463" y="1456868"/>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42" name="椭圆 41">
            <a:extLst>
              <a:ext uri="{FF2B5EF4-FFF2-40B4-BE49-F238E27FC236}">
                <a16:creationId xmlns:a16="http://schemas.microsoft.com/office/drawing/2014/main" xmlns="" id="{1C587BC5-0EFD-4230-A072-446D6415B6D9}"/>
              </a:ext>
            </a:extLst>
          </p:cNvPr>
          <p:cNvSpPr/>
          <p:nvPr/>
        </p:nvSpPr>
        <p:spPr>
          <a:xfrm>
            <a:off x="3844741" y="1456868"/>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47" name="椭圆 46">
            <a:extLst>
              <a:ext uri="{FF2B5EF4-FFF2-40B4-BE49-F238E27FC236}">
                <a16:creationId xmlns:a16="http://schemas.microsoft.com/office/drawing/2014/main" xmlns="" id="{900A5889-62CA-4236-8B9A-FD8B3277E817}"/>
              </a:ext>
            </a:extLst>
          </p:cNvPr>
          <p:cNvSpPr/>
          <p:nvPr/>
        </p:nvSpPr>
        <p:spPr>
          <a:xfrm>
            <a:off x="349991" y="1949885"/>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48" name="椭圆 47">
            <a:extLst>
              <a:ext uri="{FF2B5EF4-FFF2-40B4-BE49-F238E27FC236}">
                <a16:creationId xmlns:a16="http://schemas.microsoft.com/office/drawing/2014/main" xmlns="" id="{74335FF1-3259-4963-8254-6A9417F2F8C7}"/>
              </a:ext>
            </a:extLst>
          </p:cNvPr>
          <p:cNvSpPr/>
          <p:nvPr/>
        </p:nvSpPr>
        <p:spPr>
          <a:xfrm>
            <a:off x="1006269" y="1949885"/>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49" name="椭圆 48">
            <a:extLst>
              <a:ext uri="{FF2B5EF4-FFF2-40B4-BE49-F238E27FC236}">
                <a16:creationId xmlns:a16="http://schemas.microsoft.com/office/drawing/2014/main" xmlns="" id="{8A0098DD-F81B-4AA8-9033-1B8C02D4460F}"/>
              </a:ext>
            </a:extLst>
          </p:cNvPr>
          <p:cNvSpPr/>
          <p:nvPr/>
        </p:nvSpPr>
        <p:spPr>
          <a:xfrm>
            <a:off x="1662547" y="1949885"/>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50" name="椭圆 49">
            <a:extLst>
              <a:ext uri="{FF2B5EF4-FFF2-40B4-BE49-F238E27FC236}">
                <a16:creationId xmlns:a16="http://schemas.microsoft.com/office/drawing/2014/main" xmlns="" id="{08367809-1108-4603-BDE7-5CBCA2694C36}"/>
              </a:ext>
            </a:extLst>
          </p:cNvPr>
          <p:cNvSpPr/>
          <p:nvPr/>
        </p:nvSpPr>
        <p:spPr>
          <a:xfrm>
            <a:off x="2318825" y="1949885"/>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257" name="任意多边形: 形状 256">
            <a:extLst>
              <a:ext uri="{FF2B5EF4-FFF2-40B4-BE49-F238E27FC236}">
                <a16:creationId xmlns:a16="http://schemas.microsoft.com/office/drawing/2014/main" xmlns="" id="{836BF8C6-57A4-458F-8F67-39B2F6C6FA40}"/>
              </a:ext>
            </a:extLst>
          </p:cNvPr>
          <p:cNvSpPr/>
          <p:nvPr/>
        </p:nvSpPr>
        <p:spPr>
          <a:xfrm>
            <a:off x="2975103" y="1949885"/>
            <a:ext cx="118084" cy="95628"/>
          </a:xfrm>
          <a:custGeom>
            <a:avLst/>
            <a:gdLst>
              <a:gd name="connsiteX0" fmla="*/ 59778 w 118084"/>
              <a:gd name="connsiteY0" fmla="*/ 0 h 95628"/>
              <a:gd name="connsiteX1" fmla="*/ 114858 w 118084"/>
              <a:gd name="connsiteY1" fmla="*/ 36510 h 95628"/>
              <a:gd name="connsiteX2" fmla="*/ 118084 w 118084"/>
              <a:gd name="connsiteY2" fmla="*/ 52486 h 95628"/>
              <a:gd name="connsiteX3" fmla="*/ 13181 w 118084"/>
              <a:gd name="connsiteY3" fmla="*/ 95628 h 95628"/>
              <a:gd name="connsiteX4" fmla="*/ 4698 w 118084"/>
              <a:gd name="connsiteY4" fmla="*/ 83046 h 95628"/>
              <a:gd name="connsiteX5" fmla="*/ 0 w 118084"/>
              <a:gd name="connsiteY5" fmla="*/ 59778 h 95628"/>
              <a:gd name="connsiteX6" fmla="*/ 59778 w 118084"/>
              <a:gd name="connsiteY6" fmla="*/ 0 h 95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84" h="95628">
                <a:moveTo>
                  <a:pt x="59778" y="0"/>
                </a:moveTo>
                <a:cubicBezTo>
                  <a:pt x="84539" y="0"/>
                  <a:pt x="105784" y="15055"/>
                  <a:pt x="114858" y="36510"/>
                </a:cubicBezTo>
                <a:lnTo>
                  <a:pt x="118084" y="52486"/>
                </a:lnTo>
                <a:lnTo>
                  <a:pt x="13181" y="95628"/>
                </a:lnTo>
                <a:lnTo>
                  <a:pt x="4698" y="83046"/>
                </a:lnTo>
                <a:cubicBezTo>
                  <a:pt x="1673" y="75894"/>
                  <a:pt x="0" y="68032"/>
                  <a:pt x="0" y="59778"/>
                </a:cubicBezTo>
                <a:cubicBezTo>
                  <a:pt x="0" y="26764"/>
                  <a:pt x="26764" y="0"/>
                  <a:pt x="59778"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57" name="椭圆 56">
            <a:extLst>
              <a:ext uri="{FF2B5EF4-FFF2-40B4-BE49-F238E27FC236}">
                <a16:creationId xmlns:a16="http://schemas.microsoft.com/office/drawing/2014/main" xmlns="" id="{9F03F6F3-16BD-4EA4-AD27-C8EF93A64682}"/>
              </a:ext>
            </a:extLst>
          </p:cNvPr>
          <p:cNvSpPr/>
          <p:nvPr/>
        </p:nvSpPr>
        <p:spPr>
          <a:xfrm>
            <a:off x="563351" y="2448122"/>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58" name="椭圆 57">
            <a:extLst>
              <a:ext uri="{FF2B5EF4-FFF2-40B4-BE49-F238E27FC236}">
                <a16:creationId xmlns:a16="http://schemas.microsoft.com/office/drawing/2014/main" xmlns="" id="{53ED29BF-5897-4BBD-829A-DBD4CF7C2422}"/>
              </a:ext>
            </a:extLst>
          </p:cNvPr>
          <p:cNvSpPr/>
          <p:nvPr/>
        </p:nvSpPr>
        <p:spPr>
          <a:xfrm>
            <a:off x="1219629" y="2448122"/>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254" name="任意多边形: 形状 253">
            <a:extLst>
              <a:ext uri="{FF2B5EF4-FFF2-40B4-BE49-F238E27FC236}">
                <a16:creationId xmlns:a16="http://schemas.microsoft.com/office/drawing/2014/main" xmlns="" id="{0810E793-56CE-42E7-A2BB-97440405D939}"/>
              </a:ext>
            </a:extLst>
          </p:cNvPr>
          <p:cNvSpPr/>
          <p:nvPr/>
        </p:nvSpPr>
        <p:spPr>
          <a:xfrm>
            <a:off x="1865933" y="2435696"/>
            <a:ext cx="103984" cy="64196"/>
          </a:xfrm>
          <a:custGeom>
            <a:avLst/>
            <a:gdLst>
              <a:gd name="connsiteX0" fmla="*/ 59778 w 103984"/>
              <a:gd name="connsiteY0" fmla="*/ 0 h 64196"/>
              <a:gd name="connsiteX1" fmla="*/ 102047 w 103984"/>
              <a:gd name="connsiteY1" fmla="*/ 17509 h 64196"/>
              <a:gd name="connsiteX2" fmla="*/ 103984 w 103984"/>
              <a:gd name="connsiteY2" fmla="*/ 22185 h 64196"/>
              <a:gd name="connsiteX3" fmla="*/ 1830 w 103984"/>
              <a:gd name="connsiteY3" fmla="*/ 64196 h 64196"/>
              <a:gd name="connsiteX4" fmla="*/ 0 w 103984"/>
              <a:gd name="connsiteY4" fmla="*/ 59778 h 64196"/>
              <a:gd name="connsiteX5" fmla="*/ 59778 w 103984"/>
              <a:gd name="connsiteY5" fmla="*/ 0 h 64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984" h="64196">
                <a:moveTo>
                  <a:pt x="59778" y="0"/>
                </a:moveTo>
                <a:cubicBezTo>
                  <a:pt x="76285" y="0"/>
                  <a:pt x="91230" y="6691"/>
                  <a:pt x="102047" y="17509"/>
                </a:cubicBezTo>
                <a:lnTo>
                  <a:pt x="103984" y="22185"/>
                </a:lnTo>
                <a:lnTo>
                  <a:pt x="1830" y="64196"/>
                </a:lnTo>
                <a:lnTo>
                  <a:pt x="0" y="59778"/>
                </a:lnTo>
                <a:cubicBezTo>
                  <a:pt x="0" y="26764"/>
                  <a:pt x="26764" y="0"/>
                  <a:pt x="59778"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67" name="椭圆 66">
            <a:extLst>
              <a:ext uri="{FF2B5EF4-FFF2-40B4-BE49-F238E27FC236}">
                <a16:creationId xmlns:a16="http://schemas.microsoft.com/office/drawing/2014/main" xmlns="" id="{1B1825F5-72C7-45AD-A3BE-580E109AB2B5}"/>
              </a:ext>
            </a:extLst>
          </p:cNvPr>
          <p:cNvSpPr/>
          <p:nvPr/>
        </p:nvSpPr>
        <p:spPr>
          <a:xfrm>
            <a:off x="349991" y="2941139"/>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16" name="椭圆 115">
            <a:extLst>
              <a:ext uri="{FF2B5EF4-FFF2-40B4-BE49-F238E27FC236}">
                <a16:creationId xmlns:a16="http://schemas.microsoft.com/office/drawing/2014/main" xmlns="" id="{CB4A7C52-E273-4BB9-A875-FD2A513B134D}"/>
              </a:ext>
            </a:extLst>
          </p:cNvPr>
          <p:cNvSpPr/>
          <p:nvPr/>
        </p:nvSpPr>
        <p:spPr>
          <a:xfrm>
            <a:off x="2853380" y="6317368"/>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17" name="椭圆 116">
            <a:extLst>
              <a:ext uri="{FF2B5EF4-FFF2-40B4-BE49-F238E27FC236}">
                <a16:creationId xmlns:a16="http://schemas.microsoft.com/office/drawing/2014/main" xmlns="" id="{C38208C1-FE34-4A15-AD14-E90B96CEAB45}"/>
              </a:ext>
            </a:extLst>
          </p:cNvPr>
          <p:cNvSpPr/>
          <p:nvPr/>
        </p:nvSpPr>
        <p:spPr>
          <a:xfrm>
            <a:off x="3509658" y="6317368"/>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18" name="椭圆 117">
            <a:extLst>
              <a:ext uri="{FF2B5EF4-FFF2-40B4-BE49-F238E27FC236}">
                <a16:creationId xmlns:a16="http://schemas.microsoft.com/office/drawing/2014/main" xmlns="" id="{D4FBFDE1-6BE6-4ACD-86E5-7C9327C372FF}"/>
              </a:ext>
            </a:extLst>
          </p:cNvPr>
          <p:cNvSpPr/>
          <p:nvPr/>
        </p:nvSpPr>
        <p:spPr>
          <a:xfrm>
            <a:off x="4165936" y="6317368"/>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19" name="椭圆 118">
            <a:extLst>
              <a:ext uri="{FF2B5EF4-FFF2-40B4-BE49-F238E27FC236}">
                <a16:creationId xmlns:a16="http://schemas.microsoft.com/office/drawing/2014/main" xmlns="" id="{1E6B3055-F665-4DDF-B951-D36E829139DF}"/>
              </a:ext>
            </a:extLst>
          </p:cNvPr>
          <p:cNvSpPr/>
          <p:nvPr/>
        </p:nvSpPr>
        <p:spPr>
          <a:xfrm>
            <a:off x="4822214" y="6317368"/>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20" name="椭圆 119">
            <a:extLst>
              <a:ext uri="{FF2B5EF4-FFF2-40B4-BE49-F238E27FC236}">
                <a16:creationId xmlns:a16="http://schemas.microsoft.com/office/drawing/2014/main" xmlns="" id="{AEBD580B-7255-49E7-9C4B-59F1EC548C5E}"/>
              </a:ext>
            </a:extLst>
          </p:cNvPr>
          <p:cNvSpPr/>
          <p:nvPr/>
        </p:nvSpPr>
        <p:spPr>
          <a:xfrm>
            <a:off x="5478492" y="6317368"/>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21" name="椭圆 120">
            <a:extLst>
              <a:ext uri="{FF2B5EF4-FFF2-40B4-BE49-F238E27FC236}">
                <a16:creationId xmlns:a16="http://schemas.microsoft.com/office/drawing/2014/main" xmlns="" id="{A5AC5237-C68E-4083-A1E2-85E13F5AC7B8}"/>
              </a:ext>
            </a:extLst>
          </p:cNvPr>
          <p:cNvSpPr/>
          <p:nvPr/>
        </p:nvSpPr>
        <p:spPr>
          <a:xfrm>
            <a:off x="6134770" y="6317368"/>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22" name="椭圆 121">
            <a:extLst>
              <a:ext uri="{FF2B5EF4-FFF2-40B4-BE49-F238E27FC236}">
                <a16:creationId xmlns:a16="http://schemas.microsoft.com/office/drawing/2014/main" xmlns="" id="{A5F58F55-89EE-429E-BDDC-1525E734F58E}"/>
              </a:ext>
            </a:extLst>
          </p:cNvPr>
          <p:cNvSpPr/>
          <p:nvPr/>
        </p:nvSpPr>
        <p:spPr>
          <a:xfrm>
            <a:off x="6791048" y="6317368"/>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27" name="椭圆 126">
            <a:extLst>
              <a:ext uri="{FF2B5EF4-FFF2-40B4-BE49-F238E27FC236}">
                <a16:creationId xmlns:a16="http://schemas.microsoft.com/office/drawing/2014/main" xmlns="" id="{A1037F44-66F5-4FB1-B0CA-E2E986233E69}"/>
              </a:ext>
            </a:extLst>
          </p:cNvPr>
          <p:cNvSpPr/>
          <p:nvPr/>
        </p:nvSpPr>
        <p:spPr>
          <a:xfrm>
            <a:off x="4064489" y="5884129"/>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28" name="椭圆 127">
            <a:extLst>
              <a:ext uri="{FF2B5EF4-FFF2-40B4-BE49-F238E27FC236}">
                <a16:creationId xmlns:a16="http://schemas.microsoft.com/office/drawing/2014/main" xmlns="" id="{78769FD1-FEDF-4095-9F7E-4A4D857B5AB8}"/>
              </a:ext>
            </a:extLst>
          </p:cNvPr>
          <p:cNvSpPr/>
          <p:nvPr/>
        </p:nvSpPr>
        <p:spPr>
          <a:xfrm>
            <a:off x="4720767" y="5884129"/>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29" name="椭圆 128">
            <a:extLst>
              <a:ext uri="{FF2B5EF4-FFF2-40B4-BE49-F238E27FC236}">
                <a16:creationId xmlns:a16="http://schemas.microsoft.com/office/drawing/2014/main" xmlns="" id="{FFA7F6C2-8F28-42A2-BE12-AAE65D6CDA12}"/>
              </a:ext>
            </a:extLst>
          </p:cNvPr>
          <p:cNvSpPr/>
          <p:nvPr/>
        </p:nvSpPr>
        <p:spPr>
          <a:xfrm>
            <a:off x="5377045" y="5884129"/>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30" name="椭圆 129">
            <a:extLst>
              <a:ext uri="{FF2B5EF4-FFF2-40B4-BE49-F238E27FC236}">
                <a16:creationId xmlns:a16="http://schemas.microsoft.com/office/drawing/2014/main" xmlns="" id="{5039D363-9C37-468F-B96E-06CB4DD8C188}"/>
              </a:ext>
            </a:extLst>
          </p:cNvPr>
          <p:cNvSpPr/>
          <p:nvPr/>
        </p:nvSpPr>
        <p:spPr>
          <a:xfrm>
            <a:off x="6033323" y="5884129"/>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31" name="椭圆 130">
            <a:extLst>
              <a:ext uri="{FF2B5EF4-FFF2-40B4-BE49-F238E27FC236}">
                <a16:creationId xmlns:a16="http://schemas.microsoft.com/office/drawing/2014/main" xmlns="" id="{00E81C93-C05F-4A5B-9F4E-CC433E1E2414}"/>
              </a:ext>
            </a:extLst>
          </p:cNvPr>
          <p:cNvSpPr/>
          <p:nvPr/>
        </p:nvSpPr>
        <p:spPr>
          <a:xfrm>
            <a:off x="6689601" y="5884129"/>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32" name="椭圆 131">
            <a:extLst>
              <a:ext uri="{FF2B5EF4-FFF2-40B4-BE49-F238E27FC236}">
                <a16:creationId xmlns:a16="http://schemas.microsoft.com/office/drawing/2014/main" xmlns="" id="{B1FDD3B6-3C42-4763-A3CA-D751F6B6DDF5}"/>
              </a:ext>
            </a:extLst>
          </p:cNvPr>
          <p:cNvSpPr/>
          <p:nvPr/>
        </p:nvSpPr>
        <p:spPr>
          <a:xfrm>
            <a:off x="7345879" y="5884129"/>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33" name="椭圆 132">
            <a:extLst>
              <a:ext uri="{FF2B5EF4-FFF2-40B4-BE49-F238E27FC236}">
                <a16:creationId xmlns:a16="http://schemas.microsoft.com/office/drawing/2014/main" xmlns="" id="{EFEA59F1-74DA-4406-A868-605EA2DC1A87}"/>
              </a:ext>
            </a:extLst>
          </p:cNvPr>
          <p:cNvSpPr/>
          <p:nvPr/>
        </p:nvSpPr>
        <p:spPr>
          <a:xfrm>
            <a:off x="8002157" y="5884129"/>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264" name="任意多边形: 形状 263">
            <a:extLst>
              <a:ext uri="{FF2B5EF4-FFF2-40B4-BE49-F238E27FC236}">
                <a16:creationId xmlns:a16="http://schemas.microsoft.com/office/drawing/2014/main" xmlns="" id="{241B0ECA-8D3C-4E0D-A1AC-94E9D26A9789}"/>
              </a:ext>
            </a:extLst>
          </p:cNvPr>
          <p:cNvSpPr/>
          <p:nvPr/>
        </p:nvSpPr>
        <p:spPr>
          <a:xfrm>
            <a:off x="4905327" y="5414084"/>
            <a:ext cx="119556" cy="103753"/>
          </a:xfrm>
          <a:custGeom>
            <a:avLst/>
            <a:gdLst>
              <a:gd name="connsiteX0" fmla="*/ 99516 w 119556"/>
              <a:gd name="connsiteY0" fmla="*/ 0 h 103753"/>
              <a:gd name="connsiteX1" fmla="*/ 102047 w 119556"/>
              <a:gd name="connsiteY1" fmla="*/ 1706 h 103753"/>
              <a:gd name="connsiteX2" fmla="*/ 119556 w 119556"/>
              <a:gd name="connsiteY2" fmla="*/ 43975 h 103753"/>
              <a:gd name="connsiteX3" fmla="*/ 59778 w 119556"/>
              <a:gd name="connsiteY3" fmla="*/ 103753 h 103753"/>
              <a:gd name="connsiteX4" fmla="*/ 0 w 119556"/>
              <a:gd name="connsiteY4" fmla="*/ 43975 h 103753"/>
              <a:gd name="connsiteX5" fmla="*/ 2077 w 119556"/>
              <a:gd name="connsiteY5" fmla="*/ 38961 h 103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556" h="103753">
                <a:moveTo>
                  <a:pt x="99516" y="0"/>
                </a:moveTo>
                <a:lnTo>
                  <a:pt x="102047" y="1706"/>
                </a:lnTo>
                <a:cubicBezTo>
                  <a:pt x="112865" y="12524"/>
                  <a:pt x="119556" y="27468"/>
                  <a:pt x="119556" y="43975"/>
                </a:cubicBezTo>
                <a:cubicBezTo>
                  <a:pt x="119556" y="76989"/>
                  <a:pt x="92792" y="103753"/>
                  <a:pt x="59778" y="103753"/>
                </a:cubicBezTo>
                <a:cubicBezTo>
                  <a:pt x="26764" y="103753"/>
                  <a:pt x="0" y="76989"/>
                  <a:pt x="0" y="43975"/>
                </a:cubicBezTo>
                <a:lnTo>
                  <a:pt x="2077" y="38961"/>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40" name="椭圆 139">
            <a:extLst>
              <a:ext uri="{FF2B5EF4-FFF2-40B4-BE49-F238E27FC236}">
                <a16:creationId xmlns:a16="http://schemas.microsoft.com/office/drawing/2014/main" xmlns="" id="{B57C1957-434E-4933-BAA2-4AEB342177FA}"/>
              </a:ext>
            </a:extLst>
          </p:cNvPr>
          <p:cNvSpPr/>
          <p:nvPr/>
        </p:nvSpPr>
        <p:spPr>
          <a:xfrm>
            <a:off x="5561605" y="5398281"/>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41" name="椭圆 140">
            <a:extLst>
              <a:ext uri="{FF2B5EF4-FFF2-40B4-BE49-F238E27FC236}">
                <a16:creationId xmlns:a16="http://schemas.microsoft.com/office/drawing/2014/main" xmlns="" id="{1B999DCB-CBFF-4023-9B8D-3F1D56D46DCC}"/>
              </a:ext>
            </a:extLst>
          </p:cNvPr>
          <p:cNvSpPr/>
          <p:nvPr/>
        </p:nvSpPr>
        <p:spPr>
          <a:xfrm>
            <a:off x="6217883" y="5398281"/>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42" name="椭圆 141">
            <a:extLst>
              <a:ext uri="{FF2B5EF4-FFF2-40B4-BE49-F238E27FC236}">
                <a16:creationId xmlns:a16="http://schemas.microsoft.com/office/drawing/2014/main" xmlns="" id="{73E6A9D7-2230-468A-8FEF-5623D8678B55}"/>
              </a:ext>
            </a:extLst>
          </p:cNvPr>
          <p:cNvSpPr/>
          <p:nvPr/>
        </p:nvSpPr>
        <p:spPr>
          <a:xfrm>
            <a:off x="6874161" y="5398281"/>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43" name="椭圆 142">
            <a:extLst>
              <a:ext uri="{FF2B5EF4-FFF2-40B4-BE49-F238E27FC236}">
                <a16:creationId xmlns:a16="http://schemas.microsoft.com/office/drawing/2014/main" xmlns="" id="{1F7010F6-BE9A-4D66-AF50-5C1606B5D490}"/>
              </a:ext>
            </a:extLst>
          </p:cNvPr>
          <p:cNvSpPr/>
          <p:nvPr/>
        </p:nvSpPr>
        <p:spPr>
          <a:xfrm>
            <a:off x="7530439" y="5398281"/>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44" name="椭圆 143">
            <a:extLst>
              <a:ext uri="{FF2B5EF4-FFF2-40B4-BE49-F238E27FC236}">
                <a16:creationId xmlns:a16="http://schemas.microsoft.com/office/drawing/2014/main" xmlns="" id="{988E1DB8-4CB6-465E-BC0A-276CB556081A}"/>
              </a:ext>
            </a:extLst>
          </p:cNvPr>
          <p:cNvSpPr/>
          <p:nvPr/>
        </p:nvSpPr>
        <p:spPr>
          <a:xfrm>
            <a:off x="8186717" y="5398281"/>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45" name="椭圆 144">
            <a:extLst>
              <a:ext uri="{FF2B5EF4-FFF2-40B4-BE49-F238E27FC236}">
                <a16:creationId xmlns:a16="http://schemas.microsoft.com/office/drawing/2014/main" xmlns="" id="{AECDC0A4-252A-474E-8952-6065907D5E3E}"/>
              </a:ext>
            </a:extLst>
          </p:cNvPr>
          <p:cNvSpPr/>
          <p:nvPr/>
        </p:nvSpPr>
        <p:spPr>
          <a:xfrm>
            <a:off x="8842995" y="5398281"/>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46" name="椭圆 145">
            <a:extLst>
              <a:ext uri="{FF2B5EF4-FFF2-40B4-BE49-F238E27FC236}">
                <a16:creationId xmlns:a16="http://schemas.microsoft.com/office/drawing/2014/main" xmlns="" id="{4C706118-F14A-4FF5-B433-9E76C44C7543}"/>
              </a:ext>
            </a:extLst>
          </p:cNvPr>
          <p:cNvSpPr/>
          <p:nvPr/>
        </p:nvSpPr>
        <p:spPr>
          <a:xfrm>
            <a:off x="6225720" y="4912433"/>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47" name="椭圆 146">
            <a:extLst>
              <a:ext uri="{FF2B5EF4-FFF2-40B4-BE49-F238E27FC236}">
                <a16:creationId xmlns:a16="http://schemas.microsoft.com/office/drawing/2014/main" xmlns="" id="{BE2CAAEA-AF7A-45A1-9F67-E9CE4D818B87}"/>
              </a:ext>
            </a:extLst>
          </p:cNvPr>
          <p:cNvSpPr/>
          <p:nvPr/>
        </p:nvSpPr>
        <p:spPr>
          <a:xfrm>
            <a:off x="6881998" y="4912433"/>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48" name="椭圆 147">
            <a:extLst>
              <a:ext uri="{FF2B5EF4-FFF2-40B4-BE49-F238E27FC236}">
                <a16:creationId xmlns:a16="http://schemas.microsoft.com/office/drawing/2014/main" xmlns="" id="{24D188A4-739E-442D-B21A-242A5B935488}"/>
              </a:ext>
            </a:extLst>
          </p:cNvPr>
          <p:cNvSpPr/>
          <p:nvPr/>
        </p:nvSpPr>
        <p:spPr>
          <a:xfrm>
            <a:off x="7538276" y="4912433"/>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49" name="椭圆 148">
            <a:extLst>
              <a:ext uri="{FF2B5EF4-FFF2-40B4-BE49-F238E27FC236}">
                <a16:creationId xmlns:a16="http://schemas.microsoft.com/office/drawing/2014/main" xmlns="" id="{7F1EF81B-D845-4C36-9857-28D145C15DA3}"/>
              </a:ext>
            </a:extLst>
          </p:cNvPr>
          <p:cNvSpPr/>
          <p:nvPr/>
        </p:nvSpPr>
        <p:spPr>
          <a:xfrm>
            <a:off x="8194554" y="4912433"/>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50" name="椭圆 149">
            <a:extLst>
              <a:ext uri="{FF2B5EF4-FFF2-40B4-BE49-F238E27FC236}">
                <a16:creationId xmlns:a16="http://schemas.microsoft.com/office/drawing/2014/main" xmlns="" id="{9C9EE8C2-448B-4268-953A-3C8AD6CAE755}"/>
              </a:ext>
            </a:extLst>
          </p:cNvPr>
          <p:cNvSpPr/>
          <p:nvPr/>
        </p:nvSpPr>
        <p:spPr>
          <a:xfrm>
            <a:off x="8850832" y="4912433"/>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51" name="椭圆 150">
            <a:extLst>
              <a:ext uri="{FF2B5EF4-FFF2-40B4-BE49-F238E27FC236}">
                <a16:creationId xmlns:a16="http://schemas.microsoft.com/office/drawing/2014/main" xmlns="" id="{B9F5F775-29CD-4B29-8BE2-258586F8A7B6}"/>
              </a:ext>
            </a:extLst>
          </p:cNvPr>
          <p:cNvSpPr/>
          <p:nvPr/>
        </p:nvSpPr>
        <p:spPr>
          <a:xfrm>
            <a:off x="9507110" y="4912433"/>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52" name="椭圆 151">
            <a:extLst>
              <a:ext uri="{FF2B5EF4-FFF2-40B4-BE49-F238E27FC236}">
                <a16:creationId xmlns:a16="http://schemas.microsoft.com/office/drawing/2014/main" xmlns="" id="{EA803672-12D6-4943-85ED-5D31AF316C78}"/>
              </a:ext>
            </a:extLst>
          </p:cNvPr>
          <p:cNvSpPr/>
          <p:nvPr/>
        </p:nvSpPr>
        <p:spPr>
          <a:xfrm>
            <a:off x="10163388" y="4912433"/>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57" name="椭圆 156">
            <a:extLst>
              <a:ext uri="{FF2B5EF4-FFF2-40B4-BE49-F238E27FC236}">
                <a16:creationId xmlns:a16="http://schemas.microsoft.com/office/drawing/2014/main" xmlns="" id="{0CAA7020-194B-40B9-8703-522DCB421579}"/>
              </a:ext>
            </a:extLst>
          </p:cNvPr>
          <p:cNvSpPr/>
          <p:nvPr/>
        </p:nvSpPr>
        <p:spPr>
          <a:xfrm>
            <a:off x="7559508" y="4426585"/>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58" name="椭圆 157">
            <a:extLst>
              <a:ext uri="{FF2B5EF4-FFF2-40B4-BE49-F238E27FC236}">
                <a16:creationId xmlns:a16="http://schemas.microsoft.com/office/drawing/2014/main" xmlns="" id="{07571AAE-54F9-41F5-B796-6E15CF433490}"/>
              </a:ext>
            </a:extLst>
          </p:cNvPr>
          <p:cNvSpPr/>
          <p:nvPr/>
        </p:nvSpPr>
        <p:spPr>
          <a:xfrm>
            <a:off x="8215786" y="4426585"/>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59" name="椭圆 158">
            <a:extLst>
              <a:ext uri="{FF2B5EF4-FFF2-40B4-BE49-F238E27FC236}">
                <a16:creationId xmlns:a16="http://schemas.microsoft.com/office/drawing/2014/main" xmlns="" id="{F0DDC1BB-C761-4106-93E6-EB661BA66813}"/>
              </a:ext>
            </a:extLst>
          </p:cNvPr>
          <p:cNvSpPr/>
          <p:nvPr/>
        </p:nvSpPr>
        <p:spPr>
          <a:xfrm>
            <a:off x="8872064" y="4426585"/>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60" name="椭圆 159">
            <a:extLst>
              <a:ext uri="{FF2B5EF4-FFF2-40B4-BE49-F238E27FC236}">
                <a16:creationId xmlns:a16="http://schemas.microsoft.com/office/drawing/2014/main" xmlns="" id="{48079F2A-E341-4B6A-AB74-2C842E2A1D67}"/>
              </a:ext>
            </a:extLst>
          </p:cNvPr>
          <p:cNvSpPr/>
          <p:nvPr/>
        </p:nvSpPr>
        <p:spPr>
          <a:xfrm>
            <a:off x="9528342" y="4426585"/>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61" name="椭圆 160">
            <a:extLst>
              <a:ext uri="{FF2B5EF4-FFF2-40B4-BE49-F238E27FC236}">
                <a16:creationId xmlns:a16="http://schemas.microsoft.com/office/drawing/2014/main" xmlns="" id="{74555105-2F01-4C82-A21C-500679B7EE2C}"/>
              </a:ext>
            </a:extLst>
          </p:cNvPr>
          <p:cNvSpPr/>
          <p:nvPr/>
        </p:nvSpPr>
        <p:spPr>
          <a:xfrm>
            <a:off x="10184620" y="4426585"/>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62" name="椭圆 161">
            <a:extLst>
              <a:ext uri="{FF2B5EF4-FFF2-40B4-BE49-F238E27FC236}">
                <a16:creationId xmlns:a16="http://schemas.microsoft.com/office/drawing/2014/main" xmlns="" id="{3AE2D2CA-9292-40E6-9026-90F553FC64B7}"/>
              </a:ext>
            </a:extLst>
          </p:cNvPr>
          <p:cNvSpPr/>
          <p:nvPr/>
        </p:nvSpPr>
        <p:spPr>
          <a:xfrm>
            <a:off x="10840898" y="4426585"/>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63" name="椭圆 162">
            <a:extLst>
              <a:ext uri="{FF2B5EF4-FFF2-40B4-BE49-F238E27FC236}">
                <a16:creationId xmlns:a16="http://schemas.microsoft.com/office/drawing/2014/main" xmlns="" id="{0E722A86-94DE-4DB1-A14A-B7F188F79AEE}"/>
              </a:ext>
            </a:extLst>
          </p:cNvPr>
          <p:cNvSpPr/>
          <p:nvPr/>
        </p:nvSpPr>
        <p:spPr>
          <a:xfrm>
            <a:off x="11497176" y="4426585"/>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70" name="椭圆 169">
            <a:extLst>
              <a:ext uri="{FF2B5EF4-FFF2-40B4-BE49-F238E27FC236}">
                <a16:creationId xmlns:a16="http://schemas.microsoft.com/office/drawing/2014/main" xmlns="" id="{DFC920E8-EB05-4F16-997F-F12A5C75ED46}"/>
              </a:ext>
            </a:extLst>
          </p:cNvPr>
          <p:cNvSpPr/>
          <p:nvPr/>
        </p:nvSpPr>
        <p:spPr>
          <a:xfrm>
            <a:off x="9112084" y="3940737"/>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71" name="椭圆 170">
            <a:extLst>
              <a:ext uri="{FF2B5EF4-FFF2-40B4-BE49-F238E27FC236}">
                <a16:creationId xmlns:a16="http://schemas.microsoft.com/office/drawing/2014/main" xmlns="" id="{7224CC65-43E3-4C69-B293-0806199C73DC}"/>
              </a:ext>
            </a:extLst>
          </p:cNvPr>
          <p:cNvSpPr/>
          <p:nvPr/>
        </p:nvSpPr>
        <p:spPr>
          <a:xfrm>
            <a:off x="9768362" y="3940737"/>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72" name="椭圆 171">
            <a:extLst>
              <a:ext uri="{FF2B5EF4-FFF2-40B4-BE49-F238E27FC236}">
                <a16:creationId xmlns:a16="http://schemas.microsoft.com/office/drawing/2014/main" xmlns="" id="{74766AFC-AD9B-48D9-AFBF-47063AD8AE03}"/>
              </a:ext>
            </a:extLst>
          </p:cNvPr>
          <p:cNvSpPr/>
          <p:nvPr/>
        </p:nvSpPr>
        <p:spPr>
          <a:xfrm>
            <a:off x="10424640" y="3940737"/>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73" name="椭圆 172">
            <a:extLst>
              <a:ext uri="{FF2B5EF4-FFF2-40B4-BE49-F238E27FC236}">
                <a16:creationId xmlns:a16="http://schemas.microsoft.com/office/drawing/2014/main" xmlns="" id="{9E90BA1D-5CBF-4CCC-BDC8-28467410BAD9}"/>
              </a:ext>
            </a:extLst>
          </p:cNvPr>
          <p:cNvSpPr/>
          <p:nvPr/>
        </p:nvSpPr>
        <p:spPr>
          <a:xfrm>
            <a:off x="11080918" y="3940737"/>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74" name="椭圆 173">
            <a:extLst>
              <a:ext uri="{FF2B5EF4-FFF2-40B4-BE49-F238E27FC236}">
                <a16:creationId xmlns:a16="http://schemas.microsoft.com/office/drawing/2014/main" xmlns="" id="{506BA817-514A-4687-A358-AB770D134858}"/>
              </a:ext>
            </a:extLst>
          </p:cNvPr>
          <p:cNvSpPr/>
          <p:nvPr/>
        </p:nvSpPr>
        <p:spPr>
          <a:xfrm>
            <a:off x="11737196" y="3940737"/>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77" name="椭圆 176">
            <a:extLst>
              <a:ext uri="{FF2B5EF4-FFF2-40B4-BE49-F238E27FC236}">
                <a16:creationId xmlns:a16="http://schemas.microsoft.com/office/drawing/2014/main" xmlns="" id="{B765DCA6-1881-49D7-8A1B-8EE8195556F8}"/>
              </a:ext>
            </a:extLst>
          </p:cNvPr>
          <p:cNvSpPr/>
          <p:nvPr/>
        </p:nvSpPr>
        <p:spPr>
          <a:xfrm>
            <a:off x="10184620" y="3422370"/>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78" name="椭圆 177">
            <a:extLst>
              <a:ext uri="{FF2B5EF4-FFF2-40B4-BE49-F238E27FC236}">
                <a16:creationId xmlns:a16="http://schemas.microsoft.com/office/drawing/2014/main" xmlns="" id="{5E4A5915-60F8-4C6C-8219-84BD76465FFA}"/>
              </a:ext>
            </a:extLst>
          </p:cNvPr>
          <p:cNvSpPr/>
          <p:nvPr/>
        </p:nvSpPr>
        <p:spPr>
          <a:xfrm>
            <a:off x="10840898" y="3422370"/>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79" name="椭圆 178">
            <a:extLst>
              <a:ext uri="{FF2B5EF4-FFF2-40B4-BE49-F238E27FC236}">
                <a16:creationId xmlns:a16="http://schemas.microsoft.com/office/drawing/2014/main" xmlns="" id="{B3EC3F6E-8352-4F07-8629-9D375763721A}"/>
              </a:ext>
            </a:extLst>
          </p:cNvPr>
          <p:cNvSpPr/>
          <p:nvPr/>
        </p:nvSpPr>
        <p:spPr>
          <a:xfrm>
            <a:off x="11497176" y="3422370"/>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25" name="任意多边形: 形状 124">
            <a:extLst>
              <a:ext uri="{FF2B5EF4-FFF2-40B4-BE49-F238E27FC236}">
                <a16:creationId xmlns:a16="http://schemas.microsoft.com/office/drawing/2014/main" xmlns="" id="{BDE2D1F3-E487-4820-833E-A8F1F59088A0}"/>
              </a:ext>
            </a:extLst>
          </p:cNvPr>
          <p:cNvSpPr/>
          <p:nvPr/>
        </p:nvSpPr>
        <p:spPr>
          <a:xfrm>
            <a:off x="11080918" y="2945472"/>
            <a:ext cx="119556" cy="110606"/>
          </a:xfrm>
          <a:custGeom>
            <a:avLst/>
            <a:gdLst>
              <a:gd name="connsiteX0" fmla="*/ 81385 w 119556"/>
              <a:gd name="connsiteY0" fmla="*/ 0 h 110606"/>
              <a:gd name="connsiteX1" fmla="*/ 102047 w 119556"/>
              <a:gd name="connsiteY1" fmla="*/ 8559 h 110606"/>
              <a:gd name="connsiteX2" fmla="*/ 119556 w 119556"/>
              <a:gd name="connsiteY2" fmla="*/ 50828 h 110606"/>
              <a:gd name="connsiteX3" fmla="*/ 59778 w 119556"/>
              <a:gd name="connsiteY3" fmla="*/ 110606 h 110606"/>
              <a:gd name="connsiteX4" fmla="*/ 0 w 119556"/>
              <a:gd name="connsiteY4" fmla="*/ 50828 h 110606"/>
              <a:gd name="connsiteX5" fmla="*/ 3353 w 119556"/>
              <a:gd name="connsiteY5" fmla="*/ 34221 h 110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556" h="110606">
                <a:moveTo>
                  <a:pt x="81385" y="0"/>
                </a:moveTo>
                <a:lnTo>
                  <a:pt x="102047" y="8559"/>
                </a:lnTo>
                <a:cubicBezTo>
                  <a:pt x="112865" y="19377"/>
                  <a:pt x="119556" y="34321"/>
                  <a:pt x="119556" y="50828"/>
                </a:cubicBezTo>
                <a:cubicBezTo>
                  <a:pt x="119556" y="83842"/>
                  <a:pt x="92792" y="110606"/>
                  <a:pt x="59778" y="110606"/>
                </a:cubicBezTo>
                <a:cubicBezTo>
                  <a:pt x="26764" y="110606"/>
                  <a:pt x="0" y="83842"/>
                  <a:pt x="0" y="50828"/>
                </a:cubicBezTo>
                <a:lnTo>
                  <a:pt x="3353" y="34221"/>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83" name="椭圆 182">
            <a:extLst>
              <a:ext uri="{FF2B5EF4-FFF2-40B4-BE49-F238E27FC236}">
                <a16:creationId xmlns:a16="http://schemas.microsoft.com/office/drawing/2014/main" xmlns="" id="{AA6BAF24-CA57-4C94-AC64-FB8C74E2C029}"/>
              </a:ext>
            </a:extLst>
          </p:cNvPr>
          <p:cNvSpPr/>
          <p:nvPr/>
        </p:nvSpPr>
        <p:spPr>
          <a:xfrm>
            <a:off x="11737196" y="2936522"/>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85" name="箭头: V 形 184">
            <a:extLst>
              <a:ext uri="{FF2B5EF4-FFF2-40B4-BE49-F238E27FC236}">
                <a16:creationId xmlns:a16="http://schemas.microsoft.com/office/drawing/2014/main" xmlns="" id="{F39B2A4F-1D29-4138-AF30-E34AEA22BF65}"/>
              </a:ext>
            </a:extLst>
          </p:cNvPr>
          <p:cNvSpPr/>
          <p:nvPr/>
        </p:nvSpPr>
        <p:spPr>
          <a:xfrm rot="20258711">
            <a:off x="487090" y="2949444"/>
            <a:ext cx="1134765" cy="895739"/>
          </a:xfrm>
          <a:prstGeom prst="chevron">
            <a:avLst/>
          </a:prstGeom>
          <a:solidFill>
            <a:srgbClr val="FF6587"/>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Medium"/>
              <a:ea typeface="思源黑体 Medium"/>
              <a:cs typeface="+mn-cs"/>
            </a:endParaRPr>
          </a:p>
        </p:txBody>
      </p:sp>
      <p:sp>
        <p:nvSpPr>
          <p:cNvPr id="191" name="箭头: V 形 190">
            <a:extLst>
              <a:ext uri="{FF2B5EF4-FFF2-40B4-BE49-F238E27FC236}">
                <a16:creationId xmlns:a16="http://schemas.microsoft.com/office/drawing/2014/main" xmlns="" id="{272EF336-F7F3-4718-921D-73F20A5B9D31}"/>
              </a:ext>
            </a:extLst>
          </p:cNvPr>
          <p:cNvSpPr/>
          <p:nvPr/>
        </p:nvSpPr>
        <p:spPr>
          <a:xfrm rot="20258711">
            <a:off x="1789388" y="2418201"/>
            <a:ext cx="1134765" cy="895739"/>
          </a:xfrm>
          <a:prstGeom prst="chevron">
            <a:avLst/>
          </a:prstGeom>
          <a:solidFill>
            <a:srgbClr val="FF6587"/>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Medium"/>
              <a:ea typeface="思源黑体 Medium"/>
              <a:cs typeface="+mn-cs"/>
            </a:endParaRPr>
          </a:p>
        </p:txBody>
      </p:sp>
      <p:sp>
        <p:nvSpPr>
          <p:cNvPr id="193" name="箭头: V 形 192">
            <a:extLst>
              <a:ext uri="{FF2B5EF4-FFF2-40B4-BE49-F238E27FC236}">
                <a16:creationId xmlns:a16="http://schemas.microsoft.com/office/drawing/2014/main" xmlns="" id="{D62CE54F-8D2A-4793-BA81-D8803F6FBC00}"/>
              </a:ext>
            </a:extLst>
          </p:cNvPr>
          <p:cNvSpPr/>
          <p:nvPr/>
        </p:nvSpPr>
        <p:spPr>
          <a:xfrm rot="20258711">
            <a:off x="4393984" y="1386195"/>
            <a:ext cx="1134765" cy="895739"/>
          </a:xfrm>
          <a:prstGeom prst="chevron">
            <a:avLst/>
          </a:prstGeom>
          <a:solidFill>
            <a:srgbClr val="FF6587"/>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Medium"/>
              <a:ea typeface="思源黑体 Medium"/>
              <a:cs typeface="+mn-cs"/>
            </a:endParaRPr>
          </a:p>
        </p:txBody>
      </p:sp>
      <p:sp>
        <p:nvSpPr>
          <p:cNvPr id="194" name="箭头: V 形 193">
            <a:extLst>
              <a:ext uri="{FF2B5EF4-FFF2-40B4-BE49-F238E27FC236}">
                <a16:creationId xmlns:a16="http://schemas.microsoft.com/office/drawing/2014/main" xmlns="" id="{7F0BC3DE-8636-4B6A-8468-C65C3BC85ACB}"/>
              </a:ext>
            </a:extLst>
          </p:cNvPr>
          <p:cNvSpPr/>
          <p:nvPr/>
        </p:nvSpPr>
        <p:spPr>
          <a:xfrm rot="20258711">
            <a:off x="5683135" y="837503"/>
            <a:ext cx="1141453" cy="931026"/>
          </a:xfrm>
          <a:prstGeom prst="chevron">
            <a:avLst/>
          </a:prstGeom>
          <a:solidFill>
            <a:srgbClr val="FF6587"/>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Medium"/>
              <a:ea typeface="思源黑体 Medium"/>
              <a:cs typeface="+mn-cs"/>
            </a:endParaRPr>
          </a:p>
        </p:txBody>
      </p:sp>
      <p:sp>
        <p:nvSpPr>
          <p:cNvPr id="195" name="箭头: V 形 194">
            <a:extLst>
              <a:ext uri="{FF2B5EF4-FFF2-40B4-BE49-F238E27FC236}">
                <a16:creationId xmlns:a16="http://schemas.microsoft.com/office/drawing/2014/main" xmlns="" id="{2EB1A5B4-007F-480C-A0B3-59CA07621693}"/>
              </a:ext>
            </a:extLst>
          </p:cNvPr>
          <p:cNvSpPr/>
          <p:nvPr/>
        </p:nvSpPr>
        <p:spPr>
          <a:xfrm rot="20258711">
            <a:off x="6988545" y="303406"/>
            <a:ext cx="1188229" cy="937941"/>
          </a:xfrm>
          <a:prstGeom prst="chevron">
            <a:avLst/>
          </a:prstGeom>
          <a:solidFill>
            <a:srgbClr val="FF6587"/>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Medium"/>
              <a:ea typeface="思源黑体 Medium"/>
              <a:cs typeface="+mn-cs"/>
            </a:endParaRPr>
          </a:p>
        </p:txBody>
      </p:sp>
      <p:sp>
        <p:nvSpPr>
          <p:cNvPr id="198" name="任意多边形: 形状 197">
            <a:extLst>
              <a:ext uri="{FF2B5EF4-FFF2-40B4-BE49-F238E27FC236}">
                <a16:creationId xmlns:a16="http://schemas.microsoft.com/office/drawing/2014/main" xmlns="" id="{4832DA05-3BAA-4198-BB3D-9723D40ED4A7}"/>
              </a:ext>
            </a:extLst>
          </p:cNvPr>
          <p:cNvSpPr/>
          <p:nvPr/>
        </p:nvSpPr>
        <p:spPr>
          <a:xfrm rot="20258711">
            <a:off x="8375329" y="214970"/>
            <a:ext cx="971570" cy="536490"/>
          </a:xfrm>
          <a:custGeom>
            <a:avLst/>
            <a:gdLst>
              <a:gd name="connsiteX0" fmla="*/ 359249 w 971570"/>
              <a:gd name="connsiteY0" fmla="*/ 0 h 536490"/>
              <a:gd name="connsiteX1" fmla="*/ 971570 w 971570"/>
              <a:gd name="connsiteY1" fmla="*/ 251816 h 536490"/>
              <a:gd name="connsiteX2" fmla="*/ 686896 w 971570"/>
              <a:gd name="connsiteY2" fmla="*/ 536490 h 536490"/>
              <a:gd name="connsiteX3" fmla="*/ 0 w 971570"/>
              <a:gd name="connsiteY3" fmla="*/ 536490 h 536490"/>
              <a:gd name="connsiteX4" fmla="*/ 447870 w 971570"/>
              <a:gd name="connsiteY4" fmla="*/ 88621 h 5364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70" h="536490">
                <a:moveTo>
                  <a:pt x="359249" y="0"/>
                </a:moveTo>
                <a:lnTo>
                  <a:pt x="971570" y="251816"/>
                </a:lnTo>
                <a:lnTo>
                  <a:pt x="686896" y="536490"/>
                </a:lnTo>
                <a:lnTo>
                  <a:pt x="0" y="536490"/>
                </a:lnTo>
                <a:lnTo>
                  <a:pt x="447870" y="88621"/>
                </a:lnTo>
                <a:close/>
              </a:path>
            </a:pathLst>
          </a:custGeom>
          <a:solidFill>
            <a:srgbClr val="FF6587"/>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Medium"/>
              <a:ea typeface="思源黑体 Medium"/>
              <a:cs typeface="+mn-cs"/>
            </a:endParaRPr>
          </a:p>
        </p:txBody>
      </p:sp>
      <p:sp>
        <p:nvSpPr>
          <p:cNvPr id="199" name="箭头: V 形 198">
            <a:extLst>
              <a:ext uri="{FF2B5EF4-FFF2-40B4-BE49-F238E27FC236}">
                <a16:creationId xmlns:a16="http://schemas.microsoft.com/office/drawing/2014/main" xmlns="" id="{D5A69B6E-D96A-46A1-8B1C-27D17A878B6A}"/>
              </a:ext>
            </a:extLst>
          </p:cNvPr>
          <p:cNvSpPr/>
          <p:nvPr/>
        </p:nvSpPr>
        <p:spPr>
          <a:xfrm rot="20224253" flipH="1">
            <a:off x="10681490" y="4903375"/>
            <a:ext cx="1134765" cy="895739"/>
          </a:xfrm>
          <a:prstGeom prst="chevron">
            <a:avLst/>
          </a:prstGeom>
          <a:solidFill>
            <a:srgbClr val="FF6587"/>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Medium"/>
              <a:ea typeface="思源黑体 Medium"/>
              <a:cs typeface="+mn-cs"/>
            </a:endParaRPr>
          </a:p>
        </p:txBody>
      </p:sp>
      <p:sp>
        <p:nvSpPr>
          <p:cNvPr id="200" name="箭头: V 形 199">
            <a:extLst>
              <a:ext uri="{FF2B5EF4-FFF2-40B4-BE49-F238E27FC236}">
                <a16:creationId xmlns:a16="http://schemas.microsoft.com/office/drawing/2014/main" xmlns="" id="{0F273461-2116-4A01-9FC4-2EDBADB90CA0}"/>
              </a:ext>
            </a:extLst>
          </p:cNvPr>
          <p:cNvSpPr/>
          <p:nvPr/>
        </p:nvSpPr>
        <p:spPr>
          <a:xfrm rot="20224253" flipH="1">
            <a:off x="9464036" y="5389742"/>
            <a:ext cx="1134765" cy="895739"/>
          </a:xfrm>
          <a:prstGeom prst="chevron">
            <a:avLst/>
          </a:prstGeom>
          <a:solidFill>
            <a:srgbClr val="FF6587"/>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Medium"/>
              <a:ea typeface="思源黑体 Medium"/>
              <a:cs typeface="+mn-cs"/>
            </a:endParaRPr>
          </a:p>
        </p:txBody>
      </p:sp>
      <p:sp>
        <p:nvSpPr>
          <p:cNvPr id="206" name="任意多边形: 形状 205">
            <a:extLst>
              <a:ext uri="{FF2B5EF4-FFF2-40B4-BE49-F238E27FC236}">
                <a16:creationId xmlns:a16="http://schemas.microsoft.com/office/drawing/2014/main" xmlns="" id="{A08C5450-8A1D-402D-823E-C65037F5C626}"/>
              </a:ext>
            </a:extLst>
          </p:cNvPr>
          <p:cNvSpPr/>
          <p:nvPr/>
        </p:nvSpPr>
        <p:spPr>
          <a:xfrm rot="20224253" flipH="1">
            <a:off x="8211920" y="5910813"/>
            <a:ext cx="1077413" cy="850468"/>
          </a:xfrm>
          <a:custGeom>
            <a:avLst/>
            <a:gdLst>
              <a:gd name="connsiteX0" fmla="*/ 0 w 1134765"/>
              <a:gd name="connsiteY0" fmla="*/ 0 h 895739"/>
              <a:gd name="connsiteX1" fmla="*/ 447870 w 1134765"/>
              <a:gd name="connsiteY1" fmla="*/ 447870 h 895739"/>
              <a:gd name="connsiteX2" fmla="*/ 0 w 1134765"/>
              <a:gd name="connsiteY2" fmla="*/ 895739 h 895739"/>
              <a:gd name="connsiteX3" fmla="*/ 258728 w 1134765"/>
              <a:gd name="connsiteY3" fmla="*/ 895739 h 895739"/>
              <a:gd name="connsiteX4" fmla="*/ 1000807 w 1134765"/>
              <a:gd name="connsiteY4" fmla="*/ 581828 h 895739"/>
              <a:gd name="connsiteX5" fmla="*/ 1134765 w 1134765"/>
              <a:gd name="connsiteY5" fmla="*/ 447870 h 895739"/>
              <a:gd name="connsiteX6" fmla="*/ 686896 w 1134765"/>
              <a:gd name="connsiteY6" fmla="*/ 0 h 89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4765" h="895739">
                <a:moveTo>
                  <a:pt x="0" y="0"/>
                </a:moveTo>
                <a:lnTo>
                  <a:pt x="447870" y="447870"/>
                </a:lnTo>
                <a:lnTo>
                  <a:pt x="0" y="895739"/>
                </a:lnTo>
                <a:lnTo>
                  <a:pt x="258728" y="895739"/>
                </a:lnTo>
                <a:lnTo>
                  <a:pt x="1000807" y="581828"/>
                </a:lnTo>
                <a:lnTo>
                  <a:pt x="1134765" y="447870"/>
                </a:lnTo>
                <a:lnTo>
                  <a:pt x="686896" y="0"/>
                </a:lnTo>
                <a:close/>
              </a:path>
            </a:pathLst>
          </a:custGeom>
          <a:solidFill>
            <a:srgbClr val="FF6587"/>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Medium"/>
              <a:ea typeface="思源黑体 Medium"/>
              <a:cs typeface="+mn-cs"/>
            </a:endParaRPr>
          </a:p>
        </p:txBody>
      </p:sp>
      <p:sp>
        <p:nvSpPr>
          <p:cNvPr id="205" name="任意多边形: 形状 204">
            <a:extLst>
              <a:ext uri="{FF2B5EF4-FFF2-40B4-BE49-F238E27FC236}">
                <a16:creationId xmlns:a16="http://schemas.microsoft.com/office/drawing/2014/main" xmlns="" id="{3E6890D9-2187-4BED-9F17-3E94D408B623}"/>
              </a:ext>
            </a:extLst>
          </p:cNvPr>
          <p:cNvSpPr/>
          <p:nvPr/>
        </p:nvSpPr>
        <p:spPr>
          <a:xfrm rot="20224253" flipH="1">
            <a:off x="7215126" y="6361141"/>
            <a:ext cx="725992" cy="305395"/>
          </a:xfrm>
          <a:custGeom>
            <a:avLst/>
            <a:gdLst>
              <a:gd name="connsiteX0" fmla="*/ 0 w 833194"/>
              <a:gd name="connsiteY0" fmla="*/ 0 h 350490"/>
              <a:gd name="connsiteX1" fmla="*/ 350490 w 833194"/>
              <a:gd name="connsiteY1" fmla="*/ 350490 h 350490"/>
              <a:gd name="connsiteX2" fmla="*/ 833194 w 833194"/>
              <a:gd name="connsiteY2" fmla="*/ 146299 h 350490"/>
              <a:gd name="connsiteX3" fmla="*/ 686896 w 833194"/>
              <a:gd name="connsiteY3" fmla="*/ 0 h 350490"/>
            </a:gdLst>
            <a:ahLst/>
            <a:cxnLst>
              <a:cxn ang="0">
                <a:pos x="connsiteX0" y="connsiteY0"/>
              </a:cxn>
              <a:cxn ang="0">
                <a:pos x="connsiteX1" y="connsiteY1"/>
              </a:cxn>
              <a:cxn ang="0">
                <a:pos x="connsiteX2" y="connsiteY2"/>
              </a:cxn>
              <a:cxn ang="0">
                <a:pos x="connsiteX3" y="connsiteY3"/>
              </a:cxn>
            </a:cxnLst>
            <a:rect l="l" t="t" r="r" b="b"/>
            <a:pathLst>
              <a:path w="833194" h="350490">
                <a:moveTo>
                  <a:pt x="0" y="0"/>
                </a:moveTo>
                <a:lnTo>
                  <a:pt x="350490" y="350490"/>
                </a:lnTo>
                <a:lnTo>
                  <a:pt x="833194" y="146299"/>
                </a:lnTo>
                <a:lnTo>
                  <a:pt x="686896" y="0"/>
                </a:lnTo>
                <a:close/>
              </a:path>
            </a:pathLst>
          </a:custGeom>
          <a:solidFill>
            <a:srgbClr val="FF6587"/>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Medium"/>
              <a:ea typeface="思源黑体 Medium"/>
              <a:cs typeface="+mn-cs"/>
            </a:endParaRPr>
          </a:p>
        </p:txBody>
      </p:sp>
      <p:sp>
        <p:nvSpPr>
          <p:cNvPr id="211" name="等腰三角形 210">
            <a:extLst>
              <a:ext uri="{FF2B5EF4-FFF2-40B4-BE49-F238E27FC236}">
                <a16:creationId xmlns:a16="http://schemas.microsoft.com/office/drawing/2014/main" xmlns="" id="{42041181-42A6-46BB-9E58-5AC36A2F78D7}"/>
              </a:ext>
            </a:extLst>
          </p:cNvPr>
          <p:cNvSpPr/>
          <p:nvPr/>
        </p:nvSpPr>
        <p:spPr>
          <a:xfrm>
            <a:off x="9092626" y="5573304"/>
            <a:ext cx="2854877" cy="1069931"/>
          </a:xfrm>
          <a:prstGeom prst="triangle">
            <a:avLst>
              <a:gd name="adj" fmla="val 100000"/>
            </a:avLst>
          </a:prstGeom>
          <a:solidFill>
            <a:srgbClr val="F6BE1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pic>
        <p:nvPicPr>
          <p:cNvPr id="220" name="图片 219">
            <a:extLst>
              <a:ext uri="{FF2B5EF4-FFF2-40B4-BE49-F238E27FC236}">
                <a16:creationId xmlns:a16="http://schemas.microsoft.com/office/drawing/2014/main" xmlns="" id="{E7213227-0566-473D-9F55-B19B730EBBB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5592656">
            <a:off x="1493346" y="4733473"/>
            <a:ext cx="849158" cy="825300"/>
          </a:xfrm>
          <a:prstGeom prst="rect">
            <a:avLst/>
          </a:prstGeom>
        </p:spPr>
      </p:pic>
      <p:pic>
        <p:nvPicPr>
          <p:cNvPr id="221" name="图片 220">
            <a:extLst>
              <a:ext uri="{FF2B5EF4-FFF2-40B4-BE49-F238E27FC236}">
                <a16:creationId xmlns:a16="http://schemas.microsoft.com/office/drawing/2014/main" xmlns="" id="{6F5908E3-343D-4392-B605-8F814C4CF0F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10543718" y="962553"/>
            <a:ext cx="575885" cy="631768"/>
          </a:xfrm>
          <a:prstGeom prst="rect">
            <a:avLst/>
          </a:prstGeom>
        </p:spPr>
      </p:pic>
      <p:sp>
        <p:nvSpPr>
          <p:cNvPr id="229" name="椭圆 228">
            <a:extLst>
              <a:ext uri="{FF2B5EF4-FFF2-40B4-BE49-F238E27FC236}">
                <a16:creationId xmlns:a16="http://schemas.microsoft.com/office/drawing/2014/main" xmlns="" id="{D65C2513-2F04-42F0-9428-72B8AB53825A}"/>
              </a:ext>
            </a:extLst>
          </p:cNvPr>
          <p:cNvSpPr/>
          <p:nvPr/>
        </p:nvSpPr>
        <p:spPr>
          <a:xfrm>
            <a:off x="10183260" y="6317368"/>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230" name="椭圆 229">
            <a:extLst>
              <a:ext uri="{FF2B5EF4-FFF2-40B4-BE49-F238E27FC236}">
                <a16:creationId xmlns:a16="http://schemas.microsoft.com/office/drawing/2014/main" xmlns="" id="{D15CFCCA-9ADE-4BE4-B89A-8F16D379C714}"/>
              </a:ext>
            </a:extLst>
          </p:cNvPr>
          <p:cNvSpPr/>
          <p:nvPr/>
        </p:nvSpPr>
        <p:spPr>
          <a:xfrm>
            <a:off x="10839538" y="6317368"/>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231" name="椭圆 230">
            <a:extLst>
              <a:ext uri="{FF2B5EF4-FFF2-40B4-BE49-F238E27FC236}">
                <a16:creationId xmlns:a16="http://schemas.microsoft.com/office/drawing/2014/main" xmlns="" id="{6D96665E-C9D4-4BC8-8005-F3AD99A18ED4}"/>
              </a:ext>
            </a:extLst>
          </p:cNvPr>
          <p:cNvSpPr/>
          <p:nvPr/>
        </p:nvSpPr>
        <p:spPr>
          <a:xfrm>
            <a:off x="11495816" y="6317368"/>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235" name="椭圆 234">
            <a:extLst>
              <a:ext uri="{FF2B5EF4-FFF2-40B4-BE49-F238E27FC236}">
                <a16:creationId xmlns:a16="http://schemas.microsoft.com/office/drawing/2014/main" xmlns="" id="{DE39CA80-6D58-47CB-A6EE-94371ECB0E73}"/>
              </a:ext>
            </a:extLst>
          </p:cNvPr>
          <p:cNvSpPr/>
          <p:nvPr/>
        </p:nvSpPr>
        <p:spPr>
          <a:xfrm>
            <a:off x="11537567" y="5884129"/>
            <a:ext cx="119556" cy="11955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pic>
        <p:nvPicPr>
          <p:cNvPr id="238" name="图片 237">
            <a:extLst>
              <a:ext uri="{FF2B5EF4-FFF2-40B4-BE49-F238E27FC236}">
                <a16:creationId xmlns:a16="http://schemas.microsoft.com/office/drawing/2014/main" xmlns="" id="{F0E4DE03-D633-4003-BBDC-11F72CAEF5D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6216792">
            <a:off x="807003" y="1324256"/>
            <a:ext cx="1055923" cy="574662"/>
          </a:xfrm>
          <a:prstGeom prst="rect">
            <a:avLst/>
          </a:prstGeom>
        </p:spPr>
      </p:pic>
      <p:pic>
        <p:nvPicPr>
          <p:cNvPr id="246" name="图片 245" descr="图片包含 游戏机, 监控, 电视&#10;&#10;描述已自动生成">
            <a:extLst>
              <a:ext uri="{FF2B5EF4-FFF2-40B4-BE49-F238E27FC236}">
                <a16:creationId xmlns:a16="http://schemas.microsoft.com/office/drawing/2014/main" xmlns="" id="{D3C5EC4D-8984-4EF6-B76C-0C457ED3729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6200000">
            <a:off x="9841535" y="4278188"/>
            <a:ext cx="642436" cy="654677"/>
          </a:xfrm>
          <a:prstGeom prst="rect">
            <a:avLst/>
          </a:prstGeom>
        </p:spPr>
      </p:pic>
      <p:pic>
        <p:nvPicPr>
          <p:cNvPr id="265" name="图片 264">
            <a:extLst>
              <a:ext uri="{FF2B5EF4-FFF2-40B4-BE49-F238E27FC236}">
                <a16:creationId xmlns:a16="http://schemas.microsoft.com/office/drawing/2014/main" xmlns="" id="{CD7EF776-E104-4D86-8A7D-96C469C8D9E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394960" y="5776292"/>
            <a:ext cx="1196719" cy="621481"/>
          </a:xfrm>
          <a:prstGeom prst="rect">
            <a:avLst/>
          </a:prstGeom>
        </p:spPr>
      </p:pic>
      <p:sp>
        <p:nvSpPr>
          <p:cNvPr id="123" name="任意多边形: 形状 122">
            <a:extLst>
              <a:ext uri="{FF2B5EF4-FFF2-40B4-BE49-F238E27FC236}">
                <a16:creationId xmlns:a16="http://schemas.microsoft.com/office/drawing/2014/main" xmlns="" id="{B81FFCF0-3E51-4E37-862C-286DE657A165}"/>
              </a:ext>
            </a:extLst>
          </p:cNvPr>
          <p:cNvSpPr/>
          <p:nvPr/>
        </p:nvSpPr>
        <p:spPr>
          <a:xfrm>
            <a:off x="8421419" y="3968509"/>
            <a:ext cx="102306" cy="95594"/>
          </a:xfrm>
          <a:custGeom>
            <a:avLst/>
            <a:gdLst>
              <a:gd name="connsiteX0" fmla="*/ 102223 w 102306"/>
              <a:gd name="connsiteY0" fmla="*/ 35406 h 95594"/>
              <a:gd name="connsiteX1" fmla="*/ 102306 w 102306"/>
              <a:gd name="connsiteY1" fmla="*/ 35816 h 95594"/>
              <a:gd name="connsiteX2" fmla="*/ 42528 w 102306"/>
              <a:gd name="connsiteY2" fmla="*/ 95594 h 95594"/>
              <a:gd name="connsiteX3" fmla="*/ 259 w 102306"/>
              <a:gd name="connsiteY3" fmla="*/ 78085 h 95594"/>
              <a:gd name="connsiteX4" fmla="*/ 0 w 102306"/>
              <a:gd name="connsiteY4" fmla="*/ 77701 h 95594"/>
              <a:gd name="connsiteX5" fmla="*/ 89148 w 102306"/>
              <a:gd name="connsiteY5" fmla="*/ 0 h 95594"/>
              <a:gd name="connsiteX6" fmla="*/ 97608 w 102306"/>
              <a:gd name="connsiteY6" fmla="*/ 12548 h 95594"/>
              <a:gd name="connsiteX7" fmla="*/ 98390 w 102306"/>
              <a:gd name="connsiteY7" fmla="*/ 16419 h 95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2306" h="95594">
                <a:moveTo>
                  <a:pt x="102223" y="35406"/>
                </a:moveTo>
                <a:lnTo>
                  <a:pt x="102306" y="35816"/>
                </a:lnTo>
                <a:cubicBezTo>
                  <a:pt x="102306" y="68830"/>
                  <a:pt x="75542" y="95594"/>
                  <a:pt x="42528" y="95594"/>
                </a:cubicBezTo>
                <a:cubicBezTo>
                  <a:pt x="26021" y="95594"/>
                  <a:pt x="11076" y="88903"/>
                  <a:pt x="259" y="78085"/>
                </a:cubicBezTo>
                <a:lnTo>
                  <a:pt x="0" y="77701"/>
                </a:lnTo>
                <a:close/>
                <a:moveTo>
                  <a:pt x="89148" y="0"/>
                </a:moveTo>
                <a:lnTo>
                  <a:pt x="97608" y="12548"/>
                </a:lnTo>
                <a:lnTo>
                  <a:pt x="98390" y="16419"/>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Tree>
    <p:extLst>
      <p:ext uri="{BB962C8B-B14F-4D97-AF65-F5344CB8AC3E}">
        <p14:creationId xmlns:p14="http://schemas.microsoft.com/office/powerpoint/2010/main" val="8512671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AA06D9F7-68B7-4C36-BEE1-4E1381E699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86262050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DC20E"/>
        </a:solidFill>
        <a:effectLst/>
      </p:bgPr>
    </p:bg>
    <p:spTree>
      <p:nvGrpSpPr>
        <p:cNvPr id="1" name=""/>
        <p:cNvGrpSpPr/>
        <p:nvPr/>
      </p:nvGrpSpPr>
      <p:grpSpPr>
        <a:xfrm>
          <a:off x="0" y="0"/>
          <a:ext cx="0" cy="0"/>
          <a:chOff x="0" y="0"/>
          <a:chExt cx="0" cy="0"/>
        </a:xfrm>
      </p:grpSpPr>
      <p:sp>
        <p:nvSpPr>
          <p:cNvPr id="50" name="矩形 49">
            <a:extLst>
              <a:ext uri="{FF2B5EF4-FFF2-40B4-BE49-F238E27FC236}">
                <a16:creationId xmlns:a16="http://schemas.microsoft.com/office/drawing/2014/main" xmlns="" id="{932C5A5D-BA58-4CD3-8CCE-E7F882C91E8B}"/>
              </a:ext>
            </a:extLst>
          </p:cNvPr>
          <p:cNvSpPr/>
          <p:nvPr/>
        </p:nvSpPr>
        <p:spPr>
          <a:xfrm>
            <a:off x="0" y="0"/>
            <a:ext cx="12192000" cy="6858000"/>
          </a:xfrm>
          <a:prstGeom prst="rect">
            <a:avLst/>
          </a:prstGeom>
          <a:blipFill dpi="0" rotWithShape="1">
            <a:blip r:embed="rId3">
              <a:alphaModFix amt="47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3229" name="矩形: 圆角 3228">
            <a:extLst>
              <a:ext uri="{FF2B5EF4-FFF2-40B4-BE49-F238E27FC236}">
                <a16:creationId xmlns:a16="http://schemas.microsoft.com/office/drawing/2014/main" xmlns="" id="{C9280762-1852-482C-9466-FBD78A2341F3}"/>
              </a:ext>
            </a:extLst>
          </p:cNvPr>
          <p:cNvSpPr/>
          <p:nvPr/>
        </p:nvSpPr>
        <p:spPr>
          <a:xfrm>
            <a:off x="7348641" y="1627824"/>
            <a:ext cx="3239386" cy="596900"/>
          </a:xfrm>
          <a:prstGeom prst="roundRect">
            <a:avLst>
              <a:gd name="adj" fmla="val 50000"/>
            </a:avLst>
          </a:prstGeom>
          <a:solidFill>
            <a:srgbClr val="4B2E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230" name="文本框 3229">
            <a:extLst>
              <a:ext uri="{FF2B5EF4-FFF2-40B4-BE49-F238E27FC236}">
                <a16:creationId xmlns:a16="http://schemas.microsoft.com/office/drawing/2014/main" xmlns="" id="{B40089B7-0857-4217-A5BE-AD5461A580DB}"/>
              </a:ext>
            </a:extLst>
          </p:cNvPr>
          <p:cNvSpPr txBox="1"/>
          <p:nvPr/>
        </p:nvSpPr>
        <p:spPr>
          <a:xfrm>
            <a:off x="7956697" y="1093165"/>
            <a:ext cx="2151359" cy="120032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7200" b="1" i="0" u="none" strike="noStrike" kern="1200" cap="none" spc="0" normalizeH="0" baseline="0" noProof="0" dirty="0">
                <a:ln w="38100">
                  <a:solidFill>
                    <a:prstClr val="black"/>
                  </a:solidFill>
                </a:ln>
                <a:solidFill>
                  <a:srgbClr val="F8BD02"/>
                </a:solidFill>
                <a:effectLst/>
                <a:uLnTx/>
                <a:uFillTx/>
                <a:latin typeface="站酷锐锐体" panose="00020600040101010101" pitchFamily="18" charset="-122"/>
                <a:ea typeface="站酷锐锐体" panose="00020600040101010101" pitchFamily="18" charset="-122"/>
                <a:cs typeface="+mn-cs"/>
              </a:rPr>
              <a:t>小曾</a:t>
            </a:r>
          </a:p>
        </p:txBody>
      </p:sp>
      <p:sp>
        <p:nvSpPr>
          <p:cNvPr id="3231" name="文本框 3230">
            <a:extLst>
              <a:ext uri="{FF2B5EF4-FFF2-40B4-BE49-F238E27FC236}">
                <a16:creationId xmlns:a16="http://schemas.microsoft.com/office/drawing/2014/main" xmlns="" id="{123E3A0D-19EB-47B6-90B6-AD9508A21247}"/>
              </a:ext>
            </a:extLst>
          </p:cNvPr>
          <p:cNvSpPr txBox="1"/>
          <p:nvPr/>
        </p:nvSpPr>
        <p:spPr>
          <a:xfrm>
            <a:off x="7818947" y="1104400"/>
            <a:ext cx="2075706" cy="120032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zh-CN" altLang="en-US" sz="7200" b="1" dirty="0">
                <a:ln w="38100">
                  <a:solidFill>
                    <a:prstClr val="black"/>
                  </a:solidFill>
                </a:ln>
                <a:solidFill>
                  <a:prstClr val="white"/>
                </a:solidFill>
                <a:latin typeface="站酷锐锐体" panose="00020600040101010101" pitchFamily="18" charset="-122"/>
                <a:ea typeface="站酷锐锐体" panose="00020600040101010101" pitchFamily="18" charset="-122"/>
              </a:rPr>
              <a:t>小曾</a:t>
            </a:r>
            <a:endParaRPr kumimoji="0" lang="zh-CN" altLang="en-US" sz="7200" b="1" i="0" u="none" strike="noStrike" kern="1200" cap="none" spc="0" normalizeH="0" baseline="0" noProof="0" dirty="0">
              <a:ln w="38100">
                <a:solidFill>
                  <a:prstClr val="black"/>
                </a:solidFill>
              </a:ln>
              <a:solidFill>
                <a:prstClr val="white"/>
              </a:solidFill>
              <a:effectLst/>
              <a:uLnTx/>
              <a:uFillTx/>
              <a:latin typeface="站酷锐锐体" panose="00020600040101010101" pitchFamily="18" charset="-122"/>
              <a:ea typeface="站酷锐锐体" panose="00020600040101010101" pitchFamily="18" charset="-122"/>
              <a:cs typeface="+mn-cs"/>
            </a:endParaRPr>
          </a:p>
        </p:txBody>
      </p:sp>
      <p:sp>
        <p:nvSpPr>
          <p:cNvPr id="3226" name="矩形: 圆角 3225">
            <a:extLst>
              <a:ext uri="{FF2B5EF4-FFF2-40B4-BE49-F238E27FC236}">
                <a16:creationId xmlns:a16="http://schemas.microsoft.com/office/drawing/2014/main" xmlns="" id="{7E4AFF78-A659-4136-AFAD-81554FD01908}"/>
              </a:ext>
            </a:extLst>
          </p:cNvPr>
          <p:cNvSpPr/>
          <p:nvPr/>
        </p:nvSpPr>
        <p:spPr>
          <a:xfrm rot="180325">
            <a:off x="554207" y="1051253"/>
            <a:ext cx="6431331" cy="5084513"/>
          </a:xfrm>
          <a:prstGeom prst="roundRect">
            <a:avLst>
              <a:gd name="adj" fmla="val 3528"/>
            </a:avLst>
          </a:prstGeom>
          <a:solidFill>
            <a:srgbClr val="7786F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228" name="矩形: 圆角 3227">
            <a:extLst>
              <a:ext uri="{FF2B5EF4-FFF2-40B4-BE49-F238E27FC236}">
                <a16:creationId xmlns:a16="http://schemas.microsoft.com/office/drawing/2014/main" xmlns="" id="{F678E186-FC82-491C-B643-CC288937B26C}"/>
              </a:ext>
            </a:extLst>
          </p:cNvPr>
          <p:cNvSpPr/>
          <p:nvPr/>
        </p:nvSpPr>
        <p:spPr>
          <a:xfrm rot="180325">
            <a:off x="759104" y="1248040"/>
            <a:ext cx="6010722" cy="4649138"/>
          </a:xfrm>
          <a:prstGeom prst="roundRect">
            <a:avLst>
              <a:gd name="adj" fmla="val 3528"/>
            </a:avLst>
          </a:prstGeom>
          <a:solidFill>
            <a:srgbClr val="4B2EFA"/>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3235" name="图片 3234">
            <a:extLst>
              <a:ext uri="{FF2B5EF4-FFF2-40B4-BE49-F238E27FC236}">
                <a16:creationId xmlns:a16="http://schemas.microsoft.com/office/drawing/2014/main" xmlns="" id="{5C573323-C4BE-4851-BB4C-1EA74E033CF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9733641">
            <a:off x="-138702" y="2202680"/>
            <a:ext cx="1626829" cy="885364"/>
          </a:xfrm>
          <a:prstGeom prst="rect">
            <a:avLst/>
          </a:prstGeom>
        </p:spPr>
      </p:pic>
      <p:pic>
        <p:nvPicPr>
          <p:cNvPr id="3241" name="图片 3240">
            <a:extLst>
              <a:ext uri="{FF2B5EF4-FFF2-40B4-BE49-F238E27FC236}">
                <a16:creationId xmlns:a16="http://schemas.microsoft.com/office/drawing/2014/main" xmlns="" id="{789046F1-C2EC-4268-8917-F138BD768DB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81919" y="4840573"/>
            <a:ext cx="744468" cy="737370"/>
          </a:xfrm>
          <a:prstGeom prst="rect">
            <a:avLst/>
          </a:prstGeom>
        </p:spPr>
      </p:pic>
      <p:sp>
        <p:nvSpPr>
          <p:cNvPr id="3278" name="文本框 3277">
            <a:extLst>
              <a:ext uri="{FF2B5EF4-FFF2-40B4-BE49-F238E27FC236}">
                <a16:creationId xmlns:a16="http://schemas.microsoft.com/office/drawing/2014/main" xmlns="" id="{89402B01-7993-4B3B-8E79-B483495ED02A}"/>
              </a:ext>
            </a:extLst>
          </p:cNvPr>
          <p:cNvSpPr txBox="1"/>
          <p:nvPr/>
        </p:nvSpPr>
        <p:spPr>
          <a:xfrm>
            <a:off x="10574328" y="585768"/>
            <a:ext cx="3105150" cy="264687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600" b="0" i="0" u="none" strike="noStrike" kern="1200" cap="none" spc="0" normalizeH="0" baseline="0" noProof="0" dirty="0">
                <a:ln>
                  <a:noFill/>
                </a:ln>
                <a:solidFill>
                  <a:prstClr val="black">
                    <a:lumMod val="85000"/>
                    <a:lumOff val="15000"/>
                  </a:prstClr>
                </a:solidFill>
                <a:effectLst/>
                <a:uLnTx/>
                <a:uFillTx/>
                <a:latin typeface="迷你简汉真广标" panose="02010609000101010101" pitchFamily="49" charset="-122"/>
                <a:ea typeface="迷你简汉真广标" panose="02010609000101010101" pitchFamily="49" charset="-122"/>
                <a:cs typeface="+mn-cs"/>
              </a:rPr>
              <a:t>”</a:t>
            </a:r>
          </a:p>
        </p:txBody>
      </p:sp>
      <p:sp>
        <p:nvSpPr>
          <p:cNvPr id="3284" name="矩形 3283">
            <a:extLst>
              <a:ext uri="{FF2B5EF4-FFF2-40B4-BE49-F238E27FC236}">
                <a16:creationId xmlns:a16="http://schemas.microsoft.com/office/drawing/2014/main" xmlns="" id="{BB12D835-C987-4785-886F-0365052D5831}"/>
              </a:ext>
            </a:extLst>
          </p:cNvPr>
          <p:cNvSpPr/>
          <p:nvPr/>
        </p:nvSpPr>
        <p:spPr>
          <a:xfrm>
            <a:off x="8318389" y="2645362"/>
            <a:ext cx="2583712" cy="956930"/>
          </a:xfrm>
          <a:prstGeom prst="rect">
            <a:avLst/>
          </a:prstGeom>
          <a:solidFill>
            <a:srgbClr val="FF2B58"/>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556" name="任意多边形: 形状 4555">
            <a:extLst>
              <a:ext uri="{FF2B5EF4-FFF2-40B4-BE49-F238E27FC236}">
                <a16:creationId xmlns:a16="http://schemas.microsoft.com/office/drawing/2014/main" xmlns="" id="{6DF9DA55-B682-485C-8ED9-066D98116DBE}"/>
              </a:ext>
            </a:extLst>
          </p:cNvPr>
          <p:cNvSpPr/>
          <p:nvPr/>
        </p:nvSpPr>
        <p:spPr>
          <a:xfrm>
            <a:off x="7373496" y="2545695"/>
            <a:ext cx="4415002" cy="1389795"/>
          </a:xfrm>
          <a:custGeom>
            <a:avLst/>
            <a:gdLst>
              <a:gd name="connsiteX0" fmla="*/ 93144 w 4415002"/>
              <a:gd name="connsiteY0" fmla="*/ 0 h 1389795"/>
              <a:gd name="connsiteX1" fmla="*/ 2280720 w 4415002"/>
              <a:gd name="connsiteY1" fmla="*/ 0 h 1389795"/>
              <a:gd name="connsiteX2" fmla="*/ 2297655 w 4415002"/>
              <a:gd name="connsiteY2" fmla="*/ 46271 h 1389795"/>
              <a:gd name="connsiteX3" fmla="*/ 3088392 w 4415002"/>
              <a:gd name="connsiteY3" fmla="*/ 570407 h 1389795"/>
              <a:gd name="connsiteX4" fmla="*/ 3879129 w 4415002"/>
              <a:gd name="connsiteY4" fmla="*/ 46271 h 1389795"/>
              <a:gd name="connsiteX5" fmla="*/ 3896065 w 4415002"/>
              <a:gd name="connsiteY5" fmla="*/ 0 h 1389795"/>
              <a:gd name="connsiteX6" fmla="*/ 4321858 w 4415002"/>
              <a:gd name="connsiteY6" fmla="*/ 0 h 1389795"/>
              <a:gd name="connsiteX7" fmla="*/ 4415002 w 4415002"/>
              <a:gd name="connsiteY7" fmla="*/ 93144 h 1389795"/>
              <a:gd name="connsiteX8" fmla="*/ 4415002 w 4415002"/>
              <a:gd name="connsiteY8" fmla="*/ 1296651 h 1389795"/>
              <a:gd name="connsiteX9" fmla="*/ 4321858 w 4415002"/>
              <a:gd name="connsiteY9" fmla="*/ 1389795 h 1389795"/>
              <a:gd name="connsiteX10" fmla="*/ 93144 w 4415002"/>
              <a:gd name="connsiteY10" fmla="*/ 1389795 h 1389795"/>
              <a:gd name="connsiteX11" fmla="*/ 0 w 4415002"/>
              <a:gd name="connsiteY11" fmla="*/ 1296651 h 1389795"/>
              <a:gd name="connsiteX12" fmla="*/ 0 w 4415002"/>
              <a:gd name="connsiteY12" fmla="*/ 93144 h 1389795"/>
              <a:gd name="connsiteX13" fmla="*/ 93144 w 4415002"/>
              <a:gd name="connsiteY13" fmla="*/ 0 h 1389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15002" h="1389795">
                <a:moveTo>
                  <a:pt x="93144" y="0"/>
                </a:moveTo>
                <a:lnTo>
                  <a:pt x="2280720" y="0"/>
                </a:lnTo>
                <a:lnTo>
                  <a:pt x="2297655" y="46271"/>
                </a:lnTo>
                <a:cubicBezTo>
                  <a:pt x="2427933" y="354284"/>
                  <a:pt x="2732924" y="570407"/>
                  <a:pt x="3088392" y="570407"/>
                </a:cubicBezTo>
                <a:cubicBezTo>
                  <a:pt x="3443861" y="570407"/>
                  <a:pt x="3748851" y="354284"/>
                  <a:pt x="3879129" y="46271"/>
                </a:cubicBezTo>
                <a:lnTo>
                  <a:pt x="3896065" y="0"/>
                </a:lnTo>
                <a:lnTo>
                  <a:pt x="4321858" y="0"/>
                </a:lnTo>
                <a:cubicBezTo>
                  <a:pt x="4373300" y="0"/>
                  <a:pt x="4415002" y="41702"/>
                  <a:pt x="4415002" y="93144"/>
                </a:cubicBezTo>
                <a:lnTo>
                  <a:pt x="4415002" y="1296651"/>
                </a:lnTo>
                <a:cubicBezTo>
                  <a:pt x="4415002" y="1348093"/>
                  <a:pt x="4373300" y="1389795"/>
                  <a:pt x="4321858" y="1389795"/>
                </a:cubicBezTo>
                <a:lnTo>
                  <a:pt x="93144" y="1389795"/>
                </a:lnTo>
                <a:cubicBezTo>
                  <a:pt x="41702" y="1389795"/>
                  <a:pt x="0" y="1348093"/>
                  <a:pt x="0" y="1296651"/>
                </a:cubicBezTo>
                <a:lnTo>
                  <a:pt x="0" y="93144"/>
                </a:lnTo>
                <a:cubicBezTo>
                  <a:pt x="0" y="41702"/>
                  <a:pt x="41702" y="0"/>
                  <a:pt x="93144" y="0"/>
                </a:cubicBezTo>
                <a:close/>
              </a:path>
            </a:pathLst>
          </a:custGeom>
          <a:solidFill>
            <a:srgbClr val="4B2EFA"/>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4521" name="文本框 4520">
            <a:extLst>
              <a:ext uri="{FF2B5EF4-FFF2-40B4-BE49-F238E27FC236}">
                <a16:creationId xmlns:a16="http://schemas.microsoft.com/office/drawing/2014/main" xmlns="" id="{BEEAB903-D0EF-4D7E-B3A8-1E47C7DCC590}"/>
              </a:ext>
            </a:extLst>
          </p:cNvPr>
          <p:cNvSpPr txBox="1"/>
          <p:nvPr/>
        </p:nvSpPr>
        <p:spPr>
          <a:xfrm>
            <a:off x="7431992" y="2717373"/>
            <a:ext cx="2770863"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w="38100">
                  <a:noFill/>
                </a:ln>
                <a:solidFill>
                  <a:prstClr val="white"/>
                </a:solidFill>
                <a:effectLst/>
                <a:uLnTx/>
                <a:uFillTx/>
                <a:latin typeface="站酷锐锐体" panose="00020600040101010101" pitchFamily="18" charset="-122"/>
                <a:ea typeface="站酷锐锐体" panose="00020600040101010101" pitchFamily="18" charset="-122"/>
                <a:cs typeface="+mn-cs"/>
              </a:rPr>
              <a:t>一个</a:t>
            </a:r>
            <a:r>
              <a:rPr kumimoji="0" lang="en-US" altLang="zh-CN" sz="2800" b="1" i="0" u="none" strike="noStrike" kern="1200" cap="none" spc="0" normalizeH="0" baseline="0" noProof="0" dirty="0">
                <a:ln w="38100">
                  <a:noFill/>
                </a:ln>
                <a:solidFill>
                  <a:prstClr val="white"/>
                </a:solidFill>
                <a:effectLst/>
                <a:uLnTx/>
                <a:uFillTx/>
                <a:latin typeface="站酷锐锐体" panose="00020600040101010101" pitchFamily="18" charset="-122"/>
                <a:ea typeface="站酷锐锐体" panose="00020600040101010101" pitchFamily="18" charset="-122"/>
                <a:cs typeface="+mn-cs"/>
              </a:rPr>
              <a:t>90</a:t>
            </a:r>
            <a:r>
              <a:rPr kumimoji="0" lang="zh-CN" altLang="en-US" sz="2800" b="1" i="0" u="none" strike="noStrike" kern="1200" cap="none" spc="0" normalizeH="0" baseline="0" noProof="0" dirty="0">
                <a:ln w="38100">
                  <a:noFill/>
                </a:ln>
                <a:solidFill>
                  <a:prstClr val="white"/>
                </a:solidFill>
                <a:effectLst/>
                <a:uLnTx/>
                <a:uFillTx/>
                <a:latin typeface="站酷锐锐体" panose="00020600040101010101" pitchFamily="18" charset="-122"/>
                <a:ea typeface="站酷锐锐体" panose="00020600040101010101" pitchFamily="18" charset="-122"/>
                <a:cs typeface="+mn-cs"/>
              </a:rPr>
              <a:t>后小生</a:t>
            </a:r>
          </a:p>
        </p:txBody>
      </p:sp>
      <p:sp>
        <p:nvSpPr>
          <p:cNvPr id="4522" name="文本框 4521">
            <a:extLst>
              <a:ext uri="{FF2B5EF4-FFF2-40B4-BE49-F238E27FC236}">
                <a16:creationId xmlns:a16="http://schemas.microsoft.com/office/drawing/2014/main" xmlns="" id="{37806364-6043-4797-9EA1-B2BE03044189}"/>
              </a:ext>
            </a:extLst>
          </p:cNvPr>
          <p:cNvSpPr txBox="1"/>
          <p:nvPr/>
        </p:nvSpPr>
        <p:spPr>
          <a:xfrm>
            <a:off x="7472543" y="3268985"/>
            <a:ext cx="397636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w="38100">
                  <a:noFill/>
                </a:ln>
                <a:solidFill>
                  <a:prstClr val="white"/>
                </a:solidFill>
                <a:effectLst/>
                <a:uLnTx/>
                <a:uFillTx/>
                <a:latin typeface="微软雅黑" panose="020B0503020204020204" pitchFamily="34" charset="-122"/>
                <a:ea typeface="微软雅黑" panose="020B0503020204020204" pitchFamily="34" charset="-122"/>
                <a:cs typeface="+mn-cs"/>
              </a:rPr>
              <a:t>热爱学习</a:t>
            </a:r>
            <a:r>
              <a:rPr kumimoji="0" lang="en-US" altLang="zh-CN" b="1" i="0" u="none" strike="noStrike" kern="1200" cap="none" spc="0" normalizeH="0" baseline="0" noProof="0" dirty="0">
                <a:ln w="38100">
                  <a:noFill/>
                </a:ln>
                <a:solidFill>
                  <a:prstClr val="white"/>
                </a:solidFill>
                <a:effectLst/>
                <a:uLnTx/>
                <a:uFillTx/>
                <a:latin typeface="微软雅黑" panose="020B0503020204020204" pitchFamily="34" charset="-122"/>
                <a:ea typeface="微软雅黑" panose="020B0503020204020204" pitchFamily="34" charset="-122"/>
                <a:cs typeface="+mn-cs"/>
              </a:rPr>
              <a:t>PPT</a:t>
            </a:r>
            <a:r>
              <a:rPr kumimoji="0" lang="zh-CN" altLang="en-US" b="1" i="0" u="none" strike="noStrike" kern="1200" cap="none" spc="0" normalizeH="0" baseline="0" noProof="0" dirty="0">
                <a:ln w="38100">
                  <a:noFill/>
                </a:ln>
                <a:solidFill>
                  <a:prstClr val="white"/>
                </a:solidFill>
                <a:effectLst/>
                <a:uLnTx/>
                <a:uFillTx/>
                <a:latin typeface="微软雅黑" panose="020B0503020204020204" pitchFamily="34" charset="-122"/>
                <a:ea typeface="微软雅黑" panose="020B0503020204020204" pitchFamily="34" charset="-122"/>
                <a:cs typeface="+mn-cs"/>
              </a:rPr>
              <a:t>，混迹各个大佬的社群</a:t>
            </a:r>
          </a:p>
        </p:txBody>
      </p:sp>
      <p:pic>
        <p:nvPicPr>
          <p:cNvPr id="4528" name="图片 4527">
            <a:extLst>
              <a:ext uri="{FF2B5EF4-FFF2-40B4-BE49-F238E27FC236}">
                <a16:creationId xmlns:a16="http://schemas.microsoft.com/office/drawing/2014/main" xmlns="" id="{DD866698-B803-4265-BAA4-0F3C9A7DDDF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290688" y="2311245"/>
            <a:ext cx="767440" cy="787226"/>
          </a:xfrm>
          <a:prstGeom prst="rect">
            <a:avLst/>
          </a:prstGeom>
        </p:spPr>
      </p:pic>
      <p:pic>
        <p:nvPicPr>
          <p:cNvPr id="4529" name="图片 4528">
            <a:extLst>
              <a:ext uri="{FF2B5EF4-FFF2-40B4-BE49-F238E27FC236}">
                <a16:creationId xmlns:a16="http://schemas.microsoft.com/office/drawing/2014/main" xmlns="" id="{F2B1AE33-71AA-4CBD-B709-9E94E4A3CEF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4205921">
            <a:off x="7582705" y="2262378"/>
            <a:ext cx="574631" cy="558486"/>
          </a:xfrm>
          <a:prstGeom prst="rect">
            <a:avLst/>
          </a:prstGeom>
        </p:spPr>
      </p:pic>
      <p:sp>
        <p:nvSpPr>
          <p:cNvPr id="4547" name="矩形: 圆角 4546">
            <a:extLst>
              <a:ext uri="{FF2B5EF4-FFF2-40B4-BE49-F238E27FC236}">
                <a16:creationId xmlns:a16="http://schemas.microsoft.com/office/drawing/2014/main" xmlns="" id="{270F7B78-3773-48B0-9809-B0681084C8B8}"/>
              </a:ext>
            </a:extLst>
          </p:cNvPr>
          <p:cNvSpPr/>
          <p:nvPr/>
        </p:nvSpPr>
        <p:spPr>
          <a:xfrm>
            <a:off x="5470164" y="-1222518"/>
            <a:ext cx="645467" cy="645467"/>
          </a:xfrm>
          <a:prstGeom prst="roundRect">
            <a:avLst>
              <a:gd name="adj" fmla="val 26008"/>
            </a:avLst>
          </a:prstGeom>
          <a:solidFill>
            <a:srgbClr val="FDC40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548" name="矩形: 圆角 4547">
            <a:extLst>
              <a:ext uri="{FF2B5EF4-FFF2-40B4-BE49-F238E27FC236}">
                <a16:creationId xmlns:a16="http://schemas.microsoft.com/office/drawing/2014/main" xmlns="" id="{E5E3E64E-EED2-4A70-B4BD-216CA03B1B7F}"/>
              </a:ext>
            </a:extLst>
          </p:cNvPr>
          <p:cNvSpPr/>
          <p:nvPr/>
        </p:nvSpPr>
        <p:spPr>
          <a:xfrm>
            <a:off x="6581047" y="-1222519"/>
            <a:ext cx="645467" cy="645467"/>
          </a:xfrm>
          <a:prstGeom prst="roundRect">
            <a:avLst>
              <a:gd name="adj" fmla="val 26008"/>
            </a:avLst>
          </a:prstGeom>
          <a:solidFill>
            <a:srgbClr val="FF6587"/>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549" name="矩形: 圆角 4548">
            <a:extLst>
              <a:ext uri="{FF2B5EF4-FFF2-40B4-BE49-F238E27FC236}">
                <a16:creationId xmlns:a16="http://schemas.microsoft.com/office/drawing/2014/main" xmlns="" id="{97FC3EAD-BA79-4659-BB5B-431BE8161292}"/>
              </a:ext>
            </a:extLst>
          </p:cNvPr>
          <p:cNvSpPr/>
          <p:nvPr/>
        </p:nvSpPr>
        <p:spPr>
          <a:xfrm>
            <a:off x="7691930" y="-1222520"/>
            <a:ext cx="645467" cy="645467"/>
          </a:xfrm>
          <a:prstGeom prst="roundRect">
            <a:avLst>
              <a:gd name="adj" fmla="val 26008"/>
            </a:avLst>
          </a:prstGeom>
          <a:solidFill>
            <a:srgbClr val="4B2EFA"/>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550" name="矩形: 圆角 4549">
            <a:extLst>
              <a:ext uri="{FF2B5EF4-FFF2-40B4-BE49-F238E27FC236}">
                <a16:creationId xmlns:a16="http://schemas.microsoft.com/office/drawing/2014/main" xmlns="" id="{ACF6AA48-7C41-413A-8E09-F77268A9AFF2}"/>
              </a:ext>
            </a:extLst>
          </p:cNvPr>
          <p:cNvSpPr/>
          <p:nvPr/>
        </p:nvSpPr>
        <p:spPr>
          <a:xfrm>
            <a:off x="8802814" y="-1222521"/>
            <a:ext cx="645467" cy="645467"/>
          </a:xfrm>
          <a:prstGeom prst="roundRect">
            <a:avLst>
              <a:gd name="adj" fmla="val 26008"/>
            </a:avLst>
          </a:prstGeom>
          <a:solidFill>
            <a:srgbClr val="2F2E40"/>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551" name="矩形: 圆角 4550">
            <a:extLst>
              <a:ext uri="{FF2B5EF4-FFF2-40B4-BE49-F238E27FC236}">
                <a16:creationId xmlns:a16="http://schemas.microsoft.com/office/drawing/2014/main" xmlns="" id="{D5660FED-1264-4F7C-8F23-3C1BF845D7DE}"/>
              </a:ext>
            </a:extLst>
          </p:cNvPr>
          <p:cNvSpPr/>
          <p:nvPr/>
        </p:nvSpPr>
        <p:spPr>
          <a:xfrm>
            <a:off x="7380580" y="4168146"/>
            <a:ext cx="4415002" cy="2184819"/>
          </a:xfrm>
          <a:prstGeom prst="roundRect">
            <a:avLst>
              <a:gd name="adj" fmla="val 6702"/>
            </a:avLst>
          </a:prstGeom>
          <a:solidFill>
            <a:srgbClr val="4B2EFA"/>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4524" name="文本框 4523">
            <a:extLst>
              <a:ext uri="{FF2B5EF4-FFF2-40B4-BE49-F238E27FC236}">
                <a16:creationId xmlns:a16="http://schemas.microsoft.com/office/drawing/2014/main" xmlns="" id="{EE225BC6-FA0E-4D4B-BA9B-669705F38A8A}"/>
              </a:ext>
            </a:extLst>
          </p:cNvPr>
          <p:cNvSpPr txBox="1"/>
          <p:nvPr/>
        </p:nvSpPr>
        <p:spPr>
          <a:xfrm>
            <a:off x="7435482" y="4352620"/>
            <a:ext cx="4275404"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w="38100">
                  <a:noFill/>
                </a:ln>
                <a:solidFill>
                  <a:prstClr val="white"/>
                </a:solidFill>
                <a:effectLst/>
                <a:uLnTx/>
                <a:uFillTx/>
                <a:latin typeface="微软雅黑" panose="020B0503020204020204" pitchFamily="34" charset="-122"/>
                <a:ea typeface="微软雅黑" panose="020B0503020204020204" pitchFamily="34" charset="-122"/>
                <a:cs typeface="+mn-cs"/>
              </a:rPr>
              <a:t>公众号：小曾</a:t>
            </a:r>
            <a:r>
              <a:rPr kumimoji="0" lang="en-US" altLang="zh-CN" sz="1600" b="1" i="0" u="none" strike="noStrike" kern="1200" cap="none" spc="0" normalizeH="0" baseline="0" noProof="0" dirty="0" err="1">
                <a:ln w="38100">
                  <a:noFill/>
                </a:ln>
                <a:solidFill>
                  <a:prstClr val="white"/>
                </a:solidFill>
                <a:effectLst/>
                <a:uLnTx/>
                <a:uFillTx/>
                <a:latin typeface="微软雅黑" panose="020B0503020204020204" pitchFamily="34" charset="-122"/>
                <a:ea typeface="微软雅黑" panose="020B0503020204020204" pitchFamily="34" charset="-122"/>
                <a:cs typeface="+mn-cs"/>
              </a:rPr>
              <a:t>PPTer</a:t>
            </a:r>
            <a:r>
              <a:rPr kumimoji="0" lang="en-US" altLang="zh-CN" sz="1600" b="1" i="0" u="none" strike="noStrike" kern="1200" cap="none" spc="0" normalizeH="0" baseline="0" noProof="0" dirty="0">
                <a:ln w="38100">
                  <a:noFill/>
                </a:ln>
                <a:solidFill>
                  <a:prstClr val="white"/>
                </a:solidFill>
                <a:effectLst/>
                <a:uLnTx/>
                <a:uFillTx/>
                <a:latin typeface="微软雅黑" panose="020B0503020204020204" pitchFamily="34" charset="-122"/>
                <a:ea typeface="微软雅黑" panose="020B0503020204020204" pitchFamily="34" charset="-122"/>
                <a:cs typeface="+mn-cs"/>
              </a:rPr>
              <a:t> </a:t>
            </a:r>
            <a:r>
              <a:rPr kumimoji="0" lang="zh-CN" altLang="en-US" sz="1600" b="1" i="0" u="none" strike="noStrike" kern="1200" cap="none" spc="0" normalizeH="0" baseline="0" noProof="0" dirty="0">
                <a:ln w="38100">
                  <a:noFill/>
                </a:ln>
                <a:solidFill>
                  <a:prstClr val="white"/>
                </a:solidFill>
                <a:effectLst/>
                <a:uLnTx/>
                <a:uFillTx/>
                <a:latin typeface="微软雅黑" panose="020B0503020204020204" pitchFamily="34" charset="-122"/>
                <a:ea typeface="微软雅黑" panose="020B0503020204020204" pitchFamily="34" charset="-122"/>
                <a:cs typeface="+mn-cs"/>
              </a:rPr>
              <a:t>主理人</a:t>
            </a:r>
          </a:p>
        </p:txBody>
      </p:sp>
      <p:grpSp>
        <p:nvGrpSpPr>
          <p:cNvPr id="4546" name="组合 4545">
            <a:extLst>
              <a:ext uri="{FF2B5EF4-FFF2-40B4-BE49-F238E27FC236}">
                <a16:creationId xmlns:a16="http://schemas.microsoft.com/office/drawing/2014/main" xmlns="" id="{6D608EA1-195D-4747-BF3B-C05E3BB1CFEC}"/>
              </a:ext>
            </a:extLst>
          </p:cNvPr>
          <p:cNvGrpSpPr/>
          <p:nvPr/>
        </p:nvGrpSpPr>
        <p:grpSpPr>
          <a:xfrm>
            <a:off x="7348955" y="3777472"/>
            <a:ext cx="3977512" cy="555684"/>
            <a:chOff x="7107655" y="3650472"/>
            <a:chExt cx="3977512" cy="555684"/>
          </a:xfrm>
        </p:grpSpPr>
        <p:sp>
          <p:nvSpPr>
            <p:cNvPr id="3287" name="弧形 3286">
              <a:extLst>
                <a:ext uri="{FF2B5EF4-FFF2-40B4-BE49-F238E27FC236}">
                  <a16:creationId xmlns:a16="http://schemas.microsoft.com/office/drawing/2014/main" xmlns="" id="{1203CFBF-A198-4181-93CA-7AD06F7EEBBE}"/>
                </a:ext>
              </a:extLst>
            </p:cNvPr>
            <p:cNvSpPr/>
            <p:nvPr/>
          </p:nvSpPr>
          <p:spPr>
            <a:xfrm rot="2569072">
              <a:off x="7107655" y="3650472"/>
              <a:ext cx="498350" cy="555684"/>
            </a:xfrm>
            <a:prstGeom prst="arc">
              <a:avLst>
                <a:gd name="adj1" fmla="val 15035683"/>
                <a:gd name="adj2" fmla="val 1429976"/>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288" name="弧形 3287">
              <a:extLst>
                <a:ext uri="{FF2B5EF4-FFF2-40B4-BE49-F238E27FC236}">
                  <a16:creationId xmlns:a16="http://schemas.microsoft.com/office/drawing/2014/main" xmlns="" id="{4CF9577B-B49E-409E-BF8A-6802300FFCEC}"/>
                </a:ext>
              </a:extLst>
            </p:cNvPr>
            <p:cNvSpPr/>
            <p:nvPr/>
          </p:nvSpPr>
          <p:spPr>
            <a:xfrm rot="2569072">
              <a:off x="7687515" y="3650472"/>
              <a:ext cx="498350" cy="555684"/>
            </a:xfrm>
            <a:prstGeom prst="arc">
              <a:avLst>
                <a:gd name="adj1" fmla="val 15035683"/>
                <a:gd name="adj2" fmla="val 1429976"/>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289" name="弧形 3288">
              <a:extLst>
                <a:ext uri="{FF2B5EF4-FFF2-40B4-BE49-F238E27FC236}">
                  <a16:creationId xmlns:a16="http://schemas.microsoft.com/office/drawing/2014/main" xmlns="" id="{325797B7-EFA5-4EB2-BC84-2011821115E3}"/>
                </a:ext>
              </a:extLst>
            </p:cNvPr>
            <p:cNvSpPr/>
            <p:nvPr/>
          </p:nvSpPr>
          <p:spPr>
            <a:xfrm rot="2569072">
              <a:off x="8267375" y="3650472"/>
              <a:ext cx="498350" cy="555684"/>
            </a:xfrm>
            <a:prstGeom prst="arc">
              <a:avLst>
                <a:gd name="adj1" fmla="val 15035683"/>
                <a:gd name="adj2" fmla="val 1429976"/>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290" name="弧形 3289">
              <a:extLst>
                <a:ext uri="{FF2B5EF4-FFF2-40B4-BE49-F238E27FC236}">
                  <a16:creationId xmlns:a16="http://schemas.microsoft.com/office/drawing/2014/main" xmlns="" id="{0353F495-EAE1-4469-9731-590CF3AC79F3}"/>
                </a:ext>
              </a:extLst>
            </p:cNvPr>
            <p:cNvSpPr/>
            <p:nvPr/>
          </p:nvSpPr>
          <p:spPr>
            <a:xfrm rot="2569072">
              <a:off x="8847235" y="3650472"/>
              <a:ext cx="498350" cy="555684"/>
            </a:xfrm>
            <a:prstGeom prst="arc">
              <a:avLst>
                <a:gd name="adj1" fmla="val 15035683"/>
                <a:gd name="adj2" fmla="val 1429976"/>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291" name="弧形 3290">
              <a:extLst>
                <a:ext uri="{FF2B5EF4-FFF2-40B4-BE49-F238E27FC236}">
                  <a16:creationId xmlns:a16="http://schemas.microsoft.com/office/drawing/2014/main" xmlns="" id="{CAD77C24-F4B3-49EC-912B-7BEA3EE2BB99}"/>
                </a:ext>
              </a:extLst>
            </p:cNvPr>
            <p:cNvSpPr/>
            <p:nvPr/>
          </p:nvSpPr>
          <p:spPr>
            <a:xfrm rot="2569072">
              <a:off x="9427096" y="3650472"/>
              <a:ext cx="498350" cy="555684"/>
            </a:xfrm>
            <a:prstGeom prst="arc">
              <a:avLst>
                <a:gd name="adj1" fmla="val 15035683"/>
                <a:gd name="adj2" fmla="val 1429976"/>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292" name="弧形 3291">
              <a:extLst>
                <a:ext uri="{FF2B5EF4-FFF2-40B4-BE49-F238E27FC236}">
                  <a16:creationId xmlns:a16="http://schemas.microsoft.com/office/drawing/2014/main" xmlns="" id="{DE328FBE-4E79-4B56-986E-EEE0264C9F56}"/>
                </a:ext>
              </a:extLst>
            </p:cNvPr>
            <p:cNvSpPr/>
            <p:nvPr/>
          </p:nvSpPr>
          <p:spPr>
            <a:xfrm rot="2569072">
              <a:off x="10006956" y="3650472"/>
              <a:ext cx="498350" cy="555684"/>
            </a:xfrm>
            <a:prstGeom prst="arc">
              <a:avLst>
                <a:gd name="adj1" fmla="val 15035683"/>
                <a:gd name="adj2" fmla="val 1429976"/>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293" name="弧形 3292">
              <a:extLst>
                <a:ext uri="{FF2B5EF4-FFF2-40B4-BE49-F238E27FC236}">
                  <a16:creationId xmlns:a16="http://schemas.microsoft.com/office/drawing/2014/main" xmlns="" id="{092DCFDF-7F33-4EA9-836E-979F8C46FADE}"/>
                </a:ext>
              </a:extLst>
            </p:cNvPr>
            <p:cNvSpPr/>
            <p:nvPr/>
          </p:nvSpPr>
          <p:spPr>
            <a:xfrm rot="2569072">
              <a:off x="10586817" y="3650472"/>
              <a:ext cx="498350" cy="555684"/>
            </a:xfrm>
            <a:prstGeom prst="arc">
              <a:avLst>
                <a:gd name="adj1" fmla="val 15035683"/>
                <a:gd name="adj2" fmla="val 1429976"/>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46" name="文本框 45">
            <a:extLst>
              <a:ext uri="{FF2B5EF4-FFF2-40B4-BE49-F238E27FC236}">
                <a16:creationId xmlns:a16="http://schemas.microsoft.com/office/drawing/2014/main" xmlns="" id="{90C6E397-AC3E-4C9A-A0EB-3B0B977E1DC3}"/>
              </a:ext>
            </a:extLst>
          </p:cNvPr>
          <p:cNvSpPr txBox="1"/>
          <p:nvPr/>
        </p:nvSpPr>
        <p:spPr>
          <a:xfrm>
            <a:off x="7435482" y="4694047"/>
            <a:ext cx="3004907"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w="38100">
                  <a:noFill/>
                </a:ln>
                <a:solidFill>
                  <a:prstClr val="white"/>
                </a:solidFill>
                <a:effectLst/>
                <a:uLnTx/>
                <a:uFillTx/>
                <a:latin typeface="微软雅黑" panose="020B0503020204020204" pitchFamily="34" charset="-122"/>
                <a:ea typeface="微软雅黑" panose="020B0503020204020204" pitchFamily="34" charset="-122"/>
                <a:cs typeface="+mn-cs"/>
              </a:rPr>
              <a:t>演示城</a:t>
            </a:r>
            <a:r>
              <a:rPr kumimoji="0" lang="en-US" altLang="zh-CN" sz="1600" b="1" i="0" u="none" strike="noStrike" kern="1200" cap="none" spc="0" normalizeH="0" baseline="0" noProof="0" dirty="0">
                <a:ln w="38100">
                  <a:noFill/>
                </a:ln>
                <a:solidFill>
                  <a:prstClr val="white"/>
                </a:solidFill>
                <a:effectLst/>
                <a:uLnTx/>
                <a:uFillTx/>
                <a:latin typeface="微软雅黑" panose="020B0503020204020204" pitchFamily="34" charset="-122"/>
                <a:ea typeface="微软雅黑" panose="020B0503020204020204" pitchFamily="34" charset="-122"/>
                <a:cs typeface="+mn-cs"/>
              </a:rPr>
              <a:t>—</a:t>
            </a:r>
            <a:r>
              <a:rPr kumimoji="0" lang="zh-CN" altLang="en-US" sz="1600" b="1" i="0" u="none" strike="noStrike" kern="1200" cap="none" spc="0" normalizeH="0" baseline="0" noProof="0" dirty="0">
                <a:ln w="38100">
                  <a:noFill/>
                </a:ln>
                <a:solidFill>
                  <a:prstClr val="white"/>
                </a:solidFill>
                <a:effectLst/>
                <a:uLnTx/>
                <a:uFillTx/>
                <a:latin typeface="微软雅黑" panose="020B0503020204020204" pitchFamily="34" charset="-122"/>
                <a:ea typeface="微软雅黑" panose="020B0503020204020204" pitchFamily="34" charset="-122"/>
                <a:cs typeface="+mn-cs"/>
              </a:rPr>
              <a:t>副本任务</a:t>
            </a:r>
            <a:r>
              <a:rPr kumimoji="0" lang="en-US" altLang="zh-CN" sz="1600" b="1" i="0" u="none" strike="noStrike" kern="1200" cap="none" spc="0" normalizeH="0" baseline="0" noProof="0" dirty="0">
                <a:ln w="38100">
                  <a:noFill/>
                </a:ln>
                <a:solidFill>
                  <a:prstClr val="white"/>
                </a:solidFill>
                <a:effectLst/>
                <a:uLnTx/>
                <a:uFillTx/>
                <a:latin typeface="微软雅黑" panose="020B0503020204020204" pitchFamily="34" charset="-122"/>
                <a:ea typeface="微软雅黑" panose="020B0503020204020204" pitchFamily="34" charset="-122"/>
                <a:cs typeface="+mn-cs"/>
              </a:rPr>
              <a:t>02 </a:t>
            </a:r>
            <a:r>
              <a:rPr lang="zh-CN" altLang="en-US" sz="1600" b="1" dirty="0">
                <a:ln w="38100">
                  <a:noFill/>
                </a:ln>
                <a:solidFill>
                  <a:prstClr val="white"/>
                </a:solidFill>
                <a:latin typeface="微软雅黑" panose="020B0503020204020204" pitchFamily="34" charset="-122"/>
                <a:ea typeface="微软雅黑" panose="020B0503020204020204" pitchFamily="34" charset="-122"/>
              </a:rPr>
              <a:t>  人气奖</a:t>
            </a:r>
            <a:endParaRPr kumimoji="0" lang="zh-CN" altLang="en-US" sz="1600" b="1" i="0" u="none" strike="noStrike" kern="1200" cap="none" spc="0" normalizeH="0" baseline="0" noProof="0" dirty="0">
              <a:ln w="38100">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7" name="文本框 46">
            <a:extLst>
              <a:ext uri="{FF2B5EF4-FFF2-40B4-BE49-F238E27FC236}">
                <a16:creationId xmlns:a16="http://schemas.microsoft.com/office/drawing/2014/main" xmlns="" id="{43541221-0CA6-459B-ADD0-AE416CBAD1AC}"/>
              </a:ext>
            </a:extLst>
          </p:cNvPr>
          <p:cNvSpPr txBox="1"/>
          <p:nvPr/>
        </p:nvSpPr>
        <p:spPr>
          <a:xfrm>
            <a:off x="7435482" y="5035474"/>
            <a:ext cx="245917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600" b="1" dirty="0">
                <a:ln w="38100">
                  <a:noFill/>
                </a:ln>
                <a:solidFill>
                  <a:prstClr val="white"/>
                </a:solidFill>
                <a:latin typeface="微软雅黑" panose="020B0503020204020204" pitchFamily="34" charset="-122"/>
                <a:ea typeface="微软雅黑" panose="020B0503020204020204" pitchFamily="34" charset="-122"/>
              </a:rPr>
              <a:t>“</a:t>
            </a:r>
            <a:r>
              <a:rPr lang="en-US" altLang="zh-CN" sz="1600" b="1" dirty="0">
                <a:ln w="38100">
                  <a:noFill/>
                </a:ln>
                <a:solidFill>
                  <a:prstClr val="white"/>
                </a:solidFill>
                <a:latin typeface="微软雅黑" panose="020B0503020204020204" pitchFamily="34" charset="-122"/>
                <a:ea typeface="微软雅黑" panose="020B0503020204020204" pitchFamily="34" charset="-122"/>
              </a:rPr>
              <a:t>PPT</a:t>
            </a:r>
            <a:r>
              <a:rPr kumimoji="0" lang="zh-CN" altLang="en-US" sz="1600" b="1" i="0" u="none" strike="noStrike" kern="1200" cap="none" spc="0" normalizeH="0" baseline="0" noProof="0" dirty="0">
                <a:ln w="38100">
                  <a:noFill/>
                </a:ln>
                <a:solidFill>
                  <a:prstClr val="white"/>
                </a:solidFill>
                <a:effectLst/>
                <a:uLnTx/>
                <a:uFillTx/>
                <a:latin typeface="微软雅黑" panose="020B0503020204020204" pitchFamily="34" charset="-122"/>
                <a:ea typeface="微软雅黑" panose="020B0503020204020204" pitchFamily="34" charset="-122"/>
                <a:cs typeface="+mn-cs"/>
              </a:rPr>
              <a:t>探索营”优秀学员</a:t>
            </a:r>
          </a:p>
        </p:txBody>
      </p:sp>
      <p:sp>
        <p:nvSpPr>
          <p:cNvPr id="48" name="文本框 47">
            <a:extLst>
              <a:ext uri="{FF2B5EF4-FFF2-40B4-BE49-F238E27FC236}">
                <a16:creationId xmlns:a16="http://schemas.microsoft.com/office/drawing/2014/main" xmlns="" id="{5FC19D98-9BAA-48A9-BDCC-8877794A003D}"/>
              </a:ext>
            </a:extLst>
          </p:cNvPr>
          <p:cNvSpPr txBox="1"/>
          <p:nvPr/>
        </p:nvSpPr>
        <p:spPr>
          <a:xfrm>
            <a:off x="7435482" y="5376901"/>
            <a:ext cx="4718292"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600" b="1" dirty="0">
                <a:ln w="38100">
                  <a:noFill/>
                </a:ln>
                <a:solidFill>
                  <a:prstClr val="white"/>
                </a:solidFill>
                <a:latin typeface="微软雅黑" panose="020B0503020204020204" pitchFamily="34" charset="-122"/>
                <a:ea typeface="微软雅黑" panose="020B0503020204020204" pitchFamily="34" charset="-122"/>
              </a:rPr>
              <a:t>星演阁</a:t>
            </a:r>
            <a:r>
              <a:rPr lang="en-US" altLang="zh-CN" sz="1600" b="1" dirty="0">
                <a:ln w="38100">
                  <a:noFill/>
                </a:ln>
                <a:solidFill>
                  <a:prstClr val="white"/>
                </a:solidFill>
                <a:latin typeface="微软雅黑" panose="020B0503020204020204" pitchFamily="34" charset="-122"/>
                <a:ea typeface="微软雅黑" panose="020B0503020204020204" pitchFamily="34" charset="-122"/>
              </a:rPr>
              <a:t>—</a:t>
            </a:r>
            <a:r>
              <a:rPr lang="zh-CN" altLang="en-US" sz="1600" b="1" dirty="0">
                <a:ln w="38100">
                  <a:noFill/>
                </a:ln>
                <a:solidFill>
                  <a:prstClr val="white"/>
                </a:solidFill>
                <a:latin typeface="微软雅黑" panose="020B0503020204020204" pitchFamily="34" charset="-122"/>
                <a:ea typeface="微软雅黑" panose="020B0503020204020204" pitchFamily="34" charset="-122"/>
              </a:rPr>
              <a:t>“跨界</a:t>
            </a:r>
            <a:r>
              <a:rPr lang="en-US" altLang="zh-CN" sz="1600" b="1" dirty="0">
                <a:ln w="38100">
                  <a:noFill/>
                </a:ln>
                <a:solidFill>
                  <a:prstClr val="white"/>
                </a:solidFill>
                <a:latin typeface="微软雅黑" panose="020B0503020204020204" pitchFamily="34" charset="-122"/>
                <a:ea typeface="微软雅黑" panose="020B0503020204020204" pitchFamily="34" charset="-122"/>
              </a:rPr>
              <a:t>P</a:t>
            </a:r>
            <a:r>
              <a:rPr lang="zh-CN" altLang="en-US" sz="1600" b="1" dirty="0">
                <a:ln w="38100">
                  <a:noFill/>
                </a:ln>
                <a:solidFill>
                  <a:prstClr val="white"/>
                </a:solidFill>
                <a:latin typeface="微软雅黑" panose="020B0503020204020204" pitchFamily="34" charset="-122"/>
                <a:ea typeface="微软雅黑" panose="020B0503020204020204" pitchFamily="34" charset="-122"/>
              </a:rPr>
              <a:t>王</a:t>
            </a:r>
            <a:r>
              <a:rPr kumimoji="0" lang="zh-CN" altLang="en-US" sz="1600" b="1" i="0" u="none" strike="noStrike" kern="1200" cap="none" spc="0" normalizeH="0" baseline="0" noProof="0" dirty="0">
                <a:ln w="38100">
                  <a:noFill/>
                </a:ln>
                <a:solidFill>
                  <a:prstClr val="white"/>
                </a:solidFill>
                <a:effectLst/>
                <a:uLnTx/>
                <a:uFillTx/>
                <a:latin typeface="微软雅黑" panose="020B0503020204020204" pitchFamily="34" charset="-122"/>
                <a:ea typeface="微软雅黑" panose="020B0503020204020204" pitchFamily="34" charset="-122"/>
                <a:cs typeface="+mn-cs"/>
              </a:rPr>
              <a:t>”冠群团队  </a:t>
            </a:r>
            <a:r>
              <a:rPr kumimoji="0" lang="en-US" altLang="zh-CN" sz="1600" b="1" i="0" u="none" strike="noStrike" kern="1200" cap="none" spc="0" normalizeH="0" baseline="0" noProof="0" dirty="0">
                <a:ln w="38100">
                  <a:noFill/>
                </a:ln>
                <a:solidFill>
                  <a:prstClr val="white"/>
                </a:solidFill>
                <a:effectLst/>
                <a:uLnTx/>
                <a:uFillTx/>
                <a:latin typeface="微软雅黑" panose="020B0503020204020204" pitchFamily="34" charset="-122"/>
                <a:ea typeface="微软雅黑" panose="020B0503020204020204" pitchFamily="34" charset="-122"/>
                <a:cs typeface="+mn-cs"/>
              </a:rPr>
              <a:t>30W+</a:t>
            </a:r>
            <a:r>
              <a:rPr kumimoji="0" lang="zh-CN" altLang="en-US" sz="1600" b="1" i="0" u="none" strike="noStrike" kern="1200" cap="none" spc="0" normalizeH="0" baseline="0" noProof="0" dirty="0">
                <a:ln w="38100">
                  <a:noFill/>
                </a:ln>
                <a:solidFill>
                  <a:prstClr val="white"/>
                </a:solidFill>
                <a:effectLst/>
                <a:uLnTx/>
                <a:uFillTx/>
                <a:latin typeface="微软雅黑" panose="020B0503020204020204" pitchFamily="34" charset="-122"/>
                <a:ea typeface="微软雅黑" panose="020B0503020204020204" pitchFamily="34" charset="-122"/>
                <a:cs typeface="+mn-cs"/>
              </a:rPr>
              <a:t>阅读量</a:t>
            </a:r>
          </a:p>
        </p:txBody>
      </p:sp>
      <p:sp>
        <p:nvSpPr>
          <p:cNvPr id="49" name="文本框 48">
            <a:extLst>
              <a:ext uri="{FF2B5EF4-FFF2-40B4-BE49-F238E27FC236}">
                <a16:creationId xmlns:a16="http://schemas.microsoft.com/office/drawing/2014/main" xmlns="" id="{54EFA77E-499B-4EAC-971F-4159392C4240}"/>
              </a:ext>
            </a:extLst>
          </p:cNvPr>
          <p:cNvSpPr txBox="1"/>
          <p:nvPr/>
        </p:nvSpPr>
        <p:spPr>
          <a:xfrm>
            <a:off x="7395673" y="5765030"/>
            <a:ext cx="2684904"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w="38100">
                  <a:noFill/>
                </a:ln>
                <a:solidFill>
                  <a:prstClr val="white"/>
                </a:solidFill>
                <a:effectLst/>
                <a:uLnTx/>
                <a:uFillTx/>
                <a:latin typeface="微软雅黑" panose="020B0503020204020204" pitchFamily="34" charset="-122"/>
                <a:ea typeface="微软雅黑" panose="020B0503020204020204" pitchFamily="34" charset="-122"/>
                <a:cs typeface="+mn-cs"/>
              </a:rPr>
              <a:t>“想用 </a:t>
            </a:r>
            <a:r>
              <a:rPr kumimoji="0" lang="en-US" altLang="zh-CN" sz="1600" b="1" i="0" u="none" strike="noStrike" kern="1200" cap="none" spc="0" normalizeH="0" baseline="0" noProof="0" dirty="0">
                <a:ln w="38100">
                  <a:noFill/>
                </a:ln>
                <a:solidFill>
                  <a:prstClr val="white"/>
                </a:solidFill>
                <a:effectLst/>
                <a:uLnTx/>
                <a:uFillTx/>
                <a:latin typeface="微软雅黑" panose="020B0503020204020204" pitchFamily="34" charset="-122"/>
                <a:ea typeface="微软雅黑" panose="020B0503020204020204" pitchFamily="34" charset="-122"/>
                <a:cs typeface="+mn-cs"/>
              </a:rPr>
              <a:t>PPT </a:t>
            </a:r>
            <a:r>
              <a:rPr kumimoji="0" lang="zh-CN" altLang="en-US" sz="1600" b="1" i="0" u="none" strike="noStrike" kern="1200" cap="none" spc="0" normalizeH="0" baseline="0" noProof="0" dirty="0">
                <a:ln w="38100">
                  <a:noFill/>
                </a:ln>
                <a:solidFill>
                  <a:prstClr val="white"/>
                </a:solidFill>
                <a:effectLst/>
                <a:uLnTx/>
                <a:uFillTx/>
                <a:latin typeface="微软雅黑" panose="020B0503020204020204" pitchFamily="34" charset="-122"/>
                <a:ea typeface="微软雅黑" panose="020B0503020204020204" pitchFamily="34" charset="-122"/>
                <a:cs typeface="+mn-cs"/>
              </a:rPr>
              <a:t>与你交个朋友 ”</a:t>
            </a:r>
          </a:p>
        </p:txBody>
      </p:sp>
      <p:sp>
        <p:nvSpPr>
          <p:cNvPr id="4" name="椭圆 3">
            <a:extLst>
              <a:ext uri="{FF2B5EF4-FFF2-40B4-BE49-F238E27FC236}">
                <a16:creationId xmlns:a16="http://schemas.microsoft.com/office/drawing/2014/main" xmlns="" id="{BB69C1C8-B123-43B3-B485-588744B883BC}"/>
              </a:ext>
            </a:extLst>
          </p:cNvPr>
          <p:cNvSpPr/>
          <p:nvPr/>
        </p:nvSpPr>
        <p:spPr>
          <a:xfrm>
            <a:off x="1725616" y="1468376"/>
            <a:ext cx="4267832" cy="4267832"/>
          </a:xfrm>
          <a:prstGeom prst="ellipse">
            <a:avLst/>
          </a:prstGeom>
          <a:solidFill>
            <a:srgbClr val="FDC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1" name="图片 50">
            <a:extLst>
              <a:ext uri="{FF2B5EF4-FFF2-40B4-BE49-F238E27FC236}">
                <a16:creationId xmlns:a16="http://schemas.microsoft.com/office/drawing/2014/main" xmlns="" id="{CA9E3EA6-4E7E-4235-BB42-52D488BFF47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930839" y="1673599"/>
            <a:ext cx="3857386" cy="3857386"/>
          </a:xfrm>
          <a:prstGeom prst="ellipse">
            <a:avLst/>
          </a:prstGeom>
          <a:ln w="76200">
            <a:solidFill>
              <a:schemeClr val="tx1"/>
            </a:solidFill>
          </a:ln>
        </p:spPr>
      </p:pic>
      <p:pic>
        <p:nvPicPr>
          <p:cNvPr id="43" name="图片 42" descr="图片包含 游戏机&#10;&#10;描述已自动生成">
            <a:extLst>
              <a:ext uri="{FF2B5EF4-FFF2-40B4-BE49-F238E27FC236}">
                <a16:creationId xmlns:a16="http://schemas.microsoft.com/office/drawing/2014/main" xmlns="" id="{2AA91771-5D30-4DB3-BE4B-C7F3431ED5CC}"/>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10000" b="90000" l="10000" r="90000"/>
                    </a14:imgEffect>
                    <a14:imgEffect>
                      <a14:brightnessContrast bright="26000"/>
                    </a14:imgEffect>
                  </a14:imgLayer>
                </a14:imgProps>
              </a:ext>
              <a:ext uri="{28A0092B-C50C-407E-A947-70E740481C1C}">
                <a14:useLocalDpi xmlns:a14="http://schemas.microsoft.com/office/drawing/2010/main" val="0"/>
              </a:ext>
            </a:extLst>
          </a:blip>
          <a:stretch>
            <a:fillRect/>
          </a:stretch>
        </p:blipFill>
        <p:spPr>
          <a:xfrm>
            <a:off x="-1172881" y="2541621"/>
            <a:ext cx="5075598" cy="5075598"/>
          </a:xfrm>
          <a:prstGeom prst="rect">
            <a:avLst/>
          </a:prstGeom>
        </p:spPr>
      </p:pic>
      <p:grpSp>
        <p:nvGrpSpPr>
          <p:cNvPr id="38" name="组合 37">
            <a:extLst>
              <a:ext uri="{FF2B5EF4-FFF2-40B4-BE49-F238E27FC236}">
                <a16:creationId xmlns:a16="http://schemas.microsoft.com/office/drawing/2014/main" xmlns="" id="{4ED58A80-4F7D-469F-BA51-F1B0D0C4B147}"/>
              </a:ext>
            </a:extLst>
          </p:cNvPr>
          <p:cNvGrpSpPr/>
          <p:nvPr/>
        </p:nvGrpSpPr>
        <p:grpSpPr>
          <a:xfrm rot="5400000">
            <a:off x="1736072" y="811112"/>
            <a:ext cx="228319" cy="1492929"/>
            <a:chOff x="220173" y="4333824"/>
            <a:chExt cx="322013" cy="2105575"/>
          </a:xfrm>
        </p:grpSpPr>
        <p:sp>
          <p:nvSpPr>
            <p:cNvPr id="39" name="等腰三角形 38">
              <a:extLst>
                <a:ext uri="{FF2B5EF4-FFF2-40B4-BE49-F238E27FC236}">
                  <a16:creationId xmlns:a16="http://schemas.microsoft.com/office/drawing/2014/main" xmlns="" id="{FB24B05B-E4D8-48A2-BC7D-118A044D69FB}"/>
                </a:ext>
              </a:extLst>
            </p:cNvPr>
            <p:cNvSpPr/>
            <p:nvPr/>
          </p:nvSpPr>
          <p:spPr>
            <a:xfrm>
              <a:off x="220173" y="6161802"/>
              <a:ext cx="322013" cy="277597"/>
            </a:xfrm>
            <a:prstGeom prst="triangle">
              <a:avLst/>
            </a:prstGeom>
            <a:solidFill>
              <a:srgbClr val="FF2D5A"/>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0" name="等腰三角形 39">
              <a:extLst>
                <a:ext uri="{FF2B5EF4-FFF2-40B4-BE49-F238E27FC236}">
                  <a16:creationId xmlns:a16="http://schemas.microsoft.com/office/drawing/2014/main" xmlns="" id="{A65E010A-9154-4B1D-8FE5-736575FB16C0}"/>
                </a:ext>
              </a:extLst>
            </p:cNvPr>
            <p:cNvSpPr/>
            <p:nvPr/>
          </p:nvSpPr>
          <p:spPr>
            <a:xfrm>
              <a:off x="220173" y="5704807"/>
              <a:ext cx="322013" cy="277597"/>
            </a:xfrm>
            <a:prstGeom prst="triangle">
              <a:avLst/>
            </a:prstGeom>
            <a:solidFill>
              <a:srgbClr val="FDC40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1" name="等腰三角形 40">
              <a:extLst>
                <a:ext uri="{FF2B5EF4-FFF2-40B4-BE49-F238E27FC236}">
                  <a16:creationId xmlns:a16="http://schemas.microsoft.com/office/drawing/2014/main" xmlns="" id="{EDE5EF4F-55A9-406F-8D70-CD56B4CE17F7}"/>
                </a:ext>
              </a:extLst>
            </p:cNvPr>
            <p:cNvSpPr/>
            <p:nvPr/>
          </p:nvSpPr>
          <p:spPr>
            <a:xfrm>
              <a:off x="220173" y="5247813"/>
              <a:ext cx="322013" cy="277597"/>
            </a:xfrm>
            <a:prstGeom prst="triangle">
              <a:avLst/>
            </a:prstGeom>
            <a:solidFill>
              <a:srgbClr val="FDC40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2" name="等腰三角形 41">
              <a:extLst>
                <a:ext uri="{FF2B5EF4-FFF2-40B4-BE49-F238E27FC236}">
                  <a16:creationId xmlns:a16="http://schemas.microsoft.com/office/drawing/2014/main" xmlns="" id="{3BE1DAD6-BA81-425B-A32D-40442C236FBC}"/>
                </a:ext>
              </a:extLst>
            </p:cNvPr>
            <p:cNvSpPr/>
            <p:nvPr/>
          </p:nvSpPr>
          <p:spPr>
            <a:xfrm>
              <a:off x="220173" y="4790819"/>
              <a:ext cx="322013" cy="277597"/>
            </a:xfrm>
            <a:prstGeom prst="triangle">
              <a:avLst/>
            </a:prstGeom>
            <a:solidFill>
              <a:srgbClr val="4B2EFA"/>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4" name="等腰三角形 43">
              <a:extLst>
                <a:ext uri="{FF2B5EF4-FFF2-40B4-BE49-F238E27FC236}">
                  <a16:creationId xmlns:a16="http://schemas.microsoft.com/office/drawing/2014/main" xmlns="" id="{53942C78-8172-4218-AC18-53B9F4BED69C}"/>
                </a:ext>
              </a:extLst>
            </p:cNvPr>
            <p:cNvSpPr/>
            <p:nvPr/>
          </p:nvSpPr>
          <p:spPr>
            <a:xfrm>
              <a:off x="220173" y="4333824"/>
              <a:ext cx="322013" cy="277597"/>
            </a:xfrm>
            <a:prstGeom prst="triangle">
              <a:avLst/>
            </a:prstGeom>
            <a:solidFill>
              <a:srgbClr val="FF6586"/>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Tree>
    <p:extLst>
      <p:ext uri="{BB962C8B-B14F-4D97-AF65-F5344CB8AC3E}">
        <p14:creationId xmlns:p14="http://schemas.microsoft.com/office/powerpoint/2010/main" val="358103782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rgbClr val="4B2EFA"/>
            </a:gs>
            <a:gs pos="100000">
              <a:srgbClr val="4B2EFA"/>
            </a:gs>
          </a:gsLst>
          <a:lin ang="5400000" scaled="1"/>
        </a:gradFill>
        <a:effectLst/>
      </p:bgPr>
    </p:bg>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9D43266E-1814-40CE-9425-250B3761CDA7}"/>
              </a:ext>
            </a:extLst>
          </p:cNvPr>
          <p:cNvSpPr/>
          <p:nvPr/>
        </p:nvSpPr>
        <p:spPr>
          <a:xfrm>
            <a:off x="0" y="0"/>
            <a:ext cx="12192000" cy="6858000"/>
          </a:xfrm>
          <a:prstGeom prst="rect">
            <a:avLst/>
          </a:prstGeom>
          <a:blipFill dpi="0" rotWithShape="1">
            <a:blip r:embed="rId2">
              <a:alphaModFix amt="2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3229" name="矩形: 圆角 3228">
            <a:extLst>
              <a:ext uri="{FF2B5EF4-FFF2-40B4-BE49-F238E27FC236}">
                <a16:creationId xmlns:a16="http://schemas.microsoft.com/office/drawing/2014/main" xmlns="" id="{C9280762-1852-482C-9466-FBD78A2341F3}"/>
              </a:ext>
            </a:extLst>
          </p:cNvPr>
          <p:cNvSpPr/>
          <p:nvPr/>
        </p:nvSpPr>
        <p:spPr>
          <a:xfrm>
            <a:off x="994600" y="1336476"/>
            <a:ext cx="3239386" cy="596900"/>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230" name="文本框 3229">
            <a:extLst>
              <a:ext uri="{FF2B5EF4-FFF2-40B4-BE49-F238E27FC236}">
                <a16:creationId xmlns:a16="http://schemas.microsoft.com/office/drawing/2014/main" xmlns="" id="{B40089B7-0857-4217-A5BE-AD5461A580DB}"/>
              </a:ext>
            </a:extLst>
          </p:cNvPr>
          <p:cNvSpPr txBox="1"/>
          <p:nvPr/>
        </p:nvSpPr>
        <p:spPr>
          <a:xfrm>
            <a:off x="1099413" y="708491"/>
            <a:ext cx="2835733" cy="120032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7200" b="1" i="0" u="none" strike="noStrike" kern="1200" cap="none" spc="0" normalizeH="0" baseline="0" noProof="0" dirty="0">
                <a:ln w="38100">
                  <a:solidFill>
                    <a:prstClr val="black"/>
                  </a:solidFill>
                </a:ln>
                <a:solidFill>
                  <a:srgbClr val="F8BD02"/>
                </a:solidFill>
                <a:effectLst/>
                <a:uLnTx/>
                <a:uFillTx/>
                <a:latin typeface="站酷锐锐体" panose="00020600040101010101" pitchFamily="18" charset="-122"/>
                <a:ea typeface="站酷锐锐体" panose="00020600040101010101" pitchFamily="18" charset="-122"/>
                <a:cs typeface="+mn-cs"/>
              </a:rPr>
              <a:t>小毛</a:t>
            </a:r>
          </a:p>
        </p:txBody>
      </p:sp>
      <p:sp>
        <p:nvSpPr>
          <p:cNvPr id="3231" name="文本框 3230">
            <a:extLst>
              <a:ext uri="{FF2B5EF4-FFF2-40B4-BE49-F238E27FC236}">
                <a16:creationId xmlns:a16="http://schemas.microsoft.com/office/drawing/2014/main" xmlns="" id="{123E3A0D-19EB-47B6-90B6-AD9508A21247}"/>
              </a:ext>
            </a:extLst>
          </p:cNvPr>
          <p:cNvSpPr txBox="1"/>
          <p:nvPr/>
        </p:nvSpPr>
        <p:spPr>
          <a:xfrm>
            <a:off x="1175648" y="762387"/>
            <a:ext cx="2818592" cy="120032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7200" b="1" i="0" u="none" strike="noStrike" kern="1200" cap="none" spc="0" normalizeH="0" baseline="0" noProof="0" dirty="0">
                <a:ln w="38100">
                  <a:solidFill>
                    <a:prstClr val="black"/>
                  </a:solidFill>
                </a:ln>
                <a:solidFill>
                  <a:prstClr val="white"/>
                </a:solidFill>
                <a:effectLst/>
                <a:uLnTx/>
                <a:uFillTx/>
                <a:latin typeface="站酷锐锐体" panose="00020600040101010101" pitchFamily="18" charset="-122"/>
                <a:ea typeface="站酷锐锐体" panose="00020600040101010101" pitchFamily="18" charset="-122"/>
                <a:cs typeface="+mn-cs"/>
              </a:rPr>
              <a:t>小毛</a:t>
            </a:r>
          </a:p>
        </p:txBody>
      </p:sp>
      <p:sp>
        <p:nvSpPr>
          <p:cNvPr id="3226" name="矩形: 圆角 3225">
            <a:extLst>
              <a:ext uri="{FF2B5EF4-FFF2-40B4-BE49-F238E27FC236}">
                <a16:creationId xmlns:a16="http://schemas.microsoft.com/office/drawing/2014/main" xmlns="" id="{7E4AFF78-A659-4136-AFAD-81554FD01908}"/>
              </a:ext>
            </a:extLst>
          </p:cNvPr>
          <p:cNvSpPr/>
          <p:nvPr/>
        </p:nvSpPr>
        <p:spPr>
          <a:xfrm rot="21389049">
            <a:off x="6260043" y="1187236"/>
            <a:ext cx="5463859" cy="4319644"/>
          </a:xfrm>
          <a:prstGeom prst="roundRect">
            <a:avLst>
              <a:gd name="adj" fmla="val 3528"/>
            </a:avLst>
          </a:prstGeom>
          <a:solidFill>
            <a:srgbClr val="FFE38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228" name="矩形: 圆角 3227">
            <a:extLst>
              <a:ext uri="{FF2B5EF4-FFF2-40B4-BE49-F238E27FC236}">
                <a16:creationId xmlns:a16="http://schemas.microsoft.com/office/drawing/2014/main" xmlns="" id="{F678E186-FC82-491C-B643-CC288937B26C}"/>
              </a:ext>
            </a:extLst>
          </p:cNvPr>
          <p:cNvSpPr/>
          <p:nvPr/>
        </p:nvSpPr>
        <p:spPr>
          <a:xfrm rot="21389049">
            <a:off x="6436263" y="1372177"/>
            <a:ext cx="5106522" cy="3949763"/>
          </a:xfrm>
          <a:prstGeom prst="roundRect">
            <a:avLst>
              <a:gd name="adj" fmla="val 3528"/>
            </a:avLst>
          </a:prstGeom>
          <a:pattFill prst="lgGrid">
            <a:fgClr>
              <a:srgbClr val="FEDA66"/>
            </a:fgClr>
            <a:bgClr>
              <a:srgbClr val="FDC401"/>
            </a:bgClr>
          </a:patt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3235" name="图片 3234">
            <a:extLst>
              <a:ext uri="{FF2B5EF4-FFF2-40B4-BE49-F238E27FC236}">
                <a16:creationId xmlns:a16="http://schemas.microsoft.com/office/drawing/2014/main" xmlns="" id="{5C573323-C4BE-4851-BB4C-1EA74E033CF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342365">
            <a:off x="10922679" y="3555786"/>
            <a:ext cx="1382103" cy="752178"/>
          </a:xfrm>
          <a:prstGeom prst="rect">
            <a:avLst/>
          </a:prstGeom>
        </p:spPr>
      </p:pic>
      <p:sp>
        <p:nvSpPr>
          <p:cNvPr id="7" name="椭圆 6">
            <a:extLst>
              <a:ext uri="{FF2B5EF4-FFF2-40B4-BE49-F238E27FC236}">
                <a16:creationId xmlns:a16="http://schemas.microsoft.com/office/drawing/2014/main" xmlns="" id="{9FB1B6E8-8C2E-4A9F-82B3-A983B32E257C}"/>
              </a:ext>
            </a:extLst>
          </p:cNvPr>
          <p:cNvSpPr/>
          <p:nvPr/>
        </p:nvSpPr>
        <p:spPr>
          <a:xfrm>
            <a:off x="7817802" y="1951695"/>
            <a:ext cx="2558644" cy="2558642"/>
          </a:xfrm>
          <a:prstGeom prst="ellipse">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278" name="文本框 3277">
            <a:extLst>
              <a:ext uri="{FF2B5EF4-FFF2-40B4-BE49-F238E27FC236}">
                <a16:creationId xmlns:a16="http://schemas.microsoft.com/office/drawing/2014/main" xmlns="" id="{89402B01-7993-4B3B-8E79-B483495ED02A}"/>
              </a:ext>
            </a:extLst>
          </p:cNvPr>
          <p:cNvSpPr txBox="1"/>
          <p:nvPr/>
        </p:nvSpPr>
        <p:spPr>
          <a:xfrm>
            <a:off x="266101" y="173176"/>
            <a:ext cx="3105150" cy="264687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600" b="0" i="0" u="none" strike="noStrike" kern="1200" cap="none" spc="0" normalizeH="0" baseline="0" noProof="0" dirty="0">
                <a:ln>
                  <a:noFill/>
                </a:ln>
                <a:solidFill>
                  <a:prstClr val="black"/>
                </a:solidFill>
                <a:effectLst/>
                <a:uLnTx/>
                <a:uFillTx/>
                <a:latin typeface="迷你简汉真广标" panose="02010609000101010101" pitchFamily="49" charset="-122"/>
                <a:ea typeface="迷你简汉真广标" panose="02010609000101010101" pitchFamily="49" charset="-122"/>
                <a:cs typeface="+mn-cs"/>
              </a:rPr>
              <a:t>”</a:t>
            </a:r>
          </a:p>
        </p:txBody>
      </p:sp>
      <p:sp>
        <p:nvSpPr>
          <p:cNvPr id="3284" name="矩形 3283">
            <a:extLst>
              <a:ext uri="{FF2B5EF4-FFF2-40B4-BE49-F238E27FC236}">
                <a16:creationId xmlns:a16="http://schemas.microsoft.com/office/drawing/2014/main" xmlns="" id="{BB12D835-C987-4785-886F-0365052D5831}"/>
              </a:ext>
            </a:extLst>
          </p:cNvPr>
          <p:cNvSpPr/>
          <p:nvPr/>
        </p:nvSpPr>
        <p:spPr>
          <a:xfrm>
            <a:off x="1941198" y="2330864"/>
            <a:ext cx="2583712" cy="956930"/>
          </a:xfrm>
          <a:prstGeom prst="rect">
            <a:avLst/>
          </a:prstGeom>
          <a:solidFill>
            <a:srgbClr val="FF2B58"/>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556" name="任意多边形: 形状 4555">
            <a:extLst>
              <a:ext uri="{FF2B5EF4-FFF2-40B4-BE49-F238E27FC236}">
                <a16:creationId xmlns:a16="http://schemas.microsoft.com/office/drawing/2014/main" xmlns="" id="{6DF9DA55-B682-485C-8ED9-066D98116DBE}"/>
              </a:ext>
            </a:extLst>
          </p:cNvPr>
          <p:cNvSpPr/>
          <p:nvPr/>
        </p:nvSpPr>
        <p:spPr>
          <a:xfrm>
            <a:off x="996305" y="2231197"/>
            <a:ext cx="4415002" cy="1389795"/>
          </a:xfrm>
          <a:custGeom>
            <a:avLst/>
            <a:gdLst>
              <a:gd name="connsiteX0" fmla="*/ 93144 w 4415002"/>
              <a:gd name="connsiteY0" fmla="*/ 0 h 1389795"/>
              <a:gd name="connsiteX1" fmla="*/ 2280720 w 4415002"/>
              <a:gd name="connsiteY1" fmla="*/ 0 h 1389795"/>
              <a:gd name="connsiteX2" fmla="*/ 2297655 w 4415002"/>
              <a:gd name="connsiteY2" fmla="*/ 46271 h 1389795"/>
              <a:gd name="connsiteX3" fmla="*/ 3088392 w 4415002"/>
              <a:gd name="connsiteY3" fmla="*/ 570407 h 1389795"/>
              <a:gd name="connsiteX4" fmla="*/ 3879129 w 4415002"/>
              <a:gd name="connsiteY4" fmla="*/ 46271 h 1389795"/>
              <a:gd name="connsiteX5" fmla="*/ 3896065 w 4415002"/>
              <a:gd name="connsiteY5" fmla="*/ 0 h 1389795"/>
              <a:gd name="connsiteX6" fmla="*/ 4321858 w 4415002"/>
              <a:gd name="connsiteY6" fmla="*/ 0 h 1389795"/>
              <a:gd name="connsiteX7" fmla="*/ 4415002 w 4415002"/>
              <a:gd name="connsiteY7" fmla="*/ 93144 h 1389795"/>
              <a:gd name="connsiteX8" fmla="*/ 4415002 w 4415002"/>
              <a:gd name="connsiteY8" fmla="*/ 1296651 h 1389795"/>
              <a:gd name="connsiteX9" fmla="*/ 4321858 w 4415002"/>
              <a:gd name="connsiteY9" fmla="*/ 1389795 h 1389795"/>
              <a:gd name="connsiteX10" fmla="*/ 93144 w 4415002"/>
              <a:gd name="connsiteY10" fmla="*/ 1389795 h 1389795"/>
              <a:gd name="connsiteX11" fmla="*/ 0 w 4415002"/>
              <a:gd name="connsiteY11" fmla="*/ 1296651 h 1389795"/>
              <a:gd name="connsiteX12" fmla="*/ 0 w 4415002"/>
              <a:gd name="connsiteY12" fmla="*/ 93144 h 1389795"/>
              <a:gd name="connsiteX13" fmla="*/ 93144 w 4415002"/>
              <a:gd name="connsiteY13" fmla="*/ 0 h 1389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15002" h="1389795">
                <a:moveTo>
                  <a:pt x="93144" y="0"/>
                </a:moveTo>
                <a:lnTo>
                  <a:pt x="2280720" y="0"/>
                </a:lnTo>
                <a:lnTo>
                  <a:pt x="2297655" y="46271"/>
                </a:lnTo>
                <a:cubicBezTo>
                  <a:pt x="2427933" y="354284"/>
                  <a:pt x="2732924" y="570407"/>
                  <a:pt x="3088392" y="570407"/>
                </a:cubicBezTo>
                <a:cubicBezTo>
                  <a:pt x="3443861" y="570407"/>
                  <a:pt x="3748851" y="354284"/>
                  <a:pt x="3879129" y="46271"/>
                </a:cubicBezTo>
                <a:lnTo>
                  <a:pt x="3896065" y="0"/>
                </a:lnTo>
                <a:lnTo>
                  <a:pt x="4321858" y="0"/>
                </a:lnTo>
                <a:cubicBezTo>
                  <a:pt x="4373300" y="0"/>
                  <a:pt x="4415002" y="41702"/>
                  <a:pt x="4415002" y="93144"/>
                </a:cubicBezTo>
                <a:lnTo>
                  <a:pt x="4415002" y="1296651"/>
                </a:lnTo>
                <a:cubicBezTo>
                  <a:pt x="4415002" y="1348093"/>
                  <a:pt x="4373300" y="1389795"/>
                  <a:pt x="4321858" y="1389795"/>
                </a:cubicBezTo>
                <a:lnTo>
                  <a:pt x="93144" y="1389795"/>
                </a:lnTo>
                <a:cubicBezTo>
                  <a:pt x="41702" y="1389795"/>
                  <a:pt x="0" y="1348093"/>
                  <a:pt x="0" y="1296651"/>
                </a:cubicBezTo>
                <a:lnTo>
                  <a:pt x="0" y="93144"/>
                </a:lnTo>
                <a:cubicBezTo>
                  <a:pt x="0" y="41702"/>
                  <a:pt x="41702" y="0"/>
                  <a:pt x="93144" y="0"/>
                </a:cubicBezTo>
                <a:close/>
              </a:path>
            </a:pathLst>
          </a:custGeom>
          <a:solidFill>
            <a:srgbClr val="FDC401"/>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4521" name="文本框 4520">
            <a:extLst>
              <a:ext uri="{FF2B5EF4-FFF2-40B4-BE49-F238E27FC236}">
                <a16:creationId xmlns:a16="http://schemas.microsoft.com/office/drawing/2014/main" xmlns="" id="{BEEAB903-D0EF-4D7E-B3A8-1E47C7DCC590}"/>
              </a:ext>
            </a:extLst>
          </p:cNvPr>
          <p:cNvSpPr txBox="1"/>
          <p:nvPr/>
        </p:nvSpPr>
        <p:spPr>
          <a:xfrm>
            <a:off x="1080915" y="2507465"/>
            <a:ext cx="2706825"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w="38100">
                  <a:noFill/>
                </a:ln>
                <a:solidFill>
                  <a:prstClr val="black"/>
                </a:solidFill>
                <a:effectLst/>
                <a:uLnTx/>
                <a:uFillTx/>
                <a:latin typeface="站酷锐锐体" panose="00020600040101010101" pitchFamily="18" charset="-122"/>
                <a:ea typeface="站酷锐锐体" panose="00020600040101010101" pitchFamily="18" charset="-122"/>
                <a:cs typeface="+mn-cs"/>
              </a:rPr>
              <a:t>零零后精神小伙</a:t>
            </a:r>
          </a:p>
        </p:txBody>
      </p:sp>
      <p:sp>
        <p:nvSpPr>
          <p:cNvPr id="4522" name="文本框 4521">
            <a:extLst>
              <a:ext uri="{FF2B5EF4-FFF2-40B4-BE49-F238E27FC236}">
                <a16:creationId xmlns:a16="http://schemas.microsoft.com/office/drawing/2014/main" xmlns="" id="{37806364-6043-4797-9EA1-B2BE03044189}"/>
              </a:ext>
            </a:extLst>
          </p:cNvPr>
          <p:cNvSpPr txBox="1"/>
          <p:nvPr/>
        </p:nvSpPr>
        <p:spPr>
          <a:xfrm>
            <a:off x="1108409" y="3004012"/>
            <a:ext cx="4275404"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300" normalizeH="0" baseline="0" noProof="0" dirty="0">
                <a:ln w="38100">
                  <a:noFill/>
                </a:ln>
                <a:solidFill>
                  <a:prstClr val="black"/>
                </a:solidFill>
                <a:effectLst/>
                <a:uLnTx/>
                <a:uFillTx/>
                <a:latin typeface="微软雅黑" panose="020B0503020204020204" pitchFamily="34" charset="-122"/>
                <a:ea typeface="微软雅黑" panose="020B0503020204020204" pitchFamily="34" charset="-122"/>
                <a:cs typeface="+mn-cs"/>
              </a:rPr>
              <a:t>这大半年时间都花在</a:t>
            </a:r>
            <a:r>
              <a:rPr kumimoji="0" lang="en-US" altLang="zh-CN" sz="2000" b="0" i="0" u="none" strike="noStrike" kern="1200" cap="none" spc="300" normalizeH="0" baseline="0" noProof="0" dirty="0">
                <a:ln w="38100">
                  <a:noFill/>
                </a:ln>
                <a:solidFill>
                  <a:prstClr val="black"/>
                </a:solidFill>
                <a:effectLst/>
                <a:uLnTx/>
                <a:uFillTx/>
                <a:latin typeface="微软雅黑" panose="020B0503020204020204" pitchFamily="34" charset="-122"/>
                <a:ea typeface="微软雅黑" panose="020B0503020204020204" pitchFamily="34" charset="-122"/>
                <a:cs typeface="+mn-cs"/>
              </a:rPr>
              <a:t>PPT</a:t>
            </a:r>
            <a:r>
              <a:rPr kumimoji="0" lang="zh-CN" altLang="en-US" sz="2000" b="0" i="0" u="none" strike="noStrike" kern="1200" cap="none" spc="300" normalizeH="0" baseline="0" noProof="0" dirty="0">
                <a:ln w="38100">
                  <a:noFill/>
                </a:ln>
                <a:solidFill>
                  <a:prstClr val="black"/>
                </a:solidFill>
                <a:effectLst/>
                <a:uLnTx/>
                <a:uFillTx/>
                <a:latin typeface="微软雅黑" panose="020B0503020204020204" pitchFamily="34" charset="-122"/>
                <a:ea typeface="微软雅黑" panose="020B0503020204020204" pitchFamily="34" charset="-122"/>
                <a:cs typeface="+mn-cs"/>
              </a:rPr>
              <a:t>上了</a:t>
            </a:r>
            <a:r>
              <a:rPr kumimoji="0" lang="en-US" altLang="zh-CN" sz="2000" b="0" i="0" u="none" strike="noStrike" kern="1200" cap="none" spc="300" normalizeH="0" baseline="0" noProof="0" dirty="0">
                <a:ln w="38100">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zh-CN" altLang="en-US" sz="2000" b="0" i="0" u="none" strike="noStrike" kern="1200" cap="none" spc="300" normalizeH="0" baseline="0" noProof="0" dirty="0">
              <a:ln w="38100">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4528" name="图片 4527">
            <a:extLst>
              <a:ext uri="{FF2B5EF4-FFF2-40B4-BE49-F238E27FC236}">
                <a16:creationId xmlns:a16="http://schemas.microsoft.com/office/drawing/2014/main" xmlns="" id="{DD866698-B803-4265-BAA4-0F3C9A7DDDF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1208724">
            <a:off x="10376999" y="805473"/>
            <a:ext cx="651993" cy="668803"/>
          </a:xfrm>
          <a:prstGeom prst="rect">
            <a:avLst/>
          </a:prstGeom>
        </p:spPr>
      </p:pic>
      <p:pic>
        <p:nvPicPr>
          <p:cNvPr id="4529" name="图片 4528">
            <a:extLst>
              <a:ext uri="{FF2B5EF4-FFF2-40B4-BE49-F238E27FC236}">
                <a16:creationId xmlns:a16="http://schemas.microsoft.com/office/drawing/2014/main" xmlns="" id="{F2B1AE33-71AA-4CBD-B709-9E94E4A3CEF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4205921">
            <a:off x="1205514" y="1947880"/>
            <a:ext cx="574631" cy="558486"/>
          </a:xfrm>
          <a:prstGeom prst="rect">
            <a:avLst/>
          </a:prstGeom>
        </p:spPr>
      </p:pic>
      <p:sp>
        <p:nvSpPr>
          <p:cNvPr id="4547" name="矩形: 圆角 4546">
            <a:extLst>
              <a:ext uri="{FF2B5EF4-FFF2-40B4-BE49-F238E27FC236}">
                <a16:creationId xmlns:a16="http://schemas.microsoft.com/office/drawing/2014/main" xmlns="" id="{270F7B78-3773-48B0-9809-B0681084C8B8}"/>
              </a:ext>
            </a:extLst>
          </p:cNvPr>
          <p:cNvSpPr/>
          <p:nvPr/>
        </p:nvSpPr>
        <p:spPr>
          <a:xfrm>
            <a:off x="5470164" y="-1222518"/>
            <a:ext cx="645467" cy="645467"/>
          </a:xfrm>
          <a:prstGeom prst="roundRect">
            <a:avLst>
              <a:gd name="adj" fmla="val 26008"/>
            </a:avLst>
          </a:prstGeom>
          <a:solidFill>
            <a:srgbClr val="FDC40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548" name="矩形: 圆角 4547">
            <a:extLst>
              <a:ext uri="{FF2B5EF4-FFF2-40B4-BE49-F238E27FC236}">
                <a16:creationId xmlns:a16="http://schemas.microsoft.com/office/drawing/2014/main" xmlns="" id="{E5E3E64E-EED2-4A70-B4BD-216CA03B1B7F}"/>
              </a:ext>
            </a:extLst>
          </p:cNvPr>
          <p:cNvSpPr/>
          <p:nvPr/>
        </p:nvSpPr>
        <p:spPr>
          <a:xfrm>
            <a:off x="6581047" y="-1222519"/>
            <a:ext cx="645467" cy="645467"/>
          </a:xfrm>
          <a:prstGeom prst="roundRect">
            <a:avLst>
              <a:gd name="adj" fmla="val 26008"/>
            </a:avLst>
          </a:prstGeom>
          <a:solidFill>
            <a:srgbClr val="FF6587"/>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549" name="矩形: 圆角 4548">
            <a:extLst>
              <a:ext uri="{FF2B5EF4-FFF2-40B4-BE49-F238E27FC236}">
                <a16:creationId xmlns:a16="http://schemas.microsoft.com/office/drawing/2014/main" xmlns="" id="{97FC3EAD-BA79-4659-BB5B-431BE8161292}"/>
              </a:ext>
            </a:extLst>
          </p:cNvPr>
          <p:cNvSpPr/>
          <p:nvPr/>
        </p:nvSpPr>
        <p:spPr>
          <a:xfrm>
            <a:off x="7691930" y="-1222520"/>
            <a:ext cx="645467" cy="645467"/>
          </a:xfrm>
          <a:prstGeom prst="roundRect">
            <a:avLst>
              <a:gd name="adj" fmla="val 26008"/>
            </a:avLst>
          </a:prstGeom>
          <a:solidFill>
            <a:srgbClr val="4B2EFA"/>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550" name="矩形: 圆角 4549">
            <a:extLst>
              <a:ext uri="{FF2B5EF4-FFF2-40B4-BE49-F238E27FC236}">
                <a16:creationId xmlns:a16="http://schemas.microsoft.com/office/drawing/2014/main" xmlns="" id="{ACF6AA48-7C41-413A-8E09-F77268A9AFF2}"/>
              </a:ext>
            </a:extLst>
          </p:cNvPr>
          <p:cNvSpPr/>
          <p:nvPr/>
        </p:nvSpPr>
        <p:spPr>
          <a:xfrm>
            <a:off x="8802814" y="-1222521"/>
            <a:ext cx="645467" cy="645467"/>
          </a:xfrm>
          <a:prstGeom prst="roundRect">
            <a:avLst>
              <a:gd name="adj" fmla="val 26008"/>
            </a:avLst>
          </a:prstGeom>
          <a:solidFill>
            <a:srgbClr val="2F2E40"/>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551" name="矩形: 圆角 4550">
            <a:extLst>
              <a:ext uri="{FF2B5EF4-FFF2-40B4-BE49-F238E27FC236}">
                <a16:creationId xmlns:a16="http://schemas.microsoft.com/office/drawing/2014/main" xmlns="" id="{D5660FED-1264-4F7C-8F23-3C1BF845D7DE}"/>
              </a:ext>
            </a:extLst>
          </p:cNvPr>
          <p:cNvSpPr/>
          <p:nvPr/>
        </p:nvSpPr>
        <p:spPr>
          <a:xfrm>
            <a:off x="1003389" y="3853648"/>
            <a:ext cx="4415002" cy="2184819"/>
          </a:xfrm>
          <a:prstGeom prst="roundRect">
            <a:avLst>
              <a:gd name="adj" fmla="val 6702"/>
            </a:avLst>
          </a:prstGeom>
          <a:solidFill>
            <a:srgbClr val="FDC40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4525" name="文本框 4524">
            <a:extLst>
              <a:ext uri="{FF2B5EF4-FFF2-40B4-BE49-F238E27FC236}">
                <a16:creationId xmlns:a16="http://schemas.microsoft.com/office/drawing/2014/main" xmlns="" id="{C6199E99-020B-41E3-B3B1-DA1D5E1CE2BB}"/>
              </a:ext>
            </a:extLst>
          </p:cNvPr>
          <p:cNvSpPr txBox="1"/>
          <p:nvPr/>
        </p:nvSpPr>
        <p:spPr>
          <a:xfrm>
            <a:off x="1182978" y="4322570"/>
            <a:ext cx="4100152" cy="115685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200" normalizeH="0" baseline="0" noProof="0" dirty="0">
                <a:ln w="3175">
                  <a:noFill/>
                </a:ln>
                <a:gradFill>
                  <a:gsLst>
                    <a:gs pos="0">
                      <a:prstClr val="black">
                        <a:lumMod val="85000"/>
                        <a:lumOff val="15000"/>
                      </a:prstClr>
                    </a:gs>
                    <a:gs pos="100000">
                      <a:prstClr val="black"/>
                    </a:gs>
                  </a:gsLst>
                  <a:lin ang="5400000" scaled="1"/>
                </a:gradFill>
                <a:effectLst/>
                <a:uLnTx/>
                <a:uFillTx/>
                <a:latin typeface="微软雅黑" panose="020B0503020204020204" pitchFamily="34" charset="-122"/>
                <a:ea typeface="微软雅黑" panose="020B0503020204020204" pitchFamily="34" charset="-122"/>
                <a:cs typeface="+mn-cs"/>
              </a:rPr>
              <a:t>如果你比较内向，不擅长演讲，我建议你可以学学</a:t>
            </a:r>
            <a:r>
              <a:rPr kumimoji="0" lang="en-US" altLang="zh-CN" sz="1600" b="0" i="0" u="none" strike="noStrike" kern="1200" cap="none" spc="200" normalizeH="0" baseline="0" noProof="0" dirty="0">
                <a:ln w="3175">
                  <a:noFill/>
                </a:ln>
                <a:gradFill>
                  <a:gsLst>
                    <a:gs pos="0">
                      <a:prstClr val="black">
                        <a:lumMod val="85000"/>
                        <a:lumOff val="15000"/>
                      </a:prstClr>
                    </a:gs>
                    <a:gs pos="100000">
                      <a:prstClr val="black"/>
                    </a:gs>
                  </a:gsLst>
                  <a:lin ang="5400000" scaled="1"/>
                </a:gradFill>
                <a:effectLst/>
                <a:uLnTx/>
                <a:uFillTx/>
                <a:latin typeface="微软雅黑" panose="020B0503020204020204" pitchFamily="34" charset="-122"/>
                <a:ea typeface="微软雅黑" panose="020B0503020204020204" pitchFamily="34" charset="-122"/>
                <a:cs typeface="+mn-cs"/>
              </a:rPr>
              <a:t>PPT</a:t>
            </a:r>
            <a:r>
              <a:rPr kumimoji="0" lang="zh-CN" altLang="en-US" sz="1600" b="0" i="0" u="none" strike="noStrike" kern="1200" cap="none" spc="200" normalizeH="0" baseline="0" noProof="0" dirty="0">
                <a:ln w="3175">
                  <a:noFill/>
                </a:ln>
                <a:gradFill>
                  <a:gsLst>
                    <a:gs pos="0">
                      <a:prstClr val="black">
                        <a:lumMod val="85000"/>
                        <a:lumOff val="15000"/>
                      </a:prstClr>
                    </a:gs>
                    <a:gs pos="100000">
                      <a:prstClr val="black"/>
                    </a:gs>
                  </a:gsLst>
                  <a:lin ang="5400000" scaled="1"/>
                </a:gradFill>
                <a:effectLst/>
                <a:uLnTx/>
                <a:uFillTx/>
                <a:latin typeface="微软雅黑" panose="020B0503020204020204" pitchFamily="34" charset="-122"/>
                <a:ea typeface="微软雅黑" panose="020B0503020204020204" pitchFamily="34" charset="-122"/>
                <a:cs typeface="+mn-cs"/>
              </a:rPr>
              <a:t>，因为你的</a:t>
            </a:r>
            <a:r>
              <a:rPr kumimoji="0" lang="en-US" altLang="zh-CN" sz="1600" b="0" i="0" u="none" strike="noStrike" kern="1200" cap="none" spc="200" normalizeH="0" baseline="0" noProof="0" dirty="0">
                <a:ln w="3175">
                  <a:noFill/>
                </a:ln>
                <a:gradFill>
                  <a:gsLst>
                    <a:gs pos="0">
                      <a:prstClr val="black">
                        <a:lumMod val="85000"/>
                        <a:lumOff val="15000"/>
                      </a:prstClr>
                    </a:gs>
                    <a:gs pos="100000">
                      <a:prstClr val="black"/>
                    </a:gs>
                  </a:gsLst>
                  <a:lin ang="5400000" scaled="1"/>
                </a:gradFill>
                <a:effectLst/>
                <a:uLnTx/>
                <a:uFillTx/>
                <a:latin typeface="微软雅黑" panose="020B0503020204020204" pitchFamily="34" charset="-122"/>
                <a:ea typeface="微软雅黑" panose="020B0503020204020204" pitchFamily="34" charset="-122"/>
                <a:cs typeface="+mn-cs"/>
              </a:rPr>
              <a:t>PPT</a:t>
            </a:r>
            <a:r>
              <a:rPr kumimoji="0" lang="zh-CN" altLang="en-US" sz="1600" b="0" i="0" u="none" strike="noStrike" kern="1200" cap="none" spc="200" normalizeH="0" baseline="0" noProof="0" dirty="0">
                <a:ln w="3175">
                  <a:noFill/>
                </a:ln>
                <a:gradFill>
                  <a:gsLst>
                    <a:gs pos="0">
                      <a:prstClr val="black">
                        <a:lumMod val="85000"/>
                        <a:lumOff val="15000"/>
                      </a:prstClr>
                    </a:gs>
                    <a:gs pos="100000">
                      <a:prstClr val="black"/>
                    </a:gs>
                  </a:gsLst>
                  <a:lin ang="5400000" scaled="1"/>
                </a:gradFill>
                <a:effectLst/>
                <a:uLnTx/>
                <a:uFillTx/>
                <a:latin typeface="微软雅黑" panose="020B0503020204020204" pitchFamily="34" charset="-122"/>
                <a:ea typeface="微软雅黑" panose="020B0503020204020204" pitchFamily="34" charset="-122"/>
                <a:cs typeface="+mn-cs"/>
              </a:rPr>
              <a:t>做好了，足以弥补你表达的缺陷。</a:t>
            </a:r>
            <a:endParaRPr kumimoji="0" lang="en-US" altLang="zh-CN" sz="1600" b="0" i="0" u="none" strike="noStrike" kern="1200" cap="none" spc="200" normalizeH="0" baseline="0" noProof="0" dirty="0">
              <a:ln w="3175">
                <a:noFill/>
              </a:ln>
              <a:gradFill>
                <a:gsLst>
                  <a:gs pos="0">
                    <a:prstClr val="black">
                      <a:lumMod val="85000"/>
                      <a:lumOff val="15000"/>
                    </a:prstClr>
                  </a:gs>
                  <a:gs pos="100000">
                    <a:prstClr val="black"/>
                  </a:gs>
                </a:gsLst>
                <a:lin ang="5400000" scaled="1"/>
              </a:gradFill>
              <a:effectLst/>
              <a:uLnTx/>
              <a:uFillTx/>
              <a:latin typeface="微软雅黑" panose="020B0503020204020204" pitchFamily="34" charset="-122"/>
              <a:ea typeface="微软雅黑" panose="020B0503020204020204" pitchFamily="34" charset="-122"/>
              <a:cs typeface="+mn-cs"/>
            </a:endParaRPr>
          </a:p>
        </p:txBody>
      </p:sp>
      <p:grpSp>
        <p:nvGrpSpPr>
          <p:cNvPr id="4546" name="组合 4545">
            <a:extLst>
              <a:ext uri="{FF2B5EF4-FFF2-40B4-BE49-F238E27FC236}">
                <a16:creationId xmlns:a16="http://schemas.microsoft.com/office/drawing/2014/main" xmlns="" id="{6D608EA1-195D-4747-BF3B-C05E3BB1CFEC}"/>
              </a:ext>
            </a:extLst>
          </p:cNvPr>
          <p:cNvGrpSpPr/>
          <p:nvPr/>
        </p:nvGrpSpPr>
        <p:grpSpPr>
          <a:xfrm>
            <a:off x="971764" y="3462974"/>
            <a:ext cx="3977512" cy="555684"/>
            <a:chOff x="7107655" y="3650472"/>
            <a:chExt cx="3977512" cy="555684"/>
          </a:xfrm>
        </p:grpSpPr>
        <p:sp>
          <p:nvSpPr>
            <p:cNvPr id="3287" name="弧形 3286">
              <a:extLst>
                <a:ext uri="{FF2B5EF4-FFF2-40B4-BE49-F238E27FC236}">
                  <a16:creationId xmlns:a16="http://schemas.microsoft.com/office/drawing/2014/main" xmlns="" id="{1203CFBF-A198-4181-93CA-7AD06F7EEBBE}"/>
                </a:ext>
              </a:extLst>
            </p:cNvPr>
            <p:cNvSpPr/>
            <p:nvPr/>
          </p:nvSpPr>
          <p:spPr>
            <a:xfrm rot="2569072">
              <a:off x="7107655" y="3650472"/>
              <a:ext cx="498350" cy="555684"/>
            </a:xfrm>
            <a:prstGeom prst="arc">
              <a:avLst>
                <a:gd name="adj1" fmla="val 15035683"/>
                <a:gd name="adj2" fmla="val 1429976"/>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288" name="弧形 3287">
              <a:extLst>
                <a:ext uri="{FF2B5EF4-FFF2-40B4-BE49-F238E27FC236}">
                  <a16:creationId xmlns:a16="http://schemas.microsoft.com/office/drawing/2014/main" xmlns="" id="{4CF9577B-B49E-409E-BF8A-6802300FFCEC}"/>
                </a:ext>
              </a:extLst>
            </p:cNvPr>
            <p:cNvSpPr/>
            <p:nvPr/>
          </p:nvSpPr>
          <p:spPr>
            <a:xfrm rot="2569072">
              <a:off x="7687515" y="3650472"/>
              <a:ext cx="498350" cy="555684"/>
            </a:xfrm>
            <a:prstGeom prst="arc">
              <a:avLst>
                <a:gd name="adj1" fmla="val 15035683"/>
                <a:gd name="adj2" fmla="val 1429976"/>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289" name="弧形 3288">
              <a:extLst>
                <a:ext uri="{FF2B5EF4-FFF2-40B4-BE49-F238E27FC236}">
                  <a16:creationId xmlns:a16="http://schemas.microsoft.com/office/drawing/2014/main" xmlns="" id="{325797B7-EFA5-4EB2-BC84-2011821115E3}"/>
                </a:ext>
              </a:extLst>
            </p:cNvPr>
            <p:cNvSpPr/>
            <p:nvPr/>
          </p:nvSpPr>
          <p:spPr>
            <a:xfrm rot="2569072">
              <a:off x="8267375" y="3650472"/>
              <a:ext cx="498350" cy="555684"/>
            </a:xfrm>
            <a:prstGeom prst="arc">
              <a:avLst>
                <a:gd name="adj1" fmla="val 15035683"/>
                <a:gd name="adj2" fmla="val 1429976"/>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290" name="弧形 3289">
              <a:extLst>
                <a:ext uri="{FF2B5EF4-FFF2-40B4-BE49-F238E27FC236}">
                  <a16:creationId xmlns:a16="http://schemas.microsoft.com/office/drawing/2014/main" xmlns="" id="{0353F495-EAE1-4469-9731-590CF3AC79F3}"/>
                </a:ext>
              </a:extLst>
            </p:cNvPr>
            <p:cNvSpPr/>
            <p:nvPr/>
          </p:nvSpPr>
          <p:spPr>
            <a:xfrm rot="2569072">
              <a:off x="8847235" y="3650472"/>
              <a:ext cx="498350" cy="555684"/>
            </a:xfrm>
            <a:prstGeom prst="arc">
              <a:avLst>
                <a:gd name="adj1" fmla="val 15035683"/>
                <a:gd name="adj2" fmla="val 1429976"/>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291" name="弧形 3290">
              <a:extLst>
                <a:ext uri="{FF2B5EF4-FFF2-40B4-BE49-F238E27FC236}">
                  <a16:creationId xmlns:a16="http://schemas.microsoft.com/office/drawing/2014/main" xmlns="" id="{CAD77C24-F4B3-49EC-912B-7BEA3EE2BB99}"/>
                </a:ext>
              </a:extLst>
            </p:cNvPr>
            <p:cNvSpPr/>
            <p:nvPr/>
          </p:nvSpPr>
          <p:spPr>
            <a:xfrm rot="2569072">
              <a:off x="9427096" y="3650472"/>
              <a:ext cx="498350" cy="555684"/>
            </a:xfrm>
            <a:prstGeom prst="arc">
              <a:avLst>
                <a:gd name="adj1" fmla="val 15035683"/>
                <a:gd name="adj2" fmla="val 1429976"/>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292" name="弧形 3291">
              <a:extLst>
                <a:ext uri="{FF2B5EF4-FFF2-40B4-BE49-F238E27FC236}">
                  <a16:creationId xmlns:a16="http://schemas.microsoft.com/office/drawing/2014/main" xmlns="" id="{DE328FBE-4E79-4B56-986E-EEE0264C9F56}"/>
                </a:ext>
              </a:extLst>
            </p:cNvPr>
            <p:cNvSpPr/>
            <p:nvPr/>
          </p:nvSpPr>
          <p:spPr>
            <a:xfrm rot="2569072">
              <a:off x="10006956" y="3650472"/>
              <a:ext cx="498350" cy="555684"/>
            </a:xfrm>
            <a:prstGeom prst="arc">
              <a:avLst>
                <a:gd name="adj1" fmla="val 15035683"/>
                <a:gd name="adj2" fmla="val 1429976"/>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293" name="弧形 3292">
              <a:extLst>
                <a:ext uri="{FF2B5EF4-FFF2-40B4-BE49-F238E27FC236}">
                  <a16:creationId xmlns:a16="http://schemas.microsoft.com/office/drawing/2014/main" xmlns="" id="{092DCFDF-7F33-4EA9-836E-979F8C46FADE}"/>
                </a:ext>
              </a:extLst>
            </p:cNvPr>
            <p:cNvSpPr/>
            <p:nvPr/>
          </p:nvSpPr>
          <p:spPr>
            <a:xfrm rot="2569072">
              <a:off x="10586817" y="3650472"/>
              <a:ext cx="498350" cy="555684"/>
            </a:xfrm>
            <a:prstGeom prst="arc">
              <a:avLst>
                <a:gd name="adj1" fmla="val 15035683"/>
                <a:gd name="adj2" fmla="val 1429976"/>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pic>
        <p:nvPicPr>
          <p:cNvPr id="1026" name="Picture 2">
            <a:extLst>
              <a:ext uri="{FF2B5EF4-FFF2-40B4-BE49-F238E27FC236}">
                <a16:creationId xmlns:a16="http://schemas.microsoft.com/office/drawing/2014/main" xmlns="" id="{4387B6DA-4FFC-4FAA-8E75-7EA3C222425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26343" y="2060236"/>
            <a:ext cx="2341562" cy="2341560"/>
          </a:xfrm>
          <a:prstGeom prst="ellipse">
            <a:avLst/>
          </a:prstGeom>
          <a:noFill/>
          <a:extLst>
            <a:ext uri="{909E8E84-426E-40DD-AFC4-6F175D3DCCD1}">
              <a14:hiddenFill xmlns:a14="http://schemas.microsoft.com/office/drawing/2010/main">
                <a:solidFill>
                  <a:srgbClr val="FFFFFF"/>
                </a:solidFill>
              </a14:hiddenFill>
            </a:ext>
          </a:extLst>
        </p:spPr>
      </p:pic>
      <p:pic>
        <p:nvPicPr>
          <p:cNvPr id="4" name="图片 3">
            <a:extLst>
              <a:ext uri="{FF2B5EF4-FFF2-40B4-BE49-F238E27FC236}">
                <a16:creationId xmlns:a16="http://schemas.microsoft.com/office/drawing/2014/main" xmlns="" id="{BC696351-9D62-4C75-8B76-54DCB1AF4B2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0700000">
            <a:off x="6371218" y="4164520"/>
            <a:ext cx="1486871" cy="901134"/>
          </a:xfrm>
          <a:prstGeom prst="rect">
            <a:avLst/>
          </a:prstGeom>
        </p:spPr>
      </p:pic>
      <p:pic>
        <p:nvPicPr>
          <p:cNvPr id="9" name="图片 8">
            <a:extLst>
              <a:ext uri="{FF2B5EF4-FFF2-40B4-BE49-F238E27FC236}">
                <a16:creationId xmlns:a16="http://schemas.microsoft.com/office/drawing/2014/main" xmlns="" id="{05BCBF12-927B-4A21-A26B-EDC980BC359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3852860" y="5115338"/>
            <a:ext cx="1604339" cy="995097"/>
          </a:xfrm>
          <a:prstGeom prst="rect">
            <a:avLst/>
          </a:prstGeom>
        </p:spPr>
      </p:pic>
      <p:sp>
        <p:nvSpPr>
          <p:cNvPr id="12" name="矩形: 圆角 11">
            <a:extLst>
              <a:ext uri="{FF2B5EF4-FFF2-40B4-BE49-F238E27FC236}">
                <a16:creationId xmlns:a16="http://schemas.microsoft.com/office/drawing/2014/main" xmlns="" id="{5EB75587-A970-49B6-B3B7-CFAD3124B650}"/>
              </a:ext>
            </a:extLst>
          </p:cNvPr>
          <p:cNvSpPr/>
          <p:nvPr/>
        </p:nvSpPr>
        <p:spPr>
          <a:xfrm>
            <a:off x="6395138" y="6100500"/>
            <a:ext cx="4938047" cy="458872"/>
          </a:xfrm>
          <a:prstGeom prst="roundRect">
            <a:avLst>
              <a:gd name="adj" fmla="val 50000"/>
            </a:avLst>
          </a:prstGeom>
          <a:solidFill>
            <a:schemeClr val="bg1"/>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3" name="文本框 12">
            <a:extLst>
              <a:ext uri="{FF2B5EF4-FFF2-40B4-BE49-F238E27FC236}">
                <a16:creationId xmlns:a16="http://schemas.microsoft.com/office/drawing/2014/main" xmlns="" id="{69EFA046-9B96-48C9-979D-333C7A403A17}"/>
              </a:ext>
            </a:extLst>
          </p:cNvPr>
          <p:cNvSpPr txBox="1"/>
          <p:nvPr/>
        </p:nvSpPr>
        <p:spPr>
          <a:xfrm>
            <a:off x="6552521" y="6157233"/>
            <a:ext cx="396859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不会真的有人会加微信吧 </a:t>
            </a:r>
            <a:r>
              <a:rPr kumimoji="0" lang="en-US" altLang="zh-CN"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w(</a:t>
            </a:r>
            <a:r>
              <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ﾟ</a:t>
            </a:r>
            <a:r>
              <a:rPr kumimoji="0" lang="en-US" altLang="zh-CN"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Д</a:t>
            </a:r>
            <a:r>
              <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ﾟ</a:t>
            </a:r>
            <a:r>
              <a:rPr kumimoji="0" lang="en-US" altLang="zh-CN"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)w</a:t>
            </a:r>
            <a:endPar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11" name="图片 10">
            <a:extLst>
              <a:ext uri="{FF2B5EF4-FFF2-40B4-BE49-F238E27FC236}">
                <a16:creationId xmlns:a16="http://schemas.microsoft.com/office/drawing/2014/main" xmlns="" id="{D923FBDF-F74A-4F3B-89FD-4EB5761D434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474094" y="5537109"/>
            <a:ext cx="1029486" cy="1029486"/>
          </a:xfrm>
          <a:prstGeom prst="rect">
            <a:avLst/>
          </a:prstGeom>
          <a:ln w="34925">
            <a:solidFill>
              <a:schemeClr val="tx1"/>
            </a:solidFill>
          </a:ln>
        </p:spPr>
      </p:pic>
      <p:pic>
        <p:nvPicPr>
          <p:cNvPr id="15" name="图片 14">
            <a:extLst>
              <a:ext uri="{FF2B5EF4-FFF2-40B4-BE49-F238E27FC236}">
                <a16:creationId xmlns:a16="http://schemas.microsoft.com/office/drawing/2014/main" xmlns="" id="{DAA667E1-B4F3-4D12-9C48-B1DD779EE7DD}"/>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11459056" y="6004545"/>
            <a:ext cx="691116" cy="861591"/>
          </a:xfrm>
          <a:prstGeom prst="rect">
            <a:avLst/>
          </a:prstGeom>
        </p:spPr>
      </p:pic>
      <p:pic>
        <p:nvPicPr>
          <p:cNvPr id="17" name="图片 16">
            <a:extLst>
              <a:ext uri="{FF2B5EF4-FFF2-40B4-BE49-F238E27FC236}">
                <a16:creationId xmlns:a16="http://schemas.microsoft.com/office/drawing/2014/main" xmlns="" id="{0F4ED3D2-65F2-4FAD-86BF-CF3FC2FED69A}"/>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1049963" y="5189317"/>
            <a:ext cx="3919480" cy="2431070"/>
          </a:xfrm>
          <a:prstGeom prst="rect">
            <a:avLst/>
          </a:prstGeom>
        </p:spPr>
      </p:pic>
    </p:spTree>
    <p:extLst>
      <p:ext uri="{BB962C8B-B14F-4D97-AF65-F5344CB8AC3E}">
        <p14:creationId xmlns:p14="http://schemas.microsoft.com/office/powerpoint/2010/main" val="289256963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E9DE9427-6ABB-4277-B6CE-BDF3F7D2DA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04606394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DC401"/>
        </a:solidFill>
        <a:effectLst/>
      </p:bgPr>
    </p:bg>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9D43266E-1814-40CE-9425-250B3761CDA7}"/>
              </a:ext>
            </a:extLst>
          </p:cNvPr>
          <p:cNvSpPr/>
          <p:nvPr/>
        </p:nvSpPr>
        <p:spPr>
          <a:xfrm>
            <a:off x="0" y="0"/>
            <a:ext cx="12192000" cy="6858000"/>
          </a:xfrm>
          <a:prstGeom prst="rect">
            <a:avLst/>
          </a:prstGeom>
          <a:blipFill dpi="0" rotWithShape="1">
            <a:blip r:embed="rId2">
              <a:alphaModFix amt="47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3229" name="矩形: 圆角 3228">
            <a:extLst>
              <a:ext uri="{FF2B5EF4-FFF2-40B4-BE49-F238E27FC236}">
                <a16:creationId xmlns:a16="http://schemas.microsoft.com/office/drawing/2014/main" xmlns="" id="{C9280762-1852-482C-9466-FBD78A2341F3}"/>
              </a:ext>
            </a:extLst>
          </p:cNvPr>
          <p:cNvSpPr/>
          <p:nvPr/>
        </p:nvSpPr>
        <p:spPr>
          <a:xfrm>
            <a:off x="7348641" y="1262064"/>
            <a:ext cx="3239386" cy="596900"/>
          </a:xfrm>
          <a:prstGeom prst="roundRect">
            <a:avLst>
              <a:gd name="adj" fmla="val 50000"/>
            </a:avLst>
          </a:prstGeom>
          <a:solidFill>
            <a:srgbClr val="4B2E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230" name="文本框 3229">
            <a:extLst>
              <a:ext uri="{FF2B5EF4-FFF2-40B4-BE49-F238E27FC236}">
                <a16:creationId xmlns:a16="http://schemas.microsoft.com/office/drawing/2014/main" xmlns="" id="{B40089B7-0857-4217-A5BE-AD5461A580DB}"/>
              </a:ext>
            </a:extLst>
          </p:cNvPr>
          <p:cNvSpPr txBox="1"/>
          <p:nvPr/>
        </p:nvSpPr>
        <p:spPr>
          <a:xfrm>
            <a:off x="7701997" y="456259"/>
            <a:ext cx="2580299" cy="1354217"/>
          </a:xfrm>
          <a:prstGeom prst="rect">
            <a:avLst/>
          </a:prstGeom>
          <a:noFill/>
        </p:spPr>
        <p:txBody>
          <a:bodyPr wrap="square" lIns="0" tIns="0" rIns="0" bIns="0"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7200" b="1" i="0" u="none" strike="noStrike" kern="1200" cap="none" spc="0" normalizeH="0" baseline="0" noProof="0" dirty="0">
                <a:ln w="38100">
                  <a:solidFill>
                    <a:prstClr val="black"/>
                  </a:solidFill>
                </a:ln>
                <a:solidFill>
                  <a:srgbClr val="FF2B58"/>
                </a:solidFill>
                <a:effectLst/>
                <a:uLnTx/>
                <a:uFillTx/>
                <a:latin typeface="站酷锐锐体" panose="00020600040101010101" pitchFamily="18" charset="-122"/>
                <a:ea typeface="站酷锐锐体" panose="00020600040101010101" pitchFamily="18" charset="-122"/>
                <a:cs typeface="+mn-cs"/>
              </a:rPr>
              <a:t>陈小</a:t>
            </a:r>
            <a:r>
              <a:rPr kumimoji="0" lang="en-US" altLang="zh-CN" sz="8800" b="1" i="0" u="none" strike="noStrike" kern="1200" cap="none" spc="0" normalizeH="0" baseline="0" noProof="0" dirty="0">
                <a:ln w="38100">
                  <a:solidFill>
                    <a:prstClr val="black"/>
                  </a:solidFill>
                </a:ln>
                <a:solidFill>
                  <a:srgbClr val="FF2B58"/>
                </a:solidFill>
                <a:effectLst/>
                <a:uLnTx/>
                <a:uFillTx/>
                <a:latin typeface="站酷锐锐体" panose="00020600040101010101" pitchFamily="18" charset="-122"/>
                <a:ea typeface="站酷锐锐体" panose="00020600040101010101" pitchFamily="18" charset="-122"/>
                <a:cs typeface="+mn-cs"/>
              </a:rPr>
              <a:t>C</a:t>
            </a:r>
            <a:endParaRPr kumimoji="0" lang="en-US" altLang="zh-CN" sz="7200" b="1" i="0" u="none" strike="noStrike" kern="1200" cap="none" spc="0" normalizeH="0" baseline="0" noProof="0" dirty="0">
              <a:ln w="38100">
                <a:solidFill>
                  <a:prstClr val="black"/>
                </a:solidFill>
              </a:ln>
              <a:solidFill>
                <a:srgbClr val="FF2B58"/>
              </a:solidFill>
              <a:effectLst/>
              <a:uLnTx/>
              <a:uFillTx/>
              <a:latin typeface="站酷锐锐体" panose="00020600040101010101" pitchFamily="18" charset="-122"/>
              <a:ea typeface="站酷锐锐体" panose="00020600040101010101" pitchFamily="18" charset="-122"/>
              <a:cs typeface="+mn-cs"/>
            </a:endParaRPr>
          </a:p>
        </p:txBody>
      </p:sp>
      <p:sp>
        <p:nvSpPr>
          <p:cNvPr id="3231" name="文本框 3230">
            <a:extLst>
              <a:ext uri="{FF2B5EF4-FFF2-40B4-BE49-F238E27FC236}">
                <a16:creationId xmlns:a16="http://schemas.microsoft.com/office/drawing/2014/main" xmlns="" id="{123E3A0D-19EB-47B6-90B6-AD9508A21247}"/>
              </a:ext>
            </a:extLst>
          </p:cNvPr>
          <p:cNvSpPr txBox="1"/>
          <p:nvPr/>
        </p:nvSpPr>
        <p:spPr>
          <a:xfrm>
            <a:off x="7632601" y="403333"/>
            <a:ext cx="2580298" cy="1477328"/>
          </a:xfrm>
          <a:prstGeom prst="rect">
            <a:avLst/>
          </a:prstGeom>
          <a:noFill/>
        </p:spPr>
        <p:txBody>
          <a:bodyPr wrap="square" lIns="0" tIns="0" rIns="0" bIns="0"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7200" b="1" i="0" u="none" strike="noStrike" kern="1200" cap="none" spc="0" normalizeH="0" baseline="0" noProof="0" dirty="0">
                <a:ln w="38100">
                  <a:solidFill>
                    <a:prstClr val="black"/>
                  </a:solidFill>
                </a:ln>
                <a:solidFill>
                  <a:prstClr val="white"/>
                </a:solidFill>
                <a:effectLst/>
                <a:uLnTx/>
                <a:uFillTx/>
                <a:latin typeface="站酷锐锐体" panose="00020600040101010101" pitchFamily="18" charset="-122"/>
                <a:ea typeface="站酷锐锐体" panose="00020600040101010101" pitchFamily="18" charset="-122"/>
                <a:cs typeface="+mn-cs"/>
              </a:rPr>
              <a:t>陈小</a:t>
            </a:r>
            <a:r>
              <a:rPr kumimoji="0" lang="en-US" altLang="zh-CN" sz="9600" b="1" i="0" u="none" strike="noStrike" kern="1200" cap="none" spc="0" normalizeH="0" baseline="0" noProof="0" dirty="0">
                <a:ln w="38100">
                  <a:solidFill>
                    <a:prstClr val="black"/>
                  </a:solidFill>
                </a:ln>
                <a:solidFill>
                  <a:prstClr val="white"/>
                </a:solidFill>
                <a:effectLst/>
                <a:uLnTx/>
                <a:uFillTx/>
                <a:latin typeface="站酷锐锐体" panose="00020600040101010101" pitchFamily="18" charset="-122"/>
                <a:ea typeface="站酷锐锐体" panose="00020600040101010101" pitchFamily="18" charset="-122"/>
                <a:cs typeface="+mn-cs"/>
              </a:rPr>
              <a:t>C</a:t>
            </a:r>
            <a:endParaRPr kumimoji="0" lang="zh-CN" altLang="en-US" sz="7200" b="1" i="0" u="none" strike="noStrike" kern="1200" cap="none" spc="0" normalizeH="0" baseline="0" noProof="0" dirty="0">
              <a:ln w="38100">
                <a:solidFill>
                  <a:prstClr val="black"/>
                </a:solidFill>
              </a:ln>
              <a:solidFill>
                <a:prstClr val="white"/>
              </a:solidFill>
              <a:effectLst/>
              <a:uLnTx/>
              <a:uFillTx/>
              <a:latin typeface="站酷锐锐体" panose="00020600040101010101" pitchFamily="18" charset="-122"/>
              <a:ea typeface="站酷锐锐体" panose="00020600040101010101" pitchFamily="18" charset="-122"/>
              <a:cs typeface="+mn-cs"/>
            </a:endParaRPr>
          </a:p>
        </p:txBody>
      </p:sp>
      <p:sp>
        <p:nvSpPr>
          <p:cNvPr id="3226" name="矩形: 圆角 3225">
            <a:extLst>
              <a:ext uri="{FF2B5EF4-FFF2-40B4-BE49-F238E27FC236}">
                <a16:creationId xmlns:a16="http://schemas.microsoft.com/office/drawing/2014/main" xmlns="" id="{7E4AFF78-A659-4136-AFAD-81554FD01908}"/>
              </a:ext>
            </a:extLst>
          </p:cNvPr>
          <p:cNvSpPr/>
          <p:nvPr/>
        </p:nvSpPr>
        <p:spPr>
          <a:xfrm rot="180325">
            <a:off x="554207" y="1027474"/>
            <a:ext cx="6431331" cy="5084513"/>
          </a:xfrm>
          <a:custGeom>
            <a:avLst/>
            <a:gdLst>
              <a:gd name="connsiteX0" fmla="*/ 0 w 6431331"/>
              <a:gd name="connsiteY0" fmla="*/ 179382 h 5084513"/>
              <a:gd name="connsiteX1" fmla="*/ 179382 w 6431331"/>
              <a:gd name="connsiteY1" fmla="*/ 0 h 5084513"/>
              <a:gd name="connsiteX2" fmla="*/ 793386 w 6431331"/>
              <a:gd name="connsiteY2" fmla="*/ 0 h 5084513"/>
              <a:gd name="connsiteX3" fmla="*/ 1285939 w 6431331"/>
              <a:gd name="connsiteY3" fmla="*/ 0 h 5084513"/>
              <a:gd name="connsiteX4" fmla="*/ 2082120 w 6431331"/>
              <a:gd name="connsiteY4" fmla="*/ 0 h 5084513"/>
              <a:gd name="connsiteX5" fmla="*/ 2635398 w 6431331"/>
              <a:gd name="connsiteY5" fmla="*/ 0 h 5084513"/>
              <a:gd name="connsiteX6" fmla="*/ 3188676 w 6431331"/>
              <a:gd name="connsiteY6" fmla="*/ 0 h 5084513"/>
              <a:gd name="connsiteX7" fmla="*/ 3863406 w 6431331"/>
              <a:gd name="connsiteY7" fmla="*/ 0 h 5084513"/>
              <a:gd name="connsiteX8" fmla="*/ 4659587 w 6431331"/>
              <a:gd name="connsiteY8" fmla="*/ 0 h 5084513"/>
              <a:gd name="connsiteX9" fmla="*/ 5152140 w 6431331"/>
              <a:gd name="connsiteY9" fmla="*/ 0 h 5084513"/>
              <a:gd name="connsiteX10" fmla="*/ 6251949 w 6431331"/>
              <a:gd name="connsiteY10" fmla="*/ 0 h 5084513"/>
              <a:gd name="connsiteX11" fmla="*/ 6431331 w 6431331"/>
              <a:gd name="connsiteY11" fmla="*/ 179382 h 5084513"/>
              <a:gd name="connsiteX12" fmla="*/ 6431331 w 6431331"/>
              <a:gd name="connsiteY12" fmla="*/ 807232 h 5084513"/>
              <a:gd name="connsiteX13" fmla="*/ 6431331 w 6431331"/>
              <a:gd name="connsiteY13" fmla="*/ 1435081 h 5084513"/>
              <a:gd name="connsiteX14" fmla="*/ 6431331 w 6431331"/>
              <a:gd name="connsiteY14" fmla="*/ 2157446 h 5084513"/>
              <a:gd name="connsiteX15" fmla="*/ 6431331 w 6431331"/>
              <a:gd name="connsiteY15" fmla="*/ 2785295 h 5084513"/>
              <a:gd name="connsiteX16" fmla="*/ 6431331 w 6431331"/>
              <a:gd name="connsiteY16" fmla="*/ 3460402 h 5084513"/>
              <a:gd name="connsiteX17" fmla="*/ 6431331 w 6431331"/>
              <a:gd name="connsiteY17" fmla="*/ 4040994 h 5084513"/>
              <a:gd name="connsiteX18" fmla="*/ 6431331 w 6431331"/>
              <a:gd name="connsiteY18" fmla="*/ 4905131 h 5084513"/>
              <a:gd name="connsiteX19" fmla="*/ 6251949 w 6431331"/>
              <a:gd name="connsiteY19" fmla="*/ 5084513 h 5084513"/>
              <a:gd name="connsiteX20" fmla="*/ 5698671 w 6431331"/>
              <a:gd name="connsiteY20" fmla="*/ 5084513 h 5084513"/>
              <a:gd name="connsiteX21" fmla="*/ 4963215 w 6431331"/>
              <a:gd name="connsiteY21" fmla="*/ 5084513 h 5084513"/>
              <a:gd name="connsiteX22" fmla="*/ 4227760 w 6431331"/>
              <a:gd name="connsiteY22" fmla="*/ 5084513 h 5084513"/>
              <a:gd name="connsiteX23" fmla="*/ 3613756 w 6431331"/>
              <a:gd name="connsiteY23" fmla="*/ 5084513 h 5084513"/>
              <a:gd name="connsiteX24" fmla="*/ 2999752 w 6431331"/>
              <a:gd name="connsiteY24" fmla="*/ 5084513 h 5084513"/>
              <a:gd name="connsiteX25" fmla="*/ 2385748 w 6431331"/>
              <a:gd name="connsiteY25" fmla="*/ 5084513 h 5084513"/>
              <a:gd name="connsiteX26" fmla="*/ 1650293 w 6431331"/>
              <a:gd name="connsiteY26" fmla="*/ 5084513 h 5084513"/>
              <a:gd name="connsiteX27" fmla="*/ 1036289 w 6431331"/>
              <a:gd name="connsiteY27" fmla="*/ 5084513 h 5084513"/>
              <a:gd name="connsiteX28" fmla="*/ 179382 w 6431331"/>
              <a:gd name="connsiteY28" fmla="*/ 5084513 h 5084513"/>
              <a:gd name="connsiteX29" fmla="*/ 0 w 6431331"/>
              <a:gd name="connsiteY29" fmla="*/ 4905131 h 5084513"/>
              <a:gd name="connsiteX30" fmla="*/ 0 w 6431331"/>
              <a:gd name="connsiteY30" fmla="*/ 4135509 h 5084513"/>
              <a:gd name="connsiteX31" fmla="*/ 0 w 6431331"/>
              <a:gd name="connsiteY31" fmla="*/ 3507660 h 5084513"/>
              <a:gd name="connsiteX32" fmla="*/ 0 w 6431331"/>
              <a:gd name="connsiteY32" fmla="*/ 2832553 h 5084513"/>
              <a:gd name="connsiteX33" fmla="*/ 0 w 6431331"/>
              <a:gd name="connsiteY33" fmla="*/ 2251960 h 5084513"/>
              <a:gd name="connsiteX34" fmla="*/ 0 w 6431331"/>
              <a:gd name="connsiteY34" fmla="*/ 1482339 h 5084513"/>
              <a:gd name="connsiteX35" fmla="*/ 0 w 6431331"/>
              <a:gd name="connsiteY35" fmla="*/ 854489 h 5084513"/>
              <a:gd name="connsiteX36" fmla="*/ 0 w 6431331"/>
              <a:gd name="connsiteY36" fmla="*/ 179382 h 5084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431331" h="5084513" fill="none" extrusionOk="0">
                <a:moveTo>
                  <a:pt x="0" y="179382"/>
                </a:moveTo>
                <a:cubicBezTo>
                  <a:pt x="-9995" y="72617"/>
                  <a:pt x="74965" y="-23714"/>
                  <a:pt x="179382" y="0"/>
                </a:cubicBezTo>
                <a:cubicBezTo>
                  <a:pt x="307113" y="-29896"/>
                  <a:pt x="598250" y="22467"/>
                  <a:pt x="793386" y="0"/>
                </a:cubicBezTo>
                <a:cubicBezTo>
                  <a:pt x="988522" y="-22467"/>
                  <a:pt x="1160704" y="19367"/>
                  <a:pt x="1285939" y="0"/>
                </a:cubicBezTo>
                <a:cubicBezTo>
                  <a:pt x="1411174" y="-19367"/>
                  <a:pt x="1706785" y="22340"/>
                  <a:pt x="2082120" y="0"/>
                </a:cubicBezTo>
                <a:cubicBezTo>
                  <a:pt x="2457455" y="-22340"/>
                  <a:pt x="2374607" y="26508"/>
                  <a:pt x="2635398" y="0"/>
                </a:cubicBezTo>
                <a:cubicBezTo>
                  <a:pt x="2896189" y="-26508"/>
                  <a:pt x="2957528" y="-739"/>
                  <a:pt x="3188676" y="0"/>
                </a:cubicBezTo>
                <a:cubicBezTo>
                  <a:pt x="3419824" y="739"/>
                  <a:pt x="3529340" y="-11493"/>
                  <a:pt x="3863406" y="0"/>
                </a:cubicBezTo>
                <a:cubicBezTo>
                  <a:pt x="4197472" y="11493"/>
                  <a:pt x="4342172" y="15188"/>
                  <a:pt x="4659587" y="0"/>
                </a:cubicBezTo>
                <a:cubicBezTo>
                  <a:pt x="4977002" y="-15188"/>
                  <a:pt x="5004874" y="-14270"/>
                  <a:pt x="5152140" y="0"/>
                </a:cubicBezTo>
                <a:cubicBezTo>
                  <a:pt x="5299406" y="14270"/>
                  <a:pt x="5741972" y="-17824"/>
                  <a:pt x="6251949" y="0"/>
                </a:cubicBezTo>
                <a:cubicBezTo>
                  <a:pt x="6326816" y="-2355"/>
                  <a:pt x="6422557" y="83989"/>
                  <a:pt x="6431331" y="179382"/>
                </a:cubicBezTo>
                <a:cubicBezTo>
                  <a:pt x="6456941" y="337111"/>
                  <a:pt x="6430710" y="623364"/>
                  <a:pt x="6431331" y="807232"/>
                </a:cubicBezTo>
                <a:cubicBezTo>
                  <a:pt x="6431953" y="991100"/>
                  <a:pt x="6402822" y="1275056"/>
                  <a:pt x="6431331" y="1435081"/>
                </a:cubicBezTo>
                <a:cubicBezTo>
                  <a:pt x="6459840" y="1595106"/>
                  <a:pt x="6417742" y="1921536"/>
                  <a:pt x="6431331" y="2157446"/>
                </a:cubicBezTo>
                <a:cubicBezTo>
                  <a:pt x="6444920" y="2393357"/>
                  <a:pt x="6458813" y="2624655"/>
                  <a:pt x="6431331" y="2785295"/>
                </a:cubicBezTo>
                <a:cubicBezTo>
                  <a:pt x="6403849" y="2945935"/>
                  <a:pt x="6406496" y="3200759"/>
                  <a:pt x="6431331" y="3460402"/>
                </a:cubicBezTo>
                <a:cubicBezTo>
                  <a:pt x="6456166" y="3720045"/>
                  <a:pt x="6434667" y="3843052"/>
                  <a:pt x="6431331" y="4040994"/>
                </a:cubicBezTo>
                <a:cubicBezTo>
                  <a:pt x="6427995" y="4238936"/>
                  <a:pt x="6444637" y="4477776"/>
                  <a:pt x="6431331" y="4905131"/>
                </a:cubicBezTo>
                <a:cubicBezTo>
                  <a:pt x="6423421" y="5004227"/>
                  <a:pt x="6357672" y="5079431"/>
                  <a:pt x="6251949" y="5084513"/>
                </a:cubicBezTo>
                <a:cubicBezTo>
                  <a:pt x="6088796" y="5087154"/>
                  <a:pt x="5936446" y="5068874"/>
                  <a:pt x="5698671" y="5084513"/>
                </a:cubicBezTo>
                <a:cubicBezTo>
                  <a:pt x="5460896" y="5100152"/>
                  <a:pt x="5181266" y="5086581"/>
                  <a:pt x="4963215" y="5084513"/>
                </a:cubicBezTo>
                <a:cubicBezTo>
                  <a:pt x="4745164" y="5082445"/>
                  <a:pt x="4431283" y="5058764"/>
                  <a:pt x="4227760" y="5084513"/>
                </a:cubicBezTo>
                <a:cubicBezTo>
                  <a:pt x="4024238" y="5110262"/>
                  <a:pt x="3907769" y="5067180"/>
                  <a:pt x="3613756" y="5084513"/>
                </a:cubicBezTo>
                <a:cubicBezTo>
                  <a:pt x="3319743" y="5101846"/>
                  <a:pt x="3299089" y="5076382"/>
                  <a:pt x="2999752" y="5084513"/>
                </a:cubicBezTo>
                <a:cubicBezTo>
                  <a:pt x="2700415" y="5092644"/>
                  <a:pt x="2570657" y="5105010"/>
                  <a:pt x="2385748" y="5084513"/>
                </a:cubicBezTo>
                <a:cubicBezTo>
                  <a:pt x="2200839" y="5064016"/>
                  <a:pt x="1934712" y="5066329"/>
                  <a:pt x="1650293" y="5084513"/>
                </a:cubicBezTo>
                <a:cubicBezTo>
                  <a:pt x="1365875" y="5102697"/>
                  <a:pt x="1182355" y="5070612"/>
                  <a:pt x="1036289" y="5084513"/>
                </a:cubicBezTo>
                <a:cubicBezTo>
                  <a:pt x="890223" y="5098414"/>
                  <a:pt x="510613" y="5041981"/>
                  <a:pt x="179382" y="5084513"/>
                </a:cubicBezTo>
                <a:cubicBezTo>
                  <a:pt x="77609" y="5095358"/>
                  <a:pt x="-1770" y="5013755"/>
                  <a:pt x="0" y="4905131"/>
                </a:cubicBezTo>
                <a:cubicBezTo>
                  <a:pt x="26858" y="4672319"/>
                  <a:pt x="37262" y="4483360"/>
                  <a:pt x="0" y="4135509"/>
                </a:cubicBezTo>
                <a:cubicBezTo>
                  <a:pt x="-37262" y="3787658"/>
                  <a:pt x="-16730" y="3675776"/>
                  <a:pt x="0" y="3507660"/>
                </a:cubicBezTo>
                <a:cubicBezTo>
                  <a:pt x="16730" y="3339544"/>
                  <a:pt x="17064" y="3098859"/>
                  <a:pt x="0" y="2832553"/>
                </a:cubicBezTo>
                <a:cubicBezTo>
                  <a:pt x="-17064" y="2566247"/>
                  <a:pt x="-28991" y="2473070"/>
                  <a:pt x="0" y="2251960"/>
                </a:cubicBezTo>
                <a:cubicBezTo>
                  <a:pt x="28991" y="2030850"/>
                  <a:pt x="-23864" y="1833555"/>
                  <a:pt x="0" y="1482339"/>
                </a:cubicBezTo>
                <a:cubicBezTo>
                  <a:pt x="23864" y="1131123"/>
                  <a:pt x="-12520" y="1168160"/>
                  <a:pt x="0" y="854489"/>
                </a:cubicBezTo>
                <a:cubicBezTo>
                  <a:pt x="12520" y="540818"/>
                  <a:pt x="15138" y="380755"/>
                  <a:pt x="0" y="179382"/>
                </a:cubicBezTo>
                <a:close/>
              </a:path>
              <a:path w="6431331" h="5084513" stroke="0" extrusionOk="0">
                <a:moveTo>
                  <a:pt x="0" y="179382"/>
                </a:moveTo>
                <a:cubicBezTo>
                  <a:pt x="18487" y="85351"/>
                  <a:pt x="90335" y="20882"/>
                  <a:pt x="179382" y="0"/>
                </a:cubicBezTo>
                <a:cubicBezTo>
                  <a:pt x="419650" y="-5891"/>
                  <a:pt x="755909" y="23059"/>
                  <a:pt x="975563" y="0"/>
                </a:cubicBezTo>
                <a:cubicBezTo>
                  <a:pt x="1195217" y="-23059"/>
                  <a:pt x="1368368" y="12544"/>
                  <a:pt x="1468116" y="0"/>
                </a:cubicBezTo>
                <a:cubicBezTo>
                  <a:pt x="1567864" y="-12544"/>
                  <a:pt x="1970258" y="-29162"/>
                  <a:pt x="2203571" y="0"/>
                </a:cubicBezTo>
                <a:cubicBezTo>
                  <a:pt x="2436884" y="29162"/>
                  <a:pt x="2576445" y="-15376"/>
                  <a:pt x="2756849" y="0"/>
                </a:cubicBezTo>
                <a:cubicBezTo>
                  <a:pt x="2937253" y="15376"/>
                  <a:pt x="3378811" y="31534"/>
                  <a:pt x="3553030" y="0"/>
                </a:cubicBezTo>
                <a:cubicBezTo>
                  <a:pt x="3727249" y="-31534"/>
                  <a:pt x="3999603" y="27545"/>
                  <a:pt x="4349211" y="0"/>
                </a:cubicBezTo>
                <a:cubicBezTo>
                  <a:pt x="4698819" y="-27545"/>
                  <a:pt x="4693162" y="-23933"/>
                  <a:pt x="4902490" y="0"/>
                </a:cubicBezTo>
                <a:cubicBezTo>
                  <a:pt x="5111818" y="23933"/>
                  <a:pt x="5282689" y="-15545"/>
                  <a:pt x="5577219" y="0"/>
                </a:cubicBezTo>
                <a:cubicBezTo>
                  <a:pt x="5871749" y="15545"/>
                  <a:pt x="5937170" y="6264"/>
                  <a:pt x="6251949" y="0"/>
                </a:cubicBezTo>
                <a:cubicBezTo>
                  <a:pt x="6359804" y="14577"/>
                  <a:pt x="6427796" y="80578"/>
                  <a:pt x="6431331" y="179382"/>
                </a:cubicBezTo>
                <a:cubicBezTo>
                  <a:pt x="6413800" y="378819"/>
                  <a:pt x="6419480" y="558152"/>
                  <a:pt x="6431331" y="854489"/>
                </a:cubicBezTo>
                <a:cubicBezTo>
                  <a:pt x="6443182" y="1150826"/>
                  <a:pt x="6417617" y="1298093"/>
                  <a:pt x="6431331" y="1482339"/>
                </a:cubicBezTo>
                <a:cubicBezTo>
                  <a:pt x="6445046" y="1666585"/>
                  <a:pt x="6407070" y="1963171"/>
                  <a:pt x="6431331" y="2204703"/>
                </a:cubicBezTo>
                <a:cubicBezTo>
                  <a:pt x="6455592" y="2446235"/>
                  <a:pt x="6428027" y="2657385"/>
                  <a:pt x="6431331" y="2879810"/>
                </a:cubicBezTo>
                <a:cubicBezTo>
                  <a:pt x="6434635" y="3102235"/>
                  <a:pt x="6454347" y="3258037"/>
                  <a:pt x="6431331" y="3554917"/>
                </a:cubicBezTo>
                <a:cubicBezTo>
                  <a:pt x="6408315" y="3851797"/>
                  <a:pt x="6439861" y="4037037"/>
                  <a:pt x="6431331" y="4277281"/>
                </a:cubicBezTo>
                <a:cubicBezTo>
                  <a:pt x="6422801" y="4517525"/>
                  <a:pt x="6427255" y="4600732"/>
                  <a:pt x="6431331" y="4905131"/>
                </a:cubicBezTo>
                <a:cubicBezTo>
                  <a:pt x="6432537" y="5001957"/>
                  <a:pt x="6343671" y="5065560"/>
                  <a:pt x="6251949" y="5084513"/>
                </a:cubicBezTo>
                <a:cubicBezTo>
                  <a:pt x="6050783" y="5076995"/>
                  <a:pt x="5887080" y="5106274"/>
                  <a:pt x="5759396" y="5084513"/>
                </a:cubicBezTo>
                <a:cubicBezTo>
                  <a:pt x="5631712" y="5062752"/>
                  <a:pt x="5269712" y="5116208"/>
                  <a:pt x="5084667" y="5084513"/>
                </a:cubicBezTo>
                <a:cubicBezTo>
                  <a:pt x="4899622" y="5052818"/>
                  <a:pt x="4770687" y="5085402"/>
                  <a:pt x="4592114" y="5084513"/>
                </a:cubicBezTo>
                <a:cubicBezTo>
                  <a:pt x="4413541" y="5083624"/>
                  <a:pt x="4199723" y="5092302"/>
                  <a:pt x="3978110" y="5084513"/>
                </a:cubicBezTo>
                <a:cubicBezTo>
                  <a:pt x="3756497" y="5076724"/>
                  <a:pt x="3534144" y="5047811"/>
                  <a:pt x="3181929" y="5084513"/>
                </a:cubicBezTo>
                <a:cubicBezTo>
                  <a:pt x="2829714" y="5121215"/>
                  <a:pt x="2636751" y="5076019"/>
                  <a:pt x="2385748" y="5084513"/>
                </a:cubicBezTo>
                <a:cubicBezTo>
                  <a:pt x="2134745" y="5093007"/>
                  <a:pt x="1843902" y="5071762"/>
                  <a:pt x="1650293" y="5084513"/>
                </a:cubicBezTo>
                <a:cubicBezTo>
                  <a:pt x="1456685" y="5097264"/>
                  <a:pt x="1224436" y="5085017"/>
                  <a:pt x="914837" y="5084513"/>
                </a:cubicBezTo>
                <a:cubicBezTo>
                  <a:pt x="605238" y="5084009"/>
                  <a:pt x="345593" y="5094902"/>
                  <a:pt x="179382" y="5084513"/>
                </a:cubicBezTo>
                <a:cubicBezTo>
                  <a:pt x="80154" y="5092845"/>
                  <a:pt x="-21144" y="5007122"/>
                  <a:pt x="0" y="4905131"/>
                </a:cubicBezTo>
                <a:cubicBezTo>
                  <a:pt x="-12567" y="4690043"/>
                  <a:pt x="20164" y="4546001"/>
                  <a:pt x="0" y="4277281"/>
                </a:cubicBezTo>
                <a:cubicBezTo>
                  <a:pt x="-20164" y="4008561"/>
                  <a:pt x="-19179" y="3709840"/>
                  <a:pt x="0" y="3507660"/>
                </a:cubicBezTo>
                <a:cubicBezTo>
                  <a:pt x="19179" y="3305480"/>
                  <a:pt x="-12814" y="3033081"/>
                  <a:pt x="0" y="2832553"/>
                </a:cubicBezTo>
                <a:cubicBezTo>
                  <a:pt x="12814" y="2632025"/>
                  <a:pt x="22901" y="2456104"/>
                  <a:pt x="0" y="2299218"/>
                </a:cubicBezTo>
                <a:cubicBezTo>
                  <a:pt x="-22901" y="2142333"/>
                  <a:pt x="-17651" y="1887903"/>
                  <a:pt x="0" y="1765883"/>
                </a:cubicBezTo>
                <a:cubicBezTo>
                  <a:pt x="17651" y="1643864"/>
                  <a:pt x="33411" y="1359646"/>
                  <a:pt x="0" y="1090776"/>
                </a:cubicBezTo>
                <a:cubicBezTo>
                  <a:pt x="-33411" y="821906"/>
                  <a:pt x="17653" y="478447"/>
                  <a:pt x="0" y="179382"/>
                </a:cubicBezTo>
                <a:close/>
              </a:path>
            </a:pathLst>
          </a:custGeom>
          <a:solidFill>
            <a:schemeClr val="bg1"/>
          </a:solidFill>
          <a:ln w="76200">
            <a:solidFill>
              <a:schemeClr val="tx1"/>
            </a:solidFill>
            <a:extLst>
              <a:ext uri="{C807C97D-BFC1-408E-A445-0C87EB9F89A2}">
                <ask:lineSketchStyleProps xmlns="" xmlns:ask="http://schemas.microsoft.com/office/drawing/2018/sketchyshapes" sd="852854689">
                  <a:prstGeom prst="roundRect">
                    <a:avLst>
                      <a:gd name="adj" fmla="val 3528"/>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228" name="矩形: 圆角 3227">
            <a:extLst>
              <a:ext uri="{FF2B5EF4-FFF2-40B4-BE49-F238E27FC236}">
                <a16:creationId xmlns:a16="http://schemas.microsoft.com/office/drawing/2014/main" xmlns="" id="{F678E186-FC82-491C-B643-CC288937B26C}"/>
              </a:ext>
            </a:extLst>
          </p:cNvPr>
          <p:cNvSpPr/>
          <p:nvPr/>
        </p:nvSpPr>
        <p:spPr>
          <a:xfrm rot="180325">
            <a:off x="759104" y="1224261"/>
            <a:ext cx="6010722" cy="4649138"/>
          </a:xfrm>
          <a:custGeom>
            <a:avLst/>
            <a:gdLst>
              <a:gd name="connsiteX0" fmla="*/ 0 w 6010722"/>
              <a:gd name="connsiteY0" fmla="*/ 164022 h 4649138"/>
              <a:gd name="connsiteX1" fmla="*/ 164022 w 6010722"/>
              <a:gd name="connsiteY1" fmla="*/ 0 h 4649138"/>
              <a:gd name="connsiteX2" fmla="*/ 795431 w 6010722"/>
              <a:gd name="connsiteY2" fmla="*/ 0 h 4649138"/>
              <a:gd name="connsiteX3" fmla="*/ 1426839 w 6010722"/>
              <a:gd name="connsiteY3" fmla="*/ 0 h 4649138"/>
              <a:gd name="connsiteX4" fmla="*/ 1944594 w 6010722"/>
              <a:gd name="connsiteY4" fmla="*/ 0 h 4649138"/>
              <a:gd name="connsiteX5" fmla="*/ 2689657 w 6010722"/>
              <a:gd name="connsiteY5" fmla="*/ 0 h 4649138"/>
              <a:gd name="connsiteX6" fmla="*/ 3321065 w 6010722"/>
              <a:gd name="connsiteY6" fmla="*/ 0 h 4649138"/>
              <a:gd name="connsiteX7" fmla="*/ 4066128 w 6010722"/>
              <a:gd name="connsiteY7" fmla="*/ 0 h 4649138"/>
              <a:gd name="connsiteX8" fmla="*/ 4754363 w 6010722"/>
              <a:gd name="connsiteY8" fmla="*/ 0 h 4649138"/>
              <a:gd name="connsiteX9" fmla="*/ 5846700 w 6010722"/>
              <a:gd name="connsiteY9" fmla="*/ 0 h 4649138"/>
              <a:gd name="connsiteX10" fmla="*/ 6010722 w 6010722"/>
              <a:gd name="connsiteY10" fmla="*/ 164022 h 4649138"/>
              <a:gd name="connsiteX11" fmla="*/ 6010722 w 6010722"/>
              <a:gd name="connsiteY11" fmla="*/ 738110 h 4649138"/>
              <a:gd name="connsiteX12" fmla="*/ 6010722 w 6010722"/>
              <a:gd name="connsiteY12" fmla="*/ 1225777 h 4649138"/>
              <a:gd name="connsiteX13" fmla="*/ 6010722 w 6010722"/>
              <a:gd name="connsiteY13" fmla="*/ 1929498 h 4649138"/>
              <a:gd name="connsiteX14" fmla="*/ 6010722 w 6010722"/>
              <a:gd name="connsiteY14" fmla="*/ 2546797 h 4649138"/>
              <a:gd name="connsiteX15" fmla="*/ 6010722 w 6010722"/>
              <a:gd name="connsiteY15" fmla="*/ 3250518 h 4649138"/>
              <a:gd name="connsiteX16" fmla="*/ 6010722 w 6010722"/>
              <a:gd name="connsiteY16" fmla="*/ 3824606 h 4649138"/>
              <a:gd name="connsiteX17" fmla="*/ 6010722 w 6010722"/>
              <a:gd name="connsiteY17" fmla="*/ 4485116 h 4649138"/>
              <a:gd name="connsiteX18" fmla="*/ 5846700 w 6010722"/>
              <a:gd name="connsiteY18" fmla="*/ 4649138 h 4649138"/>
              <a:gd name="connsiteX19" fmla="*/ 5215291 w 6010722"/>
              <a:gd name="connsiteY19" fmla="*/ 4649138 h 4649138"/>
              <a:gd name="connsiteX20" fmla="*/ 4527056 w 6010722"/>
              <a:gd name="connsiteY20" fmla="*/ 4649138 h 4649138"/>
              <a:gd name="connsiteX21" fmla="*/ 3781994 w 6010722"/>
              <a:gd name="connsiteY21" fmla="*/ 4649138 h 4649138"/>
              <a:gd name="connsiteX22" fmla="*/ 3093758 w 6010722"/>
              <a:gd name="connsiteY22" fmla="*/ 4649138 h 4649138"/>
              <a:gd name="connsiteX23" fmla="*/ 2576003 w 6010722"/>
              <a:gd name="connsiteY23" fmla="*/ 4649138 h 4649138"/>
              <a:gd name="connsiteX24" fmla="*/ 1887768 w 6010722"/>
              <a:gd name="connsiteY24" fmla="*/ 4649138 h 4649138"/>
              <a:gd name="connsiteX25" fmla="*/ 1313186 w 6010722"/>
              <a:gd name="connsiteY25" fmla="*/ 4649138 h 4649138"/>
              <a:gd name="connsiteX26" fmla="*/ 795431 w 6010722"/>
              <a:gd name="connsiteY26" fmla="*/ 4649138 h 4649138"/>
              <a:gd name="connsiteX27" fmla="*/ 164022 w 6010722"/>
              <a:gd name="connsiteY27" fmla="*/ 4649138 h 4649138"/>
              <a:gd name="connsiteX28" fmla="*/ 0 w 6010722"/>
              <a:gd name="connsiteY28" fmla="*/ 4485116 h 4649138"/>
              <a:gd name="connsiteX29" fmla="*/ 0 w 6010722"/>
              <a:gd name="connsiteY29" fmla="*/ 3911028 h 4649138"/>
              <a:gd name="connsiteX30" fmla="*/ 0 w 6010722"/>
              <a:gd name="connsiteY30" fmla="*/ 3293729 h 4649138"/>
              <a:gd name="connsiteX31" fmla="*/ 0 w 6010722"/>
              <a:gd name="connsiteY31" fmla="*/ 2719640 h 4649138"/>
              <a:gd name="connsiteX32" fmla="*/ 0 w 6010722"/>
              <a:gd name="connsiteY32" fmla="*/ 2015919 h 4649138"/>
              <a:gd name="connsiteX33" fmla="*/ 0 w 6010722"/>
              <a:gd name="connsiteY33" fmla="*/ 1485042 h 4649138"/>
              <a:gd name="connsiteX34" fmla="*/ 0 w 6010722"/>
              <a:gd name="connsiteY34" fmla="*/ 781321 h 4649138"/>
              <a:gd name="connsiteX35" fmla="*/ 0 w 6010722"/>
              <a:gd name="connsiteY35" fmla="*/ 164022 h 4649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10722" h="4649138" fill="none" extrusionOk="0">
                <a:moveTo>
                  <a:pt x="0" y="164022"/>
                </a:moveTo>
                <a:cubicBezTo>
                  <a:pt x="5755" y="73618"/>
                  <a:pt x="77695" y="4414"/>
                  <a:pt x="164022" y="0"/>
                </a:cubicBezTo>
                <a:cubicBezTo>
                  <a:pt x="384887" y="-4000"/>
                  <a:pt x="516604" y="-20669"/>
                  <a:pt x="795431" y="0"/>
                </a:cubicBezTo>
                <a:cubicBezTo>
                  <a:pt x="1074258" y="20669"/>
                  <a:pt x="1132867" y="-2638"/>
                  <a:pt x="1426839" y="0"/>
                </a:cubicBezTo>
                <a:cubicBezTo>
                  <a:pt x="1720811" y="2638"/>
                  <a:pt x="1777890" y="-25514"/>
                  <a:pt x="1944594" y="0"/>
                </a:cubicBezTo>
                <a:cubicBezTo>
                  <a:pt x="2111299" y="25514"/>
                  <a:pt x="2438849" y="-13888"/>
                  <a:pt x="2689657" y="0"/>
                </a:cubicBezTo>
                <a:cubicBezTo>
                  <a:pt x="2940465" y="13888"/>
                  <a:pt x="3051618" y="30451"/>
                  <a:pt x="3321065" y="0"/>
                </a:cubicBezTo>
                <a:cubicBezTo>
                  <a:pt x="3590512" y="-30451"/>
                  <a:pt x="3720000" y="-11461"/>
                  <a:pt x="4066128" y="0"/>
                </a:cubicBezTo>
                <a:cubicBezTo>
                  <a:pt x="4412256" y="11461"/>
                  <a:pt x="4563723" y="-32181"/>
                  <a:pt x="4754363" y="0"/>
                </a:cubicBezTo>
                <a:cubicBezTo>
                  <a:pt x="4945003" y="32181"/>
                  <a:pt x="5373380" y="28735"/>
                  <a:pt x="5846700" y="0"/>
                </a:cubicBezTo>
                <a:cubicBezTo>
                  <a:pt x="5941015" y="639"/>
                  <a:pt x="5994649" y="79316"/>
                  <a:pt x="6010722" y="164022"/>
                </a:cubicBezTo>
                <a:cubicBezTo>
                  <a:pt x="6028217" y="280091"/>
                  <a:pt x="6020439" y="620612"/>
                  <a:pt x="6010722" y="738110"/>
                </a:cubicBezTo>
                <a:cubicBezTo>
                  <a:pt x="6001005" y="855608"/>
                  <a:pt x="6015468" y="1103683"/>
                  <a:pt x="6010722" y="1225777"/>
                </a:cubicBezTo>
                <a:cubicBezTo>
                  <a:pt x="6005976" y="1347871"/>
                  <a:pt x="5983539" y="1627619"/>
                  <a:pt x="6010722" y="1929498"/>
                </a:cubicBezTo>
                <a:cubicBezTo>
                  <a:pt x="6037905" y="2231377"/>
                  <a:pt x="6023043" y="2370703"/>
                  <a:pt x="6010722" y="2546797"/>
                </a:cubicBezTo>
                <a:cubicBezTo>
                  <a:pt x="5998401" y="2722891"/>
                  <a:pt x="5990977" y="3022518"/>
                  <a:pt x="6010722" y="3250518"/>
                </a:cubicBezTo>
                <a:cubicBezTo>
                  <a:pt x="6030467" y="3478518"/>
                  <a:pt x="6034151" y="3655246"/>
                  <a:pt x="6010722" y="3824606"/>
                </a:cubicBezTo>
                <a:cubicBezTo>
                  <a:pt x="5987293" y="3993966"/>
                  <a:pt x="6013204" y="4169289"/>
                  <a:pt x="6010722" y="4485116"/>
                </a:cubicBezTo>
                <a:cubicBezTo>
                  <a:pt x="6005773" y="4590652"/>
                  <a:pt x="5939827" y="4653613"/>
                  <a:pt x="5846700" y="4649138"/>
                </a:cubicBezTo>
                <a:cubicBezTo>
                  <a:pt x="5692225" y="4670729"/>
                  <a:pt x="5432100" y="4661927"/>
                  <a:pt x="5215291" y="4649138"/>
                </a:cubicBezTo>
                <a:cubicBezTo>
                  <a:pt x="4998482" y="4636349"/>
                  <a:pt x="4813926" y="4652464"/>
                  <a:pt x="4527056" y="4649138"/>
                </a:cubicBezTo>
                <a:cubicBezTo>
                  <a:pt x="4240186" y="4645812"/>
                  <a:pt x="4126865" y="4668751"/>
                  <a:pt x="3781994" y="4649138"/>
                </a:cubicBezTo>
                <a:cubicBezTo>
                  <a:pt x="3437123" y="4629525"/>
                  <a:pt x="3373853" y="4614737"/>
                  <a:pt x="3093758" y="4649138"/>
                </a:cubicBezTo>
                <a:cubicBezTo>
                  <a:pt x="2813663" y="4683539"/>
                  <a:pt x="2785707" y="4645201"/>
                  <a:pt x="2576003" y="4649138"/>
                </a:cubicBezTo>
                <a:cubicBezTo>
                  <a:pt x="2366300" y="4653075"/>
                  <a:pt x="2210316" y="4636816"/>
                  <a:pt x="1887768" y="4649138"/>
                </a:cubicBezTo>
                <a:cubicBezTo>
                  <a:pt x="1565220" y="4661460"/>
                  <a:pt x="1514851" y="4667972"/>
                  <a:pt x="1313186" y="4649138"/>
                </a:cubicBezTo>
                <a:cubicBezTo>
                  <a:pt x="1111521" y="4630304"/>
                  <a:pt x="994075" y="4652676"/>
                  <a:pt x="795431" y="4649138"/>
                </a:cubicBezTo>
                <a:cubicBezTo>
                  <a:pt x="596788" y="4645600"/>
                  <a:pt x="297193" y="4655255"/>
                  <a:pt x="164022" y="4649138"/>
                </a:cubicBezTo>
                <a:cubicBezTo>
                  <a:pt x="72811" y="4632976"/>
                  <a:pt x="2314" y="4571272"/>
                  <a:pt x="0" y="4485116"/>
                </a:cubicBezTo>
                <a:cubicBezTo>
                  <a:pt x="14529" y="4202479"/>
                  <a:pt x="-24966" y="4188841"/>
                  <a:pt x="0" y="3911028"/>
                </a:cubicBezTo>
                <a:cubicBezTo>
                  <a:pt x="24966" y="3633215"/>
                  <a:pt x="-929" y="3470102"/>
                  <a:pt x="0" y="3293729"/>
                </a:cubicBezTo>
                <a:cubicBezTo>
                  <a:pt x="929" y="3117356"/>
                  <a:pt x="21114" y="2934091"/>
                  <a:pt x="0" y="2719640"/>
                </a:cubicBezTo>
                <a:cubicBezTo>
                  <a:pt x="-21114" y="2505189"/>
                  <a:pt x="5988" y="2307881"/>
                  <a:pt x="0" y="2015919"/>
                </a:cubicBezTo>
                <a:cubicBezTo>
                  <a:pt x="-5988" y="1723957"/>
                  <a:pt x="15076" y="1601388"/>
                  <a:pt x="0" y="1485042"/>
                </a:cubicBezTo>
                <a:cubicBezTo>
                  <a:pt x="-15076" y="1368696"/>
                  <a:pt x="26881" y="1112441"/>
                  <a:pt x="0" y="781321"/>
                </a:cubicBezTo>
                <a:cubicBezTo>
                  <a:pt x="-26881" y="450201"/>
                  <a:pt x="-23668" y="366987"/>
                  <a:pt x="0" y="164022"/>
                </a:cubicBezTo>
                <a:close/>
              </a:path>
              <a:path w="6010722" h="4649138" stroke="0" extrusionOk="0">
                <a:moveTo>
                  <a:pt x="0" y="164022"/>
                </a:moveTo>
                <a:cubicBezTo>
                  <a:pt x="-6715" y="69293"/>
                  <a:pt x="55317" y="6800"/>
                  <a:pt x="164022" y="0"/>
                </a:cubicBezTo>
                <a:cubicBezTo>
                  <a:pt x="477497" y="-34568"/>
                  <a:pt x="623282" y="23366"/>
                  <a:pt x="909084" y="0"/>
                </a:cubicBezTo>
                <a:cubicBezTo>
                  <a:pt x="1194886" y="-23366"/>
                  <a:pt x="1219354" y="19433"/>
                  <a:pt x="1483666" y="0"/>
                </a:cubicBezTo>
                <a:cubicBezTo>
                  <a:pt x="1747978" y="-19433"/>
                  <a:pt x="1870087" y="-10419"/>
                  <a:pt x="2001421" y="0"/>
                </a:cubicBezTo>
                <a:cubicBezTo>
                  <a:pt x="2132756" y="10419"/>
                  <a:pt x="2496979" y="19636"/>
                  <a:pt x="2689657" y="0"/>
                </a:cubicBezTo>
                <a:cubicBezTo>
                  <a:pt x="2882335" y="-19636"/>
                  <a:pt x="3077324" y="6160"/>
                  <a:pt x="3264239" y="0"/>
                </a:cubicBezTo>
                <a:cubicBezTo>
                  <a:pt x="3451154" y="-6160"/>
                  <a:pt x="3811805" y="-12873"/>
                  <a:pt x="4009301" y="0"/>
                </a:cubicBezTo>
                <a:cubicBezTo>
                  <a:pt x="4206797" y="12873"/>
                  <a:pt x="4423137" y="22990"/>
                  <a:pt x="4527056" y="0"/>
                </a:cubicBezTo>
                <a:cubicBezTo>
                  <a:pt x="4630975" y="-22990"/>
                  <a:pt x="4995113" y="15048"/>
                  <a:pt x="5272118" y="0"/>
                </a:cubicBezTo>
                <a:cubicBezTo>
                  <a:pt x="5549123" y="-15048"/>
                  <a:pt x="5573430" y="6173"/>
                  <a:pt x="5846700" y="0"/>
                </a:cubicBezTo>
                <a:cubicBezTo>
                  <a:pt x="5917449" y="-1135"/>
                  <a:pt x="6015753" y="59637"/>
                  <a:pt x="6010722" y="164022"/>
                </a:cubicBezTo>
                <a:cubicBezTo>
                  <a:pt x="6040242" y="462810"/>
                  <a:pt x="5994469" y="656749"/>
                  <a:pt x="6010722" y="824532"/>
                </a:cubicBezTo>
                <a:cubicBezTo>
                  <a:pt x="6026976" y="992315"/>
                  <a:pt x="6020683" y="1276789"/>
                  <a:pt x="6010722" y="1528253"/>
                </a:cubicBezTo>
                <a:cubicBezTo>
                  <a:pt x="6000761" y="1779717"/>
                  <a:pt x="5987147" y="2050288"/>
                  <a:pt x="6010722" y="2231974"/>
                </a:cubicBezTo>
                <a:cubicBezTo>
                  <a:pt x="6034297" y="2413660"/>
                  <a:pt x="6017164" y="2600361"/>
                  <a:pt x="6010722" y="2762851"/>
                </a:cubicBezTo>
                <a:cubicBezTo>
                  <a:pt x="6004280" y="2925341"/>
                  <a:pt x="6026324" y="3140515"/>
                  <a:pt x="6010722" y="3380151"/>
                </a:cubicBezTo>
                <a:cubicBezTo>
                  <a:pt x="5995120" y="3619787"/>
                  <a:pt x="6036350" y="4245358"/>
                  <a:pt x="6010722" y="4485116"/>
                </a:cubicBezTo>
                <a:cubicBezTo>
                  <a:pt x="6006642" y="4563428"/>
                  <a:pt x="5951301" y="4646291"/>
                  <a:pt x="5846700" y="4649138"/>
                </a:cubicBezTo>
                <a:cubicBezTo>
                  <a:pt x="5669938" y="4627863"/>
                  <a:pt x="5530607" y="4632873"/>
                  <a:pt x="5385772" y="4649138"/>
                </a:cubicBezTo>
                <a:cubicBezTo>
                  <a:pt x="5240937" y="4665403"/>
                  <a:pt x="4905392" y="4682632"/>
                  <a:pt x="4640709" y="4649138"/>
                </a:cubicBezTo>
                <a:cubicBezTo>
                  <a:pt x="4376026" y="4615644"/>
                  <a:pt x="4199419" y="4621793"/>
                  <a:pt x="4009301" y="4649138"/>
                </a:cubicBezTo>
                <a:cubicBezTo>
                  <a:pt x="3819183" y="4676483"/>
                  <a:pt x="3722040" y="4656786"/>
                  <a:pt x="3491546" y="4649138"/>
                </a:cubicBezTo>
                <a:cubicBezTo>
                  <a:pt x="3261053" y="4641490"/>
                  <a:pt x="3011415" y="4655291"/>
                  <a:pt x="2860137" y="4649138"/>
                </a:cubicBezTo>
                <a:cubicBezTo>
                  <a:pt x="2708859" y="4642985"/>
                  <a:pt x="2565135" y="4637367"/>
                  <a:pt x="2399209" y="4649138"/>
                </a:cubicBezTo>
                <a:cubicBezTo>
                  <a:pt x="2233283" y="4660909"/>
                  <a:pt x="2129252" y="4659370"/>
                  <a:pt x="1938280" y="4649138"/>
                </a:cubicBezTo>
                <a:cubicBezTo>
                  <a:pt x="1747308" y="4638906"/>
                  <a:pt x="1588785" y="4632633"/>
                  <a:pt x="1306872" y="4649138"/>
                </a:cubicBezTo>
                <a:cubicBezTo>
                  <a:pt x="1024959" y="4665643"/>
                  <a:pt x="1015023" y="4644671"/>
                  <a:pt x="789117" y="4649138"/>
                </a:cubicBezTo>
                <a:cubicBezTo>
                  <a:pt x="563211" y="4653605"/>
                  <a:pt x="304023" y="4628578"/>
                  <a:pt x="164022" y="4649138"/>
                </a:cubicBezTo>
                <a:cubicBezTo>
                  <a:pt x="86118" y="4646356"/>
                  <a:pt x="17349" y="4589996"/>
                  <a:pt x="0" y="4485116"/>
                </a:cubicBezTo>
                <a:cubicBezTo>
                  <a:pt x="-25572" y="4294905"/>
                  <a:pt x="35100" y="4038595"/>
                  <a:pt x="0" y="3781395"/>
                </a:cubicBezTo>
                <a:cubicBezTo>
                  <a:pt x="-35100" y="3524195"/>
                  <a:pt x="4701" y="3354346"/>
                  <a:pt x="0" y="3120885"/>
                </a:cubicBezTo>
                <a:cubicBezTo>
                  <a:pt x="-4701" y="2887424"/>
                  <a:pt x="26474" y="2843384"/>
                  <a:pt x="0" y="2590008"/>
                </a:cubicBezTo>
                <a:cubicBezTo>
                  <a:pt x="-26474" y="2336632"/>
                  <a:pt x="23835" y="2310370"/>
                  <a:pt x="0" y="2102341"/>
                </a:cubicBezTo>
                <a:cubicBezTo>
                  <a:pt x="-23835" y="1894312"/>
                  <a:pt x="22118" y="1827678"/>
                  <a:pt x="0" y="1571464"/>
                </a:cubicBezTo>
                <a:cubicBezTo>
                  <a:pt x="-22118" y="1315250"/>
                  <a:pt x="2188" y="1166314"/>
                  <a:pt x="0" y="910954"/>
                </a:cubicBezTo>
                <a:cubicBezTo>
                  <a:pt x="-2188" y="655594"/>
                  <a:pt x="12688" y="398186"/>
                  <a:pt x="0" y="164022"/>
                </a:cubicBezTo>
                <a:close/>
              </a:path>
            </a:pathLst>
          </a:custGeom>
          <a:pattFill prst="pct90">
            <a:fgClr>
              <a:srgbClr val="FF6587"/>
            </a:fgClr>
            <a:bgClr>
              <a:schemeClr val="bg1"/>
            </a:bgClr>
          </a:pattFill>
          <a:ln w="76200">
            <a:solidFill>
              <a:schemeClr val="tx1"/>
            </a:solidFill>
            <a:extLst>
              <a:ext uri="{C807C97D-BFC1-408E-A445-0C87EB9F89A2}">
                <ask:lineSketchStyleProps xmlns="" xmlns:ask="http://schemas.microsoft.com/office/drawing/2018/sketchyshapes" sd="1219033472">
                  <a:prstGeom prst="roundRect">
                    <a:avLst>
                      <a:gd name="adj" fmla="val 3528"/>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278" name="文本框 3277">
            <a:extLst>
              <a:ext uri="{FF2B5EF4-FFF2-40B4-BE49-F238E27FC236}">
                <a16:creationId xmlns:a16="http://schemas.microsoft.com/office/drawing/2014/main" xmlns="" id="{89402B01-7993-4B3B-8E79-B483495ED02A}"/>
              </a:ext>
            </a:extLst>
          </p:cNvPr>
          <p:cNvSpPr txBox="1"/>
          <p:nvPr/>
        </p:nvSpPr>
        <p:spPr>
          <a:xfrm>
            <a:off x="10574328" y="220008"/>
            <a:ext cx="3105150" cy="264687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600" b="0" i="0" u="none" strike="noStrike" kern="1200" cap="none" spc="0" normalizeH="0" baseline="0" noProof="0" dirty="0">
                <a:ln>
                  <a:noFill/>
                </a:ln>
                <a:solidFill>
                  <a:prstClr val="black">
                    <a:lumMod val="85000"/>
                    <a:lumOff val="15000"/>
                  </a:prstClr>
                </a:solidFill>
                <a:effectLst/>
                <a:uLnTx/>
                <a:uFillTx/>
                <a:latin typeface="迷你简汉真广标" panose="02010609000101010101" pitchFamily="49" charset="-122"/>
                <a:ea typeface="迷你简汉真广标" panose="02010609000101010101" pitchFamily="49" charset="-122"/>
                <a:cs typeface="+mn-cs"/>
              </a:rPr>
              <a:t>”</a:t>
            </a:r>
          </a:p>
        </p:txBody>
      </p:sp>
      <p:sp>
        <p:nvSpPr>
          <p:cNvPr id="3284" name="矩形 3283">
            <a:extLst>
              <a:ext uri="{FF2B5EF4-FFF2-40B4-BE49-F238E27FC236}">
                <a16:creationId xmlns:a16="http://schemas.microsoft.com/office/drawing/2014/main" xmlns="" id="{BB12D835-C987-4785-886F-0365052D5831}"/>
              </a:ext>
            </a:extLst>
          </p:cNvPr>
          <p:cNvSpPr/>
          <p:nvPr/>
        </p:nvSpPr>
        <p:spPr>
          <a:xfrm>
            <a:off x="8318389" y="2279602"/>
            <a:ext cx="2583712" cy="956930"/>
          </a:xfrm>
          <a:prstGeom prst="rect">
            <a:avLst/>
          </a:prstGeom>
          <a:solidFill>
            <a:srgbClr val="FF2B58"/>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556" name="任意多边形: 形状 4555">
            <a:extLst>
              <a:ext uri="{FF2B5EF4-FFF2-40B4-BE49-F238E27FC236}">
                <a16:creationId xmlns:a16="http://schemas.microsoft.com/office/drawing/2014/main" xmlns="" id="{6DF9DA55-B682-485C-8ED9-066D98116DBE}"/>
              </a:ext>
            </a:extLst>
          </p:cNvPr>
          <p:cNvSpPr/>
          <p:nvPr/>
        </p:nvSpPr>
        <p:spPr>
          <a:xfrm>
            <a:off x="7373496" y="2179935"/>
            <a:ext cx="4415002" cy="1389795"/>
          </a:xfrm>
          <a:custGeom>
            <a:avLst/>
            <a:gdLst>
              <a:gd name="connsiteX0" fmla="*/ 93144 w 4415002"/>
              <a:gd name="connsiteY0" fmla="*/ 0 h 1389795"/>
              <a:gd name="connsiteX1" fmla="*/ 2280720 w 4415002"/>
              <a:gd name="connsiteY1" fmla="*/ 0 h 1389795"/>
              <a:gd name="connsiteX2" fmla="*/ 2297655 w 4415002"/>
              <a:gd name="connsiteY2" fmla="*/ 46271 h 1389795"/>
              <a:gd name="connsiteX3" fmla="*/ 3088392 w 4415002"/>
              <a:gd name="connsiteY3" fmla="*/ 570407 h 1389795"/>
              <a:gd name="connsiteX4" fmla="*/ 3879129 w 4415002"/>
              <a:gd name="connsiteY4" fmla="*/ 46271 h 1389795"/>
              <a:gd name="connsiteX5" fmla="*/ 3896065 w 4415002"/>
              <a:gd name="connsiteY5" fmla="*/ 0 h 1389795"/>
              <a:gd name="connsiteX6" fmla="*/ 4321858 w 4415002"/>
              <a:gd name="connsiteY6" fmla="*/ 0 h 1389795"/>
              <a:gd name="connsiteX7" fmla="*/ 4415002 w 4415002"/>
              <a:gd name="connsiteY7" fmla="*/ 93144 h 1389795"/>
              <a:gd name="connsiteX8" fmla="*/ 4415002 w 4415002"/>
              <a:gd name="connsiteY8" fmla="*/ 1296651 h 1389795"/>
              <a:gd name="connsiteX9" fmla="*/ 4321858 w 4415002"/>
              <a:gd name="connsiteY9" fmla="*/ 1389795 h 1389795"/>
              <a:gd name="connsiteX10" fmla="*/ 93144 w 4415002"/>
              <a:gd name="connsiteY10" fmla="*/ 1389795 h 1389795"/>
              <a:gd name="connsiteX11" fmla="*/ 0 w 4415002"/>
              <a:gd name="connsiteY11" fmla="*/ 1296651 h 1389795"/>
              <a:gd name="connsiteX12" fmla="*/ 0 w 4415002"/>
              <a:gd name="connsiteY12" fmla="*/ 93144 h 1389795"/>
              <a:gd name="connsiteX13" fmla="*/ 93144 w 4415002"/>
              <a:gd name="connsiteY13" fmla="*/ 0 h 1389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15002" h="1389795">
                <a:moveTo>
                  <a:pt x="93144" y="0"/>
                </a:moveTo>
                <a:lnTo>
                  <a:pt x="2280720" y="0"/>
                </a:lnTo>
                <a:lnTo>
                  <a:pt x="2297655" y="46271"/>
                </a:lnTo>
                <a:cubicBezTo>
                  <a:pt x="2427933" y="354284"/>
                  <a:pt x="2732924" y="570407"/>
                  <a:pt x="3088392" y="570407"/>
                </a:cubicBezTo>
                <a:cubicBezTo>
                  <a:pt x="3443861" y="570407"/>
                  <a:pt x="3748851" y="354284"/>
                  <a:pt x="3879129" y="46271"/>
                </a:cubicBezTo>
                <a:lnTo>
                  <a:pt x="3896065" y="0"/>
                </a:lnTo>
                <a:lnTo>
                  <a:pt x="4321858" y="0"/>
                </a:lnTo>
                <a:cubicBezTo>
                  <a:pt x="4373300" y="0"/>
                  <a:pt x="4415002" y="41702"/>
                  <a:pt x="4415002" y="93144"/>
                </a:cubicBezTo>
                <a:lnTo>
                  <a:pt x="4415002" y="1296651"/>
                </a:lnTo>
                <a:cubicBezTo>
                  <a:pt x="4415002" y="1348093"/>
                  <a:pt x="4373300" y="1389795"/>
                  <a:pt x="4321858" y="1389795"/>
                </a:cubicBezTo>
                <a:lnTo>
                  <a:pt x="93144" y="1389795"/>
                </a:lnTo>
                <a:cubicBezTo>
                  <a:pt x="41702" y="1389795"/>
                  <a:pt x="0" y="1348093"/>
                  <a:pt x="0" y="1296651"/>
                </a:cubicBezTo>
                <a:lnTo>
                  <a:pt x="0" y="93144"/>
                </a:lnTo>
                <a:cubicBezTo>
                  <a:pt x="0" y="41702"/>
                  <a:pt x="41702" y="0"/>
                  <a:pt x="93144" y="0"/>
                </a:cubicBezTo>
                <a:close/>
              </a:path>
            </a:pathLst>
          </a:custGeom>
          <a:solidFill>
            <a:srgbClr val="4B2EFA"/>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4521" name="文本框 4520">
            <a:extLst>
              <a:ext uri="{FF2B5EF4-FFF2-40B4-BE49-F238E27FC236}">
                <a16:creationId xmlns:a16="http://schemas.microsoft.com/office/drawing/2014/main" xmlns="" id="{BEEAB903-D0EF-4D7E-B3A8-1E47C7DCC590}"/>
              </a:ext>
            </a:extLst>
          </p:cNvPr>
          <p:cNvSpPr txBox="1"/>
          <p:nvPr/>
        </p:nvSpPr>
        <p:spPr>
          <a:xfrm>
            <a:off x="7568891" y="2351613"/>
            <a:ext cx="2770863" cy="4770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500" b="1" i="0" u="none" strike="noStrike" kern="1200" cap="none" spc="0" normalizeH="0" baseline="0" noProof="0" dirty="0">
                <a:ln w="38100">
                  <a:noFill/>
                </a:ln>
                <a:solidFill>
                  <a:prstClr val="white"/>
                </a:solidFill>
                <a:effectLst/>
                <a:uLnTx/>
                <a:uFillTx/>
                <a:latin typeface="站酷锐锐体" panose="00020600040101010101" pitchFamily="18" charset="-122"/>
                <a:ea typeface="站酷锐锐体" panose="00020600040101010101" pitchFamily="18" charset="-122"/>
                <a:cs typeface="+mn-cs"/>
              </a:rPr>
              <a:t>设计配色困难户</a:t>
            </a:r>
          </a:p>
        </p:txBody>
      </p:sp>
      <p:sp>
        <p:nvSpPr>
          <p:cNvPr id="4522" name="文本框 4521">
            <a:extLst>
              <a:ext uri="{FF2B5EF4-FFF2-40B4-BE49-F238E27FC236}">
                <a16:creationId xmlns:a16="http://schemas.microsoft.com/office/drawing/2014/main" xmlns="" id="{37806364-6043-4797-9EA1-B2BE03044189}"/>
              </a:ext>
            </a:extLst>
          </p:cNvPr>
          <p:cNvSpPr txBox="1"/>
          <p:nvPr/>
        </p:nvSpPr>
        <p:spPr>
          <a:xfrm>
            <a:off x="7560999" y="2903225"/>
            <a:ext cx="4275404"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w="38100">
                  <a:noFill/>
                </a:ln>
                <a:solidFill>
                  <a:prstClr val="white"/>
                </a:solidFill>
                <a:effectLst/>
                <a:uLnTx/>
                <a:uFillTx/>
                <a:latin typeface="微软雅黑" panose="020B0503020204020204" pitchFamily="34" charset="-122"/>
                <a:ea typeface="微软雅黑" panose="020B0503020204020204" pitchFamily="34" charset="-122"/>
                <a:cs typeface="+mn-cs"/>
              </a:rPr>
              <a:t>太多创意跪在了配色上嘤嘤嘤</a:t>
            </a:r>
          </a:p>
        </p:txBody>
      </p:sp>
      <p:pic>
        <p:nvPicPr>
          <p:cNvPr id="4528" name="图片 4527">
            <a:extLst>
              <a:ext uri="{FF2B5EF4-FFF2-40B4-BE49-F238E27FC236}">
                <a16:creationId xmlns:a16="http://schemas.microsoft.com/office/drawing/2014/main" xmlns="" id="{DD866698-B803-4265-BAA4-0F3C9A7DDDF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90688" y="1945485"/>
            <a:ext cx="767440" cy="787226"/>
          </a:xfrm>
          <a:prstGeom prst="rect">
            <a:avLst/>
          </a:prstGeom>
        </p:spPr>
      </p:pic>
      <p:sp>
        <p:nvSpPr>
          <p:cNvPr id="4547" name="矩形: 圆角 4546">
            <a:extLst>
              <a:ext uri="{FF2B5EF4-FFF2-40B4-BE49-F238E27FC236}">
                <a16:creationId xmlns:a16="http://schemas.microsoft.com/office/drawing/2014/main" xmlns="" id="{270F7B78-3773-48B0-9809-B0681084C8B8}"/>
              </a:ext>
            </a:extLst>
          </p:cNvPr>
          <p:cNvSpPr/>
          <p:nvPr/>
        </p:nvSpPr>
        <p:spPr>
          <a:xfrm>
            <a:off x="5470164" y="-1222518"/>
            <a:ext cx="645467" cy="645467"/>
          </a:xfrm>
          <a:prstGeom prst="roundRect">
            <a:avLst>
              <a:gd name="adj" fmla="val 26008"/>
            </a:avLst>
          </a:prstGeom>
          <a:solidFill>
            <a:srgbClr val="FDC40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548" name="矩形: 圆角 4547">
            <a:extLst>
              <a:ext uri="{FF2B5EF4-FFF2-40B4-BE49-F238E27FC236}">
                <a16:creationId xmlns:a16="http://schemas.microsoft.com/office/drawing/2014/main" xmlns="" id="{E5E3E64E-EED2-4A70-B4BD-216CA03B1B7F}"/>
              </a:ext>
            </a:extLst>
          </p:cNvPr>
          <p:cNvSpPr/>
          <p:nvPr/>
        </p:nvSpPr>
        <p:spPr>
          <a:xfrm>
            <a:off x="6581047" y="-1222519"/>
            <a:ext cx="645467" cy="645467"/>
          </a:xfrm>
          <a:prstGeom prst="roundRect">
            <a:avLst>
              <a:gd name="adj" fmla="val 26008"/>
            </a:avLst>
          </a:prstGeom>
          <a:solidFill>
            <a:srgbClr val="FF6587"/>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549" name="矩形: 圆角 4548">
            <a:extLst>
              <a:ext uri="{FF2B5EF4-FFF2-40B4-BE49-F238E27FC236}">
                <a16:creationId xmlns:a16="http://schemas.microsoft.com/office/drawing/2014/main" xmlns="" id="{97FC3EAD-BA79-4659-BB5B-431BE8161292}"/>
              </a:ext>
            </a:extLst>
          </p:cNvPr>
          <p:cNvSpPr/>
          <p:nvPr/>
        </p:nvSpPr>
        <p:spPr>
          <a:xfrm>
            <a:off x="7691930" y="-1222520"/>
            <a:ext cx="645467" cy="645467"/>
          </a:xfrm>
          <a:prstGeom prst="roundRect">
            <a:avLst>
              <a:gd name="adj" fmla="val 26008"/>
            </a:avLst>
          </a:prstGeom>
          <a:solidFill>
            <a:srgbClr val="4B2EFA"/>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550" name="矩形: 圆角 4549">
            <a:extLst>
              <a:ext uri="{FF2B5EF4-FFF2-40B4-BE49-F238E27FC236}">
                <a16:creationId xmlns:a16="http://schemas.microsoft.com/office/drawing/2014/main" xmlns="" id="{ACF6AA48-7C41-413A-8E09-F77268A9AFF2}"/>
              </a:ext>
            </a:extLst>
          </p:cNvPr>
          <p:cNvSpPr/>
          <p:nvPr/>
        </p:nvSpPr>
        <p:spPr>
          <a:xfrm>
            <a:off x="8802814" y="-1222521"/>
            <a:ext cx="645467" cy="645467"/>
          </a:xfrm>
          <a:prstGeom prst="roundRect">
            <a:avLst>
              <a:gd name="adj" fmla="val 26008"/>
            </a:avLst>
          </a:prstGeom>
          <a:solidFill>
            <a:srgbClr val="2F2E40"/>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551" name="矩形: 圆角 4550">
            <a:extLst>
              <a:ext uri="{FF2B5EF4-FFF2-40B4-BE49-F238E27FC236}">
                <a16:creationId xmlns:a16="http://schemas.microsoft.com/office/drawing/2014/main" xmlns="" id="{D5660FED-1264-4F7C-8F23-3C1BF845D7DE}"/>
              </a:ext>
            </a:extLst>
          </p:cNvPr>
          <p:cNvSpPr/>
          <p:nvPr/>
        </p:nvSpPr>
        <p:spPr>
          <a:xfrm>
            <a:off x="7380580" y="3802386"/>
            <a:ext cx="4415002" cy="2184819"/>
          </a:xfrm>
          <a:prstGeom prst="roundRect">
            <a:avLst>
              <a:gd name="adj" fmla="val 6702"/>
            </a:avLst>
          </a:prstGeom>
          <a:solidFill>
            <a:srgbClr val="4B2EFA"/>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4552" name="组合 4551">
            <a:extLst>
              <a:ext uri="{FF2B5EF4-FFF2-40B4-BE49-F238E27FC236}">
                <a16:creationId xmlns:a16="http://schemas.microsoft.com/office/drawing/2014/main" xmlns="" id="{4D223B9B-A1AC-4CF8-8E45-430F4E2A5D8E}"/>
              </a:ext>
            </a:extLst>
          </p:cNvPr>
          <p:cNvGrpSpPr/>
          <p:nvPr/>
        </p:nvGrpSpPr>
        <p:grpSpPr>
          <a:xfrm>
            <a:off x="7543058" y="4040082"/>
            <a:ext cx="4287379" cy="1782373"/>
            <a:chOff x="7549024" y="4354782"/>
            <a:chExt cx="4287379" cy="1782373"/>
          </a:xfrm>
        </p:grpSpPr>
        <p:sp>
          <p:nvSpPr>
            <p:cNvPr id="4524" name="文本框 4523">
              <a:extLst>
                <a:ext uri="{FF2B5EF4-FFF2-40B4-BE49-F238E27FC236}">
                  <a16:creationId xmlns:a16="http://schemas.microsoft.com/office/drawing/2014/main" xmlns="" id="{EE225BC6-FA0E-4D4B-BA9B-669705F38A8A}"/>
                </a:ext>
              </a:extLst>
            </p:cNvPr>
            <p:cNvSpPr txBox="1"/>
            <p:nvPr/>
          </p:nvSpPr>
          <p:spPr>
            <a:xfrm>
              <a:off x="7560999" y="4354782"/>
              <a:ext cx="4275404"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w="38100">
                    <a:noFill/>
                  </a:ln>
                  <a:solidFill>
                    <a:prstClr val="white"/>
                  </a:solidFill>
                  <a:effectLst/>
                  <a:uLnTx/>
                  <a:uFillTx/>
                  <a:latin typeface="微软雅黑" panose="020B0503020204020204" pitchFamily="34" charset="-122"/>
                  <a:ea typeface="微软雅黑" panose="020B0503020204020204" pitchFamily="34" charset="-122"/>
                  <a:cs typeface="+mn-cs"/>
                </a:rPr>
                <a:t>我的一点小标签</a:t>
              </a:r>
            </a:p>
          </p:txBody>
        </p:sp>
        <p:sp>
          <p:nvSpPr>
            <p:cNvPr id="4525" name="文本框 4524">
              <a:extLst>
                <a:ext uri="{FF2B5EF4-FFF2-40B4-BE49-F238E27FC236}">
                  <a16:creationId xmlns:a16="http://schemas.microsoft.com/office/drawing/2014/main" xmlns="" id="{C6199E99-020B-41E3-B3B1-DA1D5E1CE2BB}"/>
                </a:ext>
              </a:extLst>
            </p:cNvPr>
            <p:cNvSpPr txBox="1"/>
            <p:nvPr/>
          </p:nvSpPr>
          <p:spPr>
            <a:xfrm>
              <a:off x="7549024" y="4774090"/>
              <a:ext cx="4100152" cy="1363065"/>
            </a:xfrm>
            <a:prstGeom prst="rect">
              <a:avLst/>
            </a:prstGeom>
            <a:noFill/>
          </p:spPr>
          <p:txBody>
            <a:bodyPr wrap="square" rtlCol="0">
              <a:spAutoFit/>
            </a:bodyPr>
            <a:lstStyle/>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400" b="1" i="0" u="none" strike="noStrike" kern="1200" cap="none" spc="0" normalizeH="0" baseline="0" noProof="0" dirty="0">
                  <a:ln w="38100">
                    <a:noFill/>
                  </a:ln>
                  <a:solidFill>
                    <a:prstClr val="white"/>
                  </a:solidFill>
                  <a:effectLst/>
                  <a:uLnTx/>
                  <a:uFillTx/>
                  <a:latin typeface="微软雅黑" panose="020B0503020204020204" pitchFamily="34" charset="-122"/>
                  <a:ea typeface="微软雅黑" panose="020B0503020204020204" pitchFamily="34" charset="-122"/>
                  <a:cs typeface="+mn-cs"/>
                </a:rPr>
                <a:t>微软专家认证讲师</a:t>
              </a:r>
              <a:endParaRPr kumimoji="0" lang="en-US" altLang="zh-CN" sz="1400" b="1" i="0" u="none" strike="noStrike" kern="1200" cap="none" spc="0" normalizeH="0" baseline="0" noProof="0" dirty="0">
                <a:ln w="38100">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altLang="zh-CN" sz="1400" b="1" i="0" u="none" strike="noStrike" kern="1200" cap="none" spc="0" normalizeH="0" baseline="0" noProof="0" dirty="0">
                  <a:ln w="38100">
                    <a:noFill/>
                  </a:ln>
                  <a:solidFill>
                    <a:prstClr val="white"/>
                  </a:solidFill>
                  <a:effectLst/>
                  <a:uLnTx/>
                  <a:uFillTx/>
                  <a:latin typeface="微软雅黑" panose="020B0503020204020204" pitchFamily="34" charset="-122"/>
                  <a:ea typeface="微软雅黑" panose="020B0503020204020204" pitchFamily="34" charset="-122"/>
                  <a:cs typeface="+mn-cs"/>
                </a:rPr>
                <a:t>51PPT</a:t>
              </a:r>
              <a:r>
                <a:rPr kumimoji="0" lang="zh-CN" altLang="en-US" sz="1400" b="1" i="0" u="none" strike="noStrike" kern="1200" cap="none" spc="0" normalizeH="0" baseline="0" noProof="0" dirty="0">
                  <a:ln w="38100">
                    <a:noFill/>
                  </a:ln>
                  <a:solidFill>
                    <a:prstClr val="white"/>
                  </a:solidFill>
                  <a:effectLst/>
                  <a:uLnTx/>
                  <a:uFillTx/>
                  <a:latin typeface="微软雅黑" panose="020B0503020204020204" pitchFamily="34" charset="-122"/>
                  <a:ea typeface="微软雅黑" panose="020B0503020204020204" pitchFamily="34" charset="-122"/>
                  <a:cs typeface="+mn-cs"/>
                </a:rPr>
                <a:t>模板网高人气模板作者</a:t>
              </a:r>
              <a:endParaRPr kumimoji="0" lang="en-US" altLang="zh-CN" sz="1400" b="1" i="0" u="none" strike="noStrike" kern="1200" cap="none" spc="0" normalizeH="0" baseline="0" noProof="0" dirty="0">
                <a:ln w="38100">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400" b="1" i="0" u="none" strike="noStrike" kern="1200" cap="none" spc="0" normalizeH="0" baseline="0" noProof="0" dirty="0">
                  <a:ln w="38100">
                    <a:noFill/>
                  </a:ln>
                  <a:solidFill>
                    <a:prstClr val="white"/>
                  </a:solidFill>
                  <a:effectLst/>
                  <a:uLnTx/>
                  <a:uFillTx/>
                  <a:latin typeface="微软雅黑" panose="020B0503020204020204" pitchFamily="34" charset="-122"/>
                  <a:ea typeface="微软雅黑" panose="020B0503020204020204" pitchFamily="34" charset="-122"/>
                  <a:cs typeface="+mn-cs"/>
                </a:rPr>
                <a:t>医大时代</a:t>
              </a:r>
              <a:r>
                <a:rPr kumimoji="0" lang="en-US" altLang="zh-CN" sz="1400" b="1" i="0" u="none" strike="noStrike" kern="1200" cap="none" spc="0" normalizeH="0" baseline="0" noProof="0" dirty="0">
                  <a:ln w="38100">
                    <a:noFill/>
                  </a:ln>
                  <a:solidFill>
                    <a:prstClr val="white"/>
                  </a:solidFill>
                  <a:effectLst/>
                  <a:uLnTx/>
                  <a:uFillTx/>
                  <a:latin typeface="微软雅黑" panose="020B0503020204020204" pitchFamily="34" charset="-122"/>
                  <a:ea typeface="微软雅黑" panose="020B0503020204020204" pitchFamily="34" charset="-122"/>
                  <a:cs typeface="+mn-cs"/>
                </a:rPr>
                <a:t>PPT</a:t>
              </a:r>
              <a:r>
                <a:rPr kumimoji="0" lang="zh-CN" altLang="en-US" sz="1400" b="1" i="0" u="none" strike="noStrike" kern="1200" cap="none" spc="0" normalizeH="0" baseline="0" noProof="0" dirty="0">
                  <a:ln w="38100">
                    <a:noFill/>
                  </a:ln>
                  <a:solidFill>
                    <a:prstClr val="white"/>
                  </a:solidFill>
                  <a:effectLst/>
                  <a:uLnTx/>
                  <a:uFillTx/>
                  <a:latin typeface="微软雅黑" panose="020B0503020204020204" pitchFamily="34" charset="-122"/>
                  <a:ea typeface="微软雅黑" panose="020B0503020204020204" pitchFamily="34" charset="-122"/>
                  <a:cs typeface="+mn-cs"/>
                </a:rPr>
                <a:t>课程开发核心成员</a:t>
              </a:r>
              <a:endParaRPr kumimoji="0" lang="en-US" altLang="zh-CN" sz="1400" b="1" i="0" u="none" strike="noStrike" kern="1200" cap="none" spc="0" normalizeH="0" baseline="0" noProof="0" dirty="0">
                <a:ln w="38100">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400" b="1" i="0" u="none" strike="noStrike" kern="1200" cap="none" spc="0" normalizeH="0" baseline="0" noProof="0" dirty="0">
                  <a:ln w="38100">
                    <a:noFill/>
                  </a:ln>
                  <a:solidFill>
                    <a:prstClr val="white"/>
                  </a:solidFill>
                  <a:effectLst/>
                  <a:uLnTx/>
                  <a:uFillTx/>
                  <a:latin typeface="微软雅黑" panose="020B0503020204020204" pitchFamily="34" charset="-122"/>
                  <a:ea typeface="微软雅黑" panose="020B0503020204020204" pitchFamily="34" charset="-122"/>
                  <a:cs typeface="+mn-cs"/>
                </a:rPr>
                <a:t>秋叶</a:t>
              </a:r>
              <a:r>
                <a:rPr kumimoji="0" lang="en-US" altLang="zh-CN" sz="1400" b="1" i="0" u="none" strike="noStrike" kern="1200" cap="none" spc="0" normalizeH="0" baseline="0" noProof="0" dirty="0">
                  <a:ln w="38100">
                    <a:noFill/>
                  </a:ln>
                  <a:solidFill>
                    <a:prstClr val="white"/>
                  </a:solidFill>
                  <a:effectLst/>
                  <a:uLnTx/>
                  <a:uFillTx/>
                  <a:latin typeface="微软雅黑" panose="020B0503020204020204" pitchFamily="34" charset="-122"/>
                  <a:ea typeface="微软雅黑" panose="020B0503020204020204" pitchFamily="34" charset="-122"/>
                  <a:cs typeface="+mn-cs"/>
                </a:rPr>
                <a:t>PPT</a:t>
              </a:r>
              <a:r>
                <a:rPr kumimoji="0" lang="zh-CN" altLang="en-US" sz="1400" b="1" i="0" u="none" strike="noStrike" kern="1200" cap="none" spc="0" normalizeH="0" baseline="0" noProof="0" dirty="0">
                  <a:ln w="38100">
                    <a:noFill/>
                  </a:ln>
                  <a:solidFill>
                    <a:prstClr val="white"/>
                  </a:solidFill>
                  <a:effectLst/>
                  <a:uLnTx/>
                  <a:uFillTx/>
                  <a:latin typeface="微软雅黑" panose="020B0503020204020204" pitchFamily="34" charset="-122"/>
                  <a:ea typeface="微软雅黑" panose="020B0503020204020204" pitchFamily="34" charset="-122"/>
                  <a:cs typeface="+mn-cs"/>
                </a:rPr>
                <a:t>进阶营精英学员、辅导员</a:t>
              </a:r>
              <a:endParaRPr kumimoji="0" lang="en-US" altLang="zh-CN" sz="1400" b="1" i="0" u="none" strike="noStrike" kern="1200" cap="none" spc="0" normalizeH="0" baseline="0" noProof="0" dirty="0">
                <a:ln w="38100">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400" b="1" i="0" u="none" strike="noStrike" kern="1200" cap="none" spc="0" normalizeH="0" baseline="0" noProof="0" dirty="0">
                  <a:ln w="38100">
                    <a:noFill/>
                  </a:ln>
                  <a:solidFill>
                    <a:prstClr val="white"/>
                  </a:solidFill>
                  <a:effectLst/>
                  <a:uLnTx/>
                  <a:uFillTx/>
                  <a:latin typeface="微软雅黑" panose="020B0503020204020204" pitchFamily="34" charset="-122"/>
                  <a:ea typeface="微软雅黑" panose="020B0503020204020204" pitchFamily="34" charset="-122"/>
                  <a:cs typeface="+mn-cs"/>
                </a:rPr>
                <a:t>第一期老秦小黑屋</a:t>
              </a:r>
              <a:r>
                <a:rPr kumimoji="0" lang="en-US" altLang="zh-CN" sz="1400" b="1" i="0" u="none" strike="noStrike" kern="1200" cap="none" spc="0" normalizeH="0" baseline="0" noProof="0" dirty="0">
                  <a:ln w="38100">
                    <a:noFill/>
                  </a:ln>
                  <a:solidFill>
                    <a:prstClr val="white"/>
                  </a:solidFill>
                  <a:effectLst/>
                  <a:uLnTx/>
                  <a:uFillTx/>
                  <a:latin typeface="微软雅黑" panose="020B0503020204020204" pitchFamily="34" charset="-122"/>
                  <a:ea typeface="微软雅黑" panose="020B0503020204020204" pitchFamily="34" charset="-122"/>
                  <a:cs typeface="+mn-cs"/>
                </a:rPr>
                <a:t>034</a:t>
              </a:r>
              <a:r>
                <a:rPr kumimoji="0" lang="zh-CN" altLang="en-US" sz="1400" b="1" i="0" u="none" strike="noStrike" kern="1200" cap="none" spc="0" normalizeH="0" baseline="0" noProof="0" dirty="0">
                  <a:ln w="38100">
                    <a:noFill/>
                  </a:ln>
                  <a:solidFill>
                    <a:prstClr val="white"/>
                  </a:solidFill>
                  <a:effectLst/>
                  <a:uLnTx/>
                  <a:uFillTx/>
                  <a:latin typeface="微软雅黑" panose="020B0503020204020204" pitchFamily="34" charset="-122"/>
                  <a:ea typeface="微软雅黑" panose="020B0503020204020204" pitchFamily="34" charset="-122"/>
                  <a:cs typeface="+mn-cs"/>
                </a:rPr>
                <a:t>号通关学员</a:t>
              </a:r>
              <a:endParaRPr kumimoji="0" lang="en-US" altLang="zh-CN" sz="1400" b="1" i="0" u="none" strike="noStrike" kern="1200" cap="none" spc="0" normalizeH="0" baseline="0" noProof="0" dirty="0">
                <a:ln w="38100">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546" name="组合 4545">
            <a:extLst>
              <a:ext uri="{FF2B5EF4-FFF2-40B4-BE49-F238E27FC236}">
                <a16:creationId xmlns:a16="http://schemas.microsoft.com/office/drawing/2014/main" xmlns="" id="{6D608EA1-195D-4747-BF3B-C05E3BB1CFEC}"/>
              </a:ext>
            </a:extLst>
          </p:cNvPr>
          <p:cNvGrpSpPr/>
          <p:nvPr/>
        </p:nvGrpSpPr>
        <p:grpSpPr>
          <a:xfrm>
            <a:off x="7348955" y="3411712"/>
            <a:ext cx="3977512" cy="555684"/>
            <a:chOff x="7107655" y="3650472"/>
            <a:chExt cx="3977512" cy="555684"/>
          </a:xfrm>
        </p:grpSpPr>
        <p:sp>
          <p:nvSpPr>
            <p:cNvPr id="3287" name="弧形 3286">
              <a:extLst>
                <a:ext uri="{FF2B5EF4-FFF2-40B4-BE49-F238E27FC236}">
                  <a16:creationId xmlns:a16="http://schemas.microsoft.com/office/drawing/2014/main" xmlns="" id="{1203CFBF-A198-4181-93CA-7AD06F7EEBBE}"/>
                </a:ext>
              </a:extLst>
            </p:cNvPr>
            <p:cNvSpPr/>
            <p:nvPr/>
          </p:nvSpPr>
          <p:spPr>
            <a:xfrm rot="2569072">
              <a:off x="7107655" y="3650472"/>
              <a:ext cx="498350" cy="555684"/>
            </a:xfrm>
            <a:prstGeom prst="arc">
              <a:avLst>
                <a:gd name="adj1" fmla="val 15035683"/>
                <a:gd name="adj2" fmla="val 1429976"/>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288" name="弧形 3287">
              <a:extLst>
                <a:ext uri="{FF2B5EF4-FFF2-40B4-BE49-F238E27FC236}">
                  <a16:creationId xmlns:a16="http://schemas.microsoft.com/office/drawing/2014/main" xmlns="" id="{4CF9577B-B49E-409E-BF8A-6802300FFCEC}"/>
                </a:ext>
              </a:extLst>
            </p:cNvPr>
            <p:cNvSpPr/>
            <p:nvPr/>
          </p:nvSpPr>
          <p:spPr>
            <a:xfrm rot="2569072">
              <a:off x="7687515" y="3650472"/>
              <a:ext cx="498350" cy="555684"/>
            </a:xfrm>
            <a:prstGeom prst="arc">
              <a:avLst>
                <a:gd name="adj1" fmla="val 15035683"/>
                <a:gd name="adj2" fmla="val 1429976"/>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289" name="弧形 3288">
              <a:extLst>
                <a:ext uri="{FF2B5EF4-FFF2-40B4-BE49-F238E27FC236}">
                  <a16:creationId xmlns:a16="http://schemas.microsoft.com/office/drawing/2014/main" xmlns="" id="{325797B7-EFA5-4EB2-BC84-2011821115E3}"/>
                </a:ext>
              </a:extLst>
            </p:cNvPr>
            <p:cNvSpPr/>
            <p:nvPr/>
          </p:nvSpPr>
          <p:spPr>
            <a:xfrm rot="2569072">
              <a:off x="8267375" y="3650472"/>
              <a:ext cx="498350" cy="555684"/>
            </a:xfrm>
            <a:prstGeom prst="arc">
              <a:avLst>
                <a:gd name="adj1" fmla="val 15035683"/>
                <a:gd name="adj2" fmla="val 1429976"/>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290" name="弧形 3289">
              <a:extLst>
                <a:ext uri="{FF2B5EF4-FFF2-40B4-BE49-F238E27FC236}">
                  <a16:creationId xmlns:a16="http://schemas.microsoft.com/office/drawing/2014/main" xmlns="" id="{0353F495-EAE1-4469-9731-590CF3AC79F3}"/>
                </a:ext>
              </a:extLst>
            </p:cNvPr>
            <p:cNvSpPr/>
            <p:nvPr/>
          </p:nvSpPr>
          <p:spPr>
            <a:xfrm rot="2569072">
              <a:off x="8847235" y="3650472"/>
              <a:ext cx="498350" cy="555684"/>
            </a:xfrm>
            <a:prstGeom prst="arc">
              <a:avLst>
                <a:gd name="adj1" fmla="val 15035683"/>
                <a:gd name="adj2" fmla="val 1429976"/>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291" name="弧形 3290">
              <a:extLst>
                <a:ext uri="{FF2B5EF4-FFF2-40B4-BE49-F238E27FC236}">
                  <a16:creationId xmlns:a16="http://schemas.microsoft.com/office/drawing/2014/main" xmlns="" id="{CAD77C24-F4B3-49EC-912B-7BEA3EE2BB99}"/>
                </a:ext>
              </a:extLst>
            </p:cNvPr>
            <p:cNvSpPr/>
            <p:nvPr/>
          </p:nvSpPr>
          <p:spPr>
            <a:xfrm rot="2569072">
              <a:off x="9427096" y="3650472"/>
              <a:ext cx="498350" cy="555684"/>
            </a:xfrm>
            <a:prstGeom prst="arc">
              <a:avLst>
                <a:gd name="adj1" fmla="val 15035683"/>
                <a:gd name="adj2" fmla="val 1429976"/>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292" name="弧形 3291">
              <a:extLst>
                <a:ext uri="{FF2B5EF4-FFF2-40B4-BE49-F238E27FC236}">
                  <a16:creationId xmlns:a16="http://schemas.microsoft.com/office/drawing/2014/main" xmlns="" id="{DE328FBE-4E79-4B56-986E-EEE0264C9F56}"/>
                </a:ext>
              </a:extLst>
            </p:cNvPr>
            <p:cNvSpPr/>
            <p:nvPr/>
          </p:nvSpPr>
          <p:spPr>
            <a:xfrm rot="2569072">
              <a:off x="10006956" y="3650472"/>
              <a:ext cx="498350" cy="555684"/>
            </a:xfrm>
            <a:prstGeom prst="arc">
              <a:avLst>
                <a:gd name="adj1" fmla="val 15035683"/>
                <a:gd name="adj2" fmla="val 1429976"/>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293" name="弧形 3292">
              <a:extLst>
                <a:ext uri="{FF2B5EF4-FFF2-40B4-BE49-F238E27FC236}">
                  <a16:creationId xmlns:a16="http://schemas.microsoft.com/office/drawing/2014/main" xmlns="" id="{092DCFDF-7F33-4EA9-836E-979F8C46FADE}"/>
                </a:ext>
              </a:extLst>
            </p:cNvPr>
            <p:cNvSpPr/>
            <p:nvPr/>
          </p:nvSpPr>
          <p:spPr>
            <a:xfrm rot="2569072">
              <a:off x="10586817" y="3650472"/>
              <a:ext cx="498350" cy="555684"/>
            </a:xfrm>
            <a:prstGeom prst="arc">
              <a:avLst>
                <a:gd name="adj1" fmla="val 15035683"/>
                <a:gd name="adj2" fmla="val 1429976"/>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grpSp>
        <p:nvGrpSpPr>
          <p:cNvPr id="3266" name="组合 3265">
            <a:extLst>
              <a:ext uri="{FF2B5EF4-FFF2-40B4-BE49-F238E27FC236}">
                <a16:creationId xmlns:a16="http://schemas.microsoft.com/office/drawing/2014/main" xmlns="" id="{C20EFFCD-1E6F-4ECC-8F63-4510742CC505}"/>
              </a:ext>
            </a:extLst>
          </p:cNvPr>
          <p:cNvGrpSpPr/>
          <p:nvPr/>
        </p:nvGrpSpPr>
        <p:grpSpPr>
          <a:xfrm rot="7342570">
            <a:off x="-642369" y="-1680442"/>
            <a:ext cx="1284736" cy="1168321"/>
            <a:chOff x="1968498" y="2163741"/>
            <a:chExt cx="1371601" cy="1247315"/>
          </a:xfrm>
        </p:grpSpPr>
        <p:sp>
          <p:nvSpPr>
            <p:cNvPr id="3263" name="弧形 3262">
              <a:extLst>
                <a:ext uri="{FF2B5EF4-FFF2-40B4-BE49-F238E27FC236}">
                  <a16:creationId xmlns:a16="http://schemas.microsoft.com/office/drawing/2014/main" xmlns="" id="{310F1263-08E9-4FE3-9432-AF1EFF52175F}"/>
                </a:ext>
              </a:extLst>
            </p:cNvPr>
            <p:cNvSpPr/>
            <p:nvPr/>
          </p:nvSpPr>
          <p:spPr>
            <a:xfrm rot="15351911">
              <a:off x="2197099" y="2268056"/>
              <a:ext cx="1143000" cy="1143000"/>
            </a:xfrm>
            <a:prstGeom prst="arc">
              <a:avLst>
                <a:gd name="adj1" fmla="val 16200000"/>
                <a:gd name="adj2" fmla="val 19273183"/>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3265" name="弧形 3264">
              <a:extLst>
                <a:ext uri="{FF2B5EF4-FFF2-40B4-BE49-F238E27FC236}">
                  <a16:creationId xmlns:a16="http://schemas.microsoft.com/office/drawing/2014/main" xmlns="" id="{7DB87328-FA99-4F75-B6C4-8A2AF0154301}"/>
                </a:ext>
              </a:extLst>
            </p:cNvPr>
            <p:cNvSpPr/>
            <p:nvPr/>
          </p:nvSpPr>
          <p:spPr>
            <a:xfrm rot="14875634">
              <a:off x="1968498" y="2163741"/>
              <a:ext cx="1143000" cy="1143000"/>
            </a:xfrm>
            <a:prstGeom prst="arc">
              <a:avLst>
                <a:gd name="adj1" fmla="val 16200000"/>
                <a:gd name="adj2" fmla="val 20998655"/>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grpSp>
        <p:nvGrpSpPr>
          <p:cNvPr id="3267" name="组合 3266">
            <a:extLst>
              <a:ext uri="{FF2B5EF4-FFF2-40B4-BE49-F238E27FC236}">
                <a16:creationId xmlns:a16="http://schemas.microsoft.com/office/drawing/2014/main" xmlns="" id="{8E57878B-0C67-41CC-9C36-F2CBC50AAE41}"/>
              </a:ext>
            </a:extLst>
          </p:cNvPr>
          <p:cNvGrpSpPr/>
          <p:nvPr/>
        </p:nvGrpSpPr>
        <p:grpSpPr>
          <a:xfrm rot="14100980" flipH="1">
            <a:off x="-2925304" y="-1780697"/>
            <a:ext cx="1284736" cy="1168321"/>
            <a:chOff x="1968498" y="2163741"/>
            <a:chExt cx="1371601" cy="1247315"/>
          </a:xfrm>
        </p:grpSpPr>
        <p:sp>
          <p:nvSpPr>
            <p:cNvPr id="3268" name="弧形 3267">
              <a:extLst>
                <a:ext uri="{FF2B5EF4-FFF2-40B4-BE49-F238E27FC236}">
                  <a16:creationId xmlns:a16="http://schemas.microsoft.com/office/drawing/2014/main" xmlns="" id="{9EB340C7-F361-41A3-BB19-FD73A93BD6A6}"/>
                </a:ext>
              </a:extLst>
            </p:cNvPr>
            <p:cNvSpPr/>
            <p:nvPr/>
          </p:nvSpPr>
          <p:spPr>
            <a:xfrm rot="15351911">
              <a:off x="2197099" y="2268056"/>
              <a:ext cx="1143000" cy="1143000"/>
            </a:xfrm>
            <a:prstGeom prst="arc">
              <a:avLst>
                <a:gd name="adj1" fmla="val 16200000"/>
                <a:gd name="adj2" fmla="val 19273183"/>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269" name="弧形 3268">
              <a:extLst>
                <a:ext uri="{FF2B5EF4-FFF2-40B4-BE49-F238E27FC236}">
                  <a16:creationId xmlns:a16="http://schemas.microsoft.com/office/drawing/2014/main" xmlns="" id="{B766AF9C-D6A8-46D7-9EB5-123ED97C5D2D}"/>
                </a:ext>
              </a:extLst>
            </p:cNvPr>
            <p:cNvSpPr/>
            <p:nvPr/>
          </p:nvSpPr>
          <p:spPr>
            <a:xfrm rot="14875634">
              <a:off x="1968498" y="2163741"/>
              <a:ext cx="1143000" cy="1143000"/>
            </a:xfrm>
            <a:prstGeom prst="arc">
              <a:avLst>
                <a:gd name="adj1" fmla="val 16200000"/>
                <a:gd name="adj2" fmla="val 20998655"/>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grpSp>
        <p:nvGrpSpPr>
          <p:cNvPr id="15" name="组合 14">
            <a:extLst>
              <a:ext uri="{FF2B5EF4-FFF2-40B4-BE49-F238E27FC236}">
                <a16:creationId xmlns:a16="http://schemas.microsoft.com/office/drawing/2014/main" xmlns="" id="{55F9CF1C-1108-4F65-823B-680C01C20773}"/>
              </a:ext>
            </a:extLst>
          </p:cNvPr>
          <p:cNvGrpSpPr/>
          <p:nvPr/>
        </p:nvGrpSpPr>
        <p:grpSpPr>
          <a:xfrm>
            <a:off x="1986972" y="1832708"/>
            <a:ext cx="3443813" cy="3474044"/>
            <a:chOff x="1986905" y="1689893"/>
            <a:chExt cx="3443813" cy="3474044"/>
          </a:xfrm>
        </p:grpSpPr>
        <p:pic>
          <p:nvPicPr>
            <p:cNvPr id="53" name="图片 52">
              <a:extLst>
                <a:ext uri="{FF2B5EF4-FFF2-40B4-BE49-F238E27FC236}">
                  <a16:creationId xmlns:a16="http://schemas.microsoft.com/office/drawing/2014/main" xmlns="" id="{AC46DFF7-D6BB-4528-9BE7-8938B1D57ED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3782615">
              <a:off x="1644943" y="2185383"/>
              <a:ext cx="1539603" cy="855679"/>
            </a:xfrm>
            <a:prstGeom prst="rect">
              <a:avLst/>
            </a:prstGeom>
          </p:spPr>
        </p:pic>
        <p:pic>
          <p:nvPicPr>
            <p:cNvPr id="56" name="图片 55">
              <a:extLst>
                <a:ext uri="{FF2B5EF4-FFF2-40B4-BE49-F238E27FC236}">
                  <a16:creationId xmlns:a16="http://schemas.microsoft.com/office/drawing/2014/main" xmlns="" id="{1CC54CB6-8818-493C-9739-3448CF12AD2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7817385" flipH="1">
              <a:off x="4233077" y="2031855"/>
              <a:ext cx="1539603" cy="855679"/>
            </a:xfrm>
            <a:prstGeom prst="rect">
              <a:avLst/>
            </a:prstGeom>
          </p:spPr>
        </p:pic>
        <p:pic>
          <p:nvPicPr>
            <p:cNvPr id="6" name="图片 5" descr="图片包含 游戏机, 镜子, 桌子&#10;&#10;描述已自动生成">
              <a:extLst>
                <a:ext uri="{FF2B5EF4-FFF2-40B4-BE49-F238E27FC236}">
                  <a16:creationId xmlns:a16="http://schemas.microsoft.com/office/drawing/2014/main" xmlns="" id="{4F28E09B-E249-404B-844F-0878975E975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1444056">
              <a:off x="2164625" y="1975522"/>
              <a:ext cx="3188415" cy="3188415"/>
            </a:xfrm>
            <a:prstGeom prst="ellipse">
              <a:avLst/>
            </a:prstGeom>
            <a:ln w="76200">
              <a:solidFill>
                <a:schemeClr val="tx1"/>
              </a:solidFill>
              <a:extLst>
                <a:ext uri="{C807C97D-BFC1-408E-A445-0C87EB9F89A2}">
                  <ask:lineSketchStyleProps xmlns="" xmlns:ask="http://schemas.microsoft.com/office/drawing/2018/sketchyshapes" sd="1219033472">
                    <a:custGeom>
                      <a:avLst/>
                      <a:gdLst>
                        <a:gd name="connsiteX0" fmla="*/ 0 w 6858000"/>
                        <a:gd name="connsiteY0" fmla="*/ 3429000 h 6858000"/>
                        <a:gd name="connsiteX1" fmla="*/ 3429000 w 6858000"/>
                        <a:gd name="connsiteY1" fmla="*/ 0 h 6858000"/>
                        <a:gd name="connsiteX2" fmla="*/ 6858000 w 6858000"/>
                        <a:gd name="connsiteY2" fmla="*/ 3429000 h 6858000"/>
                        <a:gd name="connsiteX3" fmla="*/ 3429000 w 6858000"/>
                        <a:gd name="connsiteY3" fmla="*/ 6858000 h 6858000"/>
                        <a:gd name="connsiteX4" fmla="*/ 0 w 6858000"/>
                        <a:gd name="connsiteY4" fmla="*/ 3429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0" h="6858000" fill="none" extrusionOk="0">
                          <a:moveTo>
                            <a:pt x="0" y="3429000"/>
                          </a:moveTo>
                          <a:cubicBezTo>
                            <a:pt x="181359" y="1556731"/>
                            <a:pt x="1680734" y="-299475"/>
                            <a:pt x="3429000" y="0"/>
                          </a:cubicBezTo>
                          <a:cubicBezTo>
                            <a:pt x="5192185" y="-19999"/>
                            <a:pt x="6526028" y="1847765"/>
                            <a:pt x="6858000" y="3429000"/>
                          </a:cubicBezTo>
                          <a:cubicBezTo>
                            <a:pt x="6819005" y="4950917"/>
                            <a:pt x="5147441" y="7101677"/>
                            <a:pt x="3429000" y="6858000"/>
                          </a:cubicBezTo>
                          <a:cubicBezTo>
                            <a:pt x="1938858" y="7083976"/>
                            <a:pt x="99740" y="5346765"/>
                            <a:pt x="0" y="3429000"/>
                          </a:cubicBezTo>
                          <a:close/>
                        </a:path>
                        <a:path w="6858000" h="6858000" stroke="0" extrusionOk="0">
                          <a:moveTo>
                            <a:pt x="0" y="3429000"/>
                          </a:moveTo>
                          <a:cubicBezTo>
                            <a:pt x="-62780" y="1496492"/>
                            <a:pt x="1273069" y="98388"/>
                            <a:pt x="3429000" y="0"/>
                          </a:cubicBezTo>
                          <a:cubicBezTo>
                            <a:pt x="5780107" y="96277"/>
                            <a:pt x="6638322" y="1542201"/>
                            <a:pt x="6858000" y="3429000"/>
                          </a:cubicBezTo>
                          <a:cubicBezTo>
                            <a:pt x="6568141" y="5605847"/>
                            <a:pt x="5244430" y="7291090"/>
                            <a:pt x="3429000" y="6858000"/>
                          </a:cubicBezTo>
                          <a:cubicBezTo>
                            <a:pt x="1379505" y="6772807"/>
                            <a:pt x="157183" y="5397887"/>
                            <a:pt x="0" y="3429000"/>
                          </a:cubicBezTo>
                          <a:close/>
                        </a:path>
                      </a:pathLst>
                    </a:custGeom>
                    <ask:type>
                      <ask:lineSketchNone/>
                    </ask:type>
                  </ask:lineSketchStyleProps>
                </a:ext>
              </a:extLst>
            </a:ln>
          </p:spPr>
        </p:pic>
      </p:grpSp>
      <p:grpSp>
        <p:nvGrpSpPr>
          <p:cNvPr id="41" name="组合 40">
            <a:extLst>
              <a:ext uri="{FF2B5EF4-FFF2-40B4-BE49-F238E27FC236}">
                <a16:creationId xmlns:a16="http://schemas.microsoft.com/office/drawing/2014/main" xmlns="" id="{2B43DB83-A393-48A2-AAED-BABBC703B6C3}"/>
              </a:ext>
            </a:extLst>
          </p:cNvPr>
          <p:cNvGrpSpPr/>
          <p:nvPr/>
        </p:nvGrpSpPr>
        <p:grpSpPr>
          <a:xfrm rot="10800000">
            <a:off x="-111302" y="1559958"/>
            <a:ext cx="1351933" cy="668025"/>
            <a:chOff x="3274829" y="2583712"/>
            <a:chExt cx="1180214" cy="583174"/>
          </a:xfrm>
        </p:grpSpPr>
        <p:sp>
          <p:nvSpPr>
            <p:cNvPr id="42" name="任意多边形: 形状 41">
              <a:extLst>
                <a:ext uri="{FF2B5EF4-FFF2-40B4-BE49-F238E27FC236}">
                  <a16:creationId xmlns:a16="http://schemas.microsoft.com/office/drawing/2014/main" xmlns="" id="{42CEA315-EBF2-4BED-819E-EE44EFA4A01F}"/>
                </a:ext>
              </a:extLst>
            </p:cNvPr>
            <p:cNvSpPr/>
            <p:nvPr/>
          </p:nvSpPr>
          <p:spPr>
            <a:xfrm>
              <a:off x="3274829" y="2583712"/>
              <a:ext cx="1180214" cy="148855"/>
            </a:xfrm>
            <a:custGeom>
              <a:avLst/>
              <a:gdLst>
                <a:gd name="connsiteX0" fmla="*/ 0 w 1233377"/>
                <a:gd name="connsiteY0" fmla="*/ 0 h 148926"/>
                <a:gd name="connsiteX1" fmla="*/ 297712 w 1233377"/>
                <a:gd name="connsiteY1" fmla="*/ 148855 h 148926"/>
                <a:gd name="connsiteX2" fmla="*/ 520995 w 1233377"/>
                <a:gd name="connsiteY2" fmla="*/ 21265 h 148926"/>
                <a:gd name="connsiteX3" fmla="*/ 733646 w 1233377"/>
                <a:gd name="connsiteY3" fmla="*/ 138223 h 148926"/>
                <a:gd name="connsiteX4" fmla="*/ 1031358 w 1233377"/>
                <a:gd name="connsiteY4" fmla="*/ 21265 h 148926"/>
                <a:gd name="connsiteX5" fmla="*/ 1233377 w 1233377"/>
                <a:gd name="connsiteY5" fmla="*/ 148855 h 148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3377" h="148926">
                  <a:moveTo>
                    <a:pt x="0" y="0"/>
                  </a:moveTo>
                  <a:cubicBezTo>
                    <a:pt x="105440" y="72655"/>
                    <a:pt x="210880" y="145311"/>
                    <a:pt x="297712" y="148855"/>
                  </a:cubicBezTo>
                  <a:cubicBezTo>
                    <a:pt x="384544" y="152399"/>
                    <a:pt x="448339" y="23037"/>
                    <a:pt x="520995" y="21265"/>
                  </a:cubicBezTo>
                  <a:cubicBezTo>
                    <a:pt x="593651" y="19493"/>
                    <a:pt x="648586" y="138223"/>
                    <a:pt x="733646" y="138223"/>
                  </a:cubicBezTo>
                  <a:cubicBezTo>
                    <a:pt x="818706" y="138223"/>
                    <a:pt x="948070" y="19493"/>
                    <a:pt x="1031358" y="21265"/>
                  </a:cubicBezTo>
                  <a:cubicBezTo>
                    <a:pt x="1114646" y="23037"/>
                    <a:pt x="1174011" y="85946"/>
                    <a:pt x="1233377" y="148855"/>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3" name="任意多边形: 形状 42">
              <a:extLst>
                <a:ext uri="{FF2B5EF4-FFF2-40B4-BE49-F238E27FC236}">
                  <a16:creationId xmlns:a16="http://schemas.microsoft.com/office/drawing/2014/main" xmlns="" id="{E7B1FBCA-6975-40FC-A380-89B8D2585612}"/>
                </a:ext>
              </a:extLst>
            </p:cNvPr>
            <p:cNvSpPr/>
            <p:nvPr/>
          </p:nvSpPr>
          <p:spPr>
            <a:xfrm>
              <a:off x="3274829" y="2800872"/>
              <a:ext cx="1180214" cy="148855"/>
            </a:xfrm>
            <a:custGeom>
              <a:avLst/>
              <a:gdLst>
                <a:gd name="connsiteX0" fmla="*/ 0 w 1233377"/>
                <a:gd name="connsiteY0" fmla="*/ 0 h 148926"/>
                <a:gd name="connsiteX1" fmla="*/ 297712 w 1233377"/>
                <a:gd name="connsiteY1" fmla="*/ 148855 h 148926"/>
                <a:gd name="connsiteX2" fmla="*/ 520995 w 1233377"/>
                <a:gd name="connsiteY2" fmla="*/ 21265 h 148926"/>
                <a:gd name="connsiteX3" fmla="*/ 733646 w 1233377"/>
                <a:gd name="connsiteY3" fmla="*/ 138223 h 148926"/>
                <a:gd name="connsiteX4" fmla="*/ 1031358 w 1233377"/>
                <a:gd name="connsiteY4" fmla="*/ 21265 h 148926"/>
                <a:gd name="connsiteX5" fmla="*/ 1233377 w 1233377"/>
                <a:gd name="connsiteY5" fmla="*/ 148855 h 148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3377" h="148926">
                  <a:moveTo>
                    <a:pt x="0" y="0"/>
                  </a:moveTo>
                  <a:cubicBezTo>
                    <a:pt x="105440" y="72655"/>
                    <a:pt x="210880" y="145311"/>
                    <a:pt x="297712" y="148855"/>
                  </a:cubicBezTo>
                  <a:cubicBezTo>
                    <a:pt x="384544" y="152399"/>
                    <a:pt x="448339" y="23037"/>
                    <a:pt x="520995" y="21265"/>
                  </a:cubicBezTo>
                  <a:cubicBezTo>
                    <a:pt x="593651" y="19493"/>
                    <a:pt x="648586" y="138223"/>
                    <a:pt x="733646" y="138223"/>
                  </a:cubicBezTo>
                  <a:cubicBezTo>
                    <a:pt x="818706" y="138223"/>
                    <a:pt x="948070" y="19493"/>
                    <a:pt x="1031358" y="21265"/>
                  </a:cubicBezTo>
                  <a:cubicBezTo>
                    <a:pt x="1114646" y="23037"/>
                    <a:pt x="1174011" y="85946"/>
                    <a:pt x="1233377" y="148855"/>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4" name="任意多边形: 形状 43">
              <a:extLst>
                <a:ext uri="{FF2B5EF4-FFF2-40B4-BE49-F238E27FC236}">
                  <a16:creationId xmlns:a16="http://schemas.microsoft.com/office/drawing/2014/main" xmlns="" id="{4DB0FB6F-1A0A-4ECF-BDB8-DB3A3DEF477A}"/>
                </a:ext>
              </a:extLst>
            </p:cNvPr>
            <p:cNvSpPr/>
            <p:nvPr/>
          </p:nvSpPr>
          <p:spPr>
            <a:xfrm>
              <a:off x="3274829" y="3018031"/>
              <a:ext cx="1180214" cy="148855"/>
            </a:xfrm>
            <a:custGeom>
              <a:avLst/>
              <a:gdLst>
                <a:gd name="connsiteX0" fmla="*/ 0 w 1233377"/>
                <a:gd name="connsiteY0" fmla="*/ 0 h 148926"/>
                <a:gd name="connsiteX1" fmla="*/ 297712 w 1233377"/>
                <a:gd name="connsiteY1" fmla="*/ 148855 h 148926"/>
                <a:gd name="connsiteX2" fmla="*/ 520995 w 1233377"/>
                <a:gd name="connsiteY2" fmla="*/ 21265 h 148926"/>
                <a:gd name="connsiteX3" fmla="*/ 733646 w 1233377"/>
                <a:gd name="connsiteY3" fmla="*/ 138223 h 148926"/>
                <a:gd name="connsiteX4" fmla="*/ 1031358 w 1233377"/>
                <a:gd name="connsiteY4" fmla="*/ 21265 h 148926"/>
                <a:gd name="connsiteX5" fmla="*/ 1233377 w 1233377"/>
                <a:gd name="connsiteY5" fmla="*/ 148855 h 148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3377" h="148926">
                  <a:moveTo>
                    <a:pt x="0" y="0"/>
                  </a:moveTo>
                  <a:cubicBezTo>
                    <a:pt x="105440" y="72655"/>
                    <a:pt x="210880" y="145311"/>
                    <a:pt x="297712" y="148855"/>
                  </a:cubicBezTo>
                  <a:cubicBezTo>
                    <a:pt x="384544" y="152399"/>
                    <a:pt x="448339" y="23037"/>
                    <a:pt x="520995" y="21265"/>
                  </a:cubicBezTo>
                  <a:cubicBezTo>
                    <a:pt x="593651" y="19493"/>
                    <a:pt x="648586" y="138223"/>
                    <a:pt x="733646" y="138223"/>
                  </a:cubicBezTo>
                  <a:cubicBezTo>
                    <a:pt x="818706" y="138223"/>
                    <a:pt x="948070" y="19493"/>
                    <a:pt x="1031358" y="21265"/>
                  </a:cubicBezTo>
                  <a:cubicBezTo>
                    <a:pt x="1114646" y="23037"/>
                    <a:pt x="1174011" y="85946"/>
                    <a:pt x="1233377" y="148855"/>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pic>
        <p:nvPicPr>
          <p:cNvPr id="5" name="图片 4" descr="图片包含 游戏机, 灯光&#10;&#10;描述已自动生成">
            <a:extLst>
              <a:ext uri="{FF2B5EF4-FFF2-40B4-BE49-F238E27FC236}">
                <a16:creationId xmlns:a16="http://schemas.microsoft.com/office/drawing/2014/main" xmlns="" id="{02154865-370A-41CB-A07E-D2DD932D7EB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8248" y="4494334"/>
            <a:ext cx="3787812" cy="2273697"/>
          </a:xfrm>
          <a:prstGeom prst="rect">
            <a:avLst/>
          </a:prstGeom>
        </p:spPr>
      </p:pic>
      <p:pic>
        <p:nvPicPr>
          <p:cNvPr id="12" name="图片 11" descr="图片包含 游戏机, 飞机&#10;&#10;描述已自动生成">
            <a:extLst>
              <a:ext uri="{FF2B5EF4-FFF2-40B4-BE49-F238E27FC236}">
                <a16:creationId xmlns:a16="http://schemas.microsoft.com/office/drawing/2014/main" xmlns="" id="{E459CA13-DDDF-4A15-AF3B-211B76B699D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0370307" flipH="1">
            <a:off x="4419425" y="197495"/>
            <a:ext cx="3680086" cy="2282585"/>
          </a:xfrm>
          <a:prstGeom prst="rect">
            <a:avLst/>
          </a:prstGeom>
        </p:spPr>
      </p:pic>
      <p:pic>
        <p:nvPicPr>
          <p:cNvPr id="14" name="图片 13" descr="图片包含 游戏机, 食物&#10;&#10;描述已自动生成">
            <a:extLst>
              <a:ext uri="{FF2B5EF4-FFF2-40B4-BE49-F238E27FC236}">
                <a16:creationId xmlns:a16="http://schemas.microsoft.com/office/drawing/2014/main" xmlns="" id="{1BFDE350-A379-4105-8F3A-55377A5EB71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548354" y="4219682"/>
            <a:ext cx="5095291" cy="3160371"/>
          </a:xfrm>
          <a:prstGeom prst="rect">
            <a:avLst/>
          </a:prstGeom>
        </p:spPr>
      </p:pic>
      <p:pic>
        <p:nvPicPr>
          <p:cNvPr id="3241" name="图片 3240">
            <a:extLst>
              <a:ext uri="{FF2B5EF4-FFF2-40B4-BE49-F238E27FC236}">
                <a16:creationId xmlns:a16="http://schemas.microsoft.com/office/drawing/2014/main" xmlns="" id="{789046F1-C2EC-4268-8917-F138BD768DB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1122120" y="4169782"/>
            <a:ext cx="1004783" cy="995203"/>
          </a:xfrm>
          <a:prstGeom prst="rect">
            <a:avLst/>
          </a:prstGeom>
        </p:spPr>
      </p:pic>
      <p:pic>
        <p:nvPicPr>
          <p:cNvPr id="3235" name="图片 3234">
            <a:extLst>
              <a:ext uri="{FF2B5EF4-FFF2-40B4-BE49-F238E27FC236}">
                <a16:creationId xmlns:a16="http://schemas.microsoft.com/office/drawing/2014/main" xmlns="" id="{5C573323-C4BE-4851-BB4C-1EA74E033CF3}"/>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1800000">
            <a:off x="10659702" y="5707102"/>
            <a:ext cx="1236055" cy="672694"/>
          </a:xfrm>
          <a:prstGeom prst="rect">
            <a:avLst/>
          </a:prstGeom>
        </p:spPr>
      </p:pic>
    </p:spTree>
    <p:extLst>
      <p:ext uri="{BB962C8B-B14F-4D97-AF65-F5344CB8AC3E}">
        <p14:creationId xmlns:p14="http://schemas.microsoft.com/office/powerpoint/2010/main" val="351040625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DC401"/>
        </a:solidFill>
        <a:effectLst/>
      </p:bgPr>
    </p:bg>
    <p:spTree>
      <p:nvGrpSpPr>
        <p:cNvPr id="1" name=""/>
        <p:cNvGrpSpPr/>
        <p:nvPr/>
      </p:nvGrpSpPr>
      <p:grpSpPr>
        <a:xfrm>
          <a:off x="0" y="0"/>
          <a:ext cx="0" cy="0"/>
          <a:chOff x="0" y="0"/>
          <a:chExt cx="0" cy="0"/>
        </a:xfrm>
      </p:grpSpPr>
      <p:sp>
        <p:nvSpPr>
          <p:cNvPr id="61" name="矩形 60">
            <a:extLst>
              <a:ext uri="{FF2B5EF4-FFF2-40B4-BE49-F238E27FC236}">
                <a16:creationId xmlns:a16="http://schemas.microsoft.com/office/drawing/2014/main" xmlns="" id="{4864F1D6-A0DF-4680-B243-3649EE359171}"/>
              </a:ext>
            </a:extLst>
          </p:cNvPr>
          <p:cNvSpPr/>
          <p:nvPr/>
        </p:nvSpPr>
        <p:spPr>
          <a:xfrm>
            <a:off x="0" y="0"/>
            <a:ext cx="12192000" cy="6858000"/>
          </a:xfrm>
          <a:prstGeom prst="rect">
            <a:avLst/>
          </a:prstGeom>
          <a:blipFill dpi="0" rotWithShape="1">
            <a:blip r:embed="rId4">
              <a:alphaModFix amt="47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36" name="任意多边形: 形状 35">
            <a:extLst>
              <a:ext uri="{FF2B5EF4-FFF2-40B4-BE49-F238E27FC236}">
                <a16:creationId xmlns:a16="http://schemas.microsoft.com/office/drawing/2014/main" xmlns="" id="{7B8E5DF5-9A42-44EA-AAF4-DCD5886C123B}"/>
              </a:ext>
            </a:extLst>
          </p:cNvPr>
          <p:cNvSpPr/>
          <p:nvPr/>
        </p:nvSpPr>
        <p:spPr>
          <a:xfrm>
            <a:off x="1747520" y="26235164"/>
            <a:ext cx="10444480" cy="4735671"/>
          </a:xfrm>
          <a:custGeom>
            <a:avLst/>
            <a:gdLst>
              <a:gd name="connsiteX0" fmla="*/ 0 w 10444480"/>
              <a:gd name="connsiteY0" fmla="*/ 2157133 h 4735671"/>
              <a:gd name="connsiteX1" fmla="*/ 1812037 w 10444480"/>
              <a:gd name="connsiteY1" fmla="*/ 4735671 h 4735671"/>
              <a:gd name="connsiteX2" fmla="*/ 927670 w 10444480"/>
              <a:gd name="connsiteY2" fmla="*/ 4735671 h 4735671"/>
              <a:gd name="connsiteX3" fmla="*/ 0 w 10444480"/>
              <a:gd name="connsiteY3" fmla="*/ 3415592 h 4735671"/>
              <a:gd name="connsiteX4" fmla="*/ 8538728 w 10444480"/>
              <a:gd name="connsiteY4" fmla="*/ 0 h 4735671"/>
              <a:gd name="connsiteX5" fmla="*/ 9423095 w 10444480"/>
              <a:gd name="connsiteY5" fmla="*/ 0 h 4735671"/>
              <a:gd name="connsiteX6" fmla="*/ 10444480 w 10444480"/>
              <a:gd name="connsiteY6" fmla="*/ 1453437 h 4735671"/>
              <a:gd name="connsiteX7" fmla="*/ 10444480 w 10444480"/>
              <a:gd name="connsiteY7" fmla="*/ 2711896 h 4735671"/>
              <a:gd name="connsiteX8" fmla="*/ 6715561 w 10444480"/>
              <a:gd name="connsiteY8" fmla="*/ 0 h 4735671"/>
              <a:gd name="connsiteX9" fmla="*/ 7599928 w 10444480"/>
              <a:gd name="connsiteY9" fmla="*/ 0 h 4735671"/>
              <a:gd name="connsiteX10" fmla="*/ 10444480 w 10444480"/>
              <a:gd name="connsiteY10" fmla="*/ 4047815 h 4735671"/>
              <a:gd name="connsiteX11" fmla="*/ 10444480 w 10444480"/>
              <a:gd name="connsiteY11" fmla="*/ 4735671 h 4735671"/>
              <a:gd name="connsiteX12" fmla="*/ 10043496 w 10444480"/>
              <a:gd name="connsiteY12" fmla="*/ 4735671 h 4735671"/>
              <a:gd name="connsiteX13" fmla="*/ 4892394 w 10444480"/>
              <a:gd name="connsiteY13" fmla="*/ 0 h 4735671"/>
              <a:gd name="connsiteX14" fmla="*/ 5776762 w 10444480"/>
              <a:gd name="connsiteY14" fmla="*/ 0 h 4735671"/>
              <a:gd name="connsiteX15" fmla="*/ 9104697 w 10444480"/>
              <a:gd name="connsiteY15" fmla="*/ 4735671 h 4735671"/>
              <a:gd name="connsiteX16" fmla="*/ 8220329 w 10444480"/>
              <a:gd name="connsiteY16" fmla="*/ 4735671 h 4735671"/>
              <a:gd name="connsiteX17" fmla="*/ 3069229 w 10444480"/>
              <a:gd name="connsiteY17" fmla="*/ 0 h 4735671"/>
              <a:gd name="connsiteX18" fmla="*/ 3953596 w 10444480"/>
              <a:gd name="connsiteY18" fmla="*/ 0 h 4735671"/>
              <a:gd name="connsiteX19" fmla="*/ 7281531 w 10444480"/>
              <a:gd name="connsiteY19" fmla="*/ 4735671 h 4735671"/>
              <a:gd name="connsiteX20" fmla="*/ 6397164 w 10444480"/>
              <a:gd name="connsiteY20" fmla="*/ 4735671 h 4735671"/>
              <a:gd name="connsiteX21" fmla="*/ 1246060 w 10444480"/>
              <a:gd name="connsiteY21" fmla="*/ 0 h 4735671"/>
              <a:gd name="connsiteX22" fmla="*/ 2130427 w 10444480"/>
              <a:gd name="connsiteY22" fmla="*/ 0 h 4735671"/>
              <a:gd name="connsiteX23" fmla="*/ 5458362 w 10444480"/>
              <a:gd name="connsiteY23" fmla="*/ 4735671 h 4735671"/>
              <a:gd name="connsiteX24" fmla="*/ 4573995 w 10444480"/>
              <a:gd name="connsiteY24" fmla="*/ 4735671 h 4735671"/>
              <a:gd name="connsiteX25" fmla="*/ 0 w 10444480"/>
              <a:gd name="connsiteY25" fmla="*/ 0 h 4735671"/>
              <a:gd name="connsiteX26" fmla="*/ 307260 w 10444480"/>
              <a:gd name="connsiteY26" fmla="*/ 0 h 4735671"/>
              <a:gd name="connsiteX27" fmla="*/ 3635196 w 10444480"/>
              <a:gd name="connsiteY27" fmla="*/ 4735671 h 4735671"/>
              <a:gd name="connsiteX28" fmla="*/ 2750829 w 10444480"/>
              <a:gd name="connsiteY28" fmla="*/ 4735671 h 4735671"/>
              <a:gd name="connsiteX29" fmla="*/ 0 w 10444480"/>
              <a:gd name="connsiteY29" fmla="*/ 821226 h 4735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444480" h="4735671">
                <a:moveTo>
                  <a:pt x="0" y="2157133"/>
                </a:moveTo>
                <a:lnTo>
                  <a:pt x="1812037" y="4735671"/>
                </a:lnTo>
                <a:lnTo>
                  <a:pt x="927670" y="4735671"/>
                </a:lnTo>
                <a:lnTo>
                  <a:pt x="0" y="3415592"/>
                </a:lnTo>
                <a:close/>
                <a:moveTo>
                  <a:pt x="8538728" y="0"/>
                </a:moveTo>
                <a:lnTo>
                  <a:pt x="9423095" y="0"/>
                </a:lnTo>
                <a:lnTo>
                  <a:pt x="10444480" y="1453437"/>
                </a:lnTo>
                <a:lnTo>
                  <a:pt x="10444480" y="2711896"/>
                </a:lnTo>
                <a:close/>
                <a:moveTo>
                  <a:pt x="6715561" y="0"/>
                </a:moveTo>
                <a:lnTo>
                  <a:pt x="7599928" y="0"/>
                </a:lnTo>
                <a:lnTo>
                  <a:pt x="10444480" y="4047815"/>
                </a:lnTo>
                <a:lnTo>
                  <a:pt x="10444480" y="4735671"/>
                </a:lnTo>
                <a:lnTo>
                  <a:pt x="10043496" y="4735671"/>
                </a:lnTo>
                <a:close/>
                <a:moveTo>
                  <a:pt x="4892394" y="0"/>
                </a:moveTo>
                <a:lnTo>
                  <a:pt x="5776762" y="0"/>
                </a:lnTo>
                <a:lnTo>
                  <a:pt x="9104697" y="4735671"/>
                </a:lnTo>
                <a:lnTo>
                  <a:pt x="8220329" y="4735671"/>
                </a:lnTo>
                <a:close/>
                <a:moveTo>
                  <a:pt x="3069229" y="0"/>
                </a:moveTo>
                <a:lnTo>
                  <a:pt x="3953596" y="0"/>
                </a:lnTo>
                <a:lnTo>
                  <a:pt x="7281531" y="4735671"/>
                </a:lnTo>
                <a:lnTo>
                  <a:pt x="6397164" y="4735671"/>
                </a:lnTo>
                <a:close/>
                <a:moveTo>
                  <a:pt x="1246060" y="0"/>
                </a:moveTo>
                <a:lnTo>
                  <a:pt x="2130427" y="0"/>
                </a:lnTo>
                <a:lnTo>
                  <a:pt x="5458362" y="4735671"/>
                </a:lnTo>
                <a:lnTo>
                  <a:pt x="4573995" y="4735671"/>
                </a:lnTo>
                <a:close/>
                <a:moveTo>
                  <a:pt x="0" y="0"/>
                </a:moveTo>
                <a:lnTo>
                  <a:pt x="307260" y="0"/>
                </a:lnTo>
                <a:lnTo>
                  <a:pt x="3635196" y="4735671"/>
                </a:lnTo>
                <a:lnTo>
                  <a:pt x="2750829" y="4735671"/>
                </a:lnTo>
                <a:lnTo>
                  <a:pt x="0" y="821226"/>
                </a:lnTo>
                <a:close/>
              </a:path>
            </a:pathLst>
          </a:cu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73" name="组合 72">
            <a:extLst>
              <a:ext uri="{FF2B5EF4-FFF2-40B4-BE49-F238E27FC236}">
                <a16:creationId xmlns:a16="http://schemas.microsoft.com/office/drawing/2014/main" xmlns="" id="{2E5BAB12-69F9-4678-86BE-E9C0E6F5B677}"/>
              </a:ext>
            </a:extLst>
          </p:cNvPr>
          <p:cNvGrpSpPr/>
          <p:nvPr/>
        </p:nvGrpSpPr>
        <p:grpSpPr>
          <a:xfrm>
            <a:off x="629920" y="815618"/>
            <a:ext cx="10932160" cy="5226764"/>
            <a:chOff x="629920" y="815618"/>
            <a:chExt cx="10932160" cy="5226764"/>
          </a:xfrm>
        </p:grpSpPr>
        <p:sp>
          <p:nvSpPr>
            <p:cNvPr id="14" name="矩形 13">
              <a:extLst>
                <a:ext uri="{FF2B5EF4-FFF2-40B4-BE49-F238E27FC236}">
                  <a16:creationId xmlns:a16="http://schemas.microsoft.com/office/drawing/2014/main" xmlns="" id="{1AC66686-69AA-4C5D-A61C-2B49EBCD56F5}"/>
                </a:ext>
              </a:extLst>
            </p:cNvPr>
            <p:cNvSpPr/>
            <p:nvPr/>
          </p:nvSpPr>
          <p:spPr>
            <a:xfrm>
              <a:off x="629920" y="1306711"/>
              <a:ext cx="10444480" cy="4735671"/>
            </a:xfrm>
            <a:prstGeom prst="rect">
              <a:avLst/>
            </a:prstGeom>
            <a:solidFill>
              <a:srgbClr val="FF6586"/>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 name="矩形 8">
              <a:extLst>
                <a:ext uri="{FF2B5EF4-FFF2-40B4-BE49-F238E27FC236}">
                  <a16:creationId xmlns:a16="http://schemas.microsoft.com/office/drawing/2014/main" xmlns="" id="{79F914A3-B3A0-47B5-A220-B327E98235DE}"/>
                </a:ext>
              </a:extLst>
            </p:cNvPr>
            <p:cNvSpPr/>
            <p:nvPr/>
          </p:nvSpPr>
          <p:spPr>
            <a:xfrm>
              <a:off x="1117600" y="815618"/>
              <a:ext cx="10444480" cy="4735671"/>
            </a:xfrm>
            <a:prstGeom prst="rect">
              <a:avLst/>
            </a:prstGeom>
            <a:solidFill>
              <a:srgbClr val="4B2EFA"/>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38" name="矩形: 剪去单角 37">
            <a:extLst>
              <a:ext uri="{FF2B5EF4-FFF2-40B4-BE49-F238E27FC236}">
                <a16:creationId xmlns:a16="http://schemas.microsoft.com/office/drawing/2014/main" xmlns="" id="{4DD3EFDF-4686-44E7-A427-CBE6F992FBFD}"/>
              </a:ext>
            </a:extLst>
          </p:cNvPr>
          <p:cNvSpPr/>
          <p:nvPr/>
        </p:nvSpPr>
        <p:spPr>
          <a:xfrm>
            <a:off x="4727606" y="1131172"/>
            <a:ext cx="6280554" cy="4040134"/>
          </a:xfrm>
          <a:prstGeom prst="snip1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78" name="组合 77">
            <a:extLst>
              <a:ext uri="{FF2B5EF4-FFF2-40B4-BE49-F238E27FC236}">
                <a16:creationId xmlns:a16="http://schemas.microsoft.com/office/drawing/2014/main" xmlns="" id="{44BB7C79-7AEC-40A0-B713-0A9F8924A7AF}"/>
              </a:ext>
            </a:extLst>
          </p:cNvPr>
          <p:cNvGrpSpPr/>
          <p:nvPr/>
        </p:nvGrpSpPr>
        <p:grpSpPr>
          <a:xfrm>
            <a:off x="283653" y="5338545"/>
            <a:ext cx="1180214" cy="583174"/>
            <a:chOff x="3274829" y="2583712"/>
            <a:chExt cx="1180214" cy="583174"/>
          </a:xfrm>
        </p:grpSpPr>
        <p:sp>
          <p:nvSpPr>
            <p:cNvPr id="74" name="任意多边形: 形状 73">
              <a:extLst>
                <a:ext uri="{FF2B5EF4-FFF2-40B4-BE49-F238E27FC236}">
                  <a16:creationId xmlns:a16="http://schemas.microsoft.com/office/drawing/2014/main" xmlns="" id="{5D50AE78-06A2-4575-8674-4B61CDFEEA94}"/>
                </a:ext>
              </a:extLst>
            </p:cNvPr>
            <p:cNvSpPr/>
            <p:nvPr/>
          </p:nvSpPr>
          <p:spPr>
            <a:xfrm>
              <a:off x="3274829" y="2583712"/>
              <a:ext cx="1180214" cy="148855"/>
            </a:xfrm>
            <a:custGeom>
              <a:avLst/>
              <a:gdLst>
                <a:gd name="connsiteX0" fmla="*/ 0 w 1233377"/>
                <a:gd name="connsiteY0" fmla="*/ 0 h 148926"/>
                <a:gd name="connsiteX1" fmla="*/ 297712 w 1233377"/>
                <a:gd name="connsiteY1" fmla="*/ 148855 h 148926"/>
                <a:gd name="connsiteX2" fmla="*/ 520995 w 1233377"/>
                <a:gd name="connsiteY2" fmla="*/ 21265 h 148926"/>
                <a:gd name="connsiteX3" fmla="*/ 733646 w 1233377"/>
                <a:gd name="connsiteY3" fmla="*/ 138223 h 148926"/>
                <a:gd name="connsiteX4" fmla="*/ 1031358 w 1233377"/>
                <a:gd name="connsiteY4" fmla="*/ 21265 h 148926"/>
                <a:gd name="connsiteX5" fmla="*/ 1233377 w 1233377"/>
                <a:gd name="connsiteY5" fmla="*/ 148855 h 148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3377" h="148926">
                  <a:moveTo>
                    <a:pt x="0" y="0"/>
                  </a:moveTo>
                  <a:cubicBezTo>
                    <a:pt x="105440" y="72655"/>
                    <a:pt x="210880" y="145311"/>
                    <a:pt x="297712" y="148855"/>
                  </a:cubicBezTo>
                  <a:cubicBezTo>
                    <a:pt x="384544" y="152399"/>
                    <a:pt x="448339" y="23037"/>
                    <a:pt x="520995" y="21265"/>
                  </a:cubicBezTo>
                  <a:cubicBezTo>
                    <a:pt x="593651" y="19493"/>
                    <a:pt x="648586" y="138223"/>
                    <a:pt x="733646" y="138223"/>
                  </a:cubicBezTo>
                  <a:cubicBezTo>
                    <a:pt x="818706" y="138223"/>
                    <a:pt x="948070" y="19493"/>
                    <a:pt x="1031358" y="21265"/>
                  </a:cubicBezTo>
                  <a:cubicBezTo>
                    <a:pt x="1114646" y="23037"/>
                    <a:pt x="1174011" y="85946"/>
                    <a:pt x="1233377" y="148855"/>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5" name="任意多边形: 形状 74">
              <a:extLst>
                <a:ext uri="{FF2B5EF4-FFF2-40B4-BE49-F238E27FC236}">
                  <a16:creationId xmlns:a16="http://schemas.microsoft.com/office/drawing/2014/main" xmlns="" id="{A10E1C10-9023-44C1-B79F-8366D43AFC94}"/>
                </a:ext>
              </a:extLst>
            </p:cNvPr>
            <p:cNvSpPr/>
            <p:nvPr/>
          </p:nvSpPr>
          <p:spPr>
            <a:xfrm>
              <a:off x="3274829" y="2800872"/>
              <a:ext cx="1180214" cy="148855"/>
            </a:xfrm>
            <a:custGeom>
              <a:avLst/>
              <a:gdLst>
                <a:gd name="connsiteX0" fmla="*/ 0 w 1233377"/>
                <a:gd name="connsiteY0" fmla="*/ 0 h 148926"/>
                <a:gd name="connsiteX1" fmla="*/ 297712 w 1233377"/>
                <a:gd name="connsiteY1" fmla="*/ 148855 h 148926"/>
                <a:gd name="connsiteX2" fmla="*/ 520995 w 1233377"/>
                <a:gd name="connsiteY2" fmla="*/ 21265 h 148926"/>
                <a:gd name="connsiteX3" fmla="*/ 733646 w 1233377"/>
                <a:gd name="connsiteY3" fmla="*/ 138223 h 148926"/>
                <a:gd name="connsiteX4" fmla="*/ 1031358 w 1233377"/>
                <a:gd name="connsiteY4" fmla="*/ 21265 h 148926"/>
                <a:gd name="connsiteX5" fmla="*/ 1233377 w 1233377"/>
                <a:gd name="connsiteY5" fmla="*/ 148855 h 148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3377" h="148926">
                  <a:moveTo>
                    <a:pt x="0" y="0"/>
                  </a:moveTo>
                  <a:cubicBezTo>
                    <a:pt x="105440" y="72655"/>
                    <a:pt x="210880" y="145311"/>
                    <a:pt x="297712" y="148855"/>
                  </a:cubicBezTo>
                  <a:cubicBezTo>
                    <a:pt x="384544" y="152399"/>
                    <a:pt x="448339" y="23037"/>
                    <a:pt x="520995" y="21265"/>
                  </a:cubicBezTo>
                  <a:cubicBezTo>
                    <a:pt x="593651" y="19493"/>
                    <a:pt x="648586" y="138223"/>
                    <a:pt x="733646" y="138223"/>
                  </a:cubicBezTo>
                  <a:cubicBezTo>
                    <a:pt x="818706" y="138223"/>
                    <a:pt x="948070" y="19493"/>
                    <a:pt x="1031358" y="21265"/>
                  </a:cubicBezTo>
                  <a:cubicBezTo>
                    <a:pt x="1114646" y="23037"/>
                    <a:pt x="1174011" y="85946"/>
                    <a:pt x="1233377" y="148855"/>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6" name="任意多边形: 形状 75">
              <a:extLst>
                <a:ext uri="{FF2B5EF4-FFF2-40B4-BE49-F238E27FC236}">
                  <a16:creationId xmlns:a16="http://schemas.microsoft.com/office/drawing/2014/main" xmlns="" id="{9516F469-3897-4CF3-8069-FF42B8F6EEEA}"/>
                </a:ext>
              </a:extLst>
            </p:cNvPr>
            <p:cNvSpPr/>
            <p:nvPr/>
          </p:nvSpPr>
          <p:spPr>
            <a:xfrm>
              <a:off x="3274829" y="3018031"/>
              <a:ext cx="1180214" cy="148855"/>
            </a:xfrm>
            <a:custGeom>
              <a:avLst/>
              <a:gdLst>
                <a:gd name="connsiteX0" fmla="*/ 0 w 1233377"/>
                <a:gd name="connsiteY0" fmla="*/ 0 h 148926"/>
                <a:gd name="connsiteX1" fmla="*/ 297712 w 1233377"/>
                <a:gd name="connsiteY1" fmla="*/ 148855 h 148926"/>
                <a:gd name="connsiteX2" fmla="*/ 520995 w 1233377"/>
                <a:gd name="connsiteY2" fmla="*/ 21265 h 148926"/>
                <a:gd name="connsiteX3" fmla="*/ 733646 w 1233377"/>
                <a:gd name="connsiteY3" fmla="*/ 138223 h 148926"/>
                <a:gd name="connsiteX4" fmla="*/ 1031358 w 1233377"/>
                <a:gd name="connsiteY4" fmla="*/ 21265 h 148926"/>
                <a:gd name="connsiteX5" fmla="*/ 1233377 w 1233377"/>
                <a:gd name="connsiteY5" fmla="*/ 148855 h 148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3377" h="148926">
                  <a:moveTo>
                    <a:pt x="0" y="0"/>
                  </a:moveTo>
                  <a:cubicBezTo>
                    <a:pt x="105440" y="72655"/>
                    <a:pt x="210880" y="145311"/>
                    <a:pt x="297712" y="148855"/>
                  </a:cubicBezTo>
                  <a:cubicBezTo>
                    <a:pt x="384544" y="152399"/>
                    <a:pt x="448339" y="23037"/>
                    <a:pt x="520995" y="21265"/>
                  </a:cubicBezTo>
                  <a:cubicBezTo>
                    <a:pt x="593651" y="19493"/>
                    <a:pt x="648586" y="138223"/>
                    <a:pt x="733646" y="138223"/>
                  </a:cubicBezTo>
                  <a:cubicBezTo>
                    <a:pt x="818706" y="138223"/>
                    <a:pt x="948070" y="19493"/>
                    <a:pt x="1031358" y="21265"/>
                  </a:cubicBezTo>
                  <a:cubicBezTo>
                    <a:pt x="1114646" y="23037"/>
                    <a:pt x="1174011" y="85946"/>
                    <a:pt x="1233377" y="148855"/>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79" name="组合 78">
            <a:extLst>
              <a:ext uri="{FF2B5EF4-FFF2-40B4-BE49-F238E27FC236}">
                <a16:creationId xmlns:a16="http://schemas.microsoft.com/office/drawing/2014/main" xmlns="" id="{B8835D78-828C-4FA6-AD95-4AC90CB20464}"/>
              </a:ext>
            </a:extLst>
          </p:cNvPr>
          <p:cNvGrpSpPr/>
          <p:nvPr/>
        </p:nvGrpSpPr>
        <p:grpSpPr>
          <a:xfrm>
            <a:off x="10650879" y="1306711"/>
            <a:ext cx="1180214" cy="583174"/>
            <a:chOff x="3274829" y="2583712"/>
            <a:chExt cx="1180214" cy="583174"/>
          </a:xfrm>
        </p:grpSpPr>
        <p:sp>
          <p:nvSpPr>
            <p:cNvPr id="80" name="任意多边形: 形状 79">
              <a:extLst>
                <a:ext uri="{FF2B5EF4-FFF2-40B4-BE49-F238E27FC236}">
                  <a16:creationId xmlns:a16="http://schemas.microsoft.com/office/drawing/2014/main" xmlns="" id="{67D42FBC-48E3-449D-80BF-88BE075893B7}"/>
                </a:ext>
              </a:extLst>
            </p:cNvPr>
            <p:cNvSpPr/>
            <p:nvPr/>
          </p:nvSpPr>
          <p:spPr>
            <a:xfrm>
              <a:off x="3274829" y="2583712"/>
              <a:ext cx="1180214" cy="148855"/>
            </a:xfrm>
            <a:custGeom>
              <a:avLst/>
              <a:gdLst>
                <a:gd name="connsiteX0" fmla="*/ 0 w 1233377"/>
                <a:gd name="connsiteY0" fmla="*/ 0 h 148926"/>
                <a:gd name="connsiteX1" fmla="*/ 297712 w 1233377"/>
                <a:gd name="connsiteY1" fmla="*/ 148855 h 148926"/>
                <a:gd name="connsiteX2" fmla="*/ 520995 w 1233377"/>
                <a:gd name="connsiteY2" fmla="*/ 21265 h 148926"/>
                <a:gd name="connsiteX3" fmla="*/ 733646 w 1233377"/>
                <a:gd name="connsiteY3" fmla="*/ 138223 h 148926"/>
                <a:gd name="connsiteX4" fmla="*/ 1031358 w 1233377"/>
                <a:gd name="connsiteY4" fmla="*/ 21265 h 148926"/>
                <a:gd name="connsiteX5" fmla="*/ 1233377 w 1233377"/>
                <a:gd name="connsiteY5" fmla="*/ 148855 h 148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3377" h="148926">
                  <a:moveTo>
                    <a:pt x="0" y="0"/>
                  </a:moveTo>
                  <a:cubicBezTo>
                    <a:pt x="105440" y="72655"/>
                    <a:pt x="210880" y="145311"/>
                    <a:pt x="297712" y="148855"/>
                  </a:cubicBezTo>
                  <a:cubicBezTo>
                    <a:pt x="384544" y="152399"/>
                    <a:pt x="448339" y="23037"/>
                    <a:pt x="520995" y="21265"/>
                  </a:cubicBezTo>
                  <a:cubicBezTo>
                    <a:pt x="593651" y="19493"/>
                    <a:pt x="648586" y="138223"/>
                    <a:pt x="733646" y="138223"/>
                  </a:cubicBezTo>
                  <a:cubicBezTo>
                    <a:pt x="818706" y="138223"/>
                    <a:pt x="948070" y="19493"/>
                    <a:pt x="1031358" y="21265"/>
                  </a:cubicBezTo>
                  <a:cubicBezTo>
                    <a:pt x="1114646" y="23037"/>
                    <a:pt x="1174011" y="85946"/>
                    <a:pt x="1233377" y="148855"/>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1" name="任意多边形: 形状 80">
              <a:extLst>
                <a:ext uri="{FF2B5EF4-FFF2-40B4-BE49-F238E27FC236}">
                  <a16:creationId xmlns:a16="http://schemas.microsoft.com/office/drawing/2014/main" xmlns="" id="{24C3BAB2-EFC9-48B4-B631-16A8302CC644}"/>
                </a:ext>
              </a:extLst>
            </p:cNvPr>
            <p:cNvSpPr/>
            <p:nvPr/>
          </p:nvSpPr>
          <p:spPr>
            <a:xfrm>
              <a:off x="3274829" y="2800872"/>
              <a:ext cx="1180214" cy="148855"/>
            </a:xfrm>
            <a:custGeom>
              <a:avLst/>
              <a:gdLst>
                <a:gd name="connsiteX0" fmla="*/ 0 w 1233377"/>
                <a:gd name="connsiteY0" fmla="*/ 0 h 148926"/>
                <a:gd name="connsiteX1" fmla="*/ 297712 w 1233377"/>
                <a:gd name="connsiteY1" fmla="*/ 148855 h 148926"/>
                <a:gd name="connsiteX2" fmla="*/ 520995 w 1233377"/>
                <a:gd name="connsiteY2" fmla="*/ 21265 h 148926"/>
                <a:gd name="connsiteX3" fmla="*/ 733646 w 1233377"/>
                <a:gd name="connsiteY3" fmla="*/ 138223 h 148926"/>
                <a:gd name="connsiteX4" fmla="*/ 1031358 w 1233377"/>
                <a:gd name="connsiteY4" fmla="*/ 21265 h 148926"/>
                <a:gd name="connsiteX5" fmla="*/ 1233377 w 1233377"/>
                <a:gd name="connsiteY5" fmla="*/ 148855 h 148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3377" h="148926">
                  <a:moveTo>
                    <a:pt x="0" y="0"/>
                  </a:moveTo>
                  <a:cubicBezTo>
                    <a:pt x="105440" y="72655"/>
                    <a:pt x="210880" y="145311"/>
                    <a:pt x="297712" y="148855"/>
                  </a:cubicBezTo>
                  <a:cubicBezTo>
                    <a:pt x="384544" y="152399"/>
                    <a:pt x="448339" y="23037"/>
                    <a:pt x="520995" y="21265"/>
                  </a:cubicBezTo>
                  <a:cubicBezTo>
                    <a:pt x="593651" y="19493"/>
                    <a:pt x="648586" y="138223"/>
                    <a:pt x="733646" y="138223"/>
                  </a:cubicBezTo>
                  <a:cubicBezTo>
                    <a:pt x="818706" y="138223"/>
                    <a:pt x="948070" y="19493"/>
                    <a:pt x="1031358" y="21265"/>
                  </a:cubicBezTo>
                  <a:cubicBezTo>
                    <a:pt x="1114646" y="23037"/>
                    <a:pt x="1174011" y="85946"/>
                    <a:pt x="1233377" y="148855"/>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2" name="任意多边形: 形状 81">
              <a:extLst>
                <a:ext uri="{FF2B5EF4-FFF2-40B4-BE49-F238E27FC236}">
                  <a16:creationId xmlns:a16="http://schemas.microsoft.com/office/drawing/2014/main" xmlns="" id="{102143FF-FBF8-4601-A4E5-4FEB60072E69}"/>
                </a:ext>
              </a:extLst>
            </p:cNvPr>
            <p:cNvSpPr/>
            <p:nvPr/>
          </p:nvSpPr>
          <p:spPr>
            <a:xfrm>
              <a:off x="3274829" y="3018031"/>
              <a:ext cx="1180214" cy="148855"/>
            </a:xfrm>
            <a:custGeom>
              <a:avLst/>
              <a:gdLst>
                <a:gd name="connsiteX0" fmla="*/ 0 w 1233377"/>
                <a:gd name="connsiteY0" fmla="*/ 0 h 148926"/>
                <a:gd name="connsiteX1" fmla="*/ 297712 w 1233377"/>
                <a:gd name="connsiteY1" fmla="*/ 148855 h 148926"/>
                <a:gd name="connsiteX2" fmla="*/ 520995 w 1233377"/>
                <a:gd name="connsiteY2" fmla="*/ 21265 h 148926"/>
                <a:gd name="connsiteX3" fmla="*/ 733646 w 1233377"/>
                <a:gd name="connsiteY3" fmla="*/ 138223 h 148926"/>
                <a:gd name="connsiteX4" fmla="*/ 1031358 w 1233377"/>
                <a:gd name="connsiteY4" fmla="*/ 21265 h 148926"/>
                <a:gd name="connsiteX5" fmla="*/ 1233377 w 1233377"/>
                <a:gd name="connsiteY5" fmla="*/ 148855 h 148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3377" h="148926">
                  <a:moveTo>
                    <a:pt x="0" y="0"/>
                  </a:moveTo>
                  <a:cubicBezTo>
                    <a:pt x="105440" y="72655"/>
                    <a:pt x="210880" y="145311"/>
                    <a:pt x="297712" y="148855"/>
                  </a:cubicBezTo>
                  <a:cubicBezTo>
                    <a:pt x="384544" y="152399"/>
                    <a:pt x="448339" y="23037"/>
                    <a:pt x="520995" y="21265"/>
                  </a:cubicBezTo>
                  <a:cubicBezTo>
                    <a:pt x="593651" y="19493"/>
                    <a:pt x="648586" y="138223"/>
                    <a:pt x="733646" y="138223"/>
                  </a:cubicBezTo>
                  <a:cubicBezTo>
                    <a:pt x="818706" y="138223"/>
                    <a:pt x="948070" y="19493"/>
                    <a:pt x="1031358" y="21265"/>
                  </a:cubicBezTo>
                  <a:cubicBezTo>
                    <a:pt x="1114646" y="23037"/>
                    <a:pt x="1174011" y="85946"/>
                    <a:pt x="1233377" y="148855"/>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85" name="组合 84">
            <a:extLst>
              <a:ext uri="{FF2B5EF4-FFF2-40B4-BE49-F238E27FC236}">
                <a16:creationId xmlns:a16="http://schemas.microsoft.com/office/drawing/2014/main" xmlns="" id="{6100557F-C0C9-4A51-9B7A-B31385F9BFAE}"/>
              </a:ext>
            </a:extLst>
          </p:cNvPr>
          <p:cNvGrpSpPr/>
          <p:nvPr/>
        </p:nvGrpSpPr>
        <p:grpSpPr>
          <a:xfrm>
            <a:off x="5306787" y="1703649"/>
            <a:ext cx="2377449" cy="560122"/>
            <a:chOff x="13528470" y="3186479"/>
            <a:chExt cx="5650483" cy="1331242"/>
          </a:xfrm>
        </p:grpSpPr>
        <p:sp>
          <p:nvSpPr>
            <p:cNvPr id="84" name="矩形: 圆角 83">
              <a:extLst>
                <a:ext uri="{FF2B5EF4-FFF2-40B4-BE49-F238E27FC236}">
                  <a16:creationId xmlns:a16="http://schemas.microsoft.com/office/drawing/2014/main" xmlns="" id="{6A05DC65-F61A-4574-9FF8-F24FB6E6B81A}"/>
                </a:ext>
              </a:extLst>
            </p:cNvPr>
            <p:cNvSpPr/>
            <p:nvPr/>
          </p:nvSpPr>
          <p:spPr>
            <a:xfrm>
              <a:off x="13528470" y="3333122"/>
              <a:ext cx="5650483" cy="1184599"/>
            </a:xfrm>
            <a:prstGeom prst="roundRect">
              <a:avLst>
                <a:gd name="adj" fmla="val 50000"/>
              </a:avLst>
            </a:prstGeom>
            <a:solidFill>
              <a:srgbClr val="FDC40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3" name="矩形: 圆角 82">
              <a:extLst>
                <a:ext uri="{FF2B5EF4-FFF2-40B4-BE49-F238E27FC236}">
                  <a16:creationId xmlns:a16="http://schemas.microsoft.com/office/drawing/2014/main" xmlns="" id="{85F26DE8-4D37-498C-A285-384BA3A74E5B}"/>
                </a:ext>
              </a:extLst>
            </p:cNvPr>
            <p:cNvSpPr/>
            <p:nvPr/>
          </p:nvSpPr>
          <p:spPr>
            <a:xfrm>
              <a:off x="13528470" y="3186479"/>
              <a:ext cx="5650483" cy="1184599"/>
            </a:xfrm>
            <a:prstGeom prst="roundRect">
              <a:avLst>
                <a:gd name="adj" fmla="val 50000"/>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87" name="文本框 86">
            <a:extLst>
              <a:ext uri="{FF2B5EF4-FFF2-40B4-BE49-F238E27FC236}">
                <a16:creationId xmlns:a16="http://schemas.microsoft.com/office/drawing/2014/main" xmlns="" id="{F5E858E6-E5EA-41AC-8C1D-8838709D41E5}"/>
              </a:ext>
            </a:extLst>
          </p:cNvPr>
          <p:cNvSpPr txBox="1"/>
          <p:nvPr/>
        </p:nvSpPr>
        <p:spPr>
          <a:xfrm>
            <a:off x="5467825" y="1699233"/>
            <a:ext cx="205537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FF6586"/>
                </a:solidFill>
                <a:effectLst/>
                <a:uLnTx/>
                <a:uFillTx/>
                <a:latin typeface="站酷锐锐体" panose="00020600040101010101" pitchFamily="18" charset="-122"/>
                <a:ea typeface="站酷锐锐体" panose="00020600040101010101" pitchFamily="18" charset="-122"/>
                <a:cs typeface="+mn-cs"/>
              </a:rPr>
              <a:t>05</a:t>
            </a:r>
            <a:r>
              <a:rPr kumimoji="0" lang="zh-CN" altLang="en-US" sz="2400" b="0" i="0" u="none" strike="noStrike" kern="1200" cap="none" spc="0" normalizeH="0" baseline="0" noProof="0" dirty="0">
                <a:ln>
                  <a:noFill/>
                </a:ln>
                <a:solidFill>
                  <a:prstClr val="black"/>
                </a:solidFill>
                <a:effectLst/>
                <a:uLnTx/>
                <a:uFillTx/>
                <a:latin typeface="站酷锐锐体" panose="00020600040101010101" pitchFamily="18" charset="-122"/>
                <a:ea typeface="站酷锐锐体" panose="00020600040101010101" pitchFamily="18" charset="-122"/>
                <a:cs typeface="+mn-cs"/>
              </a:rPr>
              <a:t>号设计小白</a:t>
            </a:r>
          </a:p>
        </p:txBody>
      </p:sp>
      <p:sp>
        <p:nvSpPr>
          <p:cNvPr id="89" name="文本框 88">
            <a:extLst>
              <a:ext uri="{FF2B5EF4-FFF2-40B4-BE49-F238E27FC236}">
                <a16:creationId xmlns:a16="http://schemas.microsoft.com/office/drawing/2014/main" xmlns="" id="{250B71D5-A0FC-4342-9472-BA65B5EF1A0F}"/>
              </a:ext>
            </a:extLst>
          </p:cNvPr>
          <p:cNvSpPr txBox="1"/>
          <p:nvPr/>
        </p:nvSpPr>
        <p:spPr>
          <a:xfrm>
            <a:off x="5248687" y="2382751"/>
            <a:ext cx="1762021"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solidFill>
                    <a:prstClr val="black"/>
                  </a:solidFill>
                </a:ln>
                <a:solidFill>
                  <a:srgbClr val="FF6586"/>
                </a:solidFill>
                <a:effectLst/>
                <a:uLnTx/>
                <a:uFillTx/>
                <a:latin typeface="OPPOSans H" panose="00020600040101010101" pitchFamily="18" charset="-122"/>
                <a:ea typeface="OPPOSans H" panose="00020600040101010101" pitchFamily="18" charset="-122"/>
                <a:cs typeface="OPPOSans H" panose="00020600040101010101" pitchFamily="18" charset="-122"/>
              </a:rPr>
              <a:t>Kepler.</a:t>
            </a:r>
            <a:endParaRPr kumimoji="0" lang="zh-CN" altLang="en-US" sz="3200" b="0" i="0" u="none" strike="noStrike" kern="1200" cap="none" spc="0" normalizeH="0" baseline="0" noProof="0" dirty="0">
              <a:ln>
                <a:solidFill>
                  <a:prstClr val="black"/>
                </a:solidFill>
              </a:ln>
              <a:solidFill>
                <a:srgbClr val="FF6586"/>
              </a:solidFill>
              <a:effectLst/>
              <a:uLnTx/>
              <a:uFillTx/>
              <a:latin typeface="OPPOSans H" panose="00020600040101010101" pitchFamily="18" charset="-122"/>
              <a:ea typeface="OPPOSans H" panose="00020600040101010101" pitchFamily="18" charset="-122"/>
              <a:cs typeface="OPPOSans H" panose="00020600040101010101" pitchFamily="18" charset="-122"/>
            </a:endParaRPr>
          </a:p>
        </p:txBody>
      </p:sp>
      <p:sp>
        <p:nvSpPr>
          <p:cNvPr id="88" name="文本框 87">
            <a:extLst>
              <a:ext uri="{FF2B5EF4-FFF2-40B4-BE49-F238E27FC236}">
                <a16:creationId xmlns:a16="http://schemas.microsoft.com/office/drawing/2014/main" xmlns="" id="{A49D1081-CEFF-4079-B7C3-039370DC11F3}"/>
              </a:ext>
            </a:extLst>
          </p:cNvPr>
          <p:cNvSpPr txBox="1"/>
          <p:nvPr/>
        </p:nvSpPr>
        <p:spPr>
          <a:xfrm>
            <a:off x="5217366" y="2371178"/>
            <a:ext cx="1762021"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black"/>
                </a:solidFill>
                <a:effectLst/>
                <a:uLnTx/>
                <a:uFillTx/>
                <a:latin typeface="OPPOSans H" panose="00020600040101010101" pitchFamily="18" charset="-122"/>
                <a:ea typeface="OPPOSans H" panose="00020600040101010101" pitchFamily="18" charset="-122"/>
                <a:cs typeface="OPPOSans H" panose="00020600040101010101" pitchFamily="18" charset="-122"/>
              </a:rPr>
              <a:t>Kepler.</a:t>
            </a:r>
            <a:endParaRPr kumimoji="0" lang="zh-CN" altLang="en-US" sz="3200" b="0" i="0" u="none" strike="noStrike" kern="1200" cap="none" spc="0" normalizeH="0" baseline="0" noProof="0" dirty="0">
              <a:ln>
                <a:noFill/>
              </a:ln>
              <a:solidFill>
                <a:prstClr val="black"/>
              </a:solidFill>
              <a:effectLst/>
              <a:uLnTx/>
              <a:uFillTx/>
              <a:latin typeface="OPPOSans H" panose="00020600040101010101" pitchFamily="18" charset="-122"/>
              <a:ea typeface="OPPOSans H" panose="00020600040101010101" pitchFamily="18" charset="-122"/>
              <a:cs typeface="OPPOSans H" panose="00020600040101010101" pitchFamily="18" charset="-122"/>
            </a:endParaRPr>
          </a:p>
        </p:txBody>
      </p:sp>
      <p:sp>
        <p:nvSpPr>
          <p:cNvPr id="91" name="文本框 90">
            <a:extLst>
              <a:ext uri="{FF2B5EF4-FFF2-40B4-BE49-F238E27FC236}">
                <a16:creationId xmlns:a16="http://schemas.microsoft.com/office/drawing/2014/main" xmlns="" id="{49B8B8E2-E5C5-4F99-842E-89C69F02ABE2}"/>
              </a:ext>
            </a:extLst>
          </p:cNvPr>
          <p:cNvSpPr txBox="1"/>
          <p:nvPr/>
        </p:nvSpPr>
        <p:spPr>
          <a:xfrm>
            <a:off x="5236327" y="2944374"/>
            <a:ext cx="5533273" cy="1869807"/>
          </a:xfrm>
          <a:prstGeom prst="rect">
            <a:avLst/>
          </a:prstGeom>
          <a:noFill/>
        </p:spPr>
        <p:txBody>
          <a:bodyPr wrap="square" rtlCol="0">
            <a:spAutoFit/>
          </a:bodyPr>
          <a:lstStyle/>
          <a:p>
            <a:pPr marL="0" marR="0" lvl="0" indent="0" algn="l" defTabSz="914400" rtl="0" eaLnBrk="1" fontAlgn="auto" latinLnBrk="1" hangingPunct="1">
              <a:lnSpc>
                <a:spcPct val="13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rPr>
              <a:t>Lorem ipsum dolor sit amet, consectetuer adipiscing elit. Maecenas porttitor congue massa. Fusce posuere, magna sed pulvinar ultricies, purus lectus malesuada libero, sit amet commodo magna eros quis </a:t>
            </a:r>
            <a:r>
              <a:rPr kumimoji="0" lang="en-US" altLang="zh-CN" sz="1800" b="0" i="0" u="none" strike="noStrike" kern="1200" cap="none" spc="0" normalizeH="0" baseline="0" noProof="0" dirty="0" err="1">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rPr>
              <a:t>urna</a:t>
            </a:r>
            <a:r>
              <a:rPr kumimoji="0" lang="en-US" altLang="zh-CN"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rPr>
              <a:t>.</a:t>
            </a:r>
          </a:p>
        </p:txBody>
      </p:sp>
      <p:sp>
        <p:nvSpPr>
          <p:cNvPr id="92" name="任意多边形: 形状 91">
            <a:extLst>
              <a:ext uri="{FF2B5EF4-FFF2-40B4-BE49-F238E27FC236}">
                <a16:creationId xmlns:a16="http://schemas.microsoft.com/office/drawing/2014/main" xmlns="" id="{19022BCB-7555-48B6-A01E-2A4B540CAF65}"/>
              </a:ext>
            </a:extLst>
          </p:cNvPr>
          <p:cNvSpPr/>
          <p:nvPr/>
        </p:nvSpPr>
        <p:spPr>
          <a:xfrm>
            <a:off x="1747520" y="-28090245"/>
            <a:ext cx="10444480" cy="4735671"/>
          </a:xfrm>
          <a:custGeom>
            <a:avLst/>
            <a:gdLst>
              <a:gd name="connsiteX0" fmla="*/ 0 w 10444480"/>
              <a:gd name="connsiteY0" fmla="*/ 2157133 h 4735671"/>
              <a:gd name="connsiteX1" fmla="*/ 1812037 w 10444480"/>
              <a:gd name="connsiteY1" fmla="*/ 4735671 h 4735671"/>
              <a:gd name="connsiteX2" fmla="*/ 927670 w 10444480"/>
              <a:gd name="connsiteY2" fmla="*/ 4735671 h 4735671"/>
              <a:gd name="connsiteX3" fmla="*/ 0 w 10444480"/>
              <a:gd name="connsiteY3" fmla="*/ 3415592 h 4735671"/>
              <a:gd name="connsiteX4" fmla="*/ 8538728 w 10444480"/>
              <a:gd name="connsiteY4" fmla="*/ 0 h 4735671"/>
              <a:gd name="connsiteX5" fmla="*/ 9423095 w 10444480"/>
              <a:gd name="connsiteY5" fmla="*/ 0 h 4735671"/>
              <a:gd name="connsiteX6" fmla="*/ 10444480 w 10444480"/>
              <a:gd name="connsiteY6" fmla="*/ 1453437 h 4735671"/>
              <a:gd name="connsiteX7" fmla="*/ 10444480 w 10444480"/>
              <a:gd name="connsiteY7" fmla="*/ 2711896 h 4735671"/>
              <a:gd name="connsiteX8" fmla="*/ 6715561 w 10444480"/>
              <a:gd name="connsiteY8" fmla="*/ 0 h 4735671"/>
              <a:gd name="connsiteX9" fmla="*/ 7599928 w 10444480"/>
              <a:gd name="connsiteY9" fmla="*/ 0 h 4735671"/>
              <a:gd name="connsiteX10" fmla="*/ 10444480 w 10444480"/>
              <a:gd name="connsiteY10" fmla="*/ 4047815 h 4735671"/>
              <a:gd name="connsiteX11" fmla="*/ 10444480 w 10444480"/>
              <a:gd name="connsiteY11" fmla="*/ 4735671 h 4735671"/>
              <a:gd name="connsiteX12" fmla="*/ 10043496 w 10444480"/>
              <a:gd name="connsiteY12" fmla="*/ 4735671 h 4735671"/>
              <a:gd name="connsiteX13" fmla="*/ 4892394 w 10444480"/>
              <a:gd name="connsiteY13" fmla="*/ 0 h 4735671"/>
              <a:gd name="connsiteX14" fmla="*/ 5776762 w 10444480"/>
              <a:gd name="connsiteY14" fmla="*/ 0 h 4735671"/>
              <a:gd name="connsiteX15" fmla="*/ 9104697 w 10444480"/>
              <a:gd name="connsiteY15" fmla="*/ 4735671 h 4735671"/>
              <a:gd name="connsiteX16" fmla="*/ 8220329 w 10444480"/>
              <a:gd name="connsiteY16" fmla="*/ 4735671 h 4735671"/>
              <a:gd name="connsiteX17" fmla="*/ 3069229 w 10444480"/>
              <a:gd name="connsiteY17" fmla="*/ 0 h 4735671"/>
              <a:gd name="connsiteX18" fmla="*/ 3953596 w 10444480"/>
              <a:gd name="connsiteY18" fmla="*/ 0 h 4735671"/>
              <a:gd name="connsiteX19" fmla="*/ 7281531 w 10444480"/>
              <a:gd name="connsiteY19" fmla="*/ 4735671 h 4735671"/>
              <a:gd name="connsiteX20" fmla="*/ 6397164 w 10444480"/>
              <a:gd name="connsiteY20" fmla="*/ 4735671 h 4735671"/>
              <a:gd name="connsiteX21" fmla="*/ 1246060 w 10444480"/>
              <a:gd name="connsiteY21" fmla="*/ 0 h 4735671"/>
              <a:gd name="connsiteX22" fmla="*/ 2130427 w 10444480"/>
              <a:gd name="connsiteY22" fmla="*/ 0 h 4735671"/>
              <a:gd name="connsiteX23" fmla="*/ 5458362 w 10444480"/>
              <a:gd name="connsiteY23" fmla="*/ 4735671 h 4735671"/>
              <a:gd name="connsiteX24" fmla="*/ 4573995 w 10444480"/>
              <a:gd name="connsiteY24" fmla="*/ 4735671 h 4735671"/>
              <a:gd name="connsiteX25" fmla="*/ 0 w 10444480"/>
              <a:gd name="connsiteY25" fmla="*/ 0 h 4735671"/>
              <a:gd name="connsiteX26" fmla="*/ 307260 w 10444480"/>
              <a:gd name="connsiteY26" fmla="*/ 0 h 4735671"/>
              <a:gd name="connsiteX27" fmla="*/ 3635196 w 10444480"/>
              <a:gd name="connsiteY27" fmla="*/ 4735671 h 4735671"/>
              <a:gd name="connsiteX28" fmla="*/ 2750829 w 10444480"/>
              <a:gd name="connsiteY28" fmla="*/ 4735671 h 4735671"/>
              <a:gd name="connsiteX29" fmla="*/ 0 w 10444480"/>
              <a:gd name="connsiteY29" fmla="*/ 821226 h 4735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444480" h="4735671">
                <a:moveTo>
                  <a:pt x="0" y="2157133"/>
                </a:moveTo>
                <a:lnTo>
                  <a:pt x="1812037" y="4735671"/>
                </a:lnTo>
                <a:lnTo>
                  <a:pt x="927670" y="4735671"/>
                </a:lnTo>
                <a:lnTo>
                  <a:pt x="0" y="3415592"/>
                </a:lnTo>
                <a:close/>
                <a:moveTo>
                  <a:pt x="8538728" y="0"/>
                </a:moveTo>
                <a:lnTo>
                  <a:pt x="9423095" y="0"/>
                </a:lnTo>
                <a:lnTo>
                  <a:pt x="10444480" y="1453437"/>
                </a:lnTo>
                <a:lnTo>
                  <a:pt x="10444480" y="2711896"/>
                </a:lnTo>
                <a:close/>
                <a:moveTo>
                  <a:pt x="6715561" y="0"/>
                </a:moveTo>
                <a:lnTo>
                  <a:pt x="7599928" y="0"/>
                </a:lnTo>
                <a:lnTo>
                  <a:pt x="10444480" y="4047815"/>
                </a:lnTo>
                <a:lnTo>
                  <a:pt x="10444480" y="4735671"/>
                </a:lnTo>
                <a:lnTo>
                  <a:pt x="10043496" y="4735671"/>
                </a:lnTo>
                <a:close/>
                <a:moveTo>
                  <a:pt x="4892394" y="0"/>
                </a:moveTo>
                <a:lnTo>
                  <a:pt x="5776762" y="0"/>
                </a:lnTo>
                <a:lnTo>
                  <a:pt x="9104697" y="4735671"/>
                </a:lnTo>
                <a:lnTo>
                  <a:pt x="8220329" y="4735671"/>
                </a:lnTo>
                <a:close/>
                <a:moveTo>
                  <a:pt x="3069229" y="0"/>
                </a:moveTo>
                <a:lnTo>
                  <a:pt x="3953596" y="0"/>
                </a:lnTo>
                <a:lnTo>
                  <a:pt x="7281531" y="4735671"/>
                </a:lnTo>
                <a:lnTo>
                  <a:pt x="6397164" y="4735671"/>
                </a:lnTo>
                <a:close/>
                <a:moveTo>
                  <a:pt x="1246060" y="0"/>
                </a:moveTo>
                <a:lnTo>
                  <a:pt x="2130427" y="0"/>
                </a:lnTo>
                <a:lnTo>
                  <a:pt x="5458362" y="4735671"/>
                </a:lnTo>
                <a:lnTo>
                  <a:pt x="4573995" y="4735671"/>
                </a:lnTo>
                <a:close/>
                <a:moveTo>
                  <a:pt x="0" y="0"/>
                </a:moveTo>
                <a:lnTo>
                  <a:pt x="307260" y="0"/>
                </a:lnTo>
                <a:lnTo>
                  <a:pt x="3635196" y="4735671"/>
                </a:lnTo>
                <a:lnTo>
                  <a:pt x="2750829" y="4735671"/>
                </a:lnTo>
                <a:lnTo>
                  <a:pt x="0" y="821226"/>
                </a:lnTo>
                <a:close/>
              </a:path>
            </a:pathLst>
          </a:cu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0</a:t>
            </a: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37" name="任意多边形: 形状 136">
            <a:extLst>
              <a:ext uri="{FF2B5EF4-FFF2-40B4-BE49-F238E27FC236}">
                <a16:creationId xmlns:a16="http://schemas.microsoft.com/office/drawing/2014/main" xmlns="" id="{08469E36-87DA-43B5-9989-8C1E22CAD054}"/>
              </a:ext>
            </a:extLst>
          </p:cNvPr>
          <p:cNvSpPr/>
          <p:nvPr/>
        </p:nvSpPr>
        <p:spPr>
          <a:xfrm rot="2728724">
            <a:off x="9642883" y="1493161"/>
            <a:ext cx="1393974" cy="553151"/>
          </a:xfrm>
          <a:custGeom>
            <a:avLst/>
            <a:gdLst>
              <a:gd name="connsiteX0" fmla="*/ 1310469 w 1393974"/>
              <a:gd name="connsiteY0" fmla="*/ 469646 h 553151"/>
              <a:gd name="connsiteX1" fmla="*/ 1345058 w 1393974"/>
              <a:gd name="connsiteY1" fmla="*/ 455319 h 553151"/>
              <a:gd name="connsiteX2" fmla="*/ 1393974 w 1393974"/>
              <a:gd name="connsiteY2" fmla="*/ 504235 h 553151"/>
              <a:gd name="connsiteX3" fmla="*/ 1345058 w 1393974"/>
              <a:gd name="connsiteY3" fmla="*/ 553151 h 553151"/>
              <a:gd name="connsiteX4" fmla="*/ 1296142 w 1393974"/>
              <a:gd name="connsiteY4" fmla="*/ 504235 h 553151"/>
              <a:gd name="connsiteX5" fmla="*/ 1310469 w 1393974"/>
              <a:gd name="connsiteY5" fmla="*/ 469646 h 553151"/>
              <a:gd name="connsiteX6" fmla="*/ 1310469 w 1393974"/>
              <a:gd name="connsiteY6" fmla="*/ 317873 h 553151"/>
              <a:gd name="connsiteX7" fmla="*/ 1345058 w 1393974"/>
              <a:gd name="connsiteY7" fmla="*/ 303546 h 553151"/>
              <a:gd name="connsiteX8" fmla="*/ 1393974 w 1393974"/>
              <a:gd name="connsiteY8" fmla="*/ 352462 h 553151"/>
              <a:gd name="connsiteX9" fmla="*/ 1345058 w 1393974"/>
              <a:gd name="connsiteY9" fmla="*/ 401378 h 553151"/>
              <a:gd name="connsiteX10" fmla="*/ 1296142 w 1393974"/>
              <a:gd name="connsiteY10" fmla="*/ 352462 h 553151"/>
              <a:gd name="connsiteX11" fmla="*/ 1310469 w 1393974"/>
              <a:gd name="connsiteY11" fmla="*/ 317873 h 553151"/>
              <a:gd name="connsiteX12" fmla="*/ 1125306 w 1393974"/>
              <a:gd name="connsiteY12" fmla="*/ 469646 h 553151"/>
              <a:gd name="connsiteX13" fmla="*/ 1159895 w 1393974"/>
              <a:gd name="connsiteY13" fmla="*/ 455319 h 553151"/>
              <a:gd name="connsiteX14" fmla="*/ 1208811 w 1393974"/>
              <a:gd name="connsiteY14" fmla="*/ 504235 h 553151"/>
              <a:gd name="connsiteX15" fmla="*/ 1159895 w 1393974"/>
              <a:gd name="connsiteY15" fmla="*/ 553151 h 553151"/>
              <a:gd name="connsiteX16" fmla="*/ 1110979 w 1393974"/>
              <a:gd name="connsiteY16" fmla="*/ 504235 h 553151"/>
              <a:gd name="connsiteX17" fmla="*/ 1125306 w 1393974"/>
              <a:gd name="connsiteY17" fmla="*/ 469646 h 553151"/>
              <a:gd name="connsiteX18" fmla="*/ 1125306 w 1393974"/>
              <a:gd name="connsiteY18" fmla="*/ 317873 h 553151"/>
              <a:gd name="connsiteX19" fmla="*/ 1159895 w 1393974"/>
              <a:gd name="connsiteY19" fmla="*/ 303546 h 553151"/>
              <a:gd name="connsiteX20" fmla="*/ 1208811 w 1393974"/>
              <a:gd name="connsiteY20" fmla="*/ 352462 h 553151"/>
              <a:gd name="connsiteX21" fmla="*/ 1159895 w 1393974"/>
              <a:gd name="connsiteY21" fmla="*/ 401378 h 553151"/>
              <a:gd name="connsiteX22" fmla="*/ 1110979 w 1393974"/>
              <a:gd name="connsiteY22" fmla="*/ 352462 h 553151"/>
              <a:gd name="connsiteX23" fmla="*/ 1125306 w 1393974"/>
              <a:gd name="connsiteY23" fmla="*/ 317873 h 553151"/>
              <a:gd name="connsiteX24" fmla="*/ 940143 w 1393974"/>
              <a:gd name="connsiteY24" fmla="*/ 469646 h 553151"/>
              <a:gd name="connsiteX25" fmla="*/ 974732 w 1393974"/>
              <a:gd name="connsiteY25" fmla="*/ 455319 h 553151"/>
              <a:gd name="connsiteX26" fmla="*/ 1023648 w 1393974"/>
              <a:gd name="connsiteY26" fmla="*/ 504235 h 553151"/>
              <a:gd name="connsiteX27" fmla="*/ 974732 w 1393974"/>
              <a:gd name="connsiteY27" fmla="*/ 553151 h 553151"/>
              <a:gd name="connsiteX28" fmla="*/ 925816 w 1393974"/>
              <a:gd name="connsiteY28" fmla="*/ 504235 h 553151"/>
              <a:gd name="connsiteX29" fmla="*/ 940143 w 1393974"/>
              <a:gd name="connsiteY29" fmla="*/ 469646 h 553151"/>
              <a:gd name="connsiteX30" fmla="*/ 1125306 w 1393974"/>
              <a:gd name="connsiteY30" fmla="*/ 166100 h 553151"/>
              <a:gd name="connsiteX31" fmla="*/ 1159895 w 1393974"/>
              <a:gd name="connsiteY31" fmla="*/ 151773 h 553151"/>
              <a:gd name="connsiteX32" fmla="*/ 1208811 w 1393974"/>
              <a:gd name="connsiteY32" fmla="*/ 200689 h 553151"/>
              <a:gd name="connsiteX33" fmla="*/ 1159895 w 1393974"/>
              <a:gd name="connsiteY33" fmla="*/ 249605 h 553151"/>
              <a:gd name="connsiteX34" fmla="*/ 1110979 w 1393974"/>
              <a:gd name="connsiteY34" fmla="*/ 200689 h 553151"/>
              <a:gd name="connsiteX35" fmla="*/ 1125306 w 1393974"/>
              <a:gd name="connsiteY35" fmla="*/ 166100 h 553151"/>
              <a:gd name="connsiteX36" fmla="*/ 940143 w 1393974"/>
              <a:gd name="connsiteY36" fmla="*/ 317873 h 553151"/>
              <a:gd name="connsiteX37" fmla="*/ 974732 w 1393974"/>
              <a:gd name="connsiteY37" fmla="*/ 303546 h 553151"/>
              <a:gd name="connsiteX38" fmla="*/ 1023648 w 1393974"/>
              <a:gd name="connsiteY38" fmla="*/ 352462 h 553151"/>
              <a:gd name="connsiteX39" fmla="*/ 974732 w 1393974"/>
              <a:gd name="connsiteY39" fmla="*/ 401378 h 553151"/>
              <a:gd name="connsiteX40" fmla="*/ 925816 w 1393974"/>
              <a:gd name="connsiteY40" fmla="*/ 352462 h 553151"/>
              <a:gd name="connsiteX41" fmla="*/ 940143 w 1393974"/>
              <a:gd name="connsiteY41" fmla="*/ 317873 h 553151"/>
              <a:gd name="connsiteX42" fmla="*/ 754980 w 1393974"/>
              <a:gd name="connsiteY42" fmla="*/ 469646 h 553151"/>
              <a:gd name="connsiteX43" fmla="*/ 789569 w 1393974"/>
              <a:gd name="connsiteY43" fmla="*/ 455319 h 553151"/>
              <a:gd name="connsiteX44" fmla="*/ 838485 w 1393974"/>
              <a:gd name="connsiteY44" fmla="*/ 504235 h 553151"/>
              <a:gd name="connsiteX45" fmla="*/ 789569 w 1393974"/>
              <a:gd name="connsiteY45" fmla="*/ 553151 h 553151"/>
              <a:gd name="connsiteX46" fmla="*/ 740653 w 1393974"/>
              <a:gd name="connsiteY46" fmla="*/ 504235 h 553151"/>
              <a:gd name="connsiteX47" fmla="*/ 754980 w 1393974"/>
              <a:gd name="connsiteY47" fmla="*/ 469646 h 553151"/>
              <a:gd name="connsiteX48" fmla="*/ 940143 w 1393974"/>
              <a:gd name="connsiteY48" fmla="*/ 166100 h 553151"/>
              <a:gd name="connsiteX49" fmla="*/ 974732 w 1393974"/>
              <a:gd name="connsiteY49" fmla="*/ 151773 h 553151"/>
              <a:gd name="connsiteX50" fmla="*/ 1023648 w 1393974"/>
              <a:gd name="connsiteY50" fmla="*/ 200689 h 553151"/>
              <a:gd name="connsiteX51" fmla="*/ 974732 w 1393974"/>
              <a:gd name="connsiteY51" fmla="*/ 249605 h 553151"/>
              <a:gd name="connsiteX52" fmla="*/ 925816 w 1393974"/>
              <a:gd name="connsiteY52" fmla="*/ 200689 h 553151"/>
              <a:gd name="connsiteX53" fmla="*/ 940143 w 1393974"/>
              <a:gd name="connsiteY53" fmla="*/ 166100 h 553151"/>
              <a:gd name="connsiteX54" fmla="*/ 754980 w 1393974"/>
              <a:gd name="connsiteY54" fmla="*/ 317873 h 553151"/>
              <a:gd name="connsiteX55" fmla="*/ 789569 w 1393974"/>
              <a:gd name="connsiteY55" fmla="*/ 303546 h 553151"/>
              <a:gd name="connsiteX56" fmla="*/ 838485 w 1393974"/>
              <a:gd name="connsiteY56" fmla="*/ 352462 h 553151"/>
              <a:gd name="connsiteX57" fmla="*/ 789569 w 1393974"/>
              <a:gd name="connsiteY57" fmla="*/ 401378 h 553151"/>
              <a:gd name="connsiteX58" fmla="*/ 740653 w 1393974"/>
              <a:gd name="connsiteY58" fmla="*/ 352462 h 553151"/>
              <a:gd name="connsiteX59" fmla="*/ 754980 w 1393974"/>
              <a:gd name="connsiteY59" fmla="*/ 317873 h 553151"/>
              <a:gd name="connsiteX60" fmla="*/ 569817 w 1393974"/>
              <a:gd name="connsiteY60" fmla="*/ 469646 h 553151"/>
              <a:gd name="connsiteX61" fmla="*/ 604406 w 1393974"/>
              <a:gd name="connsiteY61" fmla="*/ 455319 h 553151"/>
              <a:gd name="connsiteX62" fmla="*/ 653322 w 1393974"/>
              <a:gd name="connsiteY62" fmla="*/ 504235 h 553151"/>
              <a:gd name="connsiteX63" fmla="*/ 604406 w 1393974"/>
              <a:gd name="connsiteY63" fmla="*/ 553151 h 553151"/>
              <a:gd name="connsiteX64" fmla="*/ 555490 w 1393974"/>
              <a:gd name="connsiteY64" fmla="*/ 504235 h 553151"/>
              <a:gd name="connsiteX65" fmla="*/ 569817 w 1393974"/>
              <a:gd name="connsiteY65" fmla="*/ 469646 h 553151"/>
              <a:gd name="connsiteX66" fmla="*/ 940143 w 1393974"/>
              <a:gd name="connsiteY66" fmla="*/ 14327 h 553151"/>
              <a:gd name="connsiteX67" fmla="*/ 974732 w 1393974"/>
              <a:gd name="connsiteY67" fmla="*/ 0 h 553151"/>
              <a:gd name="connsiteX68" fmla="*/ 1023648 w 1393974"/>
              <a:gd name="connsiteY68" fmla="*/ 48916 h 553151"/>
              <a:gd name="connsiteX69" fmla="*/ 974732 w 1393974"/>
              <a:gd name="connsiteY69" fmla="*/ 97832 h 553151"/>
              <a:gd name="connsiteX70" fmla="*/ 925816 w 1393974"/>
              <a:gd name="connsiteY70" fmla="*/ 48916 h 553151"/>
              <a:gd name="connsiteX71" fmla="*/ 940143 w 1393974"/>
              <a:gd name="connsiteY71" fmla="*/ 14327 h 553151"/>
              <a:gd name="connsiteX72" fmla="*/ 754980 w 1393974"/>
              <a:gd name="connsiteY72" fmla="*/ 166100 h 553151"/>
              <a:gd name="connsiteX73" fmla="*/ 789569 w 1393974"/>
              <a:gd name="connsiteY73" fmla="*/ 151773 h 553151"/>
              <a:gd name="connsiteX74" fmla="*/ 838485 w 1393974"/>
              <a:gd name="connsiteY74" fmla="*/ 200689 h 553151"/>
              <a:gd name="connsiteX75" fmla="*/ 789569 w 1393974"/>
              <a:gd name="connsiteY75" fmla="*/ 249605 h 553151"/>
              <a:gd name="connsiteX76" fmla="*/ 740653 w 1393974"/>
              <a:gd name="connsiteY76" fmla="*/ 200689 h 553151"/>
              <a:gd name="connsiteX77" fmla="*/ 754980 w 1393974"/>
              <a:gd name="connsiteY77" fmla="*/ 166100 h 553151"/>
              <a:gd name="connsiteX78" fmla="*/ 569817 w 1393974"/>
              <a:gd name="connsiteY78" fmla="*/ 317873 h 553151"/>
              <a:gd name="connsiteX79" fmla="*/ 604406 w 1393974"/>
              <a:gd name="connsiteY79" fmla="*/ 303546 h 553151"/>
              <a:gd name="connsiteX80" fmla="*/ 653322 w 1393974"/>
              <a:gd name="connsiteY80" fmla="*/ 352462 h 553151"/>
              <a:gd name="connsiteX81" fmla="*/ 604406 w 1393974"/>
              <a:gd name="connsiteY81" fmla="*/ 401378 h 553151"/>
              <a:gd name="connsiteX82" fmla="*/ 555490 w 1393974"/>
              <a:gd name="connsiteY82" fmla="*/ 352462 h 553151"/>
              <a:gd name="connsiteX83" fmla="*/ 569817 w 1393974"/>
              <a:gd name="connsiteY83" fmla="*/ 317873 h 553151"/>
              <a:gd name="connsiteX84" fmla="*/ 384653 w 1393974"/>
              <a:gd name="connsiteY84" fmla="*/ 469646 h 553151"/>
              <a:gd name="connsiteX85" fmla="*/ 419242 w 1393974"/>
              <a:gd name="connsiteY85" fmla="*/ 455319 h 553151"/>
              <a:gd name="connsiteX86" fmla="*/ 468158 w 1393974"/>
              <a:gd name="connsiteY86" fmla="*/ 504235 h 553151"/>
              <a:gd name="connsiteX87" fmla="*/ 419242 w 1393974"/>
              <a:gd name="connsiteY87" fmla="*/ 553151 h 553151"/>
              <a:gd name="connsiteX88" fmla="*/ 370326 w 1393974"/>
              <a:gd name="connsiteY88" fmla="*/ 504235 h 553151"/>
              <a:gd name="connsiteX89" fmla="*/ 384653 w 1393974"/>
              <a:gd name="connsiteY89" fmla="*/ 469646 h 553151"/>
              <a:gd name="connsiteX90" fmla="*/ 754980 w 1393974"/>
              <a:gd name="connsiteY90" fmla="*/ 14327 h 553151"/>
              <a:gd name="connsiteX91" fmla="*/ 789569 w 1393974"/>
              <a:gd name="connsiteY91" fmla="*/ 0 h 553151"/>
              <a:gd name="connsiteX92" fmla="*/ 838485 w 1393974"/>
              <a:gd name="connsiteY92" fmla="*/ 48916 h 553151"/>
              <a:gd name="connsiteX93" fmla="*/ 789569 w 1393974"/>
              <a:gd name="connsiteY93" fmla="*/ 97832 h 553151"/>
              <a:gd name="connsiteX94" fmla="*/ 740653 w 1393974"/>
              <a:gd name="connsiteY94" fmla="*/ 48916 h 553151"/>
              <a:gd name="connsiteX95" fmla="*/ 754980 w 1393974"/>
              <a:gd name="connsiteY95" fmla="*/ 14327 h 553151"/>
              <a:gd name="connsiteX96" fmla="*/ 569817 w 1393974"/>
              <a:gd name="connsiteY96" fmla="*/ 166100 h 553151"/>
              <a:gd name="connsiteX97" fmla="*/ 604406 w 1393974"/>
              <a:gd name="connsiteY97" fmla="*/ 151773 h 553151"/>
              <a:gd name="connsiteX98" fmla="*/ 653322 w 1393974"/>
              <a:gd name="connsiteY98" fmla="*/ 200689 h 553151"/>
              <a:gd name="connsiteX99" fmla="*/ 604406 w 1393974"/>
              <a:gd name="connsiteY99" fmla="*/ 249605 h 553151"/>
              <a:gd name="connsiteX100" fmla="*/ 555490 w 1393974"/>
              <a:gd name="connsiteY100" fmla="*/ 200689 h 553151"/>
              <a:gd name="connsiteX101" fmla="*/ 569817 w 1393974"/>
              <a:gd name="connsiteY101" fmla="*/ 166100 h 553151"/>
              <a:gd name="connsiteX102" fmla="*/ 384653 w 1393974"/>
              <a:gd name="connsiteY102" fmla="*/ 317873 h 553151"/>
              <a:gd name="connsiteX103" fmla="*/ 419242 w 1393974"/>
              <a:gd name="connsiteY103" fmla="*/ 303546 h 553151"/>
              <a:gd name="connsiteX104" fmla="*/ 468158 w 1393974"/>
              <a:gd name="connsiteY104" fmla="*/ 352462 h 553151"/>
              <a:gd name="connsiteX105" fmla="*/ 419242 w 1393974"/>
              <a:gd name="connsiteY105" fmla="*/ 401378 h 553151"/>
              <a:gd name="connsiteX106" fmla="*/ 370326 w 1393974"/>
              <a:gd name="connsiteY106" fmla="*/ 352462 h 553151"/>
              <a:gd name="connsiteX107" fmla="*/ 384653 w 1393974"/>
              <a:gd name="connsiteY107" fmla="*/ 317873 h 553151"/>
              <a:gd name="connsiteX108" fmla="*/ 199490 w 1393974"/>
              <a:gd name="connsiteY108" fmla="*/ 469646 h 553151"/>
              <a:gd name="connsiteX109" fmla="*/ 234079 w 1393974"/>
              <a:gd name="connsiteY109" fmla="*/ 455319 h 553151"/>
              <a:gd name="connsiteX110" fmla="*/ 282995 w 1393974"/>
              <a:gd name="connsiteY110" fmla="*/ 504235 h 553151"/>
              <a:gd name="connsiteX111" fmla="*/ 234079 w 1393974"/>
              <a:gd name="connsiteY111" fmla="*/ 553151 h 553151"/>
              <a:gd name="connsiteX112" fmla="*/ 185163 w 1393974"/>
              <a:gd name="connsiteY112" fmla="*/ 504235 h 553151"/>
              <a:gd name="connsiteX113" fmla="*/ 199490 w 1393974"/>
              <a:gd name="connsiteY113" fmla="*/ 469646 h 553151"/>
              <a:gd name="connsiteX114" fmla="*/ 569817 w 1393974"/>
              <a:gd name="connsiteY114" fmla="*/ 14327 h 553151"/>
              <a:gd name="connsiteX115" fmla="*/ 604406 w 1393974"/>
              <a:gd name="connsiteY115" fmla="*/ 0 h 553151"/>
              <a:gd name="connsiteX116" fmla="*/ 653322 w 1393974"/>
              <a:gd name="connsiteY116" fmla="*/ 48916 h 553151"/>
              <a:gd name="connsiteX117" fmla="*/ 604406 w 1393974"/>
              <a:gd name="connsiteY117" fmla="*/ 97832 h 553151"/>
              <a:gd name="connsiteX118" fmla="*/ 555490 w 1393974"/>
              <a:gd name="connsiteY118" fmla="*/ 48916 h 553151"/>
              <a:gd name="connsiteX119" fmla="*/ 569817 w 1393974"/>
              <a:gd name="connsiteY119" fmla="*/ 14327 h 553151"/>
              <a:gd name="connsiteX120" fmla="*/ 384653 w 1393974"/>
              <a:gd name="connsiteY120" fmla="*/ 166100 h 553151"/>
              <a:gd name="connsiteX121" fmla="*/ 419242 w 1393974"/>
              <a:gd name="connsiteY121" fmla="*/ 151773 h 553151"/>
              <a:gd name="connsiteX122" fmla="*/ 468158 w 1393974"/>
              <a:gd name="connsiteY122" fmla="*/ 200689 h 553151"/>
              <a:gd name="connsiteX123" fmla="*/ 419242 w 1393974"/>
              <a:gd name="connsiteY123" fmla="*/ 249605 h 553151"/>
              <a:gd name="connsiteX124" fmla="*/ 370326 w 1393974"/>
              <a:gd name="connsiteY124" fmla="*/ 200689 h 553151"/>
              <a:gd name="connsiteX125" fmla="*/ 384653 w 1393974"/>
              <a:gd name="connsiteY125" fmla="*/ 166100 h 553151"/>
              <a:gd name="connsiteX126" fmla="*/ 199490 w 1393974"/>
              <a:gd name="connsiteY126" fmla="*/ 317873 h 553151"/>
              <a:gd name="connsiteX127" fmla="*/ 234079 w 1393974"/>
              <a:gd name="connsiteY127" fmla="*/ 303546 h 553151"/>
              <a:gd name="connsiteX128" fmla="*/ 282995 w 1393974"/>
              <a:gd name="connsiteY128" fmla="*/ 352462 h 553151"/>
              <a:gd name="connsiteX129" fmla="*/ 234079 w 1393974"/>
              <a:gd name="connsiteY129" fmla="*/ 401378 h 553151"/>
              <a:gd name="connsiteX130" fmla="*/ 185163 w 1393974"/>
              <a:gd name="connsiteY130" fmla="*/ 352462 h 553151"/>
              <a:gd name="connsiteX131" fmla="*/ 199490 w 1393974"/>
              <a:gd name="connsiteY131" fmla="*/ 317873 h 553151"/>
              <a:gd name="connsiteX132" fmla="*/ 14327 w 1393974"/>
              <a:gd name="connsiteY132" fmla="*/ 469646 h 553151"/>
              <a:gd name="connsiteX133" fmla="*/ 48916 w 1393974"/>
              <a:gd name="connsiteY133" fmla="*/ 455319 h 553151"/>
              <a:gd name="connsiteX134" fmla="*/ 97832 w 1393974"/>
              <a:gd name="connsiteY134" fmla="*/ 504235 h 553151"/>
              <a:gd name="connsiteX135" fmla="*/ 48916 w 1393974"/>
              <a:gd name="connsiteY135" fmla="*/ 553151 h 553151"/>
              <a:gd name="connsiteX136" fmla="*/ 0 w 1393974"/>
              <a:gd name="connsiteY136" fmla="*/ 504235 h 553151"/>
              <a:gd name="connsiteX137" fmla="*/ 14327 w 1393974"/>
              <a:gd name="connsiteY137" fmla="*/ 469646 h 553151"/>
              <a:gd name="connsiteX138" fmla="*/ 384653 w 1393974"/>
              <a:gd name="connsiteY138" fmla="*/ 14327 h 553151"/>
              <a:gd name="connsiteX139" fmla="*/ 419242 w 1393974"/>
              <a:gd name="connsiteY139" fmla="*/ 0 h 553151"/>
              <a:gd name="connsiteX140" fmla="*/ 468158 w 1393974"/>
              <a:gd name="connsiteY140" fmla="*/ 48916 h 553151"/>
              <a:gd name="connsiteX141" fmla="*/ 419242 w 1393974"/>
              <a:gd name="connsiteY141" fmla="*/ 97832 h 553151"/>
              <a:gd name="connsiteX142" fmla="*/ 370326 w 1393974"/>
              <a:gd name="connsiteY142" fmla="*/ 48916 h 553151"/>
              <a:gd name="connsiteX143" fmla="*/ 384653 w 1393974"/>
              <a:gd name="connsiteY143" fmla="*/ 14327 h 553151"/>
              <a:gd name="connsiteX144" fmla="*/ 199490 w 1393974"/>
              <a:gd name="connsiteY144" fmla="*/ 166100 h 553151"/>
              <a:gd name="connsiteX145" fmla="*/ 234079 w 1393974"/>
              <a:gd name="connsiteY145" fmla="*/ 151773 h 553151"/>
              <a:gd name="connsiteX146" fmla="*/ 282995 w 1393974"/>
              <a:gd name="connsiteY146" fmla="*/ 200689 h 553151"/>
              <a:gd name="connsiteX147" fmla="*/ 234079 w 1393974"/>
              <a:gd name="connsiteY147" fmla="*/ 249605 h 553151"/>
              <a:gd name="connsiteX148" fmla="*/ 185163 w 1393974"/>
              <a:gd name="connsiteY148" fmla="*/ 200689 h 553151"/>
              <a:gd name="connsiteX149" fmla="*/ 199490 w 1393974"/>
              <a:gd name="connsiteY149" fmla="*/ 166100 h 553151"/>
              <a:gd name="connsiteX150" fmla="*/ 14327 w 1393974"/>
              <a:gd name="connsiteY150" fmla="*/ 317873 h 553151"/>
              <a:gd name="connsiteX151" fmla="*/ 48916 w 1393974"/>
              <a:gd name="connsiteY151" fmla="*/ 303546 h 553151"/>
              <a:gd name="connsiteX152" fmla="*/ 97832 w 1393974"/>
              <a:gd name="connsiteY152" fmla="*/ 352462 h 553151"/>
              <a:gd name="connsiteX153" fmla="*/ 48916 w 1393974"/>
              <a:gd name="connsiteY153" fmla="*/ 401378 h 553151"/>
              <a:gd name="connsiteX154" fmla="*/ 0 w 1393974"/>
              <a:gd name="connsiteY154" fmla="*/ 352462 h 553151"/>
              <a:gd name="connsiteX155" fmla="*/ 14327 w 1393974"/>
              <a:gd name="connsiteY155" fmla="*/ 317873 h 553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Lst>
            <a:rect l="l" t="t" r="r" b="b"/>
            <a:pathLst>
              <a:path w="1393974" h="553151">
                <a:moveTo>
                  <a:pt x="1310469" y="469646"/>
                </a:moveTo>
                <a:cubicBezTo>
                  <a:pt x="1319321" y="460794"/>
                  <a:pt x="1331550" y="455319"/>
                  <a:pt x="1345058" y="455319"/>
                </a:cubicBezTo>
                <a:cubicBezTo>
                  <a:pt x="1372074" y="455319"/>
                  <a:pt x="1393974" y="477219"/>
                  <a:pt x="1393974" y="504235"/>
                </a:cubicBezTo>
                <a:cubicBezTo>
                  <a:pt x="1393974" y="531251"/>
                  <a:pt x="1372074" y="553151"/>
                  <a:pt x="1345058" y="553151"/>
                </a:cubicBezTo>
                <a:cubicBezTo>
                  <a:pt x="1318042" y="553151"/>
                  <a:pt x="1296142" y="531251"/>
                  <a:pt x="1296142" y="504235"/>
                </a:cubicBezTo>
                <a:cubicBezTo>
                  <a:pt x="1296142" y="490727"/>
                  <a:pt x="1301617" y="478498"/>
                  <a:pt x="1310469" y="469646"/>
                </a:cubicBezTo>
                <a:close/>
                <a:moveTo>
                  <a:pt x="1310469" y="317873"/>
                </a:moveTo>
                <a:cubicBezTo>
                  <a:pt x="1319321" y="309021"/>
                  <a:pt x="1331550" y="303546"/>
                  <a:pt x="1345058" y="303546"/>
                </a:cubicBezTo>
                <a:cubicBezTo>
                  <a:pt x="1372074" y="303546"/>
                  <a:pt x="1393974" y="325446"/>
                  <a:pt x="1393974" y="352462"/>
                </a:cubicBezTo>
                <a:cubicBezTo>
                  <a:pt x="1393974" y="379478"/>
                  <a:pt x="1372074" y="401378"/>
                  <a:pt x="1345058" y="401378"/>
                </a:cubicBezTo>
                <a:cubicBezTo>
                  <a:pt x="1318042" y="401378"/>
                  <a:pt x="1296142" y="379478"/>
                  <a:pt x="1296142" y="352462"/>
                </a:cubicBezTo>
                <a:cubicBezTo>
                  <a:pt x="1296142" y="338954"/>
                  <a:pt x="1301617" y="326725"/>
                  <a:pt x="1310469" y="317873"/>
                </a:cubicBezTo>
                <a:close/>
                <a:moveTo>
                  <a:pt x="1125306" y="469646"/>
                </a:moveTo>
                <a:cubicBezTo>
                  <a:pt x="1134158" y="460794"/>
                  <a:pt x="1146388" y="455319"/>
                  <a:pt x="1159895" y="455319"/>
                </a:cubicBezTo>
                <a:cubicBezTo>
                  <a:pt x="1186911" y="455319"/>
                  <a:pt x="1208811" y="477219"/>
                  <a:pt x="1208811" y="504235"/>
                </a:cubicBezTo>
                <a:cubicBezTo>
                  <a:pt x="1208811" y="531251"/>
                  <a:pt x="1186911" y="553151"/>
                  <a:pt x="1159895" y="553151"/>
                </a:cubicBezTo>
                <a:cubicBezTo>
                  <a:pt x="1132879" y="553151"/>
                  <a:pt x="1110979" y="531251"/>
                  <a:pt x="1110979" y="504235"/>
                </a:cubicBezTo>
                <a:cubicBezTo>
                  <a:pt x="1110979" y="490727"/>
                  <a:pt x="1116454" y="478498"/>
                  <a:pt x="1125306" y="469646"/>
                </a:cubicBezTo>
                <a:close/>
                <a:moveTo>
                  <a:pt x="1125306" y="317873"/>
                </a:moveTo>
                <a:cubicBezTo>
                  <a:pt x="1134158" y="309021"/>
                  <a:pt x="1146387" y="303546"/>
                  <a:pt x="1159895" y="303546"/>
                </a:cubicBezTo>
                <a:cubicBezTo>
                  <a:pt x="1186911" y="303546"/>
                  <a:pt x="1208811" y="325446"/>
                  <a:pt x="1208811" y="352462"/>
                </a:cubicBezTo>
                <a:cubicBezTo>
                  <a:pt x="1208811" y="379478"/>
                  <a:pt x="1186911" y="401378"/>
                  <a:pt x="1159895" y="401378"/>
                </a:cubicBezTo>
                <a:cubicBezTo>
                  <a:pt x="1132879" y="401378"/>
                  <a:pt x="1110979" y="379478"/>
                  <a:pt x="1110979" y="352462"/>
                </a:cubicBezTo>
                <a:cubicBezTo>
                  <a:pt x="1110979" y="338954"/>
                  <a:pt x="1116454" y="326725"/>
                  <a:pt x="1125306" y="317873"/>
                </a:cubicBezTo>
                <a:close/>
                <a:moveTo>
                  <a:pt x="940143" y="469646"/>
                </a:moveTo>
                <a:cubicBezTo>
                  <a:pt x="948995" y="460794"/>
                  <a:pt x="961224" y="455319"/>
                  <a:pt x="974732" y="455319"/>
                </a:cubicBezTo>
                <a:cubicBezTo>
                  <a:pt x="1001748" y="455319"/>
                  <a:pt x="1023648" y="477219"/>
                  <a:pt x="1023648" y="504235"/>
                </a:cubicBezTo>
                <a:cubicBezTo>
                  <a:pt x="1023648" y="531251"/>
                  <a:pt x="1001748" y="553151"/>
                  <a:pt x="974732" y="553151"/>
                </a:cubicBezTo>
                <a:cubicBezTo>
                  <a:pt x="947716" y="553151"/>
                  <a:pt x="925816" y="531251"/>
                  <a:pt x="925816" y="504235"/>
                </a:cubicBezTo>
                <a:cubicBezTo>
                  <a:pt x="925816" y="490727"/>
                  <a:pt x="931291" y="478498"/>
                  <a:pt x="940143" y="469646"/>
                </a:cubicBezTo>
                <a:close/>
                <a:moveTo>
                  <a:pt x="1125306" y="166100"/>
                </a:moveTo>
                <a:cubicBezTo>
                  <a:pt x="1134158" y="157248"/>
                  <a:pt x="1146387" y="151773"/>
                  <a:pt x="1159895" y="151773"/>
                </a:cubicBezTo>
                <a:cubicBezTo>
                  <a:pt x="1186911" y="151773"/>
                  <a:pt x="1208811" y="173673"/>
                  <a:pt x="1208811" y="200689"/>
                </a:cubicBezTo>
                <a:cubicBezTo>
                  <a:pt x="1208811" y="227705"/>
                  <a:pt x="1186911" y="249605"/>
                  <a:pt x="1159895" y="249605"/>
                </a:cubicBezTo>
                <a:cubicBezTo>
                  <a:pt x="1132879" y="249605"/>
                  <a:pt x="1110979" y="227705"/>
                  <a:pt x="1110979" y="200689"/>
                </a:cubicBezTo>
                <a:cubicBezTo>
                  <a:pt x="1110979" y="187181"/>
                  <a:pt x="1116454" y="174952"/>
                  <a:pt x="1125306" y="166100"/>
                </a:cubicBezTo>
                <a:close/>
                <a:moveTo>
                  <a:pt x="940143" y="317873"/>
                </a:moveTo>
                <a:cubicBezTo>
                  <a:pt x="948995" y="309021"/>
                  <a:pt x="961224" y="303546"/>
                  <a:pt x="974732" y="303546"/>
                </a:cubicBezTo>
                <a:cubicBezTo>
                  <a:pt x="1001748" y="303546"/>
                  <a:pt x="1023648" y="325446"/>
                  <a:pt x="1023648" y="352462"/>
                </a:cubicBezTo>
                <a:cubicBezTo>
                  <a:pt x="1023648" y="379478"/>
                  <a:pt x="1001748" y="401378"/>
                  <a:pt x="974732" y="401378"/>
                </a:cubicBezTo>
                <a:cubicBezTo>
                  <a:pt x="947716" y="401378"/>
                  <a:pt x="925816" y="379478"/>
                  <a:pt x="925816" y="352462"/>
                </a:cubicBezTo>
                <a:cubicBezTo>
                  <a:pt x="925816" y="338954"/>
                  <a:pt x="931291" y="326725"/>
                  <a:pt x="940143" y="317873"/>
                </a:cubicBezTo>
                <a:close/>
                <a:moveTo>
                  <a:pt x="754980" y="469646"/>
                </a:moveTo>
                <a:cubicBezTo>
                  <a:pt x="763832" y="460794"/>
                  <a:pt x="776062" y="455319"/>
                  <a:pt x="789569" y="455319"/>
                </a:cubicBezTo>
                <a:cubicBezTo>
                  <a:pt x="816585" y="455319"/>
                  <a:pt x="838485" y="477219"/>
                  <a:pt x="838485" y="504235"/>
                </a:cubicBezTo>
                <a:cubicBezTo>
                  <a:pt x="838485" y="531251"/>
                  <a:pt x="816585" y="553151"/>
                  <a:pt x="789569" y="553151"/>
                </a:cubicBezTo>
                <a:cubicBezTo>
                  <a:pt x="762553" y="553151"/>
                  <a:pt x="740653" y="531251"/>
                  <a:pt x="740653" y="504235"/>
                </a:cubicBezTo>
                <a:cubicBezTo>
                  <a:pt x="740653" y="490727"/>
                  <a:pt x="746128" y="478498"/>
                  <a:pt x="754980" y="469646"/>
                </a:cubicBezTo>
                <a:close/>
                <a:moveTo>
                  <a:pt x="940143" y="166100"/>
                </a:moveTo>
                <a:cubicBezTo>
                  <a:pt x="948995" y="157248"/>
                  <a:pt x="961225" y="151772"/>
                  <a:pt x="974732" y="151773"/>
                </a:cubicBezTo>
                <a:cubicBezTo>
                  <a:pt x="1001748" y="151773"/>
                  <a:pt x="1023648" y="173673"/>
                  <a:pt x="1023648" y="200689"/>
                </a:cubicBezTo>
                <a:cubicBezTo>
                  <a:pt x="1023648" y="227705"/>
                  <a:pt x="1001748" y="249605"/>
                  <a:pt x="974732" y="249605"/>
                </a:cubicBezTo>
                <a:cubicBezTo>
                  <a:pt x="947716" y="249605"/>
                  <a:pt x="925816" y="227705"/>
                  <a:pt x="925816" y="200689"/>
                </a:cubicBezTo>
                <a:cubicBezTo>
                  <a:pt x="925816" y="187181"/>
                  <a:pt x="931291" y="174952"/>
                  <a:pt x="940143" y="166100"/>
                </a:cubicBezTo>
                <a:close/>
                <a:moveTo>
                  <a:pt x="754980" y="317873"/>
                </a:moveTo>
                <a:cubicBezTo>
                  <a:pt x="763832" y="309021"/>
                  <a:pt x="776061" y="303546"/>
                  <a:pt x="789569" y="303546"/>
                </a:cubicBezTo>
                <a:cubicBezTo>
                  <a:pt x="816585" y="303546"/>
                  <a:pt x="838485" y="325446"/>
                  <a:pt x="838485" y="352462"/>
                </a:cubicBezTo>
                <a:cubicBezTo>
                  <a:pt x="838485" y="379478"/>
                  <a:pt x="816585" y="401378"/>
                  <a:pt x="789569" y="401378"/>
                </a:cubicBezTo>
                <a:cubicBezTo>
                  <a:pt x="762553" y="401378"/>
                  <a:pt x="740653" y="379478"/>
                  <a:pt x="740653" y="352462"/>
                </a:cubicBezTo>
                <a:cubicBezTo>
                  <a:pt x="740653" y="338954"/>
                  <a:pt x="746128" y="326725"/>
                  <a:pt x="754980" y="317873"/>
                </a:cubicBezTo>
                <a:close/>
                <a:moveTo>
                  <a:pt x="569817" y="469646"/>
                </a:moveTo>
                <a:cubicBezTo>
                  <a:pt x="578669" y="460794"/>
                  <a:pt x="590898" y="455319"/>
                  <a:pt x="604406" y="455319"/>
                </a:cubicBezTo>
                <a:cubicBezTo>
                  <a:pt x="631422" y="455319"/>
                  <a:pt x="653322" y="477219"/>
                  <a:pt x="653322" y="504235"/>
                </a:cubicBezTo>
                <a:cubicBezTo>
                  <a:pt x="653322" y="531251"/>
                  <a:pt x="631422" y="553151"/>
                  <a:pt x="604406" y="553151"/>
                </a:cubicBezTo>
                <a:cubicBezTo>
                  <a:pt x="577390" y="553151"/>
                  <a:pt x="555490" y="531251"/>
                  <a:pt x="555490" y="504235"/>
                </a:cubicBezTo>
                <a:cubicBezTo>
                  <a:pt x="555490" y="490727"/>
                  <a:pt x="560965" y="478498"/>
                  <a:pt x="569817" y="469646"/>
                </a:cubicBezTo>
                <a:close/>
                <a:moveTo>
                  <a:pt x="940143" y="14327"/>
                </a:moveTo>
                <a:cubicBezTo>
                  <a:pt x="948995" y="5475"/>
                  <a:pt x="961224" y="0"/>
                  <a:pt x="974732" y="0"/>
                </a:cubicBezTo>
                <a:cubicBezTo>
                  <a:pt x="1001748" y="0"/>
                  <a:pt x="1023648" y="21900"/>
                  <a:pt x="1023648" y="48916"/>
                </a:cubicBezTo>
                <a:cubicBezTo>
                  <a:pt x="1023648" y="75932"/>
                  <a:pt x="1001748" y="97832"/>
                  <a:pt x="974732" y="97832"/>
                </a:cubicBezTo>
                <a:cubicBezTo>
                  <a:pt x="947716" y="97832"/>
                  <a:pt x="925816" y="75932"/>
                  <a:pt x="925816" y="48916"/>
                </a:cubicBezTo>
                <a:cubicBezTo>
                  <a:pt x="925816" y="35408"/>
                  <a:pt x="931291" y="23179"/>
                  <a:pt x="940143" y="14327"/>
                </a:cubicBezTo>
                <a:close/>
                <a:moveTo>
                  <a:pt x="754980" y="166100"/>
                </a:moveTo>
                <a:cubicBezTo>
                  <a:pt x="763832" y="157248"/>
                  <a:pt x="776061" y="151773"/>
                  <a:pt x="789569" y="151773"/>
                </a:cubicBezTo>
                <a:cubicBezTo>
                  <a:pt x="816585" y="151773"/>
                  <a:pt x="838485" y="173673"/>
                  <a:pt x="838485" y="200689"/>
                </a:cubicBezTo>
                <a:cubicBezTo>
                  <a:pt x="838485" y="227705"/>
                  <a:pt x="816585" y="249605"/>
                  <a:pt x="789569" y="249605"/>
                </a:cubicBezTo>
                <a:cubicBezTo>
                  <a:pt x="762553" y="249605"/>
                  <a:pt x="740653" y="227705"/>
                  <a:pt x="740653" y="200689"/>
                </a:cubicBezTo>
                <a:cubicBezTo>
                  <a:pt x="740653" y="187181"/>
                  <a:pt x="746128" y="174952"/>
                  <a:pt x="754980" y="166100"/>
                </a:cubicBezTo>
                <a:close/>
                <a:moveTo>
                  <a:pt x="569817" y="317873"/>
                </a:moveTo>
                <a:cubicBezTo>
                  <a:pt x="578669" y="309021"/>
                  <a:pt x="590898" y="303546"/>
                  <a:pt x="604406" y="303546"/>
                </a:cubicBezTo>
                <a:cubicBezTo>
                  <a:pt x="631422" y="303546"/>
                  <a:pt x="653322" y="325446"/>
                  <a:pt x="653322" y="352462"/>
                </a:cubicBezTo>
                <a:cubicBezTo>
                  <a:pt x="653322" y="379478"/>
                  <a:pt x="631422" y="401378"/>
                  <a:pt x="604406" y="401378"/>
                </a:cubicBezTo>
                <a:cubicBezTo>
                  <a:pt x="577390" y="401378"/>
                  <a:pt x="555490" y="379478"/>
                  <a:pt x="555490" y="352462"/>
                </a:cubicBezTo>
                <a:cubicBezTo>
                  <a:pt x="555490" y="338954"/>
                  <a:pt x="560965" y="326725"/>
                  <a:pt x="569817" y="317873"/>
                </a:cubicBezTo>
                <a:close/>
                <a:moveTo>
                  <a:pt x="384653" y="469646"/>
                </a:moveTo>
                <a:cubicBezTo>
                  <a:pt x="393505" y="460794"/>
                  <a:pt x="405734" y="455319"/>
                  <a:pt x="419242" y="455319"/>
                </a:cubicBezTo>
                <a:cubicBezTo>
                  <a:pt x="446258" y="455319"/>
                  <a:pt x="468158" y="477219"/>
                  <a:pt x="468158" y="504235"/>
                </a:cubicBezTo>
                <a:cubicBezTo>
                  <a:pt x="468158" y="531251"/>
                  <a:pt x="446258" y="553151"/>
                  <a:pt x="419242" y="553151"/>
                </a:cubicBezTo>
                <a:cubicBezTo>
                  <a:pt x="392226" y="553151"/>
                  <a:pt x="370326" y="531251"/>
                  <a:pt x="370326" y="504235"/>
                </a:cubicBezTo>
                <a:cubicBezTo>
                  <a:pt x="370326" y="490727"/>
                  <a:pt x="375801" y="478498"/>
                  <a:pt x="384653" y="469646"/>
                </a:cubicBezTo>
                <a:close/>
                <a:moveTo>
                  <a:pt x="754980" y="14327"/>
                </a:moveTo>
                <a:cubicBezTo>
                  <a:pt x="763832" y="5475"/>
                  <a:pt x="776061" y="-1"/>
                  <a:pt x="789569" y="0"/>
                </a:cubicBezTo>
                <a:cubicBezTo>
                  <a:pt x="816585" y="0"/>
                  <a:pt x="838485" y="21900"/>
                  <a:pt x="838485" y="48916"/>
                </a:cubicBezTo>
                <a:cubicBezTo>
                  <a:pt x="838485" y="75932"/>
                  <a:pt x="816585" y="97832"/>
                  <a:pt x="789569" y="97832"/>
                </a:cubicBezTo>
                <a:cubicBezTo>
                  <a:pt x="762553" y="97832"/>
                  <a:pt x="740653" y="75932"/>
                  <a:pt x="740653" y="48916"/>
                </a:cubicBezTo>
                <a:cubicBezTo>
                  <a:pt x="740653" y="35408"/>
                  <a:pt x="746128" y="23179"/>
                  <a:pt x="754980" y="14327"/>
                </a:cubicBezTo>
                <a:close/>
                <a:moveTo>
                  <a:pt x="569817" y="166100"/>
                </a:moveTo>
                <a:cubicBezTo>
                  <a:pt x="578669" y="157248"/>
                  <a:pt x="590899" y="151772"/>
                  <a:pt x="604406" y="151773"/>
                </a:cubicBezTo>
                <a:cubicBezTo>
                  <a:pt x="631422" y="151773"/>
                  <a:pt x="653322" y="173673"/>
                  <a:pt x="653322" y="200689"/>
                </a:cubicBezTo>
                <a:cubicBezTo>
                  <a:pt x="653322" y="227705"/>
                  <a:pt x="631422" y="249605"/>
                  <a:pt x="604406" y="249605"/>
                </a:cubicBezTo>
                <a:cubicBezTo>
                  <a:pt x="577390" y="249605"/>
                  <a:pt x="555490" y="227705"/>
                  <a:pt x="555490" y="200689"/>
                </a:cubicBezTo>
                <a:cubicBezTo>
                  <a:pt x="555490" y="187181"/>
                  <a:pt x="560965" y="174952"/>
                  <a:pt x="569817" y="166100"/>
                </a:cubicBezTo>
                <a:close/>
                <a:moveTo>
                  <a:pt x="384653" y="317873"/>
                </a:moveTo>
                <a:cubicBezTo>
                  <a:pt x="393505" y="309021"/>
                  <a:pt x="405735" y="303546"/>
                  <a:pt x="419242" y="303546"/>
                </a:cubicBezTo>
                <a:cubicBezTo>
                  <a:pt x="446258" y="303546"/>
                  <a:pt x="468158" y="325446"/>
                  <a:pt x="468158" y="352462"/>
                </a:cubicBezTo>
                <a:cubicBezTo>
                  <a:pt x="468158" y="379478"/>
                  <a:pt x="446258" y="401378"/>
                  <a:pt x="419242" y="401378"/>
                </a:cubicBezTo>
                <a:cubicBezTo>
                  <a:pt x="392226" y="401378"/>
                  <a:pt x="370326" y="379478"/>
                  <a:pt x="370326" y="352462"/>
                </a:cubicBezTo>
                <a:cubicBezTo>
                  <a:pt x="370326" y="338954"/>
                  <a:pt x="375801" y="326725"/>
                  <a:pt x="384653" y="317873"/>
                </a:cubicBezTo>
                <a:close/>
                <a:moveTo>
                  <a:pt x="199490" y="469646"/>
                </a:moveTo>
                <a:cubicBezTo>
                  <a:pt x="208342" y="460794"/>
                  <a:pt x="220572" y="455318"/>
                  <a:pt x="234079" y="455319"/>
                </a:cubicBezTo>
                <a:cubicBezTo>
                  <a:pt x="261095" y="455319"/>
                  <a:pt x="282995" y="477219"/>
                  <a:pt x="282995" y="504235"/>
                </a:cubicBezTo>
                <a:cubicBezTo>
                  <a:pt x="282995" y="531251"/>
                  <a:pt x="261095" y="553151"/>
                  <a:pt x="234079" y="553151"/>
                </a:cubicBezTo>
                <a:cubicBezTo>
                  <a:pt x="207063" y="553151"/>
                  <a:pt x="185163" y="531251"/>
                  <a:pt x="185163" y="504235"/>
                </a:cubicBezTo>
                <a:cubicBezTo>
                  <a:pt x="185163" y="490727"/>
                  <a:pt x="190638" y="478498"/>
                  <a:pt x="199490" y="469646"/>
                </a:cubicBezTo>
                <a:close/>
                <a:moveTo>
                  <a:pt x="569817" y="14327"/>
                </a:moveTo>
                <a:cubicBezTo>
                  <a:pt x="578669" y="5475"/>
                  <a:pt x="590898" y="0"/>
                  <a:pt x="604406" y="0"/>
                </a:cubicBezTo>
                <a:cubicBezTo>
                  <a:pt x="631422" y="0"/>
                  <a:pt x="653322" y="21900"/>
                  <a:pt x="653322" y="48916"/>
                </a:cubicBezTo>
                <a:cubicBezTo>
                  <a:pt x="653322" y="75932"/>
                  <a:pt x="631422" y="97832"/>
                  <a:pt x="604406" y="97832"/>
                </a:cubicBezTo>
                <a:cubicBezTo>
                  <a:pt x="577390" y="97832"/>
                  <a:pt x="555490" y="75932"/>
                  <a:pt x="555490" y="48916"/>
                </a:cubicBezTo>
                <a:cubicBezTo>
                  <a:pt x="555490" y="35408"/>
                  <a:pt x="560965" y="23179"/>
                  <a:pt x="569817" y="14327"/>
                </a:cubicBezTo>
                <a:close/>
                <a:moveTo>
                  <a:pt x="384653" y="166100"/>
                </a:moveTo>
                <a:cubicBezTo>
                  <a:pt x="393505" y="157249"/>
                  <a:pt x="405734" y="151773"/>
                  <a:pt x="419242" y="151773"/>
                </a:cubicBezTo>
                <a:cubicBezTo>
                  <a:pt x="446258" y="151773"/>
                  <a:pt x="468158" y="173673"/>
                  <a:pt x="468158" y="200689"/>
                </a:cubicBezTo>
                <a:cubicBezTo>
                  <a:pt x="468158" y="227705"/>
                  <a:pt x="446258" y="249605"/>
                  <a:pt x="419242" y="249605"/>
                </a:cubicBezTo>
                <a:cubicBezTo>
                  <a:pt x="392226" y="249605"/>
                  <a:pt x="370326" y="227705"/>
                  <a:pt x="370326" y="200689"/>
                </a:cubicBezTo>
                <a:cubicBezTo>
                  <a:pt x="370326" y="187181"/>
                  <a:pt x="375801" y="174952"/>
                  <a:pt x="384653" y="166100"/>
                </a:cubicBezTo>
                <a:close/>
                <a:moveTo>
                  <a:pt x="199490" y="317873"/>
                </a:moveTo>
                <a:cubicBezTo>
                  <a:pt x="208342" y="309021"/>
                  <a:pt x="220571" y="303546"/>
                  <a:pt x="234079" y="303546"/>
                </a:cubicBezTo>
                <a:cubicBezTo>
                  <a:pt x="261095" y="303546"/>
                  <a:pt x="282995" y="325446"/>
                  <a:pt x="282995" y="352462"/>
                </a:cubicBezTo>
                <a:cubicBezTo>
                  <a:pt x="282995" y="379478"/>
                  <a:pt x="261095" y="401378"/>
                  <a:pt x="234079" y="401378"/>
                </a:cubicBezTo>
                <a:cubicBezTo>
                  <a:pt x="207063" y="401378"/>
                  <a:pt x="185163" y="379478"/>
                  <a:pt x="185163" y="352462"/>
                </a:cubicBezTo>
                <a:cubicBezTo>
                  <a:pt x="185163" y="338954"/>
                  <a:pt x="190638" y="326725"/>
                  <a:pt x="199490" y="317873"/>
                </a:cubicBezTo>
                <a:close/>
                <a:moveTo>
                  <a:pt x="14327" y="469646"/>
                </a:moveTo>
                <a:cubicBezTo>
                  <a:pt x="23179" y="460794"/>
                  <a:pt x="35408" y="455319"/>
                  <a:pt x="48916" y="455319"/>
                </a:cubicBezTo>
                <a:cubicBezTo>
                  <a:pt x="75932" y="455319"/>
                  <a:pt x="97832" y="477219"/>
                  <a:pt x="97832" y="504235"/>
                </a:cubicBezTo>
                <a:cubicBezTo>
                  <a:pt x="97832" y="531251"/>
                  <a:pt x="75932" y="553151"/>
                  <a:pt x="48916" y="553151"/>
                </a:cubicBezTo>
                <a:cubicBezTo>
                  <a:pt x="21900" y="553151"/>
                  <a:pt x="0" y="531251"/>
                  <a:pt x="0" y="504235"/>
                </a:cubicBezTo>
                <a:cubicBezTo>
                  <a:pt x="0" y="490727"/>
                  <a:pt x="5475" y="478498"/>
                  <a:pt x="14327" y="469646"/>
                </a:cubicBezTo>
                <a:close/>
                <a:moveTo>
                  <a:pt x="384653" y="14327"/>
                </a:moveTo>
                <a:cubicBezTo>
                  <a:pt x="393505" y="5475"/>
                  <a:pt x="405734" y="0"/>
                  <a:pt x="419242" y="0"/>
                </a:cubicBezTo>
                <a:cubicBezTo>
                  <a:pt x="446258" y="0"/>
                  <a:pt x="468158" y="21900"/>
                  <a:pt x="468158" y="48916"/>
                </a:cubicBezTo>
                <a:cubicBezTo>
                  <a:pt x="468158" y="75932"/>
                  <a:pt x="446258" y="97832"/>
                  <a:pt x="419242" y="97832"/>
                </a:cubicBezTo>
                <a:cubicBezTo>
                  <a:pt x="392226" y="97832"/>
                  <a:pt x="370326" y="75932"/>
                  <a:pt x="370326" y="48916"/>
                </a:cubicBezTo>
                <a:cubicBezTo>
                  <a:pt x="370326" y="35408"/>
                  <a:pt x="375801" y="23179"/>
                  <a:pt x="384653" y="14327"/>
                </a:cubicBezTo>
                <a:close/>
                <a:moveTo>
                  <a:pt x="199490" y="166100"/>
                </a:moveTo>
                <a:cubicBezTo>
                  <a:pt x="208342" y="157248"/>
                  <a:pt x="220571" y="151773"/>
                  <a:pt x="234079" y="151773"/>
                </a:cubicBezTo>
                <a:cubicBezTo>
                  <a:pt x="261095" y="151773"/>
                  <a:pt x="282995" y="173673"/>
                  <a:pt x="282995" y="200689"/>
                </a:cubicBezTo>
                <a:cubicBezTo>
                  <a:pt x="282995" y="227705"/>
                  <a:pt x="261095" y="249605"/>
                  <a:pt x="234079" y="249605"/>
                </a:cubicBezTo>
                <a:cubicBezTo>
                  <a:pt x="207063" y="249605"/>
                  <a:pt x="185163" y="227705"/>
                  <a:pt x="185163" y="200689"/>
                </a:cubicBezTo>
                <a:cubicBezTo>
                  <a:pt x="185163" y="187181"/>
                  <a:pt x="190638" y="174952"/>
                  <a:pt x="199490" y="166100"/>
                </a:cubicBezTo>
                <a:close/>
                <a:moveTo>
                  <a:pt x="14327" y="317873"/>
                </a:moveTo>
                <a:cubicBezTo>
                  <a:pt x="23179" y="309021"/>
                  <a:pt x="35408" y="303546"/>
                  <a:pt x="48916" y="303546"/>
                </a:cubicBezTo>
                <a:cubicBezTo>
                  <a:pt x="75932" y="303546"/>
                  <a:pt x="97832" y="325446"/>
                  <a:pt x="97832" y="352462"/>
                </a:cubicBezTo>
                <a:cubicBezTo>
                  <a:pt x="97832" y="379478"/>
                  <a:pt x="75932" y="401378"/>
                  <a:pt x="48916" y="401378"/>
                </a:cubicBezTo>
                <a:cubicBezTo>
                  <a:pt x="21900" y="401378"/>
                  <a:pt x="0" y="379478"/>
                  <a:pt x="0" y="352462"/>
                </a:cubicBezTo>
                <a:cubicBezTo>
                  <a:pt x="0" y="338954"/>
                  <a:pt x="5475" y="326725"/>
                  <a:pt x="14327" y="317873"/>
                </a:cubicBezTo>
                <a:close/>
              </a:path>
            </a:pathLst>
          </a:custGeom>
          <a:solidFill>
            <a:srgbClr val="FDC401"/>
          </a:solidFill>
          <a:ln>
            <a:noFill/>
          </a:ln>
          <a:effectLst>
            <a:outerShdw dist="38100" dir="2700000" algn="tl"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22" name="组合 21">
            <a:extLst>
              <a:ext uri="{FF2B5EF4-FFF2-40B4-BE49-F238E27FC236}">
                <a16:creationId xmlns:a16="http://schemas.microsoft.com/office/drawing/2014/main" xmlns="" id="{B0181540-0F70-4294-9F00-B131FD20D4EC}"/>
              </a:ext>
            </a:extLst>
          </p:cNvPr>
          <p:cNvGrpSpPr/>
          <p:nvPr/>
        </p:nvGrpSpPr>
        <p:grpSpPr>
          <a:xfrm>
            <a:off x="5984750" y="-142875"/>
            <a:ext cx="606550" cy="1528241"/>
            <a:chOff x="5984750" y="-142875"/>
            <a:chExt cx="606550" cy="1528241"/>
          </a:xfrm>
        </p:grpSpPr>
        <p:grpSp>
          <p:nvGrpSpPr>
            <p:cNvPr id="16" name="组合 15">
              <a:extLst>
                <a:ext uri="{FF2B5EF4-FFF2-40B4-BE49-F238E27FC236}">
                  <a16:creationId xmlns:a16="http://schemas.microsoft.com/office/drawing/2014/main" xmlns="" id="{40DC39F6-7427-4584-9610-D76BBAEEF199}"/>
                </a:ext>
              </a:extLst>
            </p:cNvPr>
            <p:cNvGrpSpPr/>
            <p:nvPr/>
          </p:nvGrpSpPr>
          <p:grpSpPr>
            <a:xfrm>
              <a:off x="5984750" y="866159"/>
              <a:ext cx="606550" cy="519207"/>
              <a:chOff x="5984750" y="866159"/>
              <a:chExt cx="606550" cy="519207"/>
            </a:xfrm>
          </p:grpSpPr>
          <p:sp>
            <p:nvSpPr>
              <p:cNvPr id="6" name="矩形 5">
                <a:extLst>
                  <a:ext uri="{FF2B5EF4-FFF2-40B4-BE49-F238E27FC236}">
                    <a16:creationId xmlns:a16="http://schemas.microsoft.com/office/drawing/2014/main" xmlns="" id="{2F40F812-043E-494F-A53F-54802CB78D6C}"/>
                  </a:ext>
                </a:extLst>
              </p:cNvPr>
              <p:cNvSpPr/>
              <p:nvPr/>
            </p:nvSpPr>
            <p:spPr>
              <a:xfrm>
                <a:off x="5986655" y="1018630"/>
                <a:ext cx="597025" cy="366736"/>
              </a:xfrm>
              <a:prstGeom prst="rect">
                <a:avLst/>
              </a:prstGeom>
              <a:solidFill>
                <a:srgbClr val="FDC40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5" name="组合 14">
                <a:extLst>
                  <a:ext uri="{FF2B5EF4-FFF2-40B4-BE49-F238E27FC236}">
                    <a16:creationId xmlns:a16="http://schemas.microsoft.com/office/drawing/2014/main" xmlns="" id="{CA224A08-F199-4759-8A99-D384408C800A}"/>
                  </a:ext>
                </a:extLst>
              </p:cNvPr>
              <p:cNvGrpSpPr/>
              <p:nvPr/>
            </p:nvGrpSpPr>
            <p:grpSpPr>
              <a:xfrm>
                <a:off x="6183249" y="866159"/>
                <a:ext cx="210056" cy="293370"/>
                <a:chOff x="6183249" y="866159"/>
                <a:chExt cx="210056" cy="293370"/>
              </a:xfrm>
            </p:grpSpPr>
            <p:sp>
              <p:nvSpPr>
                <p:cNvPr id="13" name="矩形: 圆角 12">
                  <a:extLst>
                    <a:ext uri="{FF2B5EF4-FFF2-40B4-BE49-F238E27FC236}">
                      <a16:creationId xmlns:a16="http://schemas.microsoft.com/office/drawing/2014/main" xmlns="" id="{A2F9E326-CF22-4C2F-9178-23A355D98071}"/>
                    </a:ext>
                  </a:extLst>
                </p:cNvPr>
                <p:cNvSpPr/>
                <p:nvPr/>
              </p:nvSpPr>
              <p:spPr>
                <a:xfrm>
                  <a:off x="6183249" y="866159"/>
                  <a:ext cx="119305" cy="293370"/>
                </a:xfrm>
                <a:prstGeom prst="roundRect">
                  <a:avLst>
                    <a:gd name="adj" fmla="val 50000"/>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0" name="矩形: 圆角 59">
                  <a:extLst>
                    <a:ext uri="{FF2B5EF4-FFF2-40B4-BE49-F238E27FC236}">
                      <a16:creationId xmlns:a16="http://schemas.microsoft.com/office/drawing/2014/main" xmlns="" id="{8B6016E5-1F99-4006-8B3F-A539AB56B9DD}"/>
                    </a:ext>
                  </a:extLst>
                </p:cNvPr>
                <p:cNvSpPr/>
                <p:nvPr/>
              </p:nvSpPr>
              <p:spPr>
                <a:xfrm>
                  <a:off x="6274000" y="866159"/>
                  <a:ext cx="119305" cy="293370"/>
                </a:xfrm>
                <a:prstGeom prst="roundRect">
                  <a:avLst>
                    <a:gd name="adj" fmla="val 50000"/>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57" name="矩形 56">
                <a:extLst>
                  <a:ext uri="{FF2B5EF4-FFF2-40B4-BE49-F238E27FC236}">
                    <a16:creationId xmlns:a16="http://schemas.microsoft.com/office/drawing/2014/main" xmlns="" id="{70C071CA-F39C-47F6-A435-E6A26CC0DDDC}"/>
                  </a:ext>
                </a:extLst>
              </p:cNvPr>
              <p:cNvSpPr/>
              <p:nvPr/>
            </p:nvSpPr>
            <p:spPr>
              <a:xfrm>
                <a:off x="6001487" y="1024107"/>
                <a:ext cx="179857" cy="214808"/>
              </a:xfrm>
              <a:prstGeom prst="rect">
                <a:avLst/>
              </a:prstGeom>
              <a:solidFill>
                <a:srgbClr val="FDC40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8" name="矩形 57">
                <a:extLst>
                  <a:ext uri="{FF2B5EF4-FFF2-40B4-BE49-F238E27FC236}">
                    <a16:creationId xmlns:a16="http://schemas.microsoft.com/office/drawing/2014/main" xmlns="" id="{66C296FD-01B9-4E48-A32C-2D8E7D1E1FFD}"/>
                  </a:ext>
                </a:extLst>
              </p:cNvPr>
              <p:cNvSpPr/>
              <p:nvPr/>
            </p:nvSpPr>
            <p:spPr>
              <a:xfrm>
                <a:off x="6183838" y="1024107"/>
                <a:ext cx="227939" cy="214808"/>
              </a:xfrm>
              <a:prstGeom prst="rect">
                <a:avLst/>
              </a:prstGeom>
              <a:solidFill>
                <a:srgbClr val="FDC40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9" name="矩形 58">
                <a:extLst>
                  <a:ext uri="{FF2B5EF4-FFF2-40B4-BE49-F238E27FC236}">
                    <a16:creationId xmlns:a16="http://schemas.microsoft.com/office/drawing/2014/main" xmlns="" id="{2F8EBBD1-FFC0-4AF1-83C7-9745632B4F93}"/>
                  </a:ext>
                </a:extLst>
              </p:cNvPr>
              <p:cNvSpPr/>
              <p:nvPr/>
            </p:nvSpPr>
            <p:spPr>
              <a:xfrm>
                <a:off x="6399893" y="1023726"/>
                <a:ext cx="179857" cy="214808"/>
              </a:xfrm>
              <a:prstGeom prst="rect">
                <a:avLst/>
              </a:prstGeom>
              <a:solidFill>
                <a:srgbClr val="FDC40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11" name="直接连接符 10">
                <a:extLst>
                  <a:ext uri="{FF2B5EF4-FFF2-40B4-BE49-F238E27FC236}">
                    <a16:creationId xmlns:a16="http://schemas.microsoft.com/office/drawing/2014/main" xmlns="" id="{3D11D7DC-98CA-4B0C-AEB7-E84605C1BEDF}"/>
                  </a:ext>
                </a:extLst>
              </p:cNvPr>
              <p:cNvCxnSpPr>
                <a:cxnSpLocks/>
              </p:cNvCxnSpPr>
              <p:nvPr/>
            </p:nvCxnSpPr>
            <p:spPr>
              <a:xfrm>
                <a:off x="5984750" y="1238534"/>
                <a:ext cx="6065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0" name="直接连接符 19">
              <a:extLst>
                <a:ext uri="{FF2B5EF4-FFF2-40B4-BE49-F238E27FC236}">
                  <a16:creationId xmlns:a16="http://schemas.microsoft.com/office/drawing/2014/main" xmlns="" id="{F0AFCFA6-A01B-4404-94A4-09FC646812B6}"/>
                </a:ext>
              </a:extLst>
            </p:cNvPr>
            <p:cNvCxnSpPr>
              <a:cxnSpLocks/>
            </p:cNvCxnSpPr>
            <p:nvPr/>
          </p:nvCxnSpPr>
          <p:spPr>
            <a:xfrm>
              <a:off x="6285167" y="-142875"/>
              <a:ext cx="0" cy="101923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90" name="组合 89">
            <a:extLst>
              <a:ext uri="{FF2B5EF4-FFF2-40B4-BE49-F238E27FC236}">
                <a16:creationId xmlns:a16="http://schemas.microsoft.com/office/drawing/2014/main" xmlns="" id="{3B32A937-E311-472E-A5DD-5D0AF428C5CA}"/>
              </a:ext>
            </a:extLst>
          </p:cNvPr>
          <p:cNvGrpSpPr/>
          <p:nvPr/>
        </p:nvGrpSpPr>
        <p:grpSpPr>
          <a:xfrm>
            <a:off x="8355311" y="-142875"/>
            <a:ext cx="606550" cy="1528241"/>
            <a:chOff x="5984750" y="-142875"/>
            <a:chExt cx="606550" cy="1528241"/>
          </a:xfrm>
        </p:grpSpPr>
        <p:grpSp>
          <p:nvGrpSpPr>
            <p:cNvPr id="93" name="组合 92">
              <a:extLst>
                <a:ext uri="{FF2B5EF4-FFF2-40B4-BE49-F238E27FC236}">
                  <a16:creationId xmlns:a16="http://schemas.microsoft.com/office/drawing/2014/main" xmlns="" id="{370D46FC-62A8-4134-B634-EDCA1E6C88CD}"/>
                </a:ext>
              </a:extLst>
            </p:cNvPr>
            <p:cNvGrpSpPr/>
            <p:nvPr/>
          </p:nvGrpSpPr>
          <p:grpSpPr>
            <a:xfrm>
              <a:off x="5984750" y="866159"/>
              <a:ext cx="606550" cy="519207"/>
              <a:chOff x="5984750" y="866159"/>
              <a:chExt cx="606550" cy="519207"/>
            </a:xfrm>
          </p:grpSpPr>
          <p:sp>
            <p:nvSpPr>
              <p:cNvPr id="95" name="矩形 94">
                <a:extLst>
                  <a:ext uri="{FF2B5EF4-FFF2-40B4-BE49-F238E27FC236}">
                    <a16:creationId xmlns:a16="http://schemas.microsoft.com/office/drawing/2014/main" xmlns="" id="{9B619E65-CF50-40F3-B236-5A5D0B79BDAD}"/>
                  </a:ext>
                </a:extLst>
              </p:cNvPr>
              <p:cNvSpPr/>
              <p:nvPr/>
            </p:nvSpPr>
            <p:spPr>
              <a:xfrm>
                <a:off x="5986655" y="1018630"/>
                <a:ext cx="597025" cy="366736"/>
              </a:xfrm>
              <a:prstGeom prst="rect">
                <a:avLst/>
              </a:prstGeom>
              <a:solidFill>
                <a:srgbClr val="FDC40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96" name="组合 95">
                <a:extLst>
                  <a:ext uri="{FF2B5EF4-FFF2-40B4-BE49-F238E27FC236}">
                    <a16:creationId xmlns:a16="http://schemas.microsoft.com/office/drawing/2014/main" xmlns="" id="{4D81609E-8A6F-412F-A21A-A4D5190F4EC2}"/>
                  </a:ext>
                </a:extLst>
              </p:cNvPr>
              <p:cNvGrpSpPr/>
              <p:nvPr/>
            </p:nvGrpSpPr>
            <p:grpSpPr>
              <a:xfrm>
                <a:off x="6183249" y="866159"/>
                <a:ext cx="210056" cy="293370"/>
                <a:chOff x="6183249" y="866159"/>
                <a:chExt cx="210056" cy="293370"/>
              </a:xfrm>
            </p:grpSpPr>
            <p:sp>
              <p:nvSpPr>
                <p:cNvPr id="101" name="矩形: 圆角 100">
                  <a:extLst>
                    <a:ext uri="{FF2B5EF4-FFF2-40B4-BE49-F238E27FC236}">
                      <a16:creationId xmlns:a16="http://schemas.microsoft.com/office/drawing/2014/main" xmlns="" id="{7803A22B-B531-441A-880C-7263BAE41F1E}"/>
                    </a:ext>
                  </a:extLst>
                </p:cNvPr>
                <p:cNvSpPr/>
                <p:nvPr/>
              </p:nvSpPr>
              <p:spPr>
                <a:xfrm>
                  <a:off x="6183249" y="866159"/>
                  <a:ext cx="119305" cy="293370"/>
                </a:xfrm>
                <a:prstGeom prst="roundRect">
                  <a:avLst>
                    <a:gd name="adj" fmla="val 50000"/>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2" name="矩形: 圆角 101">
                  <a:extLst>
                    <a:ext uri="{FF2B5EF4-FFF2-40B4-BE49-F238E27FC236}">
                      <a16:creationId xmlns:a16="http://schemas.microsoft.com/office/drawing/2014/main" xmlns="" id="{10D6A772-B9C7-4741-8134-1562FFC2A60A}"/>
                    </a:ext>
                  </a:extLst>
                </p:cNvPr>
                <p:cNvSpPr/>
                <p:nvPr/>
              </p:nvSpPr>
              <p:spPr>
                <a:xfrm>
                  <a:off x="6274000" y="866159"/>
                  <a:ext cx="119305" cy="293370"/>
                </a:xfrm>
                <a:prstGeom prst="roundRect">
                  <a:avLst>
                    <a:gd name="adj" fmla="val 50000"/>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97" name="矩形 96">
                <a:extLst>
                  <a:ext uri="{FF2B5EF4-FFF2-40B4-BE49-F238E27FC236}">
                    <a16:creationId xmlns:a16="http://schemas.microsoft.com/office/drawing/2014/main" xmlns="" id="{A5749ACF-C2EB-4332-95C1-D4FDB828F31A}"/>
                  </a:ext>
                </a:extLst>
              </p:cNvPr>
              <p:cNvSpPr/>
              <p:nvPr/>
            </p:nvSpPr>
            <p:spPr>
              <a:xfrm>
                <a:off x="6001487" y="1024107"/>
                <a:ext cx="179857" cy="214808"/>
              </a:xfrm>
              <a:prstGeom prst="rect">
                <a:avLst/>
              </a:prstGeom>
              <a:solidFill>
                <a:srgbClr val="FDC40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8" name="矩形 97">
                <a:extLst>
                  <a:ext uri="{FF2B5EF4-FFF2-40B4-BE49-F238E27FC236}">
                    <a16:creationId xmlns:a16="http://schemas.microsoft.com/office/drawing/2014/main" xmlns="" id="{C03906B4-1190-449D-8BA4-55D8B0FBEF4D}"/>
                  </a:ext>
                </a:extLst>
              </p:cNvPr>
              <p:cNvSpPr/>
              <p:nvPr/>
            </p:nvSpPr>
            <p:spPr>
              <a:xfrm>
                <a:off x="6183838" y="1024107"/>
                <a:ext cx="227939" cy="214808"/>
              </a:xfrm>
              <a:prstGeom prst="rect">
                <a:avLst/>
              </a:prstGeom>
              <a:solidFill>
                <a:srgbClr val="FDC40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9" name="矩形 98">
                <a:extLst>
                  <a:ext uri="{FF2B5EF4-FFF2-40B4-BE49-F238E27FC236}">
                    <a16:creationId xmlns:a16="http://schemas.microsoft.com/office/drawing/2014/main" xmlns="" id="{0449E00B-7916-4A4E-B1F4-5706745ADC23}"/>
                  </a:ext>
                </a:extLst>
              </p:cNvPr>
              <p:cNvSpPr/>
              <p:nvPr/>
            </p:nvSpPr>
            <p:spPr>
              <a:xfrm>
                <a:off x="6399893" y="1023726"/>
                <a:ext cx="179857" cy="214808"/>
              </a:xfrm>
              <a:prstGeom prst="rect">
                <a:avLst/>
              </a:prstGeom>
              <a:solidFill>
                <a:srgbClr val="FDC40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100" name="直接连接符 99">
                <a:extLst>
                  <a:ext uri="{FF2B5EF4-FFF2-40B4-BE49-F238E27FC236}">
                    <a16:creationId xmlns:a16="http://schemas.microsoft.com/office/drawing/2014/main" xmlns="" id="{356AFB77-47BA-4B7A-9589-1693CC8ED395}"/>
                  </a:ext>
                </a:extLst>
              </p:cNvPr>
              <p:cNvCxnSpPr>
                <a:cxnSpLocks/>
              </p:cNvCxnSpPr>
              <p:nvPr/>
            </p:nvCxnSpPr>
            <p:spPr>
              <a:xfrm>
                <a:off x="5984750" y="1238534"/>
                <a:ext cx="6065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94" name="直接连接符 93">
              <a:extLst>
                <a:ext uri="{FF2B5EF4-FFF2-40B4-BE49-F238E27FC236}">
                  <a16:creationId xmlns:a16="http://schemas.microsoft.com/office/drawing/2014/main" xmlns="" id="{7E3312C1-B231-4573-9165-788DE21BD345}"/>
                </a:ext>
              </a:extLst>
            </p:cNvPr>
            <p:cNvCxnSpPr>
              <a:cxnSpLocks/>
            </p:cNvCxnSpPr>
            <p:nvPr/>
          </p:nvCxnSpPr>
          <p:spPr>
            <a:xfrm>
              <a:off x="6285167" y="-142875"/>
              <a:ext cx="0" cy="101923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03" name="图片 102">
            <a:extLst>
              <a:ext uri="{FF2B5EF4-FFF2-40B4-BE49-F238E27FC236}">
                <a16:creationId xmlns:a16="http://schemas.microsoft.com/office/drawing/2014/main" xmlns="" id="{3DA491D6-1468-4523-B92E-35D4AF2650B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6200000">
            <a:off x="11290422" y="6027019"/>
            <a:ext cx="1726494" cy="1757220"/>
          </a:xfrm>
          <a:prstGeom prst="rect">
            <a:avLst/>
          </a:prstGeom>
        </p:spPr>
      </p:pic>
      <p:grpSp>
        <p:nvGrpSpPr>
          <p:cNvPr id="25" name="组合 24">
            <a:extLst>
              <a:ext uri="{FF2B5EF4-FFF2-40B4-BE49-F238E27FC236}">
                <a16:creationId xmlns:a16="http://schemas.microsoft.com/office/drawing/2014/main" xmlns="" id="{DC3204A6-029F-4997-AA74-75E1BC814C3C}"/>
              </a:ext>
            </a:extLst>
          </p:cNvPr>
          <p:cNvGrpSpPr/>
          <p:nvPr/>
        </p:nvGrpSpPr>
        <p:grpSpPr>
          <a:xfrm>
            <a:off x="10682722" y="5170431"/>
            <a:ext cx="878077" cy="863851"/>
            <a:chOff x="10682722" y="5170431"/>
            <a:chExt cx="878077" cy="863851"/>
          </a:xfrm>
        </p:grpSpPr>
        <p:sp>
          <p:nvSpPr>
            <p:cNvPr id="24" name="直角三角形 23">
              <a:extLst>
                <a:ext uri="{FF2B5EF4-FFF2-40B4-BE49-F238E27FC236}">
                  <a16:creationId xmlns:a16="http://schemas.microsoft.com/office/drawing/2014/main" xmlns="" id="{464FE113-B398-4CE9-B3A7-5916F2AF8A71}"/>
                </a:ext>
              </a:extLst>
            </p:cNvPr>
            <p:cNvSpPr/>
            <p:nvPr/>
          </p:nvSpPr>
          <p:spPr>
            <a:xfrm rot="16200000">
              <a:off x="10682722" y="5653424"/>
              <a:ext cx="380858" cy="380858"/>
            </a:xfrm>
            <a:prstGeom prst="rtTriangle">
              <a:avLst/>
            </a:prstGeom>
            <a:solidFill>
              <a:srgbClr val="4B2EF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4" name="直角三角形 103">
              <a:extLst>
                <a:ext uri="{FF2B5EF4-FFF2-40B4-BE49-F238E27FC236}">
                  <a16:creationId xmlns:a16="http://schemas.microsoft.com/office/drawing/2014/main" xmlns="" id="{E51079E3-4195-42F9-A13F-1E6A2DCFB006}"/>
                </a:ext>
              </a:extLst>
            </p:cNvPr>
            <p:cNvSpPr/>
            <p:nvPr/>
          </p:nvSpPr>
          <p:spPr>
            <a:xfrm rot="16200000">
              <a:off x="11179941" y="5170431"/>
              <a:ext cx="380858" cy="380858"/>
            </a:xfrm>
            <a:prstGeom prst="rtTriangle">
              <a:avLst/>
            </a:prstGeom>
            <a:solidFill>
              <a:srgbClr val="FF6586"/>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pic>
        <p:nvPicPr>
          <p:cNvPr id="105" name="图片 104">
            <a:extLst>
              <a:ext uri="{FF2B5EF4-FFF2-40B4-BE49-F238E27FC236}">
                <a16:creationId xmlns:a16="http://schemas.microsoft.com/office/drawing/2014/main" xmlns="" id="{8A76EA06-EE22-4221-BA7B-D8D39B69B01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1491515">
            <a:off x="11538705" y="-252862"/>
            <a:ext cx="985076" cy="975489"/>
          </a:xfrm>
          <a:prstGeom prst="rect">
            <a:avLst/>
          </a:prstGeom>
        </p:spPr>
      </p:pic>
      <p:pic>
        <p:nvPicPr>
          <p:cNvPr id="106" name="图片 105">
            <a:extLst>
              <a:ext uri="{FF2B5EF4-FFF2-40B4-BE49-F238E27FC236}">
                <a16:creationId xmlns:a16="http://schemas.microsoft.com/office/drawing/2014/main" xmlns="" id="{0EE7A9BF-4459-48FA-9BF8-3E67CD55A61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5400000">
            <a:off x="123510" y="6079274"/>
            <a:ext cx="663198" cy="654677"/>
          </a:xfrm>
          <a:prstGeom prst="rect">
            <a:avLst/>
          </a:prstGeom>
        </p:spPr>
      </p:pic>
      <p:pic>
        <p:nvPicPr>
          <p:cNvPr id="107" name="图片 106" descr="图片包含 游戏机, 监控, 电视&#10;&#10;描述已自动生成">
            <a:extLst>
              <a:ext uri="{FF2B5EF4-FFF2-40B4-BE49-F238E27FC236}">
                <a16:creationId xmlns:a16="http://schemas.microsoft.com/office/drawing/2014/main" xmlns="" id="{EF825CFA-9F8D-4C77-B53A-51538A2CC62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5400000">
            <a:off x="110672" y="239204"/>
            <a:ext cx="642436" cy="654677"/>
          </a:xfrm>
          <a:prstGeom prst="rect">
            <a:avLst/>
          </a:prstGeom>
        </p:spPr>
      </p:pic>
      <p:grpSp>
        <p:nvGrpSpPr>
          <p:cNvPr id="108" name="组合 107">
            <a:extLst>
              <a:ext uri="{FF2B5EF4-FFF2-40B4-BE49-F238E27FC236}">
                <a16:creationId xmlns:a16="http://schemas.microsoft.com/office/drawing/2014/main" xmlns="" id="{91B74CBC-3B30-4DB0-B87A-8839C4A4BC00}"/>
              </a:ext>
            </a:extLst>
          </p:cNvPr>
          <p:cNvGrpSpPr/>
          <p:nvPr/>
        </p:nvGrpSpPr>
        <p:grpSpPr>
          <a:xfrm rot="16200000" flipV="1">
            <a:off x="635566" y="818441"/>
            <a:ext cx="867917" cy="874011"/>
            <a:chOff x="10692882" y="5170431"/>
            <a:chExt cx="867917" cy="874011"/>
          </a:xfrm>
        </p:grpSpPr>
        <p:sp>
          <p:nvSpPr>
            <p:cNvPr id="109" name="直角三角形 108">
              <a:extLst>
                <a:ext uri="{FF2B5EF4-FFF2-40B4-BE49-F238E27FC236}">
                  <a16:creationId xmlns:a16="http://schemas.microsoft.com/office/drawing/2014/main" xmlns="" id="{90B255FB-5597-4684-9214-0201FAB43693}"/>
                </a:ext>
              </a:extLst>
            </p:cNvPr>
            <p:cNvSpPr/>
            <p:nvPr/>
          </p:nvSpPr>
          <p:spPr>
            <a:xfrm rot="16200000">
              <a:off x="10692882" y="5663584"/>
              <a:ext cx="380858" cy="380858"/>
            </a:xfrm>
            <a:prstGeom prst="rtTriangle">
              <a:avLst/>
            </a:prstGeom>
            <a:solidFill>
              <a:srgbClr val="4B2EF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0" name="直角三角形 109">
              <a:extLst>
                <a:ext uri="{FF2B5EF4-FFF2-40B4-BE49-F238E27FC236}">
                  <a16:creationId xmlns:a16="http://schemas.microsoft.com/office/drawing/2014/main" xmlns="" id="{69BD2464-F782-41A5-829C-DDD8CC592D1E}"/>
                </a:ext>
              </a:extLst>
            </p:cNvPr>
            <p:cNvSpPr/>
            <p:nvPr/>
          </p:nvSpPr>
          <p:spPr>
            <a:xfrm rot="16200000">
              <a:off x="11179941" y="5170431"/>
              <a:ext cx="380858" cy="380858"/>
            </a:xfrm>
            <a:prstGeom prst="rtTriangle">
              <a:avLst/>
            </a:prstGeom>
            <a:solidFill>
              <a:srgbClr val="FF6586"/>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pic>
        <p:nvPicPr>
          <p:cNvPr id="66" name="图片 65">
            <a:extLst>
              <a:ext uri="{FF2B5EF4-FFF2-40B4-BE49-F238E27FC236}">
                <a16:creationId xmlns:a16="http://schemas.microsoft.com/office/drawing/2014/main" xmlns="" id="{F4765BF4-A1D6-4892-8788-38AD25D1609D}"/>
              </a:ext>
            </a:extLst>
          </p:cNvPr>
          <p:cNvPicPr>
            <a:picLocks/>
          </p:cNvPicPr>
          <p:nvPr/>
        </p:nvPicPr>
        <p:blipFill>
          <a:blip r:embed="rId9" cstate="print">
            <a:extLst>
              <a:ext uri="{28A0092B-C50C-407E-A947-70E740481C1C}">
                <a14:useLocalDpi xmlns:a14="http://schemas.microsoft.com/office/drawing/2010/main" val="0"/>
              </a:ext>
            </a:extLst>
          </a:blip>
          <a:stretch>
            <a:fillRect/>
          </a:stretch>
        </p:blipFill>
        <p:spPr>
          <a:xfrm>
            <a:off x="1427056" y="1765349"/>
            <a:ext cx="2966860" cy="2966860"/>
          </a:xfrm>
          <a:prstGeom prst="ellipse">
            <a:avLst/>
          </a:prstGeom>
          <a:ln w="38100">
            <a:solidFill>
              <a:schemeClr val="tx1"/>
            </a:solidFill>
          </a:ln>
        </p:spPr>
      </p:pic>
    </p:spTree>
    <p:custDataLst>
      <p:tags r:id="rId1"/>
    </p:custDataLst>
    <p:extLst>
      <p:ext uri="{BB962C8B-B14F-4D97-AF65-F5344CB8AC3E}">
        <p14:creationId xmlns:p14="http://schemas.microsoft.com/office/powerpoint/2010/main" val="213148472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7A65FB"/>
        </a:solidFill>
        <a:effectLst/>
      </p:bgPr>
    </p:bg>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5E4E02AD-39D4-413D-89F4-B2FC23ACBD1C}"/>
              </a:ext>
            </a:extLst>
          </p:cNvPr>
          <p:cNvSpPr/>
          <p:nvPr/>
        </p:nvSpPr>
        <p:spPr>
          <a:xfrm>
            <a:off x="0" y="0"/>
            <a:ext cx="12192000" cy="6858000"/>
          </a:xfrm>
          <a:prstGeom prst="rect">
            <a:avLst/>
          </a:prstGeom>
          <a:blipFill dpi="0" rotWithShape="1">
            <a:blip r:embed="rId2">
              <a:alphaModFix amt="47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grpSp>
        <p:nvGrpSpPr>
          <p:cNvPr id="4" name="组合 3">
            <a:extLst>
              <a:ext uri="{FF2B5EF4-FFF2-40B4-BE49-F238E27FC236}">
                <a16:creationId xmlns:a16="http://schemas.microsoft.com/office/drawing/2014/main" xmlns="" id="{22CA39C0-E163-4EB5-99D2-B4ADC43ECAA4}"/>
              </a:ext>
            </a:extLst>
          </p:cNvPr>
          <p:cNvGrpSpPr/>
          <p:nvPr/>
        </p:nvGrpSpPr>
        <p:grpSpPr>
          <a:xfrm>
            <a:off x="312169" y="426452"/>
            <a:ext cx="11417263" cy="6958125"/>
            <a:chOff x="312169" y="426452"/>
            <a:chExt cx="11417263" cy="6958125"/>
          </a:xfrm>
        </p:grpSpPr>
        <p:sp>
          <p:nvSpPr>
            <p:cNvPr id="6" name="矩形: 圆角 5">
              <a:extLst>
                <a:ext uri="{FF2B5EF4-FFF2-40B4-BE49-F238E27FC236}">
                  <a16:creationId xmlns:a16="http://schemas.microsoft.com/office/drawing/2014/main" xmlns="" id="{1946B1BC-B297-45B1-9DB6-940DB7C90BCC}"/>
                </a:ext>
              </a:extLst>
            </p:cNvPr>
            <p:cNvSpPr/>
            <p:nvPr/>
          </p:nvSpPr>
          <p:spPr>
            <a:xfrm>
              <a:off x="774736" y="1512479"/>
              <a:ext cx="4605420" cy="4140046"/>
            </a:xfrm>
            <a:prstGeom prst="roundRect">
              <a:avLst>
                <a:gd name="adj" fmla="val 5546"/>
              </a:avLst>
            </a:prstGeom>
            <a:solidFill>
              <a:srgbClr val="FFE389"/>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5" name="矩形: 圆角 4">
              <a:extLst>
                <a:ext uri="{FF2B5EF4-FFF2-40B4-BE49-F238E27FC236}">
                  <a16:creationId xmlns:a16="http://schemas.microsoft.com/office/drawing/2014/main" xmlns="" id="{3C448730-121E-4F5F-B0C1-830A222FB09A}"/>
                </a:ext>
              </a:extLst>
            </p:cNvPr>
            <p:cNvSpPr/>
            <p:nvPr/>
          </p:nvSpPr>
          <p:spPr>
            <a:xfrm>
              <a:off x="978770" y="1695896"/>
              <a:ext cx="4197351" cy="3773212"/>
            </a:xfrm>
            <a:prstGeom prst="roundRect">
              <a:avLst>
                <a:gd name="adj" fmla="val 5546"/>
              </a:avLst>
            </a:prstGeom>
            <a:solidFill>
              <a:srgbClr val="FDC401"/>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46" name="组合 45">
              <a:extLst>
                <a:ext uri="{FF2B5EF4-FFF2-40B4-BE49-F238E27FC236}">
                  <a16:creationId xmlns:a16="http://schemas.microsoft.com/office/drawing/2014/main" xmlns="" id="{1713D7CB-8E3D-48BE-9A66-0E93B8A08473}"/>
                </a:ext>
              </a:extLst>
            </p:cNvPr>
            <p:cNvGrpSpPr/>
            <p:nvPr/>
          </p:nvGrpSpPr>
          <p:grpSpPr>
            <a:xfrm>
              <a:off x="1540133" y="2045190"/>
              <a:ext cx="3074625" cy="3074625"/>
              <a:chOff x="1401065" y="2027458"/>
              <a:chExt cx="3074625" cy="3074625"/>
            </a:xfrm>
          </p:grpSpPr>
          <p:sp>
            <p:nvSpPr>
              <p:cNvPr id="10" name="椭圆 9">
                <a:extLst>
                  <a:ext uri="{FF2B5EF4-FFF2-40B4-BE49-F238E27FC236}">
                    <a16:creationId xmlns:a16="http://schemas.microsoft.com/office/drawing/2014/main" xmlns="" id="{7C6EAB9E-807C-45C5-9E63-7BC6FE8F2E8C}"/>
                  </a:ext>
                </a:extLst>
              </p:cNvPr>
              <p:cNvSpPr/>
              <p:nvPr/>
            </p:nvSpPr>
            <p:spPr>
              <a:xfrm>
                <a:off x="1401065" y="2027458"/>
                <a:ext cx="3074625" cy="3074625"/>
              </a:xfrm>
              <a:prstGeom prst="ellipse">
                <a:avLst/>
              </a:prstGeom>
              <a:solidFill>
                <a:srgbClr val="7A65FB"/>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7" name="椭圆 6">
                <a:extLst>
                  <a:ext uri="{FF2B5EF4-FFF2-40B4-BE49-F238E27FC236}">
                    <a16:creationId xmlns:a16="http://schemas.microsoft.com/office/drawing/2014/main" xmlns="" id="{8A7E513C-D69F-4674-8AF1-5CD1CE106584}"/>
                  </a:ext>
                </a:extLst>
              </p:cNvPr>
              <p:cNvSpPr/>
              <p:nvPr/>
            </p:nvSpPr>
            <p:spPr>
              <a:xfrm>
                <a:off x="1532204" y="2158597"/>
                <a:ext cx="2812347" cy="2812347"/>
              </a:xfrm>
              <a:prstGeom prst="ellipse">
                <a:avLst/>
              </a:prstGeom>
              <a:blipFill>
                <a:blip r:embed="rId3"/>
                <a:stretch>
                  <a:fillRect/>
                </a:stretch>
              </a:blip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pic>
          <p:nvPicPr>
            <p:cNvPr id="26" name="图片 25" descr="图片包含 游戏机&#10;&#10;描述已自动生成">
              <a:extLst>
                <a:ext uri="{FF2B5EF4-FFF2-40B4-BE49-F238E27FC236}">
                  <a16:creationId xmlns:a16="http://schemas.microsoft.com/office/drawing/2014/main" xmlns="" id="{8C72FFAF-511E-469B-A3A2-501BD8A995C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26657"/>
            <a:stretch/>
          </p:blipFill>
          <p:spPr>
            <a:xfrm rot="16200000" flipH="1">
              <a:off x="-504642" y="5204393"/>
              <a:ext cx="2996995" cy="1363374"/>
            </a:xfrm>
            <a:custGeom>
              <a:avLst/>
              <a:gdLst>
                <a:gd name="connsiteX0" fmla="*/ 0 w 4458961"/>
                <a:gd name="connsiteY0" fmla="*/ 0 h 2028443"/>
                <a:gd name="connsiteX1" fmla="*/ 0 w 4458961"/>
                <a:gd name="connsiteY1" fmla="*/ 2028443 h 2028443"/>
                <a:gd name="connsiteX2" fmla="*/ 2727766 w 4458961"/>
                <a:gd name="connsiteY2" fmla="*/ 2028443 h 2028443"/>
                <a:gd name="connsiteX3" fmla="*/ 2727766 w 4458961"/>
                <a:gd name="connsiteY3" fmla="*/ 1466312 h 2028443"/>
                <a:gd name="connsiteX4" fmla="*/ 4391674 w 4458961"/>
                <a:gd name="connsiteY4" fmla="*/ 1466312 h 2028443"/>
                <a:gd name="connsiteX5" fmla="*/ 4391674 w 4458961"/>
                <a:gd name="connsiteY5" fmla="*/ 2028443 h 2028443"/>
                <a:gd name="connsiteX6" fmla="*/ 4458961 w 4458961"/>
                <a:gd name="connsiteY6" fmla="*/ 2028443 h 2028443"/>
                <a:gd name="connsiteX7" fmla="*/ 4458961 w 4458961"/>
                <a:gd name="connsiteY7" fmla="*/ 0 h 2028443"/>
                <a:gd name="connsiteX8" fmla="*/ 0 w 4458961"/>
                <a:gd name="connsiteY8" fmla="*/ 0 h 2028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58961" h="2028443">
                  <a:moveTo>
                    <a:pt x="0" y="0"/>
                  </a:moveTo>
                  <a:lnTo>
                    <a:pt x="0" y="2028443"/>
                  </a:lnTo>
                  <a:lnTo>
                    <a:pt x="2727766" y="2028443"/>
                  </a:lnTo>
                  <a:lnTo>
                    <a:pt x="2727766" y="1466312"/>
                  </a:lnTo>
                  <a:lnTo>
                    <a:pt x="4391674" y="1466312"/>
                  </a:lnTo>
                  <a:lnTo>
                    <a:pt x="4391674" y="2028443"/>
                  </a:lnTo>
                  <a:lnTo>
                    <a:pt x="4458961" y="2028443"/>
                  </a:lnTo>
                  <a:lnTo>
                    <a:pt x="4458961" y="0"/>
                  </a:lnTo>
                  <a:lnTo>
                    <a:pt x="0" y="0"/>
                  </a:lnTo>
                  <a:close/>
                </a:path>
              </a:pathLst>
            </a:custGeom>
          </p:spPr>
        </p:pic>
        <p:pic>
          <p:nvPicPr>
            <p:cNvPr id="29" name="图片 28">
              <a:extLst>
                <a:ext uri="{FF2B5EF4-FFF2-40B4-BE49-F238E27FC236}">
                  <a16:creationId xmlns:a16="http://schemas.microsoft.com/office/drawing/2014/main" xmlns="" id="{4654364E-92E9-4188-9502-439E4F181F4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03836" y="426452"/>
              <a:ext cx="1571625" cy="952500"/>
            </a:xfrm>
            <a:prstGeom prst="rect">
              <a:avLst/>
            </a:prstGeom>
          </p:spPr>
        </p:pic>
        <p:sp>
          <p:nvSpPr>
            <p:cNvPr id="31" name="矩形: 圆角 30">
              <a:extLst>
                <a:ext uri="{FF2B5EF4-FFF2-40B4-BE49-F238E27FC236}">
                  <a16:creationId xmlns:a16="http://schemas.microsoft.com/office/drawing/2014/main" xmlns="" id="{1B0BD6AE-659E-4122-988C-F5CC2391A826}"/>
                </a:ext>
              </a:extLst>
            </p:cNvPr>
            <p:cNvSpPr/>
            <p:nvPr/>
          </p:nvSpPr>
          <p:spPr>
            <a:xfrm>
              <a:off x="7750432" y="1535546"/>
              <a:ext cx="2700999" cy="603796"/>
            </a:xfrm>
            <a:prstGeom prst="roundRect">
              <a:avLst/>
            </a:prstGeom>
            <a:solidFill>
              <a:srgbClr val="4B2E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9" name="组合 18">
              <a:extLst>
                <a:ext uri="{FF2B5EF4-FFF2-40B4-BE49-F238E27FC236}">
                  <a16:creationId xmlns:a16="http://schemas.microsoft.com/office/drawing/2014/main" xmlns="" id="{843168F8-F99C-40FC-BB77-E83507692803}"/>
                </a:ext>
              </a:extLst>
            </p:cNvPr>
            <p:cNvGrpSpPr/>
            <p:nvPr/>
          </p:nvGrpSpPr>
          <p:grpSpPr>
            <a:xfrm>
              <a:off x="7825000" y="659635"/>
              <a:ext cx="2551863" cy="1472746"/>
              <a:chOff x="6786850" y="969454"/>
              <a:chExt cx="2551863" cy="1472746"/>
            </a:xfrm>
          </p:grpSpPr>
          <p:sp>
            <p:nvSpPr>
              <p:cNvPr id="17" name="文本框 16">
                <a:extLst>
                  <a:ext uri="{FF2B5EF4-FFF2-40B4-BE49-F238E27FC236}">
                    <a16:creationId xmlns:a16="http://schemas.microsoft.com/office/drawing/2014/main" xmlns="" id="{E6C1F26A-474D-4382-B727-8E6123DF5079}"/>
                  </a:ext>
                </a:extLst>
              </p:cNvPr>
              <p:cNvSpPr txBox="1"/>
              <p:nvPr/>
            </p:nvSpPr>
            <p:spPr>
              <a:xfrm>
                <a:off x="6897019" y="969454"/>
                <a:ext cx="2441694" cy="144655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8800" b="1" i="0" u="none" strike="noStrike" kern="1200" cap="none" spc="0" normalizeH="0" baseline="0" noProof="0" dirty="0">
                    <a:ln w="38100">
                      <a:solidFill>
                        <a:prstClr val="black"/>
                      </a:solidFill>
                    </a:ln>
                    <a:solidFill>
                      <a:srgbClr val="FDC401"/>
                    </a:solidFill>
                    <a:effectLst/>
                    <a:uLnTx/>
                    <a:uFillTx/>
                    <a:latin typeface="站酷快乐体2016修订版" panose="02010600030101010101" pitchFamily="2" charset="-122"/>
                    <a:ea typeface="站酷快乐体2016修订版" panose="02010600030101010101" pitchFamily="2" charset="-122"/>
                    <a:cs typeface="+mn-cs"/>
                  </a:rPr>
                  <a:t>聆风</a:t>
                </a:r>
              </a:p>
            </p:txBody>
          </p:sp>
          <p:sp>
            <p:nvSpPr>
              <p:cNvPr id="18" name="文本框 17">
                <a:extLst>
                  <a:ext uri="{FF2B5EF4-FFF2-40B4-BE49-F238E27FC236}">
                    <a16:creationId xmlns:a16="http://schemas.microsoft.com/office/drawing/2014/main" xmlns="" id="{15A884AF-0FA4-4043-8455-1773062AA9F5}"/>
                  </a:ext>
                </a:extLst>
              </p:cNvPr>
              <p:cNvSpPr txBox="1"/>
              <p:nvPr/>
            </p:nvSpPr>
            <p:spPr>
              <a:xfrm>
                <a:off x="6786850" y="995650"/>
                <a:ext cx="2441694" cy="144655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8800" b="1" i="0" u="none" strike="noStrike" kern="1200" cap="none" spc="0" normalizeH="0" baseline="0" noProof="0" dirty="0">
                    <a:ln w="38100">
                      <a:solidFill>
                        <a:prstClr val="black"/>
                      </a:solidFill>
                    </a:ln>
                    <a:solidFill>
                      <a:prstClr val="white"/>
                    </a:solidFill>
                    <a:effectLst/>
                    <a:uLnTx/>
                    <a:uFillTx/>
                    <a:latin typeface="站酷快乐体2016修订版" panose="02010600030101010101" pitchFamily="2" charset="-122"/>
                    <a:ea typeface="站酷快乐体2016修订版" panose="02010600030101010101" pitchFamily="2" charset="-122"/>
                    <a:cs typeface="+mn-cs"/>
                  </a:rPr>
                  <a:t>聆风</a:t>
                </a:r>
              </a:p>
            </p:txBody>
          </p:sp>
        </p:grpSp>
        <p:sp>
          <p:nvSpPr>
            <p:cNvPr id="33" name="矩形: 圆角 32">
              <a:extLst>
                <a:ext uri="{FF2B5EF4-FFF2-40B4-BE49-F238E27FC236}">
                  <a16:creationId xmlns:a16="http://schemas.microsoft.com/office/drawing/2014/main" xmlns="" id="{A03EA594-979C-4332-9FA7-F1A52CAB3674}"/>
                </a:ext>
              </a:extLst>
            </p:cNvPr>
            <p:cNvSpPr/>
            <p:nvPr/>
          </p:nvSpPr>
          <p:spPr>
            <a:xfrm>
              <a:off x="6355953" y="2270897"/>
              <a:ext cx="5373479" cy="4082944"/>
            </a:xfrm>
            <a:prstGeom prst="roundRect">
              <a:avLst>
                <a:gd name="adj" fmla="val 5546"/>
              </a:avLst>
            </a:prstGeom>
            <a:solidFill>
              <a:srgbClr val="FFE389"/>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4" name="矩形: 圆角 33">
              <a:extLst>
                <a:ext uri="{FF2B5EF4-FFF2-40B4-BE49-F238E27FC236}">
                  <a16:creationId xmlns:a16="http://schemas.microsoft.com/office/drawing/2014/main" xmlns="" id="{D7C7A4C8-34EE-4B89-ABE8-5C7A3A61AC7C}"/>
                </a:ext>
              </a:extLst>
            </p:cNvPr>
            <p:cNvSpPr/>
            <p:nvPr/>
          </p:nvSpPr>
          <p:spPr>
            <a:xfrm>
              <a:off x="6535376" y="3674889"/>
              <a:ext cx="4962854" cy="1280830"/>
            </a:xfrm>
            <a:prstGeom prst="roundRect">
              <a:avLst>
                <a:gd name="adj" fmla="val 6843"/>
              </a:avLst>
            </a:prstGeom>
            <a:solidFill>
              <a:srgbClr val="FDC401"/>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7" name="矩形: 圆角 36">
              <a:extLst>
                <a:ext uri="{FF2B5EF4-FFF2-40B4-BE49-F238E27FC236}">
                  <a16:creationId xmlns:a16="http://schemas.microsoft.com/office/drawing/2014/main" xmlns="" id="{2998E9FA-D789-4059-A354-1423DA0C80FD}"/>
                </a:ext>
              </a:extLst>
            </p:cNvPr>
            <p:cNvSpPr/>
            <p:nvPr/>
          </p:nvSpPr>
          <p:spPr>
            <a:xfrm>
              <a:off x="6535376" y="2449322"/>
              <a:ext cx="4962854" cy="1012910"/>
            </a:xfrm>
            <a:prstGeom prst="roundRect">
              <a:avLst>
                <a:gd name="adj" fmla="val 11466"/>
              </a:avLst>
            </a:prstGeom>
            <a:solidFill>
              <a:srgbClr val="FDC401"/>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43" name="组合 42">
              <a:extLst>
                <a:ext uri="{FF2B5EF4-FFF2-40B4-BE49-F238E27FC236}">
                  <a16:creationId xmlns:a16="http://schemas.microsoft.com/office/drawing/2014/main" xmlns="" id="{2CC0EE82-1328-4776-B144-E0E85FB80DB4}"/>
                </a:ext>
              </a:extLst>
            </p:cNvPr>
            <p:cNvGrpSpPr/>
            <p:nvPr/>
          </p:nvGrpSpPr>
          <p:grpSpPr>
            <a:xfrm>
              <a:off x="7209257" y="2492033"/>
              <a:ext cx="3615092" cy="903280"/>
              <a:chOff x="7559674" y="2492033"/>
              <a:chExt cx="3615092" cy="903280"/>
            </a:xfrm>
          </p:grpSpPr>
          <p:sp>
            <p:nvSpPr>
              <p:cNvPr id="39" name="文本框 38">
                <a:extLst>
                  <a:ext uri="{FF2B5EF4-FFF2-40B4-BE49-F238E27FC236}">
                    <a16:creationId xmlns:a16="http://schemas.microsoft.com/office/drawing/2014/main" xmlns="" id="{C398BC68-5797-430E-A0C6-0273943F1D1D}"/>
                  </a:ext>
                </a:extLst>
              </p:cNvPr>
              <p:cNvSpPr txBox="1"/>
              <p:nvPr/>
            </p:nvSpPr>
            <p:spPr>
              <a:xfrm>
                <a:off x="7559674" y="2492033"/>
                <a:ext cx="361509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rPr>
                  <a:t>90</a:t>
                </a:r>
                <a:r>
                  <a:rPr kumimoji="0" lang="zh-CN" altLang="en-US" sz="24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rPr>
                  <a:t>后工具控、</a:t>
                </a:r>
                <a:r>
                  <a:rPr kumimoji="0" lang="en-US" altLang="zh-CN" sz="24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rPr>
                  <a:t>PPT</a:t>
                </a:r>
                <a:r>
                  <a:rPr kumimoji="0" lang="zh-CN" altLang="en-US" sz="24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rPr>
                  <a:t>爱好者</a:t>
                </a:r>
              </a:p>
            </p:txBody>
          </p:sp>
          <p:sp>
            <p:nvSpPr>
              <p:cNvPr id="40" name="文本框 39">
                <a:extLst>
                  <a:ext uri="{FF2B5EF4-FFF2-40B4-BE49-F238E27FC236}">
                    <a16:creationId xmlns:a16="http://schemas.microsoft.com/office/drawing/2014/main" xmlns="" id="{C3DDDA04-F51E-4573-A179-0CA984AD9F8F}"/>
                  </a:ext>
                </a:extLst>
              </p:cNvPr>
              <p:cNvSpPr txBox="1"/>
              <p:nvPr/>
            </p:nvSpPr>
            <p:spPr>
              <a:xfrm>
                <a:off x="7713562" y="2933648"/>
                <a:ext cx="330731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rPr>
                  <a:t>PPT</a:t>
                </a:r>
                <a:r>
                  <a:rPr kumimoji="0" lang="zh-CN" altLang="en-US" sz="24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rPr>
                  <a:t>，我很菜，但喜欢</a:t>
                </a:r>
                <a:r>
                  <a:rPr kumimoji="0" lang="en-US" altLang="zh-CN" sz="24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rPr>
                  <a:t>!</a:t>
                </a:r>
                <a:endParaRPr kumimoji="0" lang="zh-CN" altLang="en-US" sz="24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endParaRPr>
              </a:p>
            </p:txBody>
          </p:sp>
        </p:grpSp>
        <p:sp>
          <p:nvSpPr>
            <p:cNvPr id="42" name="文本框 41">
              <a:extLst>
                <a:ext uri="{FF2B5EF4-FFF2-40B4-BE49-F238E27FC236}">
                  <a16:creationId xmlns:a16="http://schemas.microsoft.com/office/drawing/2014/main" xmlns="" id="{87138D95-5B8E-46C2-9ADC-6949B4689BFC}"/>
                </a:ext>
              </a:extLst>
            </p:cNvPr>
            <p:cNvSpPr txBox="1"/>
            <p:nvPr/>
          </p:nvSpPr>
          <p:spPr>
            <a:xfrm>
              <a:off x="6760445" y="3739730"/>
              <a:ext cx="4483920" cy="1151149"/>
            </a:xfrm>
            <a:prstGeom prst="rect">
              <a:avLst/>
            </a:prstGeom>
            <a:noFill/>
          </p:spPr>
          <p:txBody>
            <a:bodyPr wrap="non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rPr>
                <a:t>公众号</a:t>
              </a:r>
              <a:r>
                <a:rPr kumimoji="0" lang="en-US" altLang="zh-CN" sz="24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rPr>
                <a:t>【</a:t>
              </a:r>
              <a:r>
                <a:rPr kumimoji="0" lang="zh-CN" altLang="en-US" sz="24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rPr>
                <a:t>聆风</a:t>
              </a:r>
              <a:r>
                <a:rPr kumimoji="0" lang="en-US" altLang="zh-CN" sz="24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rPr>
                <a:t>P</a:t>
              </a:r>
              <a:r>
                <a:rPr kumimoji="0" lang="zh-CN" altLang="en-US" sz="24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rPr>
                <a:t>计划</a:t>
              </a:r>
              <a:r>
                <a:rPr kumimoji="0" lang="en-US" altLang="zh-CN" sz="24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rPr>
                <a:t>】</a:t>
              </a:r>
              <a:r>
                <a:rPr kumimoji="0" lang="zh-CN" altLang="en-US" sz="24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rPr>
                <a:t>主理人</a:t>
              </a:r>
              <a:endParaRPr kumimoji="0" lang="en-US" altLang="zh-CN" sz="24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rPr>
                <a:t>PPT</a:t>
              </a:r>
              <a:r>
                <a:rPr kumimoji="0" lang="zh-CN" altLang="en-US" sz="24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rPr>
                <a:t>社群</a:t>
              </a:r>
              <a:r>
                <a:rPr kumimoji="0" lang="en-US" altLang="zh-CN" sz="24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rPr>
                <a:t>【</a:t>
              </a:r>
              <a:r>
                <a:rPr kumimoji="0" lang="zh-CN" altLang="en-US" sz="24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rPr>
                <a:t>演示城</a:t>
              </a:r>
              <a:r>
                <a:rPr kumimoji="0" lang="en-US" altLang="zh-CN" sz="24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rPr>
                <a:t>】</a:t>
              </a:r>
              <a:r>
                <a:rPr kumimoji="0" lang="zh-CN" altLang="en-US" sz="24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rPr>
                <a:t>图书馆馆长</a:t>
              </a:r>
              <a:endParaRPr kumimoji="0" lang="en-US" altLang="zh-CN" sz="24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endParaRPr>
            </a:p>
          </p:txBody>
        </p:sp>
        <p:sp>
          <p:nvSpPr>
            <p:cNvPr id="44" name="矩形: 圆角 43">
              <a:extLst>
                <a:ext uri="{FF2B5EF4-FFF2-40B4-BE49-F238E27FC236}">
                  <a16:creationId xmlns:a16="http://schemas.microsoft.com/office/drawing/2014/main" xmlns="" id="{1543F5EF-0549-43A4-A754-E30CBA6301CE}"/>
                </a:ext>
              </a:extLst>
            </p:cNvPr>
            <p:cNvSpPr/>
            <p:nvPr/>
          </p:nvSpPr>
          <p:spPr>
            <a:xfrm>
              <a:off x="6535376" y="5080767"/>
              <a:ext cx="4962854" cy="1091402"/>
            </a:xfrm>
            <a:prstGeom prst="roundRect">
              <a:avLst>
                <a:gd name="adj" fmla="val 6843"/>
              </a:avLst>
            </a:prstGeom>
            <a:solidFill>
              <a:srgbClr val="FDC401"/>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45" name="文本框 44">
              <a:extLst>
                <a:ext uri="{FF2B5EF4-FFF2-40B4-BE49-F238E27FC236}">
                  <a16:creationId xmlns:a16="http://schemas.microsoft.com/office/drawing/2014/main" xmlns="" id="{20A1C059-6044-4EFF-9C1F-3E1635F9D6DC}"/>
                </a:ext>
              </a:extLst>
            </p:cNvPr>
            <p:cNvSpPr txBox="1"/>
            <p:nvPr/>
          </p:nvSpPr>
          <p:spPr>
            <a:xfrm>
              <a:off x="6770416" y="4899095"/>
              <a:ext cx="4473950" cy="1203663"/>
            </a:xfrm>
            <a:prstGeom prst="rect">
              <a:avLst/>
            </a:prstGeom>
            <a:noFill/>
          </p:spPr>
          <p:txBody>
            <a:bodyPr wrap="square" rtlCol="0">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rPr>
                <a:t>2020</a:t>
              </a:r>
              <a:r>
                <a:rPr kumimoji="0" lang="zh-CN" altLang="en-US" sz="24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rPr>
                <a:t>年，我想成为一名</a:t>
              </a:r>
              <a:r>
                <a:rPr kumimoji="0" lang="en-US" altLang="zh-CN" sz="2400" b="0" i="0" u="none" strike="noStrike" kern="1200" cap="none" spc="0" normalizeH="0" baseline="0" noProof="0" dirty="0" err="1">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rPr>
                <a:t>PPTer</a:t>
              </a:r>
              <a:r>
                <a:rPr kumimoji="0" lang="zh-CN" altLang="en-US" sz="24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rPr>
                <a:t>！</a:t>
              </a:r>
              <a:endParaRPr kumimoji="0" lang="en-US" altLang="zh-CN" sz="24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endParaRPr>
            </a:p>
            <a:p>
              <a:pPr marL="0" marR="0" lvl="0" indent="0" algn="ctr" defTabSz="914400" rtl="0" eaLnBrk="1" fontAlgn="auto" latinLnBrk="0" hangingPunct="1">
                <a:lnSpc>
                  <a:spcPct val="2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rPr>
                <a:t>这个</a:t>
              </a:r>
              <a:r>
                <a:rPr kumimoji="0" lang="en-US" altLang="zh-CN" sz="14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rPr>
                <a:t>Flag</a:t>
              </a:r>
              <a:r>
                <a:rPr kumimoji="0" lang="zh-CN" altLang="en-US" sz="14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rPr>
                <a:t>啥时候会实现</a:t>
              </a:r>
              <a:r>
                <a:rPr kumimoji="0" lang="en-US" altLang="zh-CN" sz="14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rPr>
                <a:t>?</a:t>
              </a:r>
              <a:r>
                <a:rPr kumimoji="0" lang="el-GR" altLang="zh-CN" sz="14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rPr>
                <a:t>  (=´ω</a:t>
              </a:r>
              <a:r>
                <a:rPr kumimoji="0" lang="zh-CN" altLang="el-GR" sz="14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rPr>
                <a:t>｀</a:t>
              </a:r>
              <a:r>
                <a:rPr kumimoji="0" lang="el-GR" altLang="zh-CN" sz="14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rPr>
                <a:t>=)</a:t>
              </a:r>
              <a:endParaRPr kumimoji="0" lang="en-US" altLang="zh-CN" sz="14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endParaRPr>
            </a:p>
          </p:txBody>
        </p:sp>
        <p:cxnSp>
          <p:nvCxnSpPr>
            <p:cNvPr id="48" name="直接连接符 47">
              <a:extLst>
                <a:ext uri="{FF2B5EF4-FFF2-40B4-BE49-F238E27FC236}">
                  <a16:creationId xmlns:a16="http://schemas.microsoft.com/office/drawing/2014/main" xmlns="" id="{45423D0A-AA30-4E97-8615-CDBF5FD52BD6}"/>
                </a:ext>
              </a:extLst>
            </p:cNvPr>
            <p:cNvCxnSpPr>
              <a:cxnSpLocks/>
            </p:cNvCxnSpPr>
            <p:nvPr/>
          </p:nvCxnSpPr>
          <p:spPr>
            <a:xfrm flipH="1" flipV="1">
              <a:off x="5380156" y="4534161"/>
              <a:ext cx="975797" cy="72986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xmlns="" id="{2AEB3B3B-0107-4E35-8781-3E8F3A24EC94}"/>
                </a:ext>
              </a:extLst>
            </p:cNvPr>
            <p:cNvCxnSpPr>
              <a:cxnSpLocks/>
            </p:cNvCxnSpPr>
            <p:nvPr/>
          </p:nvCxnSpPr>
          <p:spPr>
            <a:xfrm flipH="1" flipV="1">
              <a:off x="5380156" y="2742241"/>
              <a:ext cx="975797" cy="72986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9955317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BEA1DF43-49CD-4573-B1FF-0886C0E55C6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9874238">
            <a:off x="8618140" y="6275329"/>
            <a:ext cx="3061196" cy="1721392"/>
          </a:xfrm>
          <a:prstGeom prst="rect">
            <a:avLst/>
          </a:prstGeom>
          <a:ln w="19050">
            <a:solidFill>
              <a:schemeClr val="bg1"/>
            </a:solidFill>
          </a:ln>
          <a:effectLst>
            <a:outerShdw blurRad="139700" sx="102000" sy="102000" algn="ctr" rotWithShape="0">
              <a:prstClr val="black">
                <a:alpha val="40000"/>
              </a:prstClr>
            </a:outerShdw>
          </a:effectLst>
        </p:spPr>
      </p:pic>
      <p:pic>
        <p:nvPicPr>
          <p:cNvPr id="7" name="图片 6">
            <a:extLst>
              <a:ext uri="{FF2B5EF4-FFF2-40B4-BE49-F238E27FC236}">
                <a16:creationId xmlns:a16="http://schemas.microsoft.com/office/drawing/2014/main" xmlns="" id="{290DA843-9EB5-4433-9F94-92A082A65A0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874238">
            <a:off x="598606" y="5921915"/>
            <a:ext cx="3061196" cy="1721392"/>
          </a:xfrm>
          <a:prstGeom prst="rect">
            <a:avLst/>
          </a:prstGeom>
          <a:ln w="19050">
            <a:solidFill>
              <a:schemeClr val="bg1"/>
            </a:solidFill>
          </a:ln>
          <a:effectLst>
            <a:outerShdw blurRad="139700" sx="102000" sy="102000" algn="ctr" rotWithShape="0">
              <a:prstClr val="black">
                <a:alpha val="40000"/>
              </a:prstClr>
            </a:outerShdw>
          </a:effectLst>
        </p:spPr>
      </p:pic>
      <p:pic>
        <p:nvPicPr>
          <p:cNvPr id="9" name="图片 8">
            <a:extLst>
              <a:ext uri="{FF2B5EF4-FFF2-40B4-BE49-F238E27FC236}">
                <a16:creationId xmlns:a16="http://schemas.microsoft.com/office/drawing/2014/main" xmlns="" id="{E3E7BA89-8FAF-41E8-97C7-924C6E63E8E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9874238">
            <a:off x="3605426" y="4271451"/>
            <a:ext cx="3061196" cy="1721392"/>
          </a:xfrm>
          <a:prstGeom prst="rect">
            <a:avLst/>
          </a:prstGeom>
          <a:ln w="19050">
            <a:solidFill>
              <a:schemeClr val="bg1"/>
            </a:solidFill>
          </a:ln>
          <a:effectLst>
            <a:outerShdw blurRad="139700" sx="102000" sy="102000" algn="ctr" rotWithShape="0">
              <a:prstClr val="black">
                <a:alpha val="40000"/>
              </a:prstClr>
            </a:outerShdw>
          </a:effectLst>
        </p:spPr>
      </p:pic>
      <p:pic>
        <p:nvPicPr>
          <p:cNvPr id="11" name="图片 10">
            <a:extLst>
              <a:ext uri="{FF2B5EF4-FFF2-40B4-BE49-F238E27FC236}">
                <a16:creationId xmlns:a16="http://schemas.microsoft.com/office/drawing/2014/main" xmlns="" id="{C8E9A5A9-DF83-4A11-BEEB-E9736E02EFF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9874238">
            <a:off x="6612245" y="2143349"/>
            <a:ext cx="3061196" cy="1721392"/>
          </a:xfrm>
          <a:prstGeom prst="rect">
            <a:avLst/>
          </a:prstGeom>
          <a:ln w="19050">
            <a:solidFill>
              <a:schemeClr val="bg1"/>
            </a:solidFill>
          </a:ln>
          <a:effectLst>
            <a:outerShdw blurRad="139700" sx="102000" sy="102000" algn="ctr" rotWithShape="0">
              <a:prstClr val="black">
                <a:alpha val="40000"/>
              </a:prstClr>
            </a:outerShdw>
          </a:effectLst>
        </p:spPr>
      </p:pic>
      <p:pic>
        <p:nvPicPr>
          <p:cNvPr id="13" name="图片 12">
            <a:extLst>
              <a:ext uri="{FF2B5EF4-FFF2-40B4-BE49-F238E27FC236}">
                <a16:creationId xmlns:a16="http://schemas.microsoft.com/office/drawing/2014/main" xmlns="" id="{680E8BF3-4F60-42AE-891F-E52476B64D9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9874238">
            <a:off x="9619065" y="970521"/>
            <a:ext cx="3061196" cy="1721392"/>
          </a:xfrm>
          <a:prstGeom prst="rect">
            <a:avLst/>
          </a:prstGeom>
          <a:ln w="19050">
            <a:solidFill>
              <a:schemeClr val="bg1"/>
            </a:solidFill>
          </a:ln>
          <a:effectLst>
            <a:outerShdw blurRad="139700" sx="102000" sy="102000" algn="ctr" rotWithShape="0">
              <a:prstClr val="black">
                <a:alpha val="40000"/>
              </a:prstClr>
            </a:outerShdw>
          </a:effectLst>
        </p:spPr>
      </p:pic>
      <p:pic>
        <p:nvPicPr>
          <p:cNvPr id="19" name="图片 18">
            <a:extLst>
              <a:ext uri="{FF2B5EF4-FFF2-40B4-BE49-F238E27FC236}">
                <a16:creationId xmlns:a16="http://schemas.microsoft.com/office/drawing/2014/main" xmlns="" id="{699438F3-AAA3-490D-B4A5-FA13A742AD5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9874238">
            <a:off x="4608374" y="6098623"/>
            <a:ext cx="3061196" cy="1721392"/>
          </a:xfrm>
          <a:prstGeom prst="rect">
            <a:avLst/>
          </a:prstGeom>
          <a:ln w="19050">
            <a:solidFill>
              <a:schemeClr val="bg1"/>
            </a:solidFill>
          </a:ln>
          <a:effectLst>
            <a:outerShdw blurRad="139700" sx="102000" sy="102000" algn="ctr" rotWithShape="0">
              <a:prstClr val="black">
                <a:alpha val="40000"/>
              </a:prstClr>
            </a:outerShdw>
          </a:effectLst>
        </p:spPr>
      </p:pic>
      <p:pic>
        <p:nvPicPr>
          <p:cNvPr id="21" name="图片 20">
            <a:extLst>
              <a:ext uri="{FF2B5EF4-FFF2-40B4-BE49-F238E27FC236}">
                <a16:creationId xmlns:a16="http://schemas.microsoft.com/office/drawing/2014/main" xmlns="" id="{793812DE-C5F6-45B7-839B-8A0B12548F0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19874238">
            <a:off x="7615194" y="3970521"/>
            <a:ext cx="3061196" cy="1721392"/>
          </a:xfrm>
          <a:prstGeom prst="rect">
            <a:avLst/>
          </a:prstGeom>
          <a:ln w="19050">
            <a:solidFill>
              <a:schemeClr val="bg1"/>
            </a:solidFill>
          </a:ln>
          <a:effectLst>
            <a:outerShdw blurRad="139700" sx="102000" sy="102000" algn="ctr" rotWithShape="0">
              <a:prstClr val="black">
                <a:alpha val="40000"/>
              </a:prstClr>
            </a:outerShdw>
          </a:effectLst>
        </p:spPr>
      </p:pic>
      <p:pic>
        <p:nvPicPr>
          <p:cNvPr id="23" name="图片 22">
            <a:extLst>
              <a:ext uri="{FF2B5EF4-FFF2-40B4-BE49-F238E27FC236}">
                <a16:creationId xmlns:a16="http://schemas.microsoft.com/office/drawing/2014/main" xmlns="" id="{4B0DEE13-1FC3-4B0F-A015-DF8154938350}"/>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19874238">
            <a:off x="10622012" y="2797693"/>
            <a:ext cx="3061196" cy="1721392"/>
          </a:xfrm>
          <a:prstGeom prst="rect">
            <a:avLst/>
          </a:prstGeom>
          <a:ln w="19050">
            <a:solidFill>
              <a:schemeClr val="bg1"/>
            </a:solidFill>
          </a:ln>
          <a:effectLst>
            <a:outerShdw blurRad="139700" sx="102000" sy="102000" algn="ctr" rotWithShape="0">
              <a:prstClr val="black">
                <a:alpha val="40000"/>
              </a:prstClr>
            </a:outerShdw>
          </a:effectLst>
        </p:spPr>
      </p:pic>
      <p:pic>
        <p:nvPicPr>
          <p:cNvPr id="32" name="图片 31">
            <a:extLst>
              <a:ext uri="{FF2B5EF4-FFF2-40B4-BE49-F238E27FC236}">
                <a16:creationId xmlns:a16="http://schemas.microsoft.com/office/drawing/2014/main" xmlns="" id="{E332AB0D-96FA-4B95-8505-A6A91AEC3E0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9874238">
            <a:off x="-2410235" y="440403"/>
            <a:ext cx="3061196" cy="1721392"/>
          </a:xfrm>
          <a:prstGeom prst="rect">
            <a:avLst/>
          </a:prstGeom>
          <a:ln w="19050">
            <a:solidFill>
              <a:schemeClr val="bg1"/>
            </a:solidFill>
          </a:ln>
          <a:effectLst>
            <a:outerShdw blurRad="139700" sx="102000" sy="102000" algn="ctr" rotWithShape="0">
              <a:prstClr val="black">
                <a:alpha val="40000"/>
              </a:prstClr>
            </a:outerShdw>
          </a:effectLst>
        </p:spPr>
      </p:pic>
      <p:pic>
        <p:nvPicPr>
          <p:cNvPr id="37" name="图片 36">
            <a:extLst>
              <a:ext uri="{FF2B5EF4-FFF2-40B4-BE49-F238E27FC236}">
                <a16:creationId xmlns:a16="http://schemas.microsoft.com/office/drawing/2014/main" xmlns="" id="{5AF0F7C3-09BB-4A45-9CCE-DD6A9E33B19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9874238">
            <a:off x="-1407288" y="2267574"/>
            <a:ext cx="3061196" cy="1721392"/>
          </a:xfrm>
          <a:prstGeom prst="rect">
            <a:avLst/>
          </a:prstGeom>
          <a:ln w="19050">
            <a:solidFill>
              <a:schemeClr val="bg1"/>
            </a:solidFill>
          </a:ln>
          <a:effectLst>
            <a:outerShdw blurRad="139700" sx="102000" sy="102000" algn="ctr" rotWithShape="0">
              <a:prstClr val="black">
                <a:alpha val="40000"/>
              </a:prstClr>
            </a:outerShdw>
          </a:effectLst>
        </p:spPr>
      </p:pic>
      <p:pic>
        <p:nvPicPr>
          <p:cNvPr id="38" name="图片 37">
            <a:extLst>
              <a:ext uri="{FF2B5EF4-FFF2-40B4-BE49-F238E27FC236}">
                <a16:creationId xmlns:a16="http://schemas.microsoft.com/office/drawing/2014/main" xmlns="" id="{3F1E7196-0EB9-4FEA-9B8D-43C3273FB987}"/>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19874238">
            <a:off x="1599531" y="617109"/>
            <a:ext cx="3061196" cy="1721392"/>
          </a:xfrm>
          <a:prstGeom prst="rect">
            <a:avLst/>
          </a:prstGeom>
          <a:ln w="19050">
            <a:solidFill>
              <a:schemeClr val="bg1"/>
            </a:solidFill>
          </a:ln>
          <a:effectLst>
            <a:outerShdw blurRad="139700" sx="102000" sy="102000" algn="ctr" rotWithShape="0">
              <a:prstClr val="black">
                <a:alpha val="40000"/>
              </a:prstClr>
            </a:outerShdw>
          </a:effectLst>
        </p:spPr>
      </p:pic>
      <p:pic>
        <p:nvPicPr>
          <p:cNvPr id="39" name="图片 38">
            <a:extLst>
              <a:ext uri="{FF2B5EF4-FFF2-40B4-BE49-F238E27FC236}">
                <a16:creationId xmlns:a16="http://schemas.microsoft.com/office/drawing/2014/main" xmlns="" id="{AF55B61A-0405-40AD-B089-8CE068989119}"/>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19874238">
            <a:off x="4606351" y="-1033356"/>
            <a:ext cx="3061196" cy="1721392"/>
          </a:xfrm>
          <a:prstGeom prst="rect">
            <a:avLst/>
          </a:prstGeom>
          <a:ln w="19050">
            <a:solidFill>
              <a:schemeClr val="bg1"/>
            </a:solidFill>
          </a:ln>
          <a:effectLst>
            <a:outerShdw blurRad="139700" sx="102000" sy="102000" algn="ctr" rotWithShape="0">
              <a:prstClr val="black">
                <a:alpha val="40000"/>
              </a:prstClr>
            </a:outerShdw>
          </a:effectLst>
        </p:spPr>
      </p:pic>
      <p:pic>
        <p:nvPicPr>
          <p:cNvPr id="42" name="图片 41">
            <a:extLst>
              <a:ext uri="{FF2B5EF4-FFF2-40B4-BE49-F238E27FC236}">
                <a16:creationId xmlns:a16="http://schemas.microsoft.com/office/drawing/2014/main" xmlns="" id="{44D5732A-E71D-4F26-B9FF-FCD87C89C6A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19874238">
            <a:off x="-404341" y="4094744"/>
            <a:ext cx="3061196" cy="1721392"/>
          </a:xfrm>
          <a:prstGeom prst="rect">
            <a:avLst/>
          </a:prstGeom>
          <a:ln w="19050">
            <a:solidFill>
              <a:schemeClr val="bg1"/>
            </a:solidFill>
          </a:ln>
          <a:effectLst>
            <a:outerShdw blurRad="139700" sx="102000" sy="102000" algn="ctr" rotWithShape="0">
              <a:prstClr val="black">
                <a:alpha val="40000"/>
              </a:prstClr>
            </a:outerShdw>
          </a:effectLst>
        </p:spPr>
      </p:pic>
      <p:pic>
        <p:nvPicPr>
          <p:cNvPr id="43" name="图片 42">
            <a:extLst>
              <a:ext uri="{FF2B5EF4-FFF2-40B4-BE49-F238E27FC236}">
                <a16:creationId xmlns:a16="http://schemas.microsoft.com/office/drawing/2014/main" xmlns="" id="{4E96A466-DB07-447E-B98F-FB83CD1786A0}"/>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19874238">
            <a:off x="600221" y="-1265648"/>
            <a:ext cx="3061196" cy="1721392"/>
          </a:xfrm>
          <a:prstGeom prst="rect">
            <a:avLst/>
          </a:prstGeom>
          <a:ln w="19050">
            <a:solidFill>
              <a:schemeClr val="bg1"/>
            </a:solidFill>
          </a:ln>
          <a:effectLst>
            <a:outerShdw blurRad="139700" sx="102000" sy="102000" algn="ctr" rotWithShape="0">
              <a:prstClr val="black">
                <a:alpha val="40000"/>
              </a:prstClr>
            </a:outerShdw>
          </a:effectLst>
        </p:spPr>
      </p:pic>
      <p:pic>
        <p:nvPicPr>
          <p:cNvPr id="44" name="图片 43">
            <a:extLst>
              <a:ext uri="{FF2B5EF4-FFF2-40B4-BE49-F238E27FC236}">
                <a16:creationId xmlns:a16="http://schemas.microsoft.com/office/drawing/2014/main" xmlns="" id="{8ECE89D1-5393-4BAE-B249-23DE0256C06A}"/>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rot="19874238">
            <a:off x="5609298" y="793815"/>
            <a:ext cx="3061196" cy="1721392"/>
          </a:xfrm>
          <a:prstGeom prst="rect">
            <a:avLst/>
          </a:prstGeom>
          <a:ln w="19050">
            <a:solidFill>
              <a:schemeClr val="bg1"/>
            </a:solidFill>
          </a:ln>
          <a:effectLst>
            <a:outerShdw blurRad="139700" sx="102000" sy="102000" algn="ctr" rotWithShape="0">
              <a:prstClr val="black">
                <a:alpha val="40000"/>
              </a:prstClr>
            </a:outerShdw>
          </a:effectLst>
        </p:spPr>
      </p:pic>
      <p:pic>
        <p:nvPicPr>
          <p:cNvPr id="45" name="图片 44">
            <a:extLst>
              <a:ext uri="{FF2B5EF4-FFF2-40B4-BE49-F238E27FC236}">
                <a16:creationId xmlns:a16="http://schemas.microsoft.com/office/drawing/2014/main" xmlns="" id="{64F1242F-2119-4858-910D-555ADC29F3F5}"/>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rot="19874238">
            <a:off x="8616117" y="-856650"/>
            <a:ext cx="3061196" cy="1721392"/>
          </a:xfrm>
          <a:prstGeom prst="rect">
            <a:avLst/>
          </a:prstGeom>
          <a:ln w="19050">
            <a:solidFill>
              <a:schemeClr val="bg1"/>
            </a:solidFill>
          </a:ln>
          <a:effectLst>
            <a:outerShdw blurRad="139700" sx="102000" sy="102000" algn="ctr" rotWithShape="0">
              <a:prstClr val="black">
                <a:alpha val="40000"/>
              </a:prstClr>
            </a:outerShdw>
          </a:effectLst>
        </p:spPr>
      </p:pic>
      <p:pic>
        <p:nvPicPr>
          <p:cNvPr id="48" name="图片 47">
            <a:extLst>
              <a:ext uri="{FF2B5EF4-FFF2-40B4-BE49-F238E27FC236}">
                <a16:creationId xmlns:a16="http://schemas.microsoft.com/office/drawing/2014/main" xmlns="" id="{16F8C72A-0472-48CE-853F-8DB6F665B2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874238">
            <a:off x="11624617" y="4624864"/>
            <a:ext cx="3061196" cy="1721392"/>
          </a:xfrm>
          <a:prstGeom prst="rect">
            <a:avLst/>
          </a:prstGeom>
          <a:ln w="19050">
            <a:solidFill>
              <a:schemeClr val="bg1"/>
            </a:solidFill>
          </a:ln>
          <a:effectLst>
            <a:outerShdw blurRad="139700" sx="102000" sy="102000" algn="ctr" rotWithShape="0">
              <a:prstClr val="black">
                <a:alpha val="40000"/>
              </a:prstClr>
            </a:outerShdw>
          </a:effectLst>
        </p:spPr>
      </p:pic>
      <p:pic>
        <p:nvPicPr>
          <p:cNvPr id="33" name="图片 32">
            <a:extLst>
              <a:ext uri="{FF2B5EF4-FFF2-40B4-BE49-F238E27FC236}">
                <a16:creationId xmlns:a16="http://schemas.microsoft.com/office/drawing/2014/main" xmlns="" id="{6F96B19B-EC8F-4FA2-AC5A-C93904208E2E}"/>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rot="19874238">
            <a:off x="1611607" y="1933959"/>
            <a:ext cx="5029872" cy="2828430"/>
          </a:xfrm>
          <a:prstGeom prst="rect">
            <a:avLst/>
          </a:prstGeom>
          <a:ln w="19050">
            <a:solidFill>
              <a:schemeClr val="bg1"/>
            </a:solidFill>
          </a:ln>
          <a:effectLst>
            <a:outerShdw blurRad="139700" sx="102000" sy="102000" algn="ctr" rotWithShape="0">
              <a:prstClr val="black">
                <a:alpha val="40000"/>
              </a:prstClr>
            </a:outerShdw>
          </a:effectLst>
        </p:spPr>
      </p:pic>
      <p:sp>
        <p:nvSpPr>
          <p:cNvPr id="49" name="矩形 48">
            <a:extLst>
              <a:ext uri="{FF2B5EF4-FFF2-40B4-BE49-F238E27FC236}">
                <a16:creationId xmlns:a16="http://schemas.microsoft.com/office/drawing/2014/main" xmlns="" id="{B9C24485-83B2-4A9E-ACD6-AF4B813B6C78}"/>
              </a:ext>
            </a:extLst>
          </p:cNvPr>
          <p:cNvSpPr/>
          <p:nvPr/>
        </p:nvSpPr>
        <p:spPr>
          <a:xfrm>
            <a:off x="-2072171" y="-56484"/>
            <a:ext cx="14416390" cy="7395256"/>
          </a:xfrm>
          <a:prstGeom prst="rect">
            <a:avLst/>
          </a:prstGeom>
          <a:gradFill>
            <a:gsLst>
              <a:gs pos="0">
                <a:schemeClr val="bg1">
                  <a:alpha val="0"/>
                </a:schemeClr>
              </a:gs>
              <a:gs pos="87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2" name="组合 71">
            <a:extLst>
              <a:ext uri="{FF2B5EF4-FFF2-40B4-BE49-F238E27FC236}">
                <a16:creationId xmlns:a16="http://schemas.microsoft.com/office/drawing/2014/main" xmlns="" id="{4115E98F-088B-4C3A-AC07-7FE06FCFF9E4}"/>
              </a:ext>
            </a:extLst>
          </p:cNvPr>
          <p:cNvGrpSpPr/>
          <p:nvPr/>
        </p:nvGrpSpPr>
        <p:grpSpPr>
          <a:xfrm>
            <a:off x="6730734" y="753757"/>
            <a:ext cx="5119390" cy="4962187"/>
            <a:chOff x="6903392" y="1537267"/>
            <a:chExt cx="5119390" cy="4962187"/>
          </a:xfrm>
        </p:grpSpPr>
        <p:sp>
          <p:nvSpPr>
            <p:cNvPr id="50" name="文本框 49">
              <a:extLst>
                <a:ext uri="{FF2B5EF4-FFF2-40B4-BE49-F238E27FC236}">
                  <a16:creationId xmlns:a16="http://schemas.microsoft.com/office/drawing/2014/main" xmlns="" id="{127689EF-8C6B-4234-A452-8F397D45F8E6}"/>
                </a:ext>
              </a:extLst>
            </p:cNvPr>
            <p:cNvSpPr txBox="1"/>
            <p:nvPr/>
          </p:nvSpPr>
          <p:spPr>
            <a:xfrm>
              <a:off x="6903392" y="1537267"/>
              <a:ext cx="4644571" cy="769441"/>
            </a:xfrm>
            <a:prstGeom prst="rect">
              <a:avLst/>
            </a:prstGeom>
            <a:noFill/>
          </p:spPr>
          <p:txBody>
            <a:bodyPr wrap="square" rtlCol="0">
              <a:spAutoFit/>
            </a:bodyPr>
            <a:lstStyle/>
            <a:p>
              <a:r>
                <a:rPr lang="zh-CN" altLang="en-US" sz="4400" dirty="0">
                  <a:latin typeface="站酷锐锐体" panose="00020600040101010101" pitchFamily="18" charset="-122"/>
                  <a:ea typeface="站酷锐锐体" panose="00020600040101010101" pitchFamily="18" charset="-122"/>
                </a:rPr>
                <a:t>活力风演示模板</a:t>
              </a:r>
            </a:p>
          </p:txBody>
        </p:sp>
        <p:sp>
          <p:nvSpPr>
            <p:cNvPr id="51" name="文本框 50">
              <a:extLst>
                <a:ext uri="{FF2B5EF4-FFF2-40B4-BE49-F238E27FC236}">
                  <a16:creationId xmlns:a16="http://schemas.microsoft.com/office/drawing/2014/main" xmlns="" id="{62809BF9-F3F4-4881-B1F5-2ED162C0A94E}"/>
                </a:ext>
              </a:extLst>
            </p:cNvPr>
            <p:cNvSpPr txBox="1"/>
            <p:nvPr/>
          </p:nvSpPr>
          <p:spPr>
            <a:xfrm>
              <a:off x="6995786" y="3089802"/>
              <a:ext cx="4644571"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字体：站酷锐锐体、微软雅黑</a:t>
              </a:r>
            </a:p>
          </p:txBody>
        </p:sp>
        <p:sp>
          <p:nvSpPr>
            <p:cNvPr id="52" name="文本框 51">
              <a:extLst>
                <a:ext uri="{FF2B5EF4-FFF2-40B4-BE49-F238E27FC236}">
                  <a16:creationId xmlns:a16="http://schemas.microsoft.com/office/drawing/2014/main" xmlns="" id="{7613D146-1AAE-42BB-8522-BE20C3A4A909}"/>
                </a:ext>
              </a:extLst>
            </p:cNvPr>
            <p:cNvSpPr txBox="1"/>
            <p:nvPr/>
          </p:nvSpPr>
          <p:spPr>
            <a:xfrm>
              <a:off x="6977268" y="2534971"/>
              <a:ext cx="4644571"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页面尺寸：</a:t>
              </a:r>
              <a:r>
                <a:rPr lang="en-US" altLang="zh-CN" sz="2000" b="1" dirty="0">
                  <a:latin typeface="微软雅黑" panose="020B0503020204020204" pitchFamily="34" charset="-122"/>
                  <a:ea typeface="微软雅黑" panose="020B0503020204020204" pitchFamily="34" charset="-122"/>
                </a:rPr>
                <a:t>16</a:t>
              </a:r>
              <a:r>
                <a:rPr lang="zh-CN" altLang="en-US" sz="2000" b="1" dirty="0">
                  <a:latin typeface="微软雅黑" panose="020B0503020204020204" pitchFamily="34" charset="-122"/>
                  <a:ea typeface="微软雅黑" panose="020B0503020204020204" pitchFamily="34" charset="-122"/>
                </a:rPr>
                <a:t>：</a:t>
              </a:r>
              <a:r>
                <a:rPr lang="en-US" altLang="zh-CN" sz="2000" b="1" dirty="0">
                  <a:latin typeface="微软雅黑" panose="020B0503020204020204" pitchFamily="34" charset="-122"/>
                  <a:ea typeface="微软雅黑" panose="020B0503020204020204" pitchFamily="34" charset="-122"/>
                </a:rPr>
                <a:t>9</a:t>
              </a:r>
              <a:endParaRPr lang="zh-CN" altLang="en-US" sz="2000" b="1" dirty="0">
                <a:latin typeface="微软雅黑" panose="020B0503020204020204" pitchFamily="34" charset="-122"/>
                <a:ea typeface="微软雅黑" panose="020B0503020204020204" pitchFamily="34" charset="-122"/>
              </a:endParaRPr>
            </a:p>
          </p:txBody>
        </p:sp>
        <p:sp>
          <p:nvSpPr>
            <p:cNvPr id="53" name="文本框 52">
              <a:extLst>
                <a:ext uri="{FF2B5EF4-FFF2-40B4-BE49-F238E27FC236}">
                  <a16:creationId xmlns:a16="http://schemas.microsoft.com/office/drawing/2014/main" xmlns="" id="{D1AF574B-C2A3-43BD-A9C8-2AF2815636CC}"/>
                </a:ext>
              </a:extLst>
            </p:cNvPr>
            <p:cNvSpPr txBox="1"/>
            <p:nvPr/>
          </p:nvSpPr>
          <p:spPr>
            <a:xfrm>
              <a:off x="6969138" y="3644632"/>
              <a:ext cx="5053644"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页面颜色：冷酷蓝       羞涩粉     温暖黄</a:t>
              </a:r>
            </a:p>
          </p:txBody>
        </p:sp>
        <p:sp>
          <p:nvSpPr>
            <p:cNvPr id="54" name="椭圆 53">
              <a:extLst>
                <a:ext uri="{FF2B5EF4-FFF2-40B4-BE49-F238E27FC236}">
                  <a16:creationId xmlns:a16="http://schemas.microsoft.com/office/drawing/2014/main" xmlns="" id="{1AF04FCE-0EB0-4630-BB76-F4424856FE7E}"/>
                </a:ext>
              </a:extLst>
            </p:cNvPr>
            <p:cNvSpPr/>
            <p:nvPr/>
          </p:nvSpPr>
          <p:spPr>
            <a:xfrm>
              <a:off x="8577170" y="4217962"/>
              <a:ext cx="502920" cy="502920"/>
            </a:xfrm>
            <a:prstGeom prst="ellipse">
              <a:avLst/>
            </a:prstGeom>
            <a:solidFill>
              <a:srgbClr val="4B2E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55" name="椭圆 54">
              <a:extLst>
                <a:ext uri="{FF2B5EF4-FFF2-40B4-BE49-F238E27FC236}">
                  <a16:creationId xmlns:a16="http://schemas.microsoft.com/office/drawing/2014/main" xmlns="" id="{C38C90E6-F510-435F-A996-1C67199252F4}"/>
                </a:ext>
              </a:extLst>
            </p:cNvPr>
            <p:cNvSpPr/>
            <p:nvPr/>
          </p:nvSpPr>
          <p:spPr>
            <a:xfrm>
              <a:off x="10834573" y="4233375"/>
              <a:ext cx="502920" cy="502920"/>
            </a:xfrm>
            <a:prstGeom prst="ellipse">
              <a:avLst/>
            </a:prstGeom>
            <a:solidFill>
              <a:srgbClr val="FDC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56" name="椭圆 55">
              <a:extLst>
                <a:ext uri="{FF2B5EF4-FFF2-40B4-BE49-F238E27FC236}">
                  <a16:creationId xmlns:a16="http://schemas.microsoft.com/office/drawing/2014/main" xmlns="" id="{67095FB9-AC2F-4529-BBC6-31BBEB565745}"/>
                </a:ext>
              </a:extLst>
            </p:cNvPr>
            <p:cNvSpPr/>
            <p:nvPr/>
          </p:nvSpPr>
          <p:spPr>
            <a:xfrm>
              <a:off x="9705872" y="4233375"/>
              <a:ext cx="502920" cy="502920"/>
            </a:xfrm>
            <a:prstGeom prst="ellipse">
              <a:avLst/>
            </a:prstGeom>
            <a:solidFill>
              <a:srgbClr val="FF65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57" name="矩形 56">
              <a:extLst>
                <a:ext uri="{FF2B5EF4-FFF2-40B4-BE49-F238E27FC236}">
                  <a16:creationId xmlns:a16="http://schemas.microsoft.com/office/drawing/2014/main" xmlns="" id="{9D34BF67-1315-4FA5-922F-BC821CD2F5B7}"/>
                </a:ext>
              </a:extLst>
            </p:cNvPr>
            <p:cNvSpPr/>
            <p:nvPr/>
          </p:nvSpPr>
          <p:spPr>
            <a:xfrm>
              <a:off x="8098848" y="4796547"/>
              <a:ext cx="1239442" cy="369332"/>
            </a:xfrm>
            <a:prstGeom prst="rect">
              <a:avLst/>
            </a:prstGeom>
          </p:spPr>
          <p:txBody>
            <a:bodyPr wrap="none">
              <a:spAutoFit/>
            </a:bodyPr>
            <a:lstStyle/>
            <a:p>
              <a:pPr lvl="0" algn="r">
                <a:defRPr/>
              </a:pPr>
              <a:r>
                <a:rPr lang="en-US" altLang="zh-CN" dirty="0">
                  <a:latin typeface="微软雅黑" panose="020B0503020204020204" pitchFamily="34" charset="-122"/>
                  <a:ea typeface="微软雅黑" panose="020B0503020204020204" pitchFamily="34" charset="-122"/>
                </a:rPr>
                <a:t>75,46,250</a:t>
              </a:r>
              <a:endParaRPr lang="zh-CN" altLang="en-US" dirty="0">
                <a:latin typeface="微软雅黑" panose="020B0503020204020204" pitchFamily="34" charset="-122"/>
                <a:ea typeface="微软雅黑" panose="020B0503020204020204" pitchFamily="34" charset="-122"/>
              </a:endParaRPr>
            </a:p>
          </p:txBody>
        </p:sp>
        <p:sp>
          <p:nvSpPr>
            <p:cNvPr id="58" name="矩形 57">
              <a:extLst>
                <a:ext uri="{FF2B5EF4-FFF2-40B4-BE49-F238E27FC236}">
                  <a16:creationId xmlns:a16="http://schemas.microsoft.com/office/drawing/2014/main" xmlns="" id="{ACC9895F-17E9-4F06-967B-E3301CDD785E}"/>
                </a:ext>
              </a:extLst>
            </p:cNvPr>
            <p:cNvSpPr/>
            <p:nvPr/>
          </p:nvSpPr>
          <p:spPr>
            <a:xfrm>
              <a:off x="10718064" y="4796547"/>
              <a:ext cx="1239442" cy="369332"/>
            </a:xfrm>
            <a:prstGeom prst="rect">
              <a:avLst/>
            </a:prstGeom>
          </p:spPr>
          <p:txBody>
            <a:bodyPr wrap="none">
              <a:spAutoFit/>
            </a:bodyPr>
            <a:lstStyle/>
            <a:p>
              <a:pPr lvl="0" algn="r">
                <a:defRPr/>
              </a:pPr>
              <a:r>
                <a:rPr lang="en-US" altLang="zh-CN" dirty="0">
                  <a:latin typeface="微软雅黑" panose="020B0503020204020204" pitchFamily="34" charset="-122"/>
                  <a:ea typeface="微软雅黑" panose="020B0503020204020204" pitchFamily="34" charset="-122"/>
                </a:rPr>
                <a:t>253,196,1</a:t>
              </a:r>
              <a:endParaRPr lang="zh-CN" altLang="en-US" dirty="0">
                <a:latin typeface="微软雅黑" panose="020B0503020204020204" pitchFamily="34" charset="-122"/>
                <a:ea typeface="微软雅黑" panose="020B0503020204020204" pitchFamily="34" charset="-122"/>
              </a:endParaRPr>
            </a:p>
          </p:txBody>
        </p:sp>
        <p:sp>
          <p:nvSpPr>
            <p:cNvPr id="59" name="矩形 58">
              <a:extLst>
                <a:ext uri="{FF2B5EF4-FFF2-40B4-BE49-F238E27FC236}">
                  <a16:creationId xmlns:a16="http://schemas.microsoft.com/office/drawing/2014/main" xmlns="" id="{053F38DF-44C8-4ABB-969A-17949D5E3B02}"/>
                </a:ext>
              </a:extLst>
            </p:cNvPr>
            <p:cNvSpPr/>
            <p:nvPr/>
          </p:nvSpPr>
          <p:spPr>
            <a:xfrm>
              <a:off x="9260980" y="4796547"/>
              <a:ext cx="1508746" cy="369332"/>
            </a:xfrm>
            <a:prstGeom prst="rect">
              <a:avLst/>
            </a:prstGeom>
          </p:spPr>
          <p:txBody>
            <a:bodyPr wrap="none">
              <a:spAutoFit/>
            </a:bodyPr>
            <a:lstStyle/>
            <a:p>
              <a:pPr lvl="0" algn="r">
                <a:defRPr/>
              </a:pPr>
              <a:r>
                <a:rPr lang="en-US" altLang="zh-CN" dirty="0">
                  <a:latin typeface="微软雅黑" panose="020B0503020204020204" pitchFamily="34" charset="-122"/>
                  <a:ea typeface="微软雅黑" panose="020B0503020204020204" pitchFamily="34" charset="-122"/>
                </a:rPr>
                <a:t>255,101,135</a:t>
              </a:r>
              <a:endParaRPr lang="zh-CN" altLang="en-US" dirty="0">
                <a:latin typeface="微软雅黑" panose="020B0503020204020204" pitchFamily="34" charset="-122"/>
                <a:ea typeface="微软雅黑" panose="020B0503020204020204" pitchFamily="34" charset="-122"/>
              </a:endParaRPr>
            </a:p>
          </p:txBody>
        </p:sp>
        <p:sp>
          <p:nvSpPr>
            <p:cNvPr id="60" name="文本框 59">
              <a:extLst>
                <a:ext uri="{FF2B5EF4-FFF2-40B4-BE49-F238E27FC236}">
                  <a16:creationId xmlns:a16="http://schemas.microsoft.com/office/drawing/2014/main" xmlns="" id="{E7ABD7A6-22E2-4361-86AA-BAAF0954FF9B}"/>
                </a:ext>
              </a:extLst>
            </p:cNvPr>
            <p:cNvSpPr txBox="1"/>
            <p:nvPr/>
          </p:nvSpPr>
          <p:spPr>
            <a:xfrm>
              <a:off x="6942782" y="5444967"/>
              <a:ext cx="5053644"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制作人：小曾、小</a:t>
              </a:r>
              <a:r>
                <a:rPr lang="en-US" altLang="zh-CN" sz="2000" b="1" dirty="0">
                  <a:latin typeface="微软雅黑" panose="020B0503020204020204" pitchFamily="34" charset="-122"/>
                  <a:ea typeface="微软雅黑" panose="020B0503020204020204" pitchFamily="34" charset="-122"/>
                </a:rPr>
                <a:t>C</a:t>
              </a:r>
              <a:r>
                <a:rPr lang="zh-CN" altLang="en-US" sz="2000" b="1" dirty="0">
                  <a:latin typeface="微软雅黑" panose="020B0503020204020204" pitchFamily="34" charset="-122"/>
                  <a:ea typeface="微软雅黑" panose="020B0503020204020204" pitchFamily="34" charset="-122"/>
                </a:rPr>
                <a:t>、小毛、聆风、</a:t>
              </a:r>
              <a:r>
                <a:rPr lang="en-US" altLang="zh-CN" sz="2000" b="1" dirty="0" err="1">
                  <a:latin typeface="微软雅黑" panose="020B0503020204020204" pitchFamily="34" charset="-122"/>
                  <a:ea typeface="微软雅黑" panose="020B0503020204020204" pitchFamily="34" charset="-122"/>
                </a:rPr>
                <a:t>kepler</a:t>
              </a:r>
              <a:endParaRPr lang="en-US" altLang="zh-CN" sz="2000" b="1" dirty="0">
                <a:latin typeface="微软雅黑" panose="020B0503020204020204" pitchFamily="34" charset="-122"/>
                <a:ea typeface="微软雅黑" panose="020B0503020204020204" pitchFamily="34" charset="-122"/>
              </a:endParaRPr>
            </a:p>
          </p:txBody>
        </p:sp>
        <p:pic>
          <p:nvPicPr>
            <p:cNvPr id="63" name="图片 62">
              <a:extLst>
                <a:ext uri="{FF2B5EF4-FFF2-40B4-BE49-F238E27FC236}">
                  <a16:creationId xmlns:a16="http://schemas.microsoft.com/office/drawing/2014/main" xmlns="" id="{D3888C01-A186-46CE-9ACD-1DBD27029ACF}"/>
                </a:ext>
              </a:extLst>
            </p:cNvPr>
            <p:cNvPicPr>
              <a:picLocks/>
            </p:cNvPicPr>
            <p:nvPr/>
          </p:nvPicPr>
          <p:blipFill>
            <a:blip r:embed="rId16" cstate="print">
              <a:extLst>
                <a:ext uri="{28A0092B-C50C-407E-A947-70E740481C1C}">
                  <a14:useLocalDpi xmlns:a14="http://schemas.microsoft.com/office/drawing/2010/main" val="0"/>
                </a:ext>
              </a:extLst>
            </a:blip>
            <a:stretch>
              <a:fillRect/>
            </a:stretch>
          </p:blipFill>
          <p:spPr>
            <a:xfrm>
              <a:off x="8041894" y="6021026"/>
              <a:ext cx="478428" cy="478428"/>
            </a:xfrm>
            <a:prstGeom prst="ellipse">
              <a:avLst/>
            </a:prstGeom>
            <a:ln w="38100">
              <a:solidFill>
                <a:schemeClr val="tx1"/>
              </a:solidFill>
            </a:ln>
          </p:spPr>
        </p:pic>
        <p:pic>
          <p:nvPicPr>
            <p:cNvPr id="65" name="图片 64">
              <a:extLst>
                <a:ext uri="{FF2B5EF4-FFF2-40B4-BE49-F238E27FC236}">
                  <a16:creationId xmlns:a16="http://schemas.microsoft.com/office/drawing/2014/main" xmlns="" id="{DB19CC5B-78D7-4CE1-A911-FFC72F89CED4}"/>
                </a:ext>
              </a:extLst>
            </p:cNvPr>
            <p:cNvPicPr>
              <a:picLocks/>
            </p:cNvPicPr>
            <p:nvPr/>
          </p:nvPicPr>
          <p:blipFill>
            <a:blip r:embed="rId17" cstate="print">
              <a:extLst>
                <a:ext uri="{28A0092B-C50C-407E-A947-70E740481C1C}">
                  <a14:useLocalDpi xmlns:a14="http://schemas.microsoft.com/office/drawing/2010/main" val="0"/>
                </a:ext>
              </a:extLst>
            </a:blip>
            <a:stretch>
              <a:fillRect/>
            </a:stretch>
          </p:blipFill>
          <p:spPr>
            <a:xfrm>
              <a:off x="10435144" y="6021026"/>
              <a:ext cx="478428" cy="478428"/>
            </a:xfrm>
            <a:prstGeom prst="ellipse">
              <a:avLst/>
            </a:prstGeom>
            <a:ln w="38100">
              <a:solidFill>
                <a:schemeClr val="tx1"/>
              </a:solidFill>
            </a:ln>
          </p:spPr>
        </p:pic>
        <p:pic>
          <p:nvPicPr>
            <p:cNvPr id="67" name="图片 66">
              <a:extLst>
                <a:ext uri="{FF2B5EF4-FFF2-40B4-BE49-F238E27FC236}">
                  <a16:creationId xmlns:a16="http://schemas.microsoft.com/office/drawing/2014/main" xmlns="" id="{C7039FBE-46AF-4437-B970-91959B940D60}"/>
                </a:ext>
              </a:extLst>
            </p:cNvPr>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11232893" y="6021026"/>
              <a:ext cx="478428" cy="478428"/>
            </a:xfrm>
            <a:prstGeom prst="ellipse">
              <a:avLst/>
            </a:prstGeom>
            <a:ln w="38100">
              <a:solidFill>
                <a:schemeClr val="tx1"/>
              </a:solidFill>
            </a:ln>
          </p:spPr>
        </p:pic>
        <p:pic>
          <p:nvPicPr>
            <p:cNvPr id="69" name="图片 68">
              <a:extLst>
                <a:ext uri="{FF2B5EF4-FFF2-40B4-BE49-F238E27FC236}">
                  <a16:creationId xmlns:a16="http://schemas.microsoft.com/office/drawing/2014/main" xmlns="" id="{3F8279F1-C211-4B6B-B553-10D29C0A4612}"/>
                </a:ext>
              </a:extLst>
            </p:cNvPr>
            <p:cNvPicPr>
              <a:picLocks/>
            </p:cNvPicPr>
            <p:nvPr/>
          </p:nvPicPr>
          <p:blipFill>
            <a:blip r:embed="rId19" cstate="print">
              <a:extLst>
                <a:ext uri="{28A0092B-C50C-407E-A947-70E740481C1C}">
                  <a14:useLocalDpi xmlns:a14="http://schemas.microsoft.com/office/drawing/2010/main" val="0"/>
                </a:ext>
              </a:extLst>
            </a:blip>
            <a:stretch>
              <a:fillRect/>
            </a:stretch>
          </p:blipFill>
          <p:spPr>
            <a:xfrm>
              <a:off x="9637394" y="6021026"/>
              <a:ext cx="478428" cy="478428"/>
            </a:xfrm>
            <a:prstGeom prst="ellipse">
              <a:avLst/>
            </a:prstGeom>
            <a:ln w="38100">
              <a:solidFill>
                <a:schemeClr val="tx1"/>
              </a:solidFill>
            </a:ln>
          </p:spPr>
        </p:pic>
        <p:pic>
          <p:nvPicPr>
            <p:cNvPr id="71" name="图片 70">
              <a:extLst>
                <a:ext uri="{FF2B5EF4-FFF2-40B4-BE49-F238E27FC236}">
                  <a16:creationId xmlns:a16="http://schemas.microsoft.com/office/drawing/2014/main" xmlns="" id="{D8980AD6-E5E1-43B3-8763-6DCEFB4DABED}"/>
                </a:ext>
              </a:extLst>
            </p:cNvPr>
            <p:cNvPicPr>
              <a:picLocks/>
            </p:cNvPicPr>
            <p:nvPr/>
          </p:nvPicPr>
          <p:blipFill>
            <a:blip r:embed="rId20" cstate="print">
              <a:extLst>
                <a:ext uri="{28A0092B-C50C-407E-A947-70E740481C1C}">
                  <a14:useLocalDpi xmlns:a14="http://schemas.microsoft.com/office/drawing/2010/main" val="0"/>
                </a:ext>
              </a:extLst>
            </a:blip>
            <a:stretch>
              <a:fillRect/>
            </a:stretch>
          </p:blipFill>
          <p:spPr>
            <a:xfrm>
              <a:off x="8839644" y="6021026"/>
              <a:ext cx="478428" cy="478428"/>
            </a:xfrm>
            <a:prstGeom prst="ellipse">
              <a:avLst/>
            </a:prstGeom>
            <a:ln w="38100">
              <a:solidFill>
                <a:schemeClr val="tx1"/>
              </a:solidFill>
            </a:ln>
          </p:spPr>
        </p:pic>
      </p:grpSp>
    </p:spTree>
    <p:extLst>
      <p:ext uri="{BB962C8B-B14F-4D97-AF65-F5344CB8AC3E}">
        <p14:creationId xmlns:p14="http://schemas.microsoft.com/office/powerpoint/2010/main" val="264228973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D41FAB1E-0FE5-476A-B2E5-7507A659E90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5740907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副本任务 活动作品</a:t>
            </a:r>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6039130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DC401"/>
        </a:solidFill>
        <a:effectLst/>
      </p:bgPr>
    </p:bg>
    <p:spTree>
      <p:nvGrpSpPr>
        <p:cNvPr id="1" name=""/>
        <p:cNvGrpSpPr/>
        <p:nvPr/>
      </p:nvGrpSpPr>
      <p:grpSpPr>
        <a:xfrm>
          <a:off x="0" y="0"/>
          <a:ext cx="0" cy="0"/>
          <a:chOff x="0" y="0"/>
          <a:chExt cx="0" cy="0"/>
        </a:xfrm>
      </p:grpSpPr>
      <p:sp>
        <p:nvSpPr>
          <p:cNvPr id="168" name="矩形 167">
            <a:extLst>
              <a:ext uri="{FF2B5EF4-FFF2-40B4-BE49-F238E27FC236}">
                <a16:creationId xmlns:a16="http://schemas.microsoft.com/office/drawing/2014/main" xmlns="" id="{E61DF6DF-8AC0-4D23-A7F1-54A5C103D966}"/>
              </a:ext>
            </a:extLst>
          </p:cNvPr>
          <p:cNvSpPr/>
          <p:nvPr/>
        </p:nvSpPr>
        <p:spPr>
          <a:xfrm>
            <a:off x="10643987" y="6021122"/>
            <a:ext cx="2022802" cy="138082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2" name="矩形 11">
            <a:extLst>
              <a:ext uri="{FF2B5EF4-FFF2-40B4-BE49-F238E27FC236}">
                <a16:creationId xmlns:a16="http://schemas.microsoft.com/office/drawing/2014/main" xmlns="" id="{5A8E9F22-A03B-4457-BB25-110E9FCB024C}"/>
              </a:ext>
            </a:extLst>
          </p:cNvPr>
          <p:cNvSpPr/>
          <p:nvPr/>
        </p:nvSpPr>
        <p:spPr>
          <a:xfrm>
            <a:off x="0" y="0"/>
            <a:ext cx="12192000" cy="6858000"/>
          </a:xfrm>
          <a:prstGeom prst="rect">
            <a:avLst/>
          </a:prstGeom>
          <a:blipFill dpi="0" rotWithShape="1">
            <a:blip r:embed="rId3">
              <a:alphaModFix amt="47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75" name="任意多边形: 形状 174">
            <a:extLst>
              <a:ext uri="{FF2B5EF4-FFF2-40B4-BE49-F238E27FC236}">
                <a16:creationId xmlns:a16="http://schemas.microsoft.com/office/drawing/2014/main" xmlns="" id="{CD55B6AD-8C94-42EA-A3D9-D3CD97BBBF49}"/>
              </a:ext>
            </a:extLst>
          </p:cNvPr>
          <p:cNvSpPr/>
          <p:nvPr/>
        </p:nvSpPr>
        <p:spPr>
          <a:xfrm>
            <a:off x="0" y="0"/>
            <a:ext cx="8165562" cy="6858000"/>
          </a:xfrm>
          <a:custGeom>
            <a:avLst/>
            <a:gdLst>
              <a:gd name="connsiteX0" fmla="*/ 0 w 8165562"/>
              <a:gd name="connsiteY0" fmla="*/ 0 h 6858000"/>
              <a:gd name="connsiteX1" fmla="*/ 5141938 w 8165562"/>
              <a:gd name="connsiteY1" fmla="*/ 0 h 6858000"/>
              <a:gd name="connsiteX2" fmla="*/ 8165562 w 8165562"/>
              <a:gd name="connsiteY2" fmla="*/ 6858000 h 6858000"/>
              <a:gd name="connsiteX3" fmla="*/ 0 w 816556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165562" h="6858000">
                <a:moveTo>
                  <a:pt x="0" y="0"/>
                </a:moveTo>
                <a:lnTo>
                  <a:pt x="5141938" y="0"/>
                </a:lnTo>
                <a:lnTo>
                  <a:pt x="8165562" y="6858000"/>
                </a:lnTo>
                <a:lnTo>
                  <a:pt x="0" y="6858000"/>
                </a:lnTo>
                <a:close/>
              </a:path>
            </a:pathLst>
          </a:custGeom>
          <a:solidFill>
            <a:srgbClr val="4B2EFA"/>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2" name="椭圆 1">
            <a:extLst>
              <a:ext uri="{FF2B5EF4-FFF2-40B4-BE49-F238E27FC236}">
                <a16:creationId xmlns:a16="http://schemas.microsoft.com/office/drawing/2014/main" xmlns="" id="{A8D814E7-520C-4DD0-B3F7-2F6838809692}"/>
              </a:ext>
            </a:extLst>
          </p:cNvPr>
          <p:cNvSpPr/>
          <p:nvPr/>
        </p:nvSpPr>
        <p:spPr>
          <a:xfrm>
            <a:off x="4526280" y="-792480"/>
            <a:ext cx="502920" cy="502920"/>
          </a:xfrm>
          <a:prstGeom prst="ellipse">
            <a:avLst/>
          </a:prstGeom>
          <a:solidFill>
            <a:srgbClr val="353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grpSp>
        <p:nvGrpSpPr>
          <p:cNvPr id="198" name="组合 197">
            <a:extLst>
              <a:ext uri="{FF2B5EF4-FFF2-40B4-BE49-F238E27FC236}">
                <a16:creationId xmlns:a16="http://schemas.microsoft.com/office/drawing/2014/main" xmlns="" id="{307D1111-BC87-4F9C-BDF2-FDD8EF4A9D07}"/>
              </a:ext>
            </a:extLst>
          </p:cNvPr>
          <p:cNvGrpSpPr/>
          <p:nvPr/>
        </p:nvGrpSpPr>
        <p:grpSpPr>
          <a:xfrm>
            <a:off x="-580404" y="2017840"/>
            <a:ext cx="2331600" cy="1720650"/>
            <a:chOff x="327660" y="2913826"/>
            <a:chExt cx="1671818" cy="1494926"/>
          </a:xfrm>
        </p:grpSpPr>
        <p:sp>
          <p:nvSpPr>
            <p:cNvPr id="199" name="任意多边形: 形状 198">
              <a:extLst>
                <a:ext uri="{FF2B5EF4-FFF2-40B4-BE49-F238E27FC236}">
                  <a16:creationId xmlns:a16="http://schemas.microsoft.com/office/drawing/2014/main" xmlns="" id="{148FFEF0-B89C-4E7B-A35D-EB825C8F194A}"/>
                </a:ext>
              </a:extLst>
            </p:cNvPr>
            <p:cNvSpPr/>
            <p:nvPr/>
          </p:nvSpPr>
          <p:spPr>
            <a:xfrm>
              <a:off x="327660" y="2913826"/>
              <a:ext cx="1671818" cy="98903"/>
            </a:xfrm>
            <a:custGeom>
              <a:avLst/>
              <a:gdLst>
                <a:gd name="connsiteX0" fmla="*/ 0 w 2025015"/>
                <a:gd name="connsiteY0" fmla="*/ 255270 h 262890"/>
                <a:gd name="connsiteX1" fmla="*/ 255270 w 2025015"/>
                <a:gd name="connsiteY1" fmla="*/ 1905 h 262890"/>
                <a:gd name="connsiteX2" fmla="*/ 506730 w 2025015"/>
                <a:gd name="connsiteY2" fmla="*/ 257175 h 262890"/>
                <a:gd name="connsiteX3" fmla="*/ 760095 w 2025015"/>
                <a:gd name="connsiteY3" fmla="*/ 0 h 262890"/>
                <a:gd name="connsiteX4" fmla="*/ 1009650 w 2025015"/>
                <a:gd name="connsiteY4" fmla="*/ 257175 h 262890"/>
                <a:gd name="connsiteX5" fmla="*/ 1261110 w 2025015"/>
                <a:gd name="connsiteY5" fmla="*/ 1905 h 262890"/>
                <a:gd name="connsiteX6" fmla="*/ 1520190 w 2025015"/>
                <a:gd name="connsiteY6" fmla="*/ 253365 h 262890"/>
                <a:gd name="connsiteX7" fmla="*/ 1769745 w 2025015"/>
                <a:gd name="connsiteY7" fmla="*/ 3810 h 262890"/>
                <a:gd name="connsiteX8" fmla="*/ 2025015 w 2025015"/>
                <a:gd name="connsiteY8" fmla="*/ 262890 h 262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5015" h="262890">
                  <a:moveTo>
                    <a:pt x="0" y="255270"/>
                  </a:moveTo>
                  <a:lnTo>
                    <a:pt x="255270" y="1905"/>
                  </a:lnTo>
                  <a:lnTo>
                    <a:pt x="506730" y="257175"/>
                  </a:lnTo>
                  <a:lnTo>
                    <a:pt x="760095" y="0"/>
                  </a:lnTo>
                  <a:lnTo>
                    <a:pt x="1009650" y="257175"/>
                  </a:lnTo>
                  <a:lnTo>
                    <a:pt x="1261110" y="1905"/>
                  </a:lnTo>
                  <a:lnTo>
                    <a:pt x="1520190" y="253365"/>
                  </a:lnTo>
                  <a:lnTo>
                    <a:pt x="1769745" y="3810"/>
                  </a:lnTo>
                  <a:lnTo>
                    <a:pt x="2025015" y="262890"/>
                  </a:lnTo>
                </a:path>
              </a:pathLst>
            </a:custGeom>
            <a:noFill/>
            <a:ln w="41275">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200" name="任意多边形: 形状 199">
              <a:extLst>
                <a:ext uri="{FF2B5EF4-FFF2-40B4-BE49-F238E27FC236}">
                  <a16:creationId xmlns:a16="http://schemas.microsoft.com/office/drawing/2014/main" xmlns="" id="{0A125A8F-5F7E-40A0-85A0-9135EC51FCED}"/>
                </a:ext>
              </a:extLst>
            </p:cNvPr>
            <p:cNvSpPr/>
            <p:nvPr/>
          </p:nvSpPr>
          <p:spPr>
            <a:xfrm>
              <a:off x="327660" y="3040737"/>
              <a:ext cx="1671818" cy="98903"/>
            </a:xfrm>
            <a:custGeom>
              <a:avLst/>
              <a:gdLst>
                <a:gd name="connsiteX0" fmla="*/ 0 w 2025015"/>
                <a:gd name="connsiteY0" fmla="*/ 255270 h 262890"/>
                <a:gd name="connsiteX1" fmla="*/ 255270 w 2025015"/>
                <a:gd name="connsiteY1" fmla="*/ 1905 h 262890"/>
                <a:gd name="connsiteX2" fmla="*/ 506730 w 2025015"/>
                <a:gd name="connsiteY2" fmla="*/ 257175 h 262890"/>
                <a:gd name="connsiteX3" fmla="*/ 760095 w 2025015"/>
                <a:gd name="connsiteY3" fmla="*/ 0 h 262890"/>
                <a:gd name="connsiteX4" fmla="*/ 1009650 w 2025015"/>
                <a:gd name="connsiteY4" fmla="*/ 257175 h 262890"/>
                <a:gd name="connsiteX5" fmla="*/ 1261110 w 2025015"/>
                <a:gd name="connsiteY5" fmla="*/ 1905 h 262890"/>
                <a:gd name="connsiteX6" fmla="*/ 1520190 w 2025015"/>
                <a:gd name="connsiteY6" fmla="*/ 253365 h 262890"/>
                <a:gd name="connsiteX7" fmla="*/ 1769745 w 2025015"/>
                <a:gd name="connsiteY7" fmla="*/ 3810 h 262890"/>
                <a:gd name="connsiteX8" fmla="*/ 2025015 w 2025015"/>
                <a:gd name="connsiteY8" fmla="*/ 262890 h 262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5015" h="262890">
                  <a:moveTo>
                    <a:pt x="0" y="255270"/>
                  </a:moveTo>
                  <a:lnTo>
                    <a:pt x="255270" y="1905"/>
                  </a:lnTo>
                  <a:lnTo>
                    <a:pt x="506730" y="257175"/>
                  </a:lnTo>
                  <a:lnTo>
                    <a:pt x="760095" y="0"/>
                  </a:lnTo>
                  <a:lnTo>
                    <a:pt x="1009650" y="257175"/>
                  </a:lnTo>
                  <a:lnTo>
                    <a:pt x="1261110" y="1905"/>
                  </a:lnTo>
                  <a:lnTo>
                    <a:pt x="1520190" y="253365"/>
                  </a:lnTo>
                  <a:lnTo>
                    <a:pt x="1769745" y="3810"/>
                  </a:lnTo>
                  <a:lnTo>
                    <a:pt x="2025015" y="262890"/>
                  </a:lnTo>
                </a:path>
              </a:pathLst>
            </a:custGeom>
            <a:noFill/>
            <a:ln w="41275" cap="flat" cmpd="sng" algn="ctr">
              <a:solidFill>
                <a:schemeClr val="bg1">
                  <a:alpha val="6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思源黑体 Medium"/>
                <a:ea typeface="思源黑体 Medium"/>
                <a:cs typeface="+mn-cs"/>
              </a:endParaRPr>
            </a:p>
          </p:txBody>
        </p:sp>
        <p:sp>
          <p:nvSpPr>
            <p:cNvPr id="201" name="任意多边形: 形状 200">
              <a:extLst>
                <a:ext uri="{FF2B5EF4-FFF2-40B4-BE49-F238E27FC236}">
                  <a16:creationId xmlns:a16="http://schemas.microsoft.com/office/drawing/2014/main" xmlns="" id="{362274F9-7ACB-47AE-B827-1F9628AB07A4}"/>
                </a:ext>
              </a:extLst>
            </p:cNvPr>
            <p:cNvSpPr/>
            <p:nvPr/>
          </p:nvSpPr>
          <p:spPr>
            <a:xfrm>
              <a:off x="327660" y="3167648"/>
              <a:ext cx="1671818" cy="98903"/>
            </a:xfrm>
            <a:custGeom>
              <a:avLst/>
              <a:gdLst>
                <a:gd name="connsiteX0" fmla="*/ 0 w 2025015"/>
                <a:gd name="connsiteY0" fmla="*/ 255270 h 262890"/>
                <a:gd name="connsiteX1" fmla="*/ 255270 w 2025015"/>
                <a:gd name="connsiteY1" fmla="*/ 1905 h 262890"/>
                <a:gd name="connsiteX2" fmla="*/ 506730 w 2025015"/>
                <a:gd name="connsiteY2" fmla="*/ 257175 h 262890"/>
                <a:gd name="connsiteX3" fmla="*/ 760095 w 2025015"/>
                <a:gd name="connsiteY3" fmla="*/ 0 h 262890"/>
                <a:gd name="connsiteX4" fmla="*/ 1009650 w 2025015"/>
                <a:gd name="connsiteY4" fmla="*/ 257175 h 262890"/>
                <a:gd name="connsiteX5" fmla="*/ 1261110 w 2025015"/>
                <a:gd name="connsiteY5" fmla="*/ 1905 h 262890"/>
                <a:gd name="connsiteX6" fmla="*/ 1520190 w 2025015"/>
                <a:gd name="connsiteY6" fmla="*/ 253365 h 262890"/>
                <a:gd name="connsiteX7" fmla="*/ 1769745 w 2025015"/>
                <a:gd name="connsiteY7" fmla="*/ 3810 h 262890"/>
                <a:gd name="connsiteX8" fmla="*/ 2025015 w 2025015"/>
                <a:gd name="connsiteY8" fmla="*/ 262890 h 262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5015" h="262890">
                  <a:moveTo>
                    <a:pt x="0" y="255270"/>
                  </a:moveTo>
                  <a:lnTo>
                    <a:pt x="255270" y="1905"/>
                  </a:lnTo>
                  <a:lnTo>
                    <a:pt x="506730" y="257175"/>
                  </a:lnTo>
                  <a:lnTo>
                    <a:pt x="760095" y="0"/>
                  </a:lnTo>
                  <a:lnTo>
                    <a:pt x="1009650" y="257175"/>
                  </a:lnTo>
                  <a:lnTo>
                    <a:pt x="1261110" y="1905"/>
                  </a:lnTo>
                  <a:lnTo>
                    <a:pt x="1520190" y="253365"/>
                  </a:lnTo>
                  <a:lnTo>
                    <a:pt x="1769745" y="3810"/>
                  </a:lnTo>
                  <a:lnTo>
                    <a:pt x="2025015" y="262890"/>
                  </a:lnTo>
                </a:path>
              </a:pathLst>
            </a:custGeom>
            <a:noFill/>
            <a:ln w="41275" cap="flat" cmpd="sng" algn="ctr">
              <a:solidFill>
                <a:schemeClr val="bg1">
                  <a:alpha val="6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思源黑体 Medium"/>
                <a:ea typeface="思源黑体 Medium"/>
                <a:cs typeface="+mn-cs"/>
              </a:endParaRPr>
            </a:p>
          </p:txBody>
        </p:sp>
        <p:sp>
          <p:nvSpPr>
            <p:cNvPr id="202" name="任意多边形: 形状 201">
              <a:extLst>
                <a:ext uri="{FF2B5EF4-FFF2-40B4-BE49-F238E27FC236}">
                  <a16:creationId xmlns:a16="http://schemas.microsoft.com/office/drawing/2014/main" xmlns="" id="{80FD382D-1BA6-450D-8844-0FE90A986E81}"/>
                </a:ext>
              </a:extLst>
            </p:cNvPr>
            <p:cNvSpPr/>
            <p:nvPr/>
          </p:nvSpPr>
          <p:spPr>
            <a:xfrm>
              <a:off x="327660" y="3294559"/>
              <a:ext cx="1671818" cy="98903"/>
            </a:xfrm>
            <a:custGeom>
              <a:avLst/>
              <a:gdLst>
                <a:gd name="connsiteX0" fmla="*/ 0 w 2025015"/>
                <a:gd name="connsiteY0" fmla="*/ 255270 h 262890"/>
                <a:gd name="connsiteX1" fmla="*/ 255270 w 2025015"/>
                <a:gd name="connsiteY1" fmla="*/ 1905 h 262890"/>
                <a:gd name="connsiteX2" fmla="*/ 506730 w 2025015"/>
                <a:gd name="connsiteY2" fmla="*/ 257175 h 262890"/>
                <a:gd name="connsiteX3" fmla="*/ 760095 w 2025015"/>
                <a:gd name="connsiteY3" fmla="*/ 0 h 262890"/>
                <a:gd name="connsiteX4" fmla="*/ 1009650 w 2025015"/>
                <a:gd name="connsiteY4" fmla="*/ 257175 h 262890"/>
                <a:gd name="connsiteX5" fmla="*/ 1261110 w 2025015"/>
                <a:gd name="connsiteY5" fmla="*/ 1905 h 262890"/>
                <a:gd name="connsiteX6" fmla="*/ 1520190 w 2025015"/>
                <a:gd name="connsiteY6" fmla="*/ 253365 h 262890"/>
                <a:gd name="connsiteX7" fmla="*/ 1769745 w 2025015"/>
                <a:gd name="connsiteY7" fmla="*/ 3810 h 262890"/>
                <a:gd name="connsiteX8" fmla="*/ 2025015 w 2025015"/>
                <a:gd name="connsiteY8" fmla="*/ 262890 h 262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5015" h="262890">
                  <a:moveTo>
                    <a:pt x="0" y="255270"/>
                  </a:moveTo>
                  <a:lnTo>
                    <a:pt x="255270" y="1905"/>
                  </a:lnTo>
                  <a:lnTo>
                    <a:pt x="506730" y="257175"/>
                  </a:lnTo>
                  <a:lnTo>
                    <a:pt x="760095" y="0"/>
                  </a:lnTo>
                  <a:lnTo>
                    <a:pt x="1009650" y="257175"/>
                  </a:lnTo>
                  <a:lnTo>
                    <a:pt x="1261110" y="1905"/>
                  </a:lnTo>
                  <a:lnTo>
                    <a:pt x="1520190" y="253365"/>
                  </a:lnTo>
                  <a:lnTo>
                    <a:pt x="1769745" y="3810"/>
                  </a:lnTo>
                  <a:lnTo>
                    <a:pt x="2025015" y="262890"/>
                  </a:lnTo>
                </a:path>
              </a:pathLst>
            </a:custGeom>
            <a:noFill/>
            <a:ln w="41275" cap="flat" cmpd="sng" algn="ctr">
              <a:solidFill>
                <a:schemeClr val="bg1">
                  <a:alpha val="6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思源黑体 Medium"/>
                <a:ea typeface="思源黑体 Medium"/>
                <a:cs typeface="+mn-cs"/>
              </a:endParaRPr>
            </a:p>
          </p:txBody>
        </p:sp>
        <p:sp>
          <p:nvSpPr>
            <p:cNvPr id="203" name="任意多边形: 形状 202">
              <a:extLst>
                <a:ext uri="{FF2B5EF4-FFF2-40B4-BE49-F238E27FC236}">
                  <a16:creationId xmlns:a16="http://schemas.microsoft.com/office/drawing/2014/main" xmlns="" id="{B86FC2FD-0CD8-4FDE-8877-CB3354B842B9}"/>
                </a:ext>
              </a:extLst>
            </p:cNvPr>
            <p:cNvSpPr/>
            <p:nvPr/>
          </p:nvSpPr>
          <p:spPr>
            <a:xfrm>
              <a:off x="327660" y="3421471"/>
              <a:ext cx="1671818" cy="98903"/>
            </a:xfrm>
            <a:custGeom>
              <a:avLst/>
              <a:gdLst>
                <a:gd name="connsiteX0" fmla="*/ 0 w 2025015"/>
                <a:gd name="connsiteY0" fmla="*/ 255270 h 262890"/>
                <a:gd name="connsiteX1" fmla="*/ 255270 w 2025015"/>
                <a:gd name="connsiteY1" fmla="*/ 1905 h 262890"/>
                <a:gd name="connsiteX2" fmla="*/ 506730 w 2025015"/>
                <a:gd name="connsiteY2" fmla="*/ 257175 h 262890"/>
                <a:gd name="connsiteX3" fmla="*/ 760095 w 2025015"/>
                <a:gd name="connsiteY3" fmla="*/ 0 h 262890"/>
                <a:gd name="connsiteX4" fmla="*/ 1009650 w 2025015"/>
                <a:gd name="connsiteY4" fmla="*/ 257175 h 262890"/>
                <a:gd name="connsiteX5" fmla="*/ 1261110 w 2025015"/>
                <a:gd name="connsiteY5" fmla="*/ 1905 h 262890"/>
                <a:gd name="connsiteX6" fmla="*/ 1520190 w 2025015"/>
                <a:gd name="connsiteY6" fmla="*/ 253365 h 262890"/>
                <a:gd name="connsiteX7" fmla="*/ 1769745 w 2025015"/>
                <a:gd name="connsiteY7" fmla="*/ 3810 h 262890"/>
                <a:gd name="connsiteX8" fmla="*/ 2025015 w 2025015"/>
                <a:gd name="connsiteY8" fmla="*/ 262890 h 262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5015" h="262890">
                  <a:moveTo>
                    <a:pt x="0" y="255270"/>
                  </a:moveTo>
                  <a:lnTo>
                    <a:pt x="255270" y="1905"/>
                  </a:lnTo>
                  <a:lnTo>
                    <a:pt x="506730" y="257175"/>
                  </a:lnTo>
                  <a:lnTo>
                    <a:pt x="760095" y="0"/>
                  </a:lnTo>
                  <a:lnTo>
                    <a:pt x="1009650" y="257175"/>
                  </a:lnTo>
                  <a:lnTo>
                    <a:pt x="1261110" y="1905"/>
                  </a:lnTo>
                  <a:lnTo>
                    <a:pt x="1520190" y="253365"/>
                  </a:lnTo>
                  <a:lnTo>
                    <a:pt x="1769745" y="3810"/>
                  </a:lnTo>
                  <a:lnTo>
                    <a:pt x="2025015" y="262890"/>
                  </a:lnTo>
                </a:path>
              </a:pathLst>
            </a:custGeom>
            <a:noFill/>
            <a:ln w="41275" cap="flat" cmpd="sng" algn="ctr">
              <a:solidFill>
                <a:schemeClr val="bg1">
                  <a:alpha val="6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思源黑体 Medium"/>
                <a:ea typeface="思源黑体 Medium"/>
                <a:cs typeface="+mn-cs"/>
              </a:endParaRPr>
            </a:p>
          </p:txBody>
        </p:sp>
        <p:sp>
          <p:nvSpPr>
            <p:cNvPr id="204" name="任意多边形: 形状 203">
              <a:extLst>
                <a:ext uri="{FF2B5EF4-FFF2-40B4-BE49-F238E27FC236}">
                  <a16:creationId xmlns:a16="http://schemas.microsoft.com/office/drawing/2014/main" xmlns="" id="{B525A794-4621-4D63-8837-229C6E8E13D9}"/>
                </a:ext>
              </a:extLst>
            </p:cNvPr>
            <p:cNvSpPr/>
            <p:nvPr/>
          </p:nvSpPr>
          <p:spPr>
            <a:xfrm>
              <a:off x="327660" y="3548382"/>
              <a:ext cx="1671818" cy="98903"/>
            </a:xfrm>
            <a:custGeom>
              <a:avLst/>
              <a:gdLst>
                <a:gd name="connsiteX0" fmla="*/ 0 w 2025015"/>
                <a:gd name="connsiteY0" fmla="*/ 255270 h 262890"/>
                <a:gd name="connsiteX1" fmla="*/ 255270 w 2025015"/>
                <a:gd name="connsiteY1" fmla="*/ 1905 h 262890"/>
                <a:gd name="connsiteX2" fmla="*/ 506730 w 2025015"/>
                <a:gd name="connsiteY2" fmla="*/ 257175 h 262890"/>
                <a:gd name="connsiteX3" fmla="*/ 760095 w 2025015"/>
                <a:gd name="connsiteY3" fmla="*/ 0 h 262890"/>
                <a:gd name="connsiteX4" fmla="*/ 1009650 w 2025015"/>
                <a:gd name="connsiteY4" fmla="*/ 257175 h 262890"/>
                <a:gd name="connsiteX5" fmla="*/ 1261110 w 2025015"/>
                <a:gd name="connsiteY5" fmla="*/ 1905 h 262890"/>
                <a:gd name="connsiteX6" fmla="*/ 1520190 w 2025015"/>
                <a:gd name="connsiteY6" fmla="*/ 253365 h 262890"/>
                <a:gd name="connsiteX7" fmla="*/ 1769745 w 2025015"/>
                <a:gd name="connsiteY7" fmla="*/ 3810 h 262890"/>
                <a:gd name="connsiteX8" fmla="*/ 2025015 w 2025015"/>
                <a:gd name="connsiteY8" fmla="*/ 262890 h 262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5015" h="262890">
                  <a:moveTo>
                    <a:pt x="0" y="255270"/>
                  </a:moveTo>
                  <a:lnTo>
                    <a:pt x="255270" y="1905"/>
                  </a:lnTo>
                  <a:lnTo>
                    <a:pt x="506730" y="257175"/>
                  </a:lnTo>
                  <a:lnTo>
                    <a:pt x="760095" y="0"/>
                  </a:lnTo>
                  <a:lnTo>
                    <a:pt x="1009650" y="257175"/>
                  </a:lnTo>
                  <a:lnTo>
                    <a:pt x="1261110" y="1905"/>
                  </a:lnTo>
                  <a:lnTo>
                    <a:pt x="1520190" y="253365"/>
                  </a:lnTo>
                  <a:lnTo>
                    <a:pt x="1769745" y="3810"/>
                  </a:lnTo>
                  <a:lnTo>
                    <a:pt x="2025015" y="262890"/>
                  </a:lnTo>
                </a:path>
              </a:pathLst>
            </a:custGeom>
            <a:noFill/>
            <a:ln w="41275" cap="flat" cmpd="sng" algn="ctr">
              <a:solidFill>
                <a:schemeClr val="bg1">
                  <a:alpha val="6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思源黑体 Medium"/>
                <a:ea typeface="思源黑体 Medium"/>
                <a:cs typeface="+mn-cs"/>
              </a:endParaRPr>
            </a:p>
          </p:txBody>
        </p:sp>
        <p:sp>
          <p:nvSpPr>
            <p:cNvPr id="205" name="任意多边形: 形状 204">
              <a:extLst>
                <a:ext uri="{FF2B5EF4-FFF2-40B4-BE49-F238E27FC236}">
                  <a16:creationId xmlns:a16="http://schemas.microsoft.com/office/drawing/2014/main" xmlns="" id="{2A888E2C-F91F-4B3F-BD73-F5A084F39899}"/>
                </a:ext>
              </a:extLst>
            </p:cNvPr>
            <p:cNvSpPr/>
            <p:nvPr/>
          </p:nvSpPr>
          <p:spPr>
            <a:xfrm>
              <a:off x="327660" y="3675293"/>
              <a:ext cx="1671818" cy="98903"/>
            </a:xfrm>
            <a:custGeom>
              <a:avLst/>
              <a:gdLst>
                <a:gd name="connsiteX0" fmla="*/ 0 w 2025015"/>
                <a:gd name="connsiteY0" fmla="*/ 255270 h 262890"/>
                <a:gd name="connsiteX1" fmla="*/ 255270 w 2025015"/>
                <a:gd name="connsiteY1" fmla="*/ 1905 h 262890"/>
                <a:gd name="connsiteX2" fmla="*/ 506730 w 2025015"/>
                <a:gd name="connsiteY2" fmla="*/ 257175 h 262890"/>
                <a:gd name="connsiteX3" fmla="*/ 760095 w 2025015"/>
                <a:gd name="connsiteY3" fmla="*/ 0 h 262890"/>
                <a:gd name="connsiteX4" fmla="*/ 1009650 w 2025015"/>
                <a:gd name="connsiteY4" fmla="*/ 257175 h 262890"/>
                <a:gd name="connsiteX5" fmla="*/ 1261110 w 2025015"/>
                <a:gd name="connsiteY5" fmla="*/ 1905 h 262890"/>
                <a:gd name="connsiteX6" fmla="*/ 1520190 w 2025015"/>
                <a:gd name="connsiteY6" fmla="*/ 253365 h 262890"/>
                <a:gd name="connsiteX7" fmla="*/ 1769745 w 2025015"/>
                <a:gd name="connsiteY7" fmla="*/ 3810 h 262890"/>
                <a:gd name="connsiteX8" fmla="*/ 2025015 w 2025015"/>
                <a:gd name="connsiteY8" fmla="*/ 262890 h 262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5015" h="262890">
                  <a:moveTo>
                    <a:pt x="0" y="255270"/>
                  </a:moveTo>
                  <a:lnTo>
                    <a:pt x="255270" y="1905"/>
                  </a:lnTo>
                  <a:lnTo>
                    <a:pt x="506730" y="257175"/>
                  </a:lnTo>
                  <a:lnTo>
                    <a:pt x="760095" y="0"/>
                  </a:lnTo>
                  <a:lnTo>
                    <a:pt x="1009650" y="257175"/>
                  </a:lnTo>
                  <a:lnTo>
                    <a:pt x="1261110" y="1905"/>
                  </a:lnTo>
                  <a:lnTo>
                    <a:pt x="1520190" y="253365"/>
                  </a:lnTo>
                  <a:lnTo>
                    <a:pt x="1769745" y="3810"/>
                  </a:lnTo>
                  <a:lnTo>
                    <a:pt x="2025015" y="262890"/>
                  </a:lnTo>
                </a:path>
              </a:pathLst>
            </a:custGeom>
            <a:noFill/>
            <a:ln w="41275" cap="flat" cmpd="sng" algn="ctr">
              <a:solidFill>
                <a:schemeClr val="bg1">
                  <a:alpha val="6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思源黑体 Medium"/>
                <a:ea typeface="思源黑体 Medium"/>
                <a:cs typeface="+mn-cs"/>
              </a:endParaRPr>
            </a:p>
          </p:txBody>
        </p:sp>
        <p:sp>
          <p:nvSpPr>
            <p:cNvPr id="206" name="任意多边形: 形状 205">
              <a:extLst>
                <a:ext uri="{FF2B5EF4-FFF2-40B4-BE49-F238E27FC236}">
                  <a16:creationId xmlns:a16="http://schemas.microsoft.com/office/drawing/2014/main" xmlns="" id="{53F66BF8-B43F-46CC-AD10-FE9270CDEE74}"/>
                </a:ext>
              </a:extLst>
            </p:cNvPr>
            <p:cNvSpPr/>
            <p:nvPr/>
          </p:nvSpPr>
          <p:spPr>
            <a:xfrm>
              <a:off x="327660" y="3802204"/>
              <a:ext cx="1671818" cy="98903"/>
            </a:xfrm>
            <a:custGeom>
              <a:avLst/>
              <a:gdLst>
                <a:gd name="connsiteX0" fmla="*/ 0 w 2025015"/>
                <a:gd name="connsiteY0" fmla="*/ 255270 h 262890"/>
                <a:gd name="connsiteX1" fmla="*/ 255270 w 2025015"/>
                <a:gd name="connsiteY1" fmla="*/ 1905 h 262890"/>
                <a:gd name="connsiteX2" fmla="*/ 506730 w 2025015"/>
                <a:gd name="connsiteY2" fmla="*/ 257175 h 262890"/>
                <a:gd name="connsiteX3" fmla="*/ 760095 w 2025015"/>
                <a:gd name="connsiteY3" fmla="*/ 0 h 262890"/>
                <a:gd name="connsiteX4" fmla="*/ 1009650 w 2025015"/>
                <a:gd name="connsiteY4" fmla="*/ 257175 h 262890"/>
                <a:gd name="connsiteX5" fmla="*/ 1261110 w 2025015"/>
                <a:gd name="connsiteY5" fmla="*/ 1905 h 262890"/>
                <a:gd name="connsiteX6" fmla="*/ 1520190 w 2025015"/>
                <a:gd name="connsiteY6" fmla="*/ 253365 h 262890"/>
                <a:gd name="connsiteX7" fmla="*/ 1769745 w 2025015"/>
                <a:gd name="connsiteY7" fmla="*/ 3810 h 262890"/>
                <a:gd name="connsiteX8" fmla="*/ 2025015 w 2025015"/>
                <a:gd name="connsiteY8" fmla="*/ 262890 h 262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5015" h="262890">
                  <a:moveTo>
                    <a:pt x="0" y="255270"/>
                  </a:moveTo>
                  <a:lnTo>
                    <a:pt x="255270" y="1905"/>
                  </a:lnTo>
                  <a:lnTo>
                    <a:pt x="506730" y="257175"/>
                  </a:lnTo>
                  <a:lnTo>
                    <a:pt x="760095" y="0"/>
                  </a:lnTo>
                  <a:lnTo>
                    <a:pt x="1009650" y="257175"/>
                  </a:lnTo>
                  <a:lnTo>
                    <a:pt x="1261110" y="1905"/>
                  </a:lnTo>
                  <a:lnTo>
                    <a:pt x="1520190" y="253365"/>
                  </a:lnTo>
                  <a:lnTo>
                    <a:pt x="1769745" y="3810"/>
                  </a:lnTo>
                  <a:lnTo>
                    <a:pt x="2025015" y="262890"/>
                  </a:lnTo>
                </a:path>
              </a:pathLst>
            </a:custGeom>
            <a:noFill/>
            <a:ln w="41275" cap="flat" cmpd="sng" algn="ctr">
              <a:solidFill>
                <a:schemeClr val="bg1">
                  <a:alpha val="6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思源黑体 Medium"/>
                <a:ea typeface="思源黑体 Medium"/>
                <a:cs typeface="+mn-cs"/>
              </a:endParaRPr>
            </a:p>
          </p:txBody>
        </p:sp>
        <p:sp>
          <p:nvSpPr>
            <p:cNvPr id="207" name="任意多边形: 形状 206">
              <a:extLst>
                <a:ext uri="{FF2B5EF4-FFF2-40B4-BE49-F238E27FC236}">
                  <a16:creationId xmlns:a16="http://schemas.microsoft.com/office/drawing/2014/main" xmlns="" id="{D68AFDB0-6F25-4249-9733-125E48223F4B}"/>
                </a:ext>
              </a:extLst>
            </p:cNvPr>
            <p:cNvSpPr/>
            <p:nvPr/>
          </p:nvSpPr>
          <p:spPr>
            <a:xfrm>
              <a:off x="327660" y="3929116"/>
              <a:ext cx="1671818" cy="98903"/>
            </a:xfrm>
            <a:custGeom>
              <a:avLst/>
              <a:gdLst>
                <a:gd name="connsiteX0" fmla="*/ 0 w 2025015"/>
                <a:gd name="connsiteY0" fmla="*/ 255270 h 262890"/>
                <a:gd name="connsiteX1" fmla="*/ 255270 w 2025015"/>
                <a:gd name="connsiteY1" fmla="*/ 1905 h 262890"/>
                <a:gd name="connsiteX2" fmla="*/ 506730 w 2025015"/>
                <a:gd name="connsiteY2" fmla="*/ 257175 h 262890"/>
                <a:gd name="connsiteX3" fmla="*/ 760095 w 2025015"/>
                <a:gd name="connsiteY3" fmla="*/ 0 h 262890"/>
                <a:gd name="connsiteX4" fmla="*/ 1009650 w 2025015"/>
                <a:gd name="connsiteY4" fmla="*/ 257175 h 262890"/>
                <a:gd name="connsiteX5" fmla="*/ 1261110 w 2025015"/>
                <a:gd name="connsiteY5" fmla="*/ 1905 h 262890"/>
                <a:gd name="connsiteX6" fmla="*/ 1520190 w 2025015"/>
                <a:gd name="connsiteY6" fmla="*/ 253365 h 262890"/>
                <a:gd name="connsiteX7" fmla="*/ 1769745 w 2025015"/>
                <a:gd name="connsiteY7" fmla="*/ 3810 h 262890"/>
                <a:gd name="connsiteX8" fmla="*/ 2025015 w 2025015"/>
                <a:gd name="connsiteY8" fmla="*/ 262890 h 262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5015" h="262890">
                  <a:moveTo>
                    <a:pt x="0" y="255270"/>
                  </a:moveTo>
                  <a:lnTo>
                    <a:pt x="255270" y="1905"/>
                  </a:lnTo>
                  <a:lnTo>
                    <a:pt x="506730" y="257175"/>
                  </a:lnTo>
                  <a:lnTo>
                    <a:pt x="760095" y="0"/>
                  </a:lnTo>
                  <a:lnTo>
                    <a:pt x="1009650" y="257175"/>
                  </a:lnTo>
                  <a:lnTo>
                    <a:pt x="1261110" y="1905"/>
                  </a:lnTo>
                  <a:lnTo>
                    <a:pt x="1520190" y="253365"/>
                  </a:lnTo>
                  <a:lnTo>
                    <a:pt x="1769745" y="3810"/>
                  </a:lnTo>
                  <a:lnTo>
                    <a:pt x="2025015" y="262890"/>
                  </a:lnTo>
                </a:path>
              </a:pathLst>
            </a:custGeom>
            <a:noFill/>
            <a:ln w="41275" cap="flat" cmpd="sng" algn="ctr">
              <a:solidFill>
                <a:schemeClr val="bg1">
                  <a:alpha val="6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思源黑体 Medium"/>
                <a:ea typeface="思源黑体 Medium"/>
                <a:cs typeface="+mn-cs"/>
              </a:endParaRPr>
            </a:p>
          </p:txBody>
        </p:sp>
        <p:sp>
          <p:nvSpPr>
            <p:cNvPr id="209" name="任意多边形: 形状 208">
              <a:extLst>
                <a:ext uri="{FF2B5EF4-FFF2-40B4-BE49-F238E27FC236}">
                  <a16:creationId xmlns:a16="http://schemas.microsoft.com/office/drawing/2014/main" xmlns="" id="{8D9CD021-4086-4723-98BC-A2E8E7534AF8}"/>
                </a:ext>
              </a:extLst>
            </p:cNvPr>
            <p:cNvSpPr/>
            <p:nvPr/>
          </p:nvSpPr>
          <p:spPr>
            <a:xfrm>
              <a:off x="327660" y="4056026"/>
              <a:ext cx="1671818" cy="98903"/>
            </a:xfrm>
            <a:custGeom>
              <a:avLst/>
              <a:gdLst>
                <a:gd name="connsiteX0" fmla="*/ 0 w 2025015"/>
                <a:gd name="connsiteY0" fmla="*/ 255270 h 262890"/>
                <a:gd name="connsiteX1" fmla="*/ 255270 w 2025015"/>
                <a:gd name="connsiteY1" fmla="*/ 1905 h 262890"/>
                <a:gd name="connsiteX2" fmla="*/ 506730 w 2025015"/>
                <a:gd name="connsiteY2" fmla="*/ 257175 h 262890"/>
                <a:gd name="connsiteX3" fmla="*/ 760095 w 2025015"/>
                <a:gd name="connsiteY3" fmla="*/ 0 h 262890"/>
                <a:gd name="connsiteX4" fmla="*/ 1009650 w 2025015"/>
                <a:gd name="connsiteY4" fmla="*/ 257175 h 262890"/>
                <a:gd name="connsiteX5" fmla="*/ 1261110 w 2025015"/>
                <a:gd name="connsiteY5" fmla="*/ 1905 h 262890"/>
                <a:gd name="connsiteX6" fmla="*/ 1520190 w 2025015"/>
                <a:gd name="connsiteY6" fmla="*/ 253365 h 262890"/>
                <a:gd name="connsiteX7" fmla="*/ 1769745 w 2025015"/>
                <a:gd name="connsiteY7" fmla="*/ 3810 h 262890"/>
                <a:gd name="connsiteX8" fmla="*/ 2025015 w 2025015"/>
                <a:gd name="connsiteY8" fmla="*/ 262890 h 262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5015" h="262890">
                  <a:moveTo>
                    <a:pt x="0" y="255270"/>
                  </a:moveTo>
                  <a:lnTo>
                    <a:pt x="255270" y="1905"/>
                  </a:lnTo>
                  <a:lnTo>
                    <a:pt x="506730" y="257175"/>
                  </a:lnTo>
                  <a:lnTo>
                    <a:pt x="760095" y="0"/>
                  </a:lnTo>
                  <a:lnTo>
                    <a:pt x="1009650" y="257175"/>
                  </a:lnTo>
                  <a:lnTo>
                    <a:pt x="1261110" y="1905"/>
                  </a:lnTo>
                  <a:lnTo>
                    <a:pt x="1520190" y="253365"/>
                  </a:lnTo>
                  <a:lnTo>
                    <a:pt x="1769745" y="3810"/>
                  </a:lnTo>
                  <a:lnTo>
                    <a:pt x="2025015" y="262890"/>
                  </a:lnTo>
                </a:path>
              </a:pathLst>
            </a:custGeom>
            <a:noFill/>
            <a:ln w="41275" cap="flat" cmpd="sng" algn="ctr">
              <a:solidFill>
                <a:schemeClr val="bg1">
                  <a:alpha val="6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思源黑体 Medium"/>
                <a:ea typeface="思源黑体 Medium"/>
                <a:cs typeface="+mn-cs"/>
              </a:endParaRPr>
            </a:p>
          </p:txBody>
        </p:sp>
        <p:sp>
          <p:nvSpPr>
            <p:cNvPr id="210" name="任意多边形: 形状 209">
              <a:extLst>
                <a:ext uri="{FF2B5EF4-FFF2-40B4-BE49-F238E27FC236}">
                  <a16:creationId xmlns:a16="http://schemas.microsoft.com/office/drawing/2014/main" xmlns="" id="{E35D5786-12AC-4C38-BCF0-FEF2D5DF4627}"/>
                </a:ext>
              </a:extLst>
            </p:cNvPr>
            <p:cNvSpPr/>
            <p:nvPr/>
          </p:nvSpPr>
          <p:spPr>
            <a:xfrm>
              <a:off x="327660" y="4182938"/>
              <a:ext cx="1671818" cy="98903"/>
            </a:xfrm>
            <a:custGeom>
              <a:avLst/>
              <a:gdLst>
                <a:gd name="connsiteX0" fmla="*/ 0 w 2025015"/>
                <a:gd name="connsiteY0" fmla="*/ 255270 h 262890"/>
                <a:gd name="connsiteX1" fmla="*/ 255270 w 2025015"/>
                <a:gd name="connsiteY1" fmla="*/ 1905 h 262890"/>
                <a:gd name="connsiteX2" fmla="*/ 506730 w 2025015"/>
                <a:gd name="connsiteY2" fmla="*/ 257175 h 262890"/>
                <a:gd name="connsiteX3" fmla="*/ 760095 w 2025015"/>
                <a:gd name="connsiteY3" fmla="*/ 0 h 262890"/>
                <a:gd name="connsiteX4" fmla="*/ 1009650 w 2025015"/>
                <a:gd name="connsiteY4" fmla="*/ 257175 h 262890"/>
                <a:gd name="connsiteX5" fmla="*/ 1261110 w 2025015"/>
                <a:gd name="connsiteY5" fmla="*/ 1905 h 262890"/>
                <a:gd name="connsiteX6" fmla="*/ 1520190 w 2025015"/>
                <a:gd name="connsiteY6" fmla="*/ 253365 h 262890"/>
                <a:gd name="connsiteX7" fmla="*/ 1769745 w 2025015"/>
                <a:gd name="connsiteY7" fmla="*/ 3810 h 262890"/>
                <a:gd name="connsiteX8" fmla="*/ 2025015 w 2025015"/>
                <a:gd name="connsiteY8" fmla="*/ 262890 h 262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5015" h="262890">
                  <a:moveTo>
                    <a:pt x="0" y="255270"/>
                  </a:moveTo>
                  <a:lnTo>
                    <a:pt x="255270" y="1905"/>
                  </a:lnTo>
                  <a:lnTo>
                    <a:pt x="506730" y="257175"/>
                  </a:lnTo>
                  <a:lnTo>
                    <a:pt x="760095" y="0"/>
                  </a:lnTo>
                  <a:lnTo>
                    <a:pt x="1009650" y="257175"/>
                  </a:lnTo>
                  <a:lnTo>
                    <a:pt x="1261110" y="1905"/>
                  </a:lnTo>
                  <a:lnTo>
                    <a:pt x="1520190" y="253365"/>
                  </a:lnTo>
                  <a:lnTo>
                    <a:pt x="1769745" y="3810"/>
                  </a:lnTo>
                  <a:lnTo>
                    <a:pt x="2025015" y="262890"/>
                  </a:lnTo>
                </a:path>
              </a:pathLst>
            </a:custGeom>
            <a:noFill/>
            <a:ln w="41275" cap="flat" cmpd="sng" algn="ctr">
              <a:solidFill>
                <a:schemeClr val="bg1">
                  <a:alpha val="6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思源黑体 Medium"/>
                <a:ea typeface="思源黑体 Medium"/>
                <a:cs typeface="+mn-cs"/>
              </a:endParaRPr>
            </a:p>
          </p:txBody>
        </p:sp>
        <p:sp>
          <p:nvSpPr>
            <p:cNvPr id="211" name="任意多边形: 形状 210">
              <a:extLst>
                <a:ext uri="{FF2B5EF4-FFF2-40B4-BE49-F238E27FC236}">
                  <a16:creationId xmlns:a16="http://schemas.microsoft.com/office/drawing/2014/main" xmlns="" id="{94B59E54-62B0-4F81-851D-CB661F4F94D9}"/>
                </a:ext>
              </a:extLst>
            </p:cNvPr>
            <p:cNvSpPr/>
            <p:nvPr/>
          </p:nvSpPr>
          <p:spPr>
            <a:xfrm>
              <a:off x="327660" y="4309849"/>
              <a:ext cx="1671818" cy="98903"/>
            </a:xfrm>
            <a:custGeom>
              <a:avLst/>
              <a:gdLst>
                <a:gd name="connsiteX0" fmla="*/ 0 w 2025015"/>
                <a:gd name="connsiteY0" fmla="*/ 255270 h 262890"/>
                <a:gd name="connsiteX1" fmla="*/ 255270 w 2025015"/>
                <a:gd name="connsiteY1" fmla="*/ 1905 h 262890"/>
                <a:gd name="connsiteX2" fmla="*/ 506730 w 2025015"/>
                <a:gd name="connsiteY2" fmla="*/ 257175 h 262890"/>
                <a:gd name="connsiteX3" fmla="*/ 760095 w 2025015"/>
                <a:gd name="connsiteY3" fmla="*/ 0 h 262890"/>
                <a:gd name="connsiteX4" fmla="*/ 1009650 w 2025015"/>
                <a:gd name="connsiteY4" fmla="*/ 257175 h 262890"/>
                <a:gd name="connsiteX5" fmla="*/ 1261110 w 2025015"/>
                <a:gd name="connsiteY5" fmla="*/ 1905 h 262890"/>
                <a:gd name="connsiteX6" fmla="*/ 1520190 w 2025015"/>
                <a:gd name="connsiteY6" fmla="*/ 253365 h 262890"/>
                <a:gd name="connsiteX7" fmla="*/ 1769745 w 2025015"/>
                <a:gd name="connsiteY7" fmla="*/ 3810 h 262890"/>
                <a:gd name="connsiteX8" fmla="*/ 2025015 w 2025015"/>
                <a:gd name="connsiteY8" fmla="*/ 262890 h 262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5015" h="262890">
                  <a:moveTo>
                    <a:pt x="0" y="255270"/>
                  </a:moveTo>
                  <a:lnTo>
                    <a:pt x="255270" y="1905"/>
                  </a:lnTo>
                  <a:lnTo>
                    <a:pt x="506730" y="257175"/>
                  </a:lnTo>
                  <a:lnTo>
                    <a:pt x="760095" y="0"/>
                  </a:lnTo>
                  <a:lnTo>
                    <a:pt x="1009650" y="257175"/>
                  </a:lnTo>
                  <a:lnTo>
                    <a:pt x="1261110" y="1905"/>
                  </a:lnTo>
                  <a:lnTo>
                    <a:pt x="1520190" y="253365"/>
                  </a:lnTo>
                  <a:lnTo>
                    <a:pt x="1769745" y="3810"/>
                  </a:lnTo>
                  <a:lnTo>
                    <a:pt x="2025015" y="262890"/>
                  </a:lnTo>
                </a:path>
              </a:pathLst>
            </a:custGeom>
            <a:noFill/>
            <a:ln w="41275">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grpSp>
      <p:sp>
        <p:nvSpPr>
          <p:cNvPr id="208" name="矩形: 圆角 207">
            <a:extLst>
              <a:ext uri="{FF2B5EF4-FFF2-40B4-BE49-F238E27FC236}">
                <a16:creationId xmlns:a16="http://schemas.microsoft.com/office/drawing/2014/main" xmlns="" id="{0D71D06A-16EE-454A-83DA-E807916242E5}"/>
              </a:ext>
            </a:extLst>
          </p:cNvPr>
          <p:cNvSpPr/>
          <p:nvPr/>
        </p:nvSpPr>
        <p:spPr>
          <a:xfrm>
            <a:off x="2095564" y="1696126"/>
            <a:ext cx="8549640" cy="3596640"/>
          </a:xfrm>
          <a:prstGeom prst="roundRect">
            <a:avLst>
              <a:gd name="adj" fmla="val 8192"/>
            </a:avLst>
          </a:prstGeom>
          <a:solidFill>
            <a:srgbClr val="4B2EFA"/>
          </a:solidFill>
          <a:ln w="73025"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64" name="等腰三角形 63">
            <a:extLst>
              <a:ext uri="{FF2B5EF4-FFF2-40B4-BE49-F238E27FC236}">
                <a16:creationId xmlns:a16="http://schemas.microsoft.com/office/drawing/2014/main" xmlns="" id="{7F3F1C57-29AA-4665-ADD8-CE397E45DA10}"/>
              </a:ext>
            </a:extLst>
          </p:cNvPr>
          <p:cNvSpPr/>
          <p:nvPr/>
        </p:nvSpPr>
        <p:spPr>
          <a:xfrm rot="5400000">
            <a:off x="270398" y="-270396"/>
            <a:ext cx="1097282" cy="1638076"/>
          </a:xfrm>
          <a:prstGeom prst="triangle">
            <a:avLst>
              <a:gd name="adj"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3" name="椭圆 2">
            <a:extLst>
              <a:ext uri="{FF2B5EF4-FFF2-40B4-BE49-F238E27FC236}">
                <a16:creationId xmlns:a16="http://schemas.microsoft.com/office/drawing/2014/main" xmlns="" id="{5E1F1E1F-9466-4B39-B566-8CA0A4EB7250}"/>
              </a:ext>
            </a:extLst>
          </p:cNvPr>
          <p:cNvSpPr/>
          <p:nvPr/>
        </p:nvSpPr>
        <p:spPr>
          <a:xfrm>
            <a:off x="5394960" y="-792480"/>
            <a:ext cx="502920" cy="502920"/>
          </a:xfrm>
          <a:prstGeom prst="ellipse">
            <a:avLst/>
          </a:prstGeom>
          <a:solidFill>
            <a:srgbClr val="FCC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4" name="椭圆 3">
            <a:extLst>
              <a:ext uri="{FF2B5EF4-FFF2-40B4-BE49-F238E27FC236}">
                <a16:creationId xmlns:a16="http://schemas.microsoft.com/office/drawing/2014/main" xmlns="" id="{A09BAE05-12D8-41F8-B414-4FDDB3600DB1}"/>
              </a:ext>
            </a:extLst>
          </p:cNvPr>
          <p:cNvSpPr/>
          <p:nvPr/>
        </p:nvSpPr>
        <p:spPr>
          <a:xfrm>
            <a:off x="8076340" y="-792480"/>
            <a:ext cx="502920" cy="502920"/>
          </a:xfrm>
          <a:prstGeom prst="ellipse">
            <a:avLst/>
          </a:prstGeom>
          <a:solidFill>
            <a:srgbClr val="BD3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212" name="任意多边形: 形状 211">
            <a:extLst>
              <a:ext uri="{FF2B5EF4-FFF2-40B4-BE49-F238E27FC236}">
                <a16:creationId xmlns:a16="http://schemas.microsoft.com/office/drawing/2014/main" xmlns="" id="{8BB0F49A-7F20-44EC-A9F9-864F1DEA8E21}"/>
              </a:ext>
            </a:extLst>
          </p:cNvPr>
          <p:cNvSpPr/>
          <p:nvPr/>
        </p:nvSpPr>
        <p:spPr>
          <a:xfrm>
            <a:off x="2130288" y="1696126"/>
            <a:ext cx="5334098" cy="3596640"/>
          </a:xfrm>
          <a:custGeom>
            <a:avLst/>
            <a:gdLst>
              <a:gd name="connsiteX0" fmla="*/ 294637 w 5334098"/>
              <a:gd name="connsiteY0" fmla="*/ 0 h 3596640"/>
              <a:gd name="connsiteX1" fmla="*/ 3748375 w 5334098"/>
              <a:gd name="connsiteY1" fmla="*/ 0 h 3596640"/>
              <a:gd name="connsiteX2" fmla="*/ 5334098 w 5334098"/>
              <a:gd name="connsiteY2" fmla="*/ 3596640 h 3596640"/>
              <a:gd name="connsiteX3" fmla="*/ 294637 w 5334098"/>
              <a:gd name="connsiteY3" fmla="*/ 3596640 h 3596640"/>
              <a:gd name="connsiteX4" fmla="*/ 0 w 5334098"/>
              <a:gd name="connsiteY4" fmla="*/ 3302003 h 3596640"/>
              <a:gd name="connsiteX5" fmla="*/ 0 w 5334098"/>
              <a:gd name="connsiteY5" fmla="*/ 294637 h 3596640"/>
              <a:gd name="connsiteX6" fmla="*/ 294637 w 5334098"/>
              <a:gd name="connsiteY6" fmla="*/ 0 h 3596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34098" h="3596640">
                <a:moveTo>
                  <a:pt x="294637" y="0"/>
                </a:moveTo>
                <a:lnTo>
                  <a:pt x="3748375" y="0"/>
                </a:lnTo>
                <a:lnTo>
                  <a:pt x="5334098" y="3596640"/>
                </a:lnTo>
                <a:lnTo>
                  <a:pt x="294637" y="3596640"/>
                </a:lnTo>
                <a:cubicBezTo>
                  <a:pt x="131913" y="3596640"/>
                  <a:pt x="0" y="3464727"/>
                  <a:pt x="0" y="3302003"/>
                </a:cubicBezTo>
                <a:lnTo>
                  <a:pt x="0" y="294637"/>
                </a:lnTo>
                <a:cubicBezTo>
                  <a:pt x="0" y="131913"/>
                  <a:pt x="131913" y="0"/>
                  <a:pt x="294637" y="0"/>
                </a:cubicBezTo>
                <a:close/>
              </a:path>
            </a:pathLst>
          </a:custGeom>
          <a:solidFill>
            <a:srgbClr val="F6BE19"/>
          </a:solidFill>
          <a:ln w="73025"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5" name="椭圆 4">
            <a:extLst>
              <a:ext uri="{FF2B5EF4-FFF2-40B4-BE49-F238E27FC236}">
                <a16:creationId xmlns:a16="http://schemas.microsoft.com/office/drawing/2014/main" xmlns="" id="{C6BB8FF3-235C-482A-80D2-0E720F5899E3}"/>
              </a:ext>
            </a:extLst>
          </p:cNvPr>
          <p:cNvSpPr/>
          <p:nvPr/>
        </p:nvSpPr>
        <p:spPr>
          <a:xfrm>
            <a:off x="7193284" y="-792480"/>
            <a:ext cx="502920" cy="502920"/>
          </a:xfrm>
          <a:prstGeom prst="ellipse">
            <a:avLst/>
          </a:prstGeom>
          <a:solidFill>
            <a:srgbClr val="57E5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8" name="椭圆 17">
            <a:extLst>
              <a:ext uri="{FF2B5EF4-FFF2-40B4-BE49-F238E27FC236}">
                <a16:creationId xmlns:a16="http://schemas.microsoft.com/office/drawing/2014/main" xmlns="" id="{B66607BC-1138-4CAE-82DB-B280F610AAA8}"/>
              </a:ext>
            </a:extLst>
          </p:cNvPr>
          <p:cNvSpPr/>
          <p:nvPr/>
        </p:nvSpPr>
        <p:spPr>
          <a:xfrm>
            <a:off x="6310228" y="-792480"/>
            <a:ext cx="502920" cy="502920"/>
          </a:xfrm>
          <a:prstGeom prst="ellipse">
            <a:avLst/>
          </a:prstGeom>
          <a:solidFill>
            <a:srgbClr val="FF65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33" name="椭圆 32">
            <a:extLst>
              <a:ext uri="{FF2B5EF4-FFF2-40B4-BE49-F238E27FC236}">
                <a16:creationId xmlns:a16="http://schemas.microsoft.com/office/drawing/2014/main" xmlns="" id="{95960CCE-BCC0-4ECC-8AD1-8F314E7CE2AE}"/>
              </a:ext>
            </a:extLst>
          </p:cNvPr>
          <p:cNvSpPr/>
          <p:nvPr/>
        </p:nvSpPr>
        <p:spPr>
          <a:xfrm>
            <a:off x="4526280" y="7741920"/>
            <a:ext cx="502920" cy="502920"/>
          </a:xfrm>
          <a:prstGeom prst="ellipse">
            <a:avLst/>
          </a:prstGeom>
          <a:solidFill>
            <a:srgbClr val="4B2E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34" name="椭圆 33">
            <a:extLst>
              <a:ext uri="{FF2B5EF4-FFF2-40B4-BE49-F238E27FC236}">
                <a16:creationId xmlns:a16="http://schemas.microsoft.com/office/drawing/2014/main" xmlns="" id="{B77D0626-CEFA-4BF9-A7F9-84DBBDEDB421}"/>
              </a:ext>
            </a:extLst>
          </p:cNvPr>
          <p:cNvSpPr/>
          <p:nvPr/>
        </p:nvSpPr>
        <p:spPr>
          <a:xfrm>
            <a:off x="5394960" y="7741920"/>
            <a:ext cx="502920" cy="502920"/>
          </a:xfrm>
          <a:prstGeom prst="ellipse">
            <a:avLst/>
          </a:prstGeom>
          <a:solidFill>
            <a:srgbClr val="FDC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Medium"/>
              <a:ea typeface="思源黑体 Medium"/>
              <a:cs typeface="+mn-cs"/>
            </a:endParaRPr>
          </a:p>
        </p:txBody>
      </p:sp>
      <p:sp>
        <p:nvSpPr>
          <p:cNvPr id="35" name="椭圆 34">
            <a:extLst>
              <a:ext uri="{FF2B5EF4-FFF2-40B4-BE49-F238E27FC236}">
                <a16:creationId xmlns:a16="http://schemas.microsoft.com/office/drawing/2014/main" xmlns="" id="{D2980854-D5C7-4BC1-B048-6A3B36149134}"/>
              </a:ext>
            </a:extLst>
          </p:cNvPr>
          <p:cNvSpPr/>
          <p:nvPr/>
        </p:nvSpPr>
        <p:spPr>
          <a:xfrm>
            <a:off x="6263640" y="7741920"/>
            <a:ext cx="502920" cy="502920"/>
          </a:xfrm>
          <a:prstGeom prst="ellipse">
            <a:avLst/>
          </a:prstGeom>
          <a:solidFill>
            <a:srgbClr val="FF65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45" name="等腰三角形 44">
            <a:extLst>
              <a:ext uri="{FF2B5EF4-FFF2-40B4-BE49-F238E27FC236}">
                <a16:creationId xmlns:a16="http://schemas.microsoft.com/office/drawing/2014/main" xmlns="" id="{D504F40F-7F25-4442-9C94-0A2796BB49F3}"/>
              </a:ext>
            </a:extLst>
          </p:cNvPr>
          <p:cNvSpPr/>
          <p:nvPr/>
        </p:nvSpPr>
        <p:spPr>
          <a:xfrm rot="5400000">
            <a:off x="252734" y="-247736"/>
            <a:ext cx="1005327" cy="1500800"/>
          </a:xfrm>
          <a:prstGeom prst="triangle">
            <a:avLst>
              <a:gd name="adj" fmla="val 0"/>
            </a:avLst>
          </a:prstGeom>
          <a:solidFill>
            <a:srgbClr val="FF65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7" name="图文框 16">
            <a:extLst>
              <a:ext uri="{FF2B5EF4-FFF2-40B4-BE49-F238E27FC236}">
                <a16:creationId xmlns:a16="http://schemas.microsoft.com/office/drawing/2014/main" xmlns="" id="{1E9410AF-E62A-41D0-AFC3-D174827661CC}"/>
              </a:ext>
            </a:extLst>
          </p:cNvPr>
          <p:cNvSpPr/>
          <p:nvPr/>
        </p:nvSpPr>
        <p:spPr>
          <a:xfrm>
            <a:off x="1020257" y="893298"/>
            <a:ext cx="10302240" cy="4937760"/>
          </a:xfrm>
          <a:prstGeom prst="frame">
            <a:avLst>
              <a:gd name="adj1" fmla="val 3430"/>
            </a:avLst>
          </a:prstGeom>
          <a:solidFill>
            <a:srgbClr val="4B2EFA"/>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Medium"/>
              <a:ea typeface="思源黑体 Medium"/>
              <a:cs typeface="+mn-cs"/>
            </a:endParaRPr>
          </a:p>
        </p:txBody>
      </p:sp>
      <p:sp>
        <p:nvSpPr>
          <p:cNvPr id="67" name="任意多边形: 形状 66">
            <a:extLst>
              <a:ext uri="{FF2B5EF4-FFF2-40B4-BE49-F238E27FC236}">
                <a16:creationId xmlns:a16="http://schemas.microsoft.com/office/drawing/2014/main" xmlns="" id="{7ED9AA0B-FAAE-4175-8C58-4F9E0B129D95}"/>
              </a:ext>
            </a:extLst>
          </p:cNvPr>
          <p:cNvSpPr/>
          <p:nvPr/>
        </p:nvSpPr>
        <p:spPr>
          <a:xfrm rot="10800000">
            <a:off x="1020256" y="893298"/>
            <a:ext cx="6717384" cy="4937760"/>
          </a:xfrm>
          <a:custGeom>
            <a:avLst/>
            <a:gdLst>
              <a:gd name="connsiteX0" fmla="*/ 6717384 w 6717384"/>
              <a:gd name="connsiteY0" fmla="*/ 4937760 h 4937760"/>
              <a:gd name="connsiteX1" fmla="*/ 2190388 w 6717384"/>
              <a:gd name="connsiteY1" fmla="*/ 4937760 h 4937760"/>
              <a:gd name="connsiteX2" fmla="*/ 2115257 w 6717384"/>
              <a:gd name="connsiteY2" fmla="*/ 4768395 h 4937760"/>
              <a:gd name="connsiteX3" fmla="*/ 6548019 w 6717384"/>
              <a:gd name="connsiteY3" fmla="*/ 4768395 h 4937760"/>
              <a:gd name="connsiteX4" fmla="*/ 6548019 w 6717384"/>
              <a:gd name="connsiteY4" fmla="*/ 169365 h 4937760"/>
              <a:gd name="connsiteX5" fmla="*/ 75130 w 6717384"/>
              <a:gd name="connsiteY5" fmla="*/ 169365 h 4937760"/>
              <a:gd name="connsiteX6" fmla="*/ 0 w 6717384"/>
              <a:gd name="connsiteY6" fmla="*/ 0 h 4937760"/>
              <a:gd name="connsiteX7" fmla="*/ 6717384 w 6717384"/>
              <a:gd name="connsiteY7" fmla="*/ 0 h 4937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17384" h="4937760">
                <a:moveTo>
                  <a:pt x="6717384" y="4937760"/>
                </a:moveTo>
                <a:lnTo>
                  <a:pt x="2190388" y="4937760"/>
                </a:lnTo>
                <a:lnTo>
                  <a:pt x="2115257" y="4768395"/>
                </a:lnTo>
                <a:lnTo>
                  <a:pt x="6548019" y="4768395"/>
                </a:lnTo>
                <a:lnTo>
                  <a:pt x="6548019" y="169365"/>
                </a:lnTo>
                <a:lnTo>
                  <a:pt x="75130" y="169365"/>
                </a:lnTo>
                <a:lnTo>
                  <a:pt x="0" y="0"/>
                </a:lnTo>
                <a:lnTo>
                  <a:pt x="6717384" y="0"/>
                </a:lnTo>
                <a:close/>
              </a:path>
            </a:pathLst>
          </a:custGeom>
          <a:solidFill>
            <a:srgbClr val="FDC401"/>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pic>
        <p:nvPicPr>
          <p:cNvPr id="52" name="图片 51">
            <a:extLst>
              <a:ext uri="{FF2B5EF4-FFF2-40B4-BE49-F238E27FC236}">
                <a16:creationId xmlns:a16="http://schemas.microsoft.com/office/drawing/2014/main" xmlns="" id="{D385B563-658B-48EF-902F-3FF8A93D575D}"/>
              </a:ext>
            </a:extLst>
          </p:cNvPr>
          <p:cNvPicPr>
            <a:picLocks noChangeAspect="1"/>
          </p:cNvPicPr>
          <p:nvPr/>
        </p:nvPicPr>
        <p:blipFill>
          <a:blip r:embed="rId4"/>
          <a:srcRect l="33950" t="62537"/>
          <a:stretch>
            <a:fillRect/>
          </a:stretch>
        </p:blipFill>
        <p:spPr>
          <a:xfrm>
            <a:off x="0" y="0"/>
            <a:ext cx="5085806" cy="1900264"/>
          </a:xfrm>
          <a:custGeom>
            <a:avLst/>
            <a:gdLst>
              <a:gd name="connsiteX0" fmla="*/ 0 w 5085806"/>
              <a:gd name="connsiteY0" fmla="*/ 0 h 1900264"/>
              <a:gd name="connsiteX1" fmla="*/ 5085806 w 5085806"/>
              <a:gd name="connsiteY1" fmla="*/ 0 h 1900264"/>
              <a:gd name="connsiteX2" fmla="*/ 5085806 w 5085806"/>
              <a:gd name="connsiteY2" fmla="*/ 1900264 h 1900264"/>
              <a:gd name="connsiteX3" fmla="*/ 0 w 5085806"/>
              <a:gd name="connsiteY3" fmla="*/ 1900264 h 1900264"/>
            </a:gdLst>
            <a:ahLst/>
            <a:cxnLst>
              <a:cxn ang="0">
                <a:pos x="connsiteX0" y="connsiteY0"/>
              </a:cxn>
              <a:cxn ang="0">
                <a:pos x="connsiteX1" y="connsiteY1"/>
              </a:cxn>
              <a:cxn ang="0">
                <a:pos x="connsiteX2" y="connsiteY2"/>
              </a:cxn>
              <a:cxn ang="0">
                <a:pos x="connsiteX3" y="connsiteY3"/>
              </a:cxn>
            </a:cxnLst>
            <a:rect l="l" t="t" r="r" b="b"/>
            <a:pathLst>
              <a:path w="5085806" h="1900264">
                <a:moveTo>
                  <a:pt x="0" y="0"/>
                </a:moveTo>
                <a:lnTo>
                  <a:pt x="5085806" y="0"/>
                </a:lnTo>
                <a:lnTo>
                  <a:pt x="5085806" y="1900264"/>
                </a:lnTo>
                <a:lnTo>
                  <a:pt x="0" y="1900264"/>
                </a:lnTo>
                <a:close/>
              </a:path>
            </a:pathLst>
          </a:custGeom>
        </p:spPr>
      </p:pic>
      <p:sp>
        <p:nvSpPr>
          <p:cNvPr id="8" name="矩形: 圆角 7">
            <a:extLst>
              <a:ext uri="{FF2B5EF4-FFF2-40B4-BE49-F238E27FC236}">
                <a16:creationId xmlns:a16="http://schemas.microsoft.com/office/drawing/2014/main" xmlns="" id="{4F203F2A-B4AC-48B4-B8FD-CD1B0EC5960E}"/>
              </a:ext>
            </a:extLst>
          </p:cNvPr>
          <p:cNvSpPr/>
          <p:nvPr/>
        </p:nvSpPr>
        <p:spPr>
          <a:xfrm>
            <a:off x="1757951" y="1467809"/>
            <a:ext cx="8549640" cy="3596640"/>
          </a:xfrm>
          <a:prstGeom prst="roundRect">
            <a:avLst>
              <a:gd name="adj" fmla="val 8192"/>
            </a:avLst>
          </a:prstGeom>
          <a:solidFill>
            <a:srgbClr val="FF6587"/>
          </a:solidFill>
          <a:ln w="73025"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29" name="矩形 28">
            <a:extLst>
              <a:ext uri="{FF2B5EF4-FFF2-40B4-BE49-F238E27FC236}">
                <a16:creationId xmlns:a16="http://schemas.microsoft.com/office/drawing/2014/main" xmlns="" id="{11FEC2C3-9A38-4B0A-9A17-C429F1053EB7}"/>
              </a:ext>
            </a:extLst>
          </p:cNvPr>
          <p:cNvSpPr/>
          <p:nvPr/>
        </p:nvSpPr>
        <p:spPr>
          <a:xfrm>
            <a:off x="1757950" y="1511334"/>
            <a:ext cx="8549640" cy="3596640"/>
          </a:xfrm>
          <a:prstGeom prst="rect">
            <a:avLst/>
          </a:prstGeom>
          <a:blipFill dpi="0" rotWithShape="1">
            <a:blip r:embed="rId5">
              <a:alphaModFix amt="30000"/>
              <a:extLst>
                <a:ext uri="{BEBA8EAE-BF5A-486C-A8C5-ECC9F3942E4B}">
                  <a14:imgProps xmlns:a14="http://schemas.microsoft.com/office/drawing/2010/main">
                    <a14:imgLayer r:embed="rId6">
                      <a14:imgEffect>
                        <a14:brightnessContrast bright="100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65" name="文本框 64">
            <a:extLst>
              <a:ext uri="{FF2B5EF4-FFF2-40B4-BE49-F238E27FC236}">
                <a16:creationId xmlns:a16="http://schemas.microsoft.com/office/drawing/2014/main" xmlns="" id="{BD3C42BF-D5EC-4157-AEF4-B53C078B1D8E}"/>
              </a:ext>
            </a:extLst>
          </p:cNvPr>
          <p:cNvSpPr txBox="1"/>
          <p:nvPr/>
        </p:nvSpPr>
        <p:spPr>
          <a:xfrm>
            <a:off x="4690296" y="1924088"/>
            <a:ext cx="2715573"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w="12700">
                  <a:solidFill>
                    <a:prstClr val="black"/>
                  </a:solidFill>
                </a:ln>
                <a:solidFill>
                  <a:prstClr val="white"/>
                </a:solidFill>
                <a:effectLst>
                  <a:outerShdw dist="88900" algn="ctr" rotWithShape="0">
                    <a:prstClr val="black"/>
                  </a:outerShdw>
                </a:effectLst>
                <a:uLnTx/>
                <a:uFillTx/>
                <a:latin typeface="站酷锐锐体" panose="00020600040101010101" pitchFamily="18" charset="-122"/>
                <a:ea typeface="站酷锐锐体" panose="00020600040101010101" pitchFamily="18" charset="-122"/>
                <a:cs typeface="+mn-cs"/>
              </a:rPr>
              <a:t>演示城副本</a:t>
            </a:r>
            <a:r>
              <a:rPr kumimoji="0" lang="en-US" altLang="zh-CN" sz="3200" b="0" i="0" u="none" strike="noStrike" kern="1200" cap="none" spc="0" normalizeH="0" baseline="0" noProof="0" dirty="0">
                <a:ln w="12700">
                  <a:solidFill>
                    <a:prstClr val="black"/>
                  </a:solidFill>
                </a:ln>
                <a:solidFill>
                  <a:prstClr val="white"/>
                </a:solidFill>
                <a:effectLst>
                  <a:outerShdw dist="88900" algn="ctr" rotWithShape="0">
                    <a:prstClr val="black"/>
                  </a:outerShdw>
                </a:effectLst>
                <a:uLnTx/>
                <a:uFillTx/>
                <a:latin typeface="站酷锐锐体" panose="00020600040101010101" pitchFamily="18" charset="-122"/>
                <a:ea typeface="站酷锐锐体" panose="00020600040101010101" pitchFamily="18" charset="-122"/>
                <a:cs typeface="+mn-cs"/>
              </a:rPr>
              <a:t>03</a:t>
            </a:r>
            <a:endParaRPr kumimoji="0" lang="zh-CN" altLang="en-US" sz="3200" b="0" i="0" u="none" strike="noStrike" kern="1200" cap="none" spc="0" normalizeH="0" baseline="0" noProof="0" dirty="0">
              <a:ln w="12700">
                <a:solidFill>
                  <a:prstClr val="black"/>
                </a:solidFill>
              </a:ln>
              <a:solidFill>
                <a:prstClr val="white"/>
              </a:solidFill>
              <a:effectLst>
                <a:outerShdw dist="88900" algn="ctr" rotWithShape="0">
                  <a:prstClr val="black"/>
                </a:outerShdw>
              </a:effectLst>
              <a:uLnTx/>
              <a:uFillTx/>
              <a:latin typeface="站酷锐锐体" panose="00020600040101010101" pitchFamily="18" charset="-122"/>
              <a:ea typeface="站酷锐锐体" panose="00020600040101010101" pitchFamily="18" charset="-122"/>
              <a:cs typeface="+mn-cs"/>
            </a:endParaRPr>
          </a:p>
        </p:txBody>
      </p:sp>
      <p:sp>
        <p:nvSpPr>
          <p:cNvPr id="74" name="矩形: 圆角 73">
            <a:extLst>
              <a:ext uri="{FF2B5EF4-FFF2-40B4-BE49-F238E27FC236}">
                <a16:creationId xmlns:a16="http://schemas.microsoft.com/office/drawing/2014/main" xmlns="" id="{200767C9-2F7F-4BDD-8FCC-8FE99EF19284}"/>
              </a:ext>
            </a:extLst>
          </p:cNvPr>
          <p:cNvSpPr/>
          <p:nvPr/>
        </p:nvSpPr>
        <p:spPr>
          <a:xfrm>
            <a:off x="2918105" y="3156090"/>
            <a:ext cx="6647436" cy="307128"/>
          </a:xfrm>
          <a:prstGeom prst="roundRect">
            <a:avLst>
              <a:gd name="adj" fmla="val 50000"/>
            </a:avLst>
          </a:prstGeom>
          <a:solidFill>
            <a:srgbClr val="4B2EFA"/>
          </a:solidFill>
          <a:ln w="476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66" name="文本框 65">
            <a:extLst>
              <a:ext uri="{FF2B5EF4-FFF2-40B4-BE49-F238E27FC236}">
                <a16:creationId xmlns:a16="http://schemas.microsoft.com/office/drawing/2014/main" xmlns="" id="{7564FC74-7C7D-40CC-82A3-3B6B0C4D2B3F}"/>
              </a:ext>
            </a:extLst>
          </p:cNvPr>
          <p:cNvSpPr txBox="1"/>
          <p:nvPr/>
        </p:nvSpPr>
        <p:spPr>
          <a:xfrm>
            <a:off x="2741801" y="2374605"/>
            <a:ext cx="6891613"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dirty="0">
                <a:ln w="34925">
                  <a:solidFill>
                    <a:prstClr val="black"/>
                  </a:solidFill>
                </a:ln>
                <a:solidFill>
                  <a:prstClr val="white"/>
                </a:solidFill>
                <a:effectLst>
                  <a:outerShdw dist="76200" algn="ctr" rotWithShape="0">
                    <a:srgbClr val="FDC401"/>
                  </a:outerShdw>
                </a:effectLst>
                <a:uLnTx/>
                <a:uFillTx/>
                <a:latin typeface="站酷锐锐体" panose="00020600040101010101" pitchFamily="18" charset="-122"/>
                <a:ea typeface="站酷锐锐体" panose="00020600040101010101" pitchFamily="18" charset="-122"/>
                <a:cs typeface="+mn-cs"/>
              </a:rPr>
              <a:t>活力风演示模板</a:t>
            </a:r>
          </a:p>
        </p:txBody>
      </p:sp>
      <p:grpSp>
        <p:nvGrpSpPr>
          <p:cNvPr id="10" name="组合 9">
            <a:extLst>
              <a:ext uri="{FF2B5EF4-FFF2-40B4-BE49-F238E27FC236}">
                <a16:creationId xmlns:a16="http://schemas.microsoft.com/office/drawing/2014/main" xmlns="" id="{C56F06CF-FCB8-4CDB-8472-FD52F6D4135F}"/>
              </a:ext>
            </a:extLst>
          </p:cNvPr>
          <p:cNvGrpSpPr/>
          <p:nvPr/>
        </p:nvGrpSpPr>
        <p:grpSpPr>
          <a:xfrm>
            <a:off x="-1770600" y="6111113"/>
            <a:ext cx="4099560" cy="498185"/>
            <a:chOff x="-1633440" y="6031970"/>
            <a:chExt cx="4099560" cy="498185"/>
          </a:xfrm>
        </p:grpSpPr>
        <p:sp>
          <p:nvSpPr>
            <p:cNvPr id="113" name="梯形 112">
              <a:extLst>
                <a:ext uri="{FF2B5EF4-FFF2-40B4-BE49-F238E27FC236}">
                  <a16:creationId xmlns:a16="http://schemas.microsoft.com/office/drawing/2014/main" xmlns="" id="{55257A41-0819-4901-AFF3-2A8DC43C8493}"/>
                </a:ext>
              </a:extLst>
            </p:cNvPr>
            <p:cNvSpPr/>
            <p:nvPr/>
          </p:nvSpPr>
          <p:spPr>
            <a:xfrm>
              <a:off x="-1633440" y="6031970"/>
              <a:ext cx="4099560" cy="498184"/>
            </a:xfrm>
            <a:prstGeom prst="trapezoid">
              <a:avLst>
                <a:gd name="adj" fmla="val 43734"/>
              </a:avLst>
            </a:prstGeom>
            <a:solidFill>
              <a:schemeClr val="bg1"/>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pic>
          <p:nvPicPr>
            <p:cNvPr id="148" name="图片 147">
              <a:extLst>
                <a:ext uri="{FF2B5EF4-FFF2-40B4-BE49-F238E27FC236}">
                  <a16:creationId xmlns:a16="http://schemas.microsoft.com/office/drawing/2014/main" xmlns="" id="{539DF9D4-603F-4F8C-A890-8D430B069BB2}"/>
                </a:ext>
              </a:extLst>
            </p:cNvPr>
            <p:cNvPicPr>
              <a:picLocks noChangeAspect="1"/>
            </p:cNvPicPr>
            <p:nvPr/>
          </p:nvPicPr>
          <p:blipFill rotWithShape="1">
            <a:blip r:embed="rId7"/>
            <a:srcRect t="38965" r="6454" b="28282"/>
            <a:stretch/>
          </p:blipFill>
          <p:spPr>
            <a:xfrm>
              <a:off x="1490380" y="6031970"/>
              <a:ext cx="894466" cy="312346"/>
            </a:xfrm>
            <a:custGeom>
              <a:avLst/>
              <a:gdLst>
                <a:gd name="connsiteX0" fmla="*/ 0 w 894466"/>
                <a:gd name="connsiteY0" fmla="*/ 0 h 312346"/>
                <a:gd name="connsiteX1" fmla="*/ 757864 w 894466"/>
                <a:gd name="connsiteY1" fmla="*/ 0 h 312346"/>
                <a:gd name="connsiteX2" fmla="*/ 894466 w 894466"/>
                <a:gd name="connsiteY2" fmla="*/ 312346 h 312346"/>
                <a:gd name="connsiteX3" fmla="*/ 0 w 894466"/>
                <a:gd name="connsiteY3" fmla="*/ 312346 h 312346"/>
              </a:gdLst>
              <a:ahLst/>
              <a:cxnLst>
                <a:cxn ang="0">
                  <a:pos x="connsiteX0" y="connsiteY0"/>
                </a:cxn>
                <a:cxn ang="0">
                  <a:pos x="connsiteX1" y="connsiteY1"/>
                </a:cxn>
                <a:cxn ang="0">
                  <a:pos x="connsiteX2" y="connsiteY2"/>
                </a:cxn>
                <a:cxn ang="0">
                  <a:pos x="connsiteX3" y="connsiteY3"/>
                </a:cxn>
              </a:cxnLst>
              <a:rect l="l" t="t" r="r" b="b"/>
              <a:pathLst>
                <a:path w="894466" h="312346">
                  <a:moveTo>
                    <a:pt x="0" y="0"/>
                  </a:moveTo>
                  <a:lnTo>
                    <a:pt x="757864" y="0"/>
                  </a:lnTo>
                  <a:lnTo>
                    <a:pt x="894466" y="312346"/>
                  </a:lnTo>
                  <a:lnTo>
                    <a:pt x="0" y="312346"/>
                  </a:lnTo>
                  <a:close/>
                </a:path>
              </a:pathLst>
            </a:custGeom>
          </p:spPr>
        </p:pic>
        <p:pic>
          <p:nvPicPr>
            <p:cNvPr id="149" name="图片 148">
              <a:extLst>
                <a:ext uri="{FF2B5EF4-FFF2-40B4-BE49-F238E27FC236}">
                  <a16:creationId xmlns:a16="http://schemas.microsoft.com/office/drawing/2014/main" xmlns="" id="{D74CF98D-CEAF-4C2C-8BA9-0AD143A7DD7E}"/>
                </a:ext>
              </a:extLst>
            </p:cNvPr>
            <p:cNvPicPr>
              <a:picLocks noChangeAspect="1"/>
            </p:cNvPicPr>
            <p:nvPr/>
          </p:nvPicPr>
          <p:blipFill rotWithShape="1">
            <a:blip r:embed="rId7"/>
            <a:srcRect t="27663" b="42974"/>
            <a:stretch/>
          </p:blipFill>
          <p:spPr>
            <a:xfrm>
              <a:off x="1490380" y="6250142"/>
              <a:ext cx="956178" cy="280013"/>
            </a:xfrm>
            <a:custGeom>
              <a:avLst/>
              <a:gdLst>
                <a:gd name="connsiteX0" fmla="*/ 0 w 956178"/>
                <a:gd name="connsiteY0" fmla="*/ 0 h 280013"/>
                <a:gd name="connsiteX1" fmla="*/ 853279 w 956178"/>
                <a:gd name="connsiteY1" fmla="*/ 0 h 280013"/>
                <a:gd name="connsiteX2" fmla="*/ 956178 w 956178"/>
                <a:gd name="connsiteY2" fmla="*/ 235284 h 280013"/>
                <a:gd name="connsiteX3" fmla="*/ 956178 w 956178"/>
                <a:gd name="connsiteY3" fmla="*/ 280013 h 280013"/>
                <a:gd name="connsiteX4" fmla="*/ 0 w 956178"/>
                <a:gd name="connsiteY4" fmla="*/ 280013 h 2800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6178" h="280013">
                  <a:moveTo>
                    <a:pt x="0" y="0"/>
                  </a:moveTo>
                  <a:lnTo>
                    <a:pt x="853279" y="0"/>
                  </a:lnTo>
                  <a:lnTo>
                    <a:pt x="956178" y="235284"/>
                  </a:lnTo>
                  <a:lnTo>
                    <a:pt x="956178" y="280013"/>
                  </a:lnTo>
                  <a:lnTo>
                    <a:pt x="0" y="280013"/>
                  </a:lnTo>
                  <a:close/>
                </a:path>
              </a:pathLst>
            </a:custGeom>
          </p:spPr>
        </p:pic>
        <p:pic>
          <p:nvPicPr>
            <p:cNvPr id="146" name="图片 145">
              <a:extLst>
                <a:ext uri="{FF2B5EF4-FFF2-40B4-BE49-F238E27FC236}">
                  <a16:creationId xmlns:a16="http://schemas.microsoft.com/office/drawing/2014/main" xmlns="" id="{B5A54E61-4F04-4672-9FE0-A3E0E521A4B3}"/>
                </a:ext>
              </a:extLst>
            </p:cNvPr>
            <p:cNvPicPr>
              <a:picLocks noChangeAspect="1"/>
            </p:cNvPicPr>
            <p:nvPr/>
          </p:nvPicPr>
          <p:blipFill rotWithShape="1">
            <a:blip r:embed="rId7"/>
            <a:srcRect t="38965" b="28282"/>
            <a:stretch/>
          </p:blipFill>
          <p:spPr>
            <a:xfrm>
              <a:off x="549620" y="6031970"/>
              <a:ext cx="956178" cy="312346"/>
            </a:xfrm>
            <a:custGeom>
              <a:avLst/>
              <a:gdLst>
                <a:gd name="connsiteX0" fmla="*/ 0 w 956178"/>
                <a:gd name="connsiteY0" fmla="*/ 0 h 312346"/>
                <a:gd name="connsiteX1" fmla="*/ 956178 w 956178"/>
                <a:gd name="connsiteY1" fmla="*/ 0 h 312346"/>
                <a:gd name="connsiteX2" fmla="*/ 956178 w 956178"/>
                <a:gd name="connsiteY2" fmla="*/ 312346 h 312346"/>
                <a:gd name="connsiteX3" fmla="*/ 0 w 956178"/>
                <a:gd name="connsiteY3" fmla="*/ 312346 h 312346"/>
              </a:gdLst>
              <a:ahLst/>
              <a:cxnLst>
                <a:cxn ang="0">
                  <a:pos x="connsiteX0" y="connsiteY0"/>
                </a:cxn>
                <a:cxn ang="0">
                  <a:pos x="connsiteX1" y="connsiteY1"/>
                </a:cxn>
                <a:cxn ang="0">
                  <a:pos x="connsiteX2" y="connsiteY2"/>
                </a:cxn>
                <a:cxn ang="0">
                  <a:pos x="connsiteX3" y="connsiteY3"/>
                </a:cxn>
              </a:cxnLst>
              <a:rect l="l" t="t" r="r" b="b"/>
              <a:pathLst>
                <a:path w="956178" h="312346">
                  <a:moveTo>
                    <a:pt x="0" y="0"/>
                  </a:moveTo>
                  <a:lnTo>
                    <a:pt x="956178" y="0"/>
                  </a:lnTo>
                  <a:lnTo>
                    <a:pt x="956178" y="312346"/>
                  </a:lnTo>
                  <a:lnTo>
                    <a:pt x="0" y="312346"/>
                  </a:lnTo>
                  <a:close/>
                </a:path>
              </a:pathLst>
            </a:custGeom>
          </p:spPr>
        </p:pic>
        <p:pic>
          <p:nvPicPr>
            <p:cNvPr id="147" name="图片 146">
              <a:extLst>
                <a:ext uri="{FF2B5EF4-FFF2-40B4-BE49-F238E27FC236}">
                  <a16:creationId xmlns:a16="http://schemas.microsoft.com/office/drawing/2014/main" xmlns="" id="{11AA4079-F4C5-4321-8B11-18444F67BF3B}"/>
                </a:ext>
              </a:extLst>
            </p:cNvPr>
            <p:cNvPicPr>
              <a:picLocks noChangeAspect="1"/>
            </p:cNvPicPr>
            <p:nvPr/>
          </p:nvPicPr>
          <p:blipFill rotWithShape="1">
            <a:blip r:embed="rId7"/>
            <a:srcRect t="27663" b="42974"/>
            <a:stretch/>
          </p:blipFill>
          <p:spPr>
            <a:xfrm>
              <a:off x="549620" y="6250142"/>
              <a:ext cx="956178" cy="280013"/>
            </a:xfrm>
            <a:custGeom>
              <a:avLst/>
              <a:gdLst>
                <a:gd name="connsiteX0" fmla="*/ 0 w 956178"/>
                <a:gd name="connsiteY0" fmla="*/ 0 h 280013"/>
                <a:gd name="connsiteX1" fmla="*/ 956178 w 956178"/>
                <a:gd name="connsiteY1" fmla="*/ 0 h 280013"/>
                <a:gd name="connsiteX2" fmla="*/ 956178 w 956178"/>
                <a:gd name="connsiteY2" fmla="*/ 280013 h 280013"/>
                <a:gd name="connsiteX3" fmla="*/ 0 w 956178"/>
                <a:gd name="connsiteY3" fmla="*/ 280013 h 280013"/>
              </a:gdLst>
              <a:ahLst/>
              <a:cxnLst>
                <a:cxn ang="0">
                  <a:pos x="connsiteX0" y="connsiteY0"/>
                </a:cxn>
                <a:cxn ang="0">
                  <a:pos x="connsiteX1" y="connsiteY1"/>
                </a:cxn>
                <a:cxn ang="0">
                  <a:pos x="connsiteX2" y="connsiteY2"/>
                </a:cxn>
                <a:cxn ang="0">
                  <a:pos x="connsiteX3" y="connsiteY3"/>
                </a:cxn>
              </a:cxnLst>
              <a:rect l="l" t="t" r="r" b="b"/>
              <a:pathLst>
                <a:path w="956178" h="280013">
                  <a:moveTo>
                    <a:pt x="0" y="0"/>
                  </a:moveTo>
                  <a:lnTo>
                    <a:pt x="956178" y="0"/>
                  </a:lnTo>
                  <a:lnTo>
                    <a:pt x="956178" y="280013"/>
                  </a:lnTo>
                  <a:lnTo>
                    <a:pt x="0" y="280013"/>
                  </a:lnTo>
                  <a:close/>
                </a:path>
              </a:pathLst>
            </a:custGeom>
          </p:spPr>
        </p:pic>
        <p:pic>
          <p:nvPicPr>
            <p:cNvPr id="145" name="图片 144">
              <a:extLst>
                <a:ext uri="{FF2B5EF4-FFF2-40B4-BE49-F238E27FC236}">
                  <a16:creationId xmlns:a16="http://schemas.microsoft.com/office/drawing/2014/main" xmlns="" id="{1EAF670F-D657-4390-BE7F-01BABC8F7EBA}"/>
                </a:ext>
              </a:extLst>
            </p:cNvPr>
            <p:cNvPicPr>
              <a:picLocks noChangeAspect="1"/>
            </p:cNvPicPr>
            <p:nvPr/>
          </p:nvPicPr>
          <p:blipFill rotWithShape="1">
            <a:blip r:embed="rId7"/>
            <a:srcRect t="38965" b="28282"/>
            <a:stretch/>
          </p:blipFill>
          <p:spPr>
            <a:xfrm>
              <a:off x="-391140" y="6031970"/>
              <a:ext cx="956178" cy="312346"/>
            </a:xfrm>
            <a:custGeom>
              <a:avLst/>
              <a:gdLst>
                <a:gd name="connsiteX0" fmla="*/ 0 w 956178"/>
                <a:gd name="connsiteY0" fmla="*/ 0 h 312346"/>
                <a:gd name="connsiteX1" fmla="*/ 956178 w 956178"/>
                <a:gd name="connsiteY1" fmla="*/ 0 h 312346"/>
                <a:gd name="connsiteX2" fmla="*/ 956178 w 956178"/>
                <a:gd name="connsiteY2" fmla="*/ 312346 h 312346"/>
                <a:gd name="connsiteX3" fmla="*/ 0 w 956178"/>
                <a:gd name="connsiteY3" fmla="*/ 312346 h 312346"/>
              </a:gdLst>
              <a:ahLst/>
              <a:cxnLst>
                <a:cxn ang="0">
                  <a:pos x="connsiteX0" y="connsiteY0"/>
                </a:cxn>
                <a:cxn ang="0">
                  <a:pos x="connsiteX1" y="connsiteY1"/>
                </a:cxn>
                <a:cxn ang="0">
                  <a:pos x="connsiteX2" y="connsiteY2"/>
                </a:cxn>
                <a:cxn ang="0">
                  <a:pos x="connsiteX3" y="connsiteY3"/>
                </a:cxn>
              </a:cxnLst>
              <a:rect l="l" t="t" r="r" b="b"/>
              <a:pathLst>
                <a:path w="956178" h="312346">
                  <a:moveTo>
                    <a:pt x="0" y="0"/>
                  </a:moveTo>
                  <a:lnTo>
                    <a:pt x="956178" y="0"/>
                  </a:lnTo>
                  <a:lnTo>
                    <a:pt x="956178" y="312346"/>
                  </a:lnTo>
                  <a:lnTo>
                    <a:pt x="0" y="312346"/>
                  </a:lnTo>
                  <a:close/>
                </a:path>
              </a:pathLst>
            </a:custGeom>
          </p:spPr>
        </p:pic>
        <p:pic>
          <p:nvPicPr>
            <p:cNvPr id="144" name="图片 143">
              <a:extLst>
                <a:ext uri="{FF2B5EF4-FFF2-40B4-BE49-F238E27FC236}">
                  <a16:creationId xmlns:a16="http://schemas.microsoft.com/office/drawing/2014/main" xmlns="" id="{965F5602-5EB2-44A6-BCE7-212B21FB7BB6}"/>
                </a:ext>
              </a:extLst>
            </p:cNvPr>
            <p:cNvPicPr>
              <a:picLocks noChangeAspect="1"/>
            </p:cNvPicPr>
            <p:nvPr/>
          </p:nvPicPr>
          <p:blipFill rotWithShape="1">
            <a:blip r:embed="rId7"/>
            <a:srcRect t="27663" b="42974"/>
            <a:stretch/>
          </p:blipFill>
          <p:spPr>
            <a:xfrm>
              <a:off x="-391140" y="6250142"/>
              <a:ext cx="956178" cy="280013"/>
            </a:xfrm>
            <a:custGeom>
              <a:avLst/>
              <a:gdLst>
                <a:gd name="connsiteX0" fmla="*/ 0 w 956178"/>
                <a:gd name="connsiteY0" fmla="*/ 0 h 280013"/>
                <a:gd name="connsiteX1" fmla="*/ 956178 w 956178"/>
                <a:gd name="connsiteY1" fmla="*/ 0 h 280013"/>
                <a:gd name="connsiteX2" fmla="*/ 956178 w 956178"/>
                <a:gd name="connsiteY2" fmla="*/ 280013 h 280013"/>
                <a:gd name="connsiteX3" fmla="*/ 0 w 956178"/>
                <a:gd name="connsiteY3" fmla="*/ 280013 h 280013"/>
              </a:gdLst>
              <a:ahLst/>
              <a:cxnLst>
                <a:cxn ang="0">
                  <a:pos x="connsiteX0" y="connsiteY0"/>
                </a:cxn>
                <a:cxn ang="0">
                  <a:pos x="connsiteX1" y="connsiteY1"/>
                </a:cxn>
                <a:cxn ang="0">
                  <a:pos x="connsiteX2" y="connsiteY2"/>
                </a:cxn>
                <a:cxn ang="0">
                  <a:pos x="connsiteX3" y="connsiteY3"/>
                </a:cxn>
              </a:cxnLst>
              <a:rect l="l" t="t" r="r" b="b"/>
              <a:pathLst>
                <a:path w="956178" h="280013">
                  <a:moveTo>
                    <a:pt x="0" y="0"/>
                  </a:moveTo>
                  <a:lnTo>
                    <a:pt x="956178" y="0"/>
                  </a:lnTo>
                  <a:lnTo>
                    <a:pt x="956178" y="280013"/>
                  </a:lnTo>
                  <a:lnTo>
                    <a:pt x="0" y="280013"/>
                  </a:lnTo>
                  <a:close/>
                </a:path>
              </a:pathLst>
            </a:custGeom>
          </p:spPr>
        </p:pic>
        <p:pic>
          <p:nvPicPr>
            <p:cNvPr id="138" name="图片 137">
              <a:extLst>
                <a:ext uri="{FF2B5EF4-FFF2-40B4-BE49-F238E27FC236}">
                  <a16:creationId xmlns:a16="http://schemas.microsoft.com/office/drawing/2014/main" xmlns="" id="{6B8DC1EE-45AE-4768-8678-AA152879E833}"/>
                </a:ext>
              </a:extLst>
            </p:cNvPr>
            <p:cNvPicPr>
              <a:picLocks noChangeAspect="1"/>
            </p:cNvPicPr>
            <p:nvPr/>
          </p:nvPicPr>
          <p:blipFill rotWithShape="1">
            <a:blip r:embed="rId7"/>
            <a:srcRect t="38965" b="28282"/>
            <a:stretch/>
          </p:blipFill>
          <p:spPr>
            <a:xfrm>
              <a:off x="-1331900" y="6031970"/>
              <a:ext cx="956178" cy="312346"/>
            </a:xfrm>
            <a:custGeom>
              <a:avLst/>
              <a:gdLst>
                <a:gd name="connsiteX0" fmla="*/ 0 w 956178"/>
                <a:gd name="connsiteY0" fmla="*/ 0 h 312346"/>
                <a:gd name="connsiteX1" fmla="*/ 956178 w 956178"/>
                <a:gd name="connsiteY1" fmla="*/ 0 h 312346"/>
                <a:gd name="connsiteX2" fmla="*/ 956178 w 956178"/>
                <a:gd name="connsiteY2" fmla="*/ 312346 h 312346"/>
                <a:gd name="connsiteX3" fmla="*/ 0 w 956178"/>
                <a:gd name="connsiteY3" fmla="*/ 312346 h 312346"/>
              </a:gdLst>
              <a:ahLst/>
              <a:cxnLst>
                <a:cxn ang="0">
                  <a:pos x="connsiteX0" y="connsiteY0"/>
                </a:cxn>
                <a:cxn ang="0">
                  <a:pos x="connsiteX1" y="connsiteY1"/>
                </a:cxn>
                <a:cxn ang="0">
                  <a:pos x="connsiteX2" y="connsiteY2"/>
                </a:cxn>
                <a:cxn ang="0">
                  <a:pos x="connsiteX3" y="connsiteY3"/>
                </a:cxn>
              </a:cxnLst>
              <a:rect l="l" t="t" r="r" b="b"/>
              <a:pathLst>
                <a:path w="956178" h="312346">
                  <a:moveTo>
                    <a:pt x="0" y="0"/>
                  </a:moveTo>
                  <a:lnTo>
                    <a:pt x="956178" y="0"/>
                  </a:lnTo>
                  <a:lnTo>
                    <a:pt x="956178" y="312346"/>
                  </a:lnTo>
                  <a:lnTo>
                    <a:pt x="0" y="312346"/>
                  </a:lnTo>
                  <a:close/>
                </a:path>
              </a:pathLst>
            </a:custGeom>
          </p:spPr>
        </p:pic>
        <p:pic>
          <p:nvPicPr>
            <p:cNvPr id="137" name="图片 136">
              <a:extLst>
                <a:ext uri="{FF2B5EF4-FFF2-40B4-BE49-F238E27FC236}">
                  <a16:creationId xmlns:a16="http://schemas.microsoft.com/office/drawing/2014/main" xmlns="" id="{FAF90FAF-0FC0-4777-A19B-699A88B8F114}"/>
                </a:ext>
              </a:extLst>
            </p:cNvPr>
            <p:cNvPicPr>
              <a:picLocks noChangeAspect="1"/>
            </p:cNvPicPr>
            <p:nvPr/>
          </p:nvPicPr>
          <p:blipFill rotWithShape="1">
            <a:blip r:embed="rId7"/>
            <a:srcRect t="27663" b="42974"/>
            <a:stretch/>
          </p:blipFill>
          <p:spPr>
            <a:xfrm>
              <a:off x="-1331900" y="6250142"/>
              <a:ext cx="956178" cy="280013"/>
            </a:xfrm>
            <a:custGeom>
              <a:avLst/>
              <a:gdLst>
                <a:gd name="connsiteX0" fmla="*/ 0 w 956178"/>
                <a:gd name="connsiteY0" fmla="*/ 0 h 280013"/>
                <a:gd name="connsiteX1" fmla="*/ 956178 w 956178"/>
                <a:gd name="connsiteY1" fmla="*/ 0 h 280013"/>
                <a:gd name="connsiteX2" fmla="*/ 956178 w 956178"/>
                <a:gd name="connsiteY2" fmla="*/ 280013 h 280013"/>
                <a:gd name="connsiteX3" fmla="*/ 0 w 956178"/>
                <a:gd name="connsiteY3" fmla="*/ 280013 h 280013"/>
              </a:gdLst>
              <a:ahLst/>
              <a:cxnLst>
                <a:cxn ang="0">
                  <a:pos x="connsiteX0" y="connsiteY0"/>
                </a:cxn>
                <a:cxn ang="0">
                  <a:pos x="connsiteX1" y="connsiteY1"/>
                </a:cxn>
                <a:cxn ang="0">
                  <a:pos x="connsiteX2" y="connsiteY2"/>
                </a:cxn>
                <a:cxn ang="0">
                  <a:pos x="connsiteX3" y="connsiteY3"/>
                </a:cxn>
              </a:cxnLst>
              <a:rect l="l" t="t" r="r" b="b"/>
              <a:pathLst>
                <a:path w="956178" h="280013">
                  <a:moveTo>
                    <a:pt x="0" y="0"/>
                  </a:moveTo>
                  <a:lnTo>
                    <a:pt x="956178" y="0"/>
                  </a:lnTo>
                  <a:lnTo>
                    <a:pt x="956178" y="280013"/>
                  </a:lnTo>
                  <a:lnTo>
                    <a:pt x="0" y="280013"/>
                  </a:lnTo>
                  <a:close/>
                </a:path>
              </a:pathLst>
            </a:custGeom>
          </p:spPr>
        </p:pic>
      </p:grpSp>
      <p:sp>
        <p:nvSpPr>
          <p:cNvPr id="6" name="梯形 5">
            <a:extLst>
              <a:ext uri="{FF2B5EF4-FFF2-40B4-BE49-F238E27FC236}">
                <a16:creationId xmlns:a16="http://schemas.microsoft.com/office/drawing/2014/main" xmlns="" id="{F020182C-C2FA-444B-A5E3-E2EE89844D36}"/>
              </a:ext>
            </a:extLst>
          </p:cNvPr>
          <p:cNvSpPr/>
          <p:nvPr/>
        </p:nvSpPr>
        <p:spPr>
          <a:xfrm>
            <a:off x="-1926057" y="6019158"/>
            <a:ext cx="4099560" cy="498184"/>
          </a:xfrm>
          <a:prstGeom prst="trapezoid">
            <a:avLst>
              <a:gd name="adj" fmla="val 35197"/>
            </a:avLst>
          </a:prstGeom>
          <a:solidFill>
            <a:srgbClr val="FDC401"/>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grpSp>
        <p:nvGrpSpPr>
          <p:cNvPr id="9" name="组合 8">
            <a:extLst>
              <a:ext uri="{FF2B5EF4-FFF2-40B4-BE49-F238E27FC236}">
                <a16:creationId xmlns:a16="http://schemas.microsoft.com/office/drawing/2014/main" xmlns="" id="{7A0346B5-4C81-4C9F-B8FF-40EEA89CFDF7}"/>
              </a:ext>
            </a:extLst>
          </p:cNvPr>
          <p:cNvGrpSpPr/>
          <p:nvPr/>
        </p:nvGrpSpPr>
        <p:grpSpPr>
          <a:xfrm rot="10800000">
            <a:off x="8884009" y="150289"/>
            <a:ext cx="4099560" cy="498185"/>
            <a:chOff x="2291942" y="6031970"/>
            <a:chExt cx="4099560" cy="498185"/>
          </a:xfrm>
        </p:grpSpPr>
        <p:sp>
          <p:nvSpPr>
            <p:cNvPr id="150" name="梯形 149">
              <a:extLst>
                <a:ext uri="{FF2B5EF4-FFF2-40B4-BE49-F238E27FC236}">
                  <a16:creationId xmlns:a16="http://schemas.microsoft.com/office/drawing/2014/main" xmlns="" id="{5D909F4C-571B-4B18-A274-A902ABC13C34}"/>
                </a:ext>
              </a:extLst>
            </p:cNvPr>
            <p:cNvSpPr/>
            <p:nvPr/>
          </p:nvSpPr>
          <p:spPr>
            <a:xfrm>
              <a:off x="2291942" y="6031970"/>
              <a:ext cx="4099560" cy="498184"/>
            </a:xfrm>
            <a:prstGeom prst="trapezoid">
              <a:avLst>
                <a:gd name="adj" fmla="val 43734"/>
              </a:avLst>
            </a:prstGeom>
            <a:solidFill>
              <a:schemeClr val="bg1"/>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pic>
          <p:nvPicPr>
            <p:cNvPr id="151" name="图片 150">
              <a:extLst>
                <a:ext uri="{FF2B5EF4-FFF2-40B4-BE49-F238E27FC236}">
                  <a16:creationId xmlns:a16="http://schemas.microsoft.com/office/drawing/2014/main" xmlns="" id="{69E10092-D1FF-4CD1-B92F-380FA76C74F3}"/>
                </a:ext>
              </a:extLst>
            </p:cNvPr>
            <p:cNvPicPr>
              <a:picLocks noChangeAspect="1"/>
            </p:cNvPicPr>
            <p:nvPr/>
          </p:nvPicPr>
          <p:blipFill rotWithShape="1">
            <a:blip r:embed="rId7"/>
            <a:srcRect t="38965" r="6454" b="28282"/>
            <a:stretch/>
          </p:blipFill>
          <p:spPr>
            <a:xfrm>
              <a:off x="5415762" y="6031970"/>
              <a:ext cx="894466" cy="312346"/>
            </a:xfrm>
            <a:custGeom>
              <a:avLst/>
              <a:gdLst>
                <a:gd name="connsiteX0" fmla="*/ 0 w 894466"/>
                <a:gd name="connsiteY0" fmla="*/ 0 h 312346"/>
                <a:gd name="connsiteX1" fmla="*/ 757864 w 894466"/>
                <a:gd name="connsiteY1" fmla="*/ 0 h 312346"/>
                <a:gd name="connsiteX2" fmla="*/ 894466 w 894466"/>
                <a:gd name="connsiteY2" fmla="*/ 312346 h 312346"/>
                <a:gd name="connsiteX3" fmla="*/ 0 w 894466"/>
                <a:gd name="connsiteY3" fmla="*/ 312346 h 312346"/>
              </a:gdLst>
              <a:ahLst/>
              <a:cxnLst>
                <a:cxn ang="0">
                  <a:pos x="connsiteX0" y="connsiteY0"/>
                </a:cxn>
                <a:cxn ang="0">
                  <a:pos x="connsiteX1" y="connsiteY1"/>
                </a:cxn>
                <a:cxn ang="0">
                  <a:pos x="connsiteX2" y="connsiteY2"/>
                </a:cxn>
                <a:cxn ang="0">
                  <a:pos x="connsiteX3" y="connsiteY3"/>
                </a:cxn>
              </a:cxnLst>
              <a:rect l="l" t="t" r="r" b="b"/>
              <a:pathLst>
                <a:path w="894466" h="312346">
                  <a:moveTo>
                    <a:pt x="0" y="0"/>
                  </a:moveTo>
                  <a:lnTo>
                    <a:pt x="757864" y="0"/>
                  </a:lnTo>
                  <a:lnTo>
                    <a:pt x="894466" y="312346"/>
                  </a:lnTo>
                  <a:lnTo>
                    <a:pt x="0" y="312346"/>
                  </a:lnTo>
                  <a:close/>
                </a:path>
              </a:pathLst>
            </a:custGeom>
          </p:spPr>
        </p:pic>
        <p:pic>
          <p:nvPicPr>
            <p:cNvPr id="152" name="图片 151">
              <a:extLst>
                <a:ext uri="{FF2B5EF4-FFF2-40B4-BE49-F238E27FC236}">
                  <a16:creationId xmlns:a16="http://schemas.microsoft.com/office/drawing/2014/main" xmlns="" id="{B40D43A0-B08C-4AF8-9AB7-DD8D39B76464}"/>
                </a:ext>
              </a:extLst>
            </p:cNvPr>
            <p:cNvPicPr>
              <a:picLocks noChangeAspect="1"/>
            </p:cNvPicPr>
            <p:nvPr/>
          </p:nvPicPr>
          <p:blipFill rotWithShape="1">
            <a:blip r:embed="rId7"/>
            <a:srcRect t="27663" b="42974"/>
            <a:stretch/>
          </p:blipFill>
          <p:spPr>
            <a:xfrm>
              <a:off x="5415762" y="6250142"/>
              <a:ext cx="956178" cy="280013"/>
            </a:xfrm>
            <a:custGeom>
              <a:avLst/>
              <a:gdLst>
                <a:gd name="connsiteX0" fmla="*/ 0 w 956178"/>
                <a:gd name="connsiteY0" fmla="*/ 0 h 280013"/>
                <a:gd name="connsiteX1" fmla="*/ 853279 w 956178"/>
                <a:gd name="connsiteY1" fmla="*/ 0 h 280013"/>
                <a:gd name="connsiteX2" fmla="*/ 956178 w 956178"/>
                <a:gd name="connsiteY2" fmla="*/ 235284 h 280013"/>
                <a:gd name="connsiteX3" fmla="*/ 956178 w 956178"/>
                <a:gd name="connsiteY3" fmla="*/ 280013 h 280013"/>
                <a:gd name="connsiteX4" fmla="*/ 0 w 956178"/>
                <a:gd name="connsiteY4" fmla="*/ 280013 h 2800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6178" h="280013">
                  <a:moveTo>
                    <a:pt x="0" y="0"/>
                  </a:moveTo>
                  <a:lnTo>
                    <a:pt x="853279" y="0"/>
                  </a:lnTo>
                  <a:lnTo>
                    <a:pt x="956178" y="235284"/>
                  </a:lnTo>
                  <a:lnTo>
                    <a:pt x="956178" y="280013"/>
                  </a:lnTo>
                  <a:lnTo>
                    <a:pt x="0" y="280013"/>
                  </a:lnTo>
                  <a:close/>
                </a:path>
              </a:pathLst>
            </a:custGeom>
          </p:spPr>
        </p:pic>
        <p:pic>
          <p:nvPicPr>
            <p:cNvPr id="153" name="图片 152">
              <a:extLst>
                <a:ext uri="{FF2B5EF4-FFF2-40B4-BE49-F238E27FC236}">
                  <a16:creationId xmlns:a16="http://schemas.microsoft.com/office/drawing/2014/main" xmlns="" id="{40AFCFFF-E261-4D17-9BCD-472D035F4735}"/>
                </a:ext>
              </a:extLst>
            </p:cNvPr>
            <p:cNvPicPr>
              <a:picLocks noChangeAspect="1"/>
            </p:cNvPicPr>
            <p:nvPr/>
          </p:nvPicPr>
          <p:blipFill rotWithShape="1">
            <a:blip r:embed="rId7"/>
            <a:srcRect t="38965" b="28282"/>
            <a:stretch/>
          </p:blipFill>
          <p:spPr>
            <a:xfrm>
              <a:off x="4475002" y="6031970"/>
              <a:ext cx="956178" cy="312346"/>
            </a:xfrm>
            <a:custGeom>
              <a:avLst/>
              <a:gdLst>
                <a:gd name="connsiteX0" fmla="*/ 0 w 956178"/>
                <a:gd name="connsiteY0" fmla="*/ 0 h 312346"/>
                <a:gd name="connsiteX1" fmla="*/ 956178 w 956178"/>
                <a:gd name="connsiteY1" fmla="*/ 0 h 312346"/>
                <a:gd name="connsiteX2" fmla="*/ 956178 w 956178"/>
                <a:gd name="connsiteY2" fmla="*/ 312346 h 312346"/>
                <a:gd name="connsiteX3" fmla="*/ 0 w 956178"/>
                <a:gd name="connsiteY3" fmla="*/ 312346 h 312346"/>
              </a:gdLst>
              <a:ahLst/>
              <a:cxnLst>
                <a:cxn ang="0">
                  <a:pos x="connsiteX0" y="connsiteY0"/>
                </a:cxn>
                <a:cxn ang="0">
                  <a:pos x="connsiteX1" y="connsiteY1"/>
                </a:cxn>
                <a:cxn ang="0">
                  <a:pos x="connsiteX2" y="connsiteY2"/>
                </a:cxn>
                <a:cxn ang="0">
                  <a:pos x="connsiteX3" y="connsiteY3"/>
                </a:cxn>
              </a:cxnLst>
              <a:rect l="l" t="t" r="r" b="b"/>
              <a:pathLst>
                <a:path w="956178" h="312346">
                  <a:moveTo>
                    <a:pt x="0" y="0"/>
                  </a:moveTo>
                  <a:lnTo>
                    <a:pt x="956178" y="0"/>
                  </a:lnTo>
                  <a:lnTo>
                    <a:pt x="956178" y="312346"/>
                  </a:lnTo>
                  <a:lnTo>
                    <a:pt x="0" y="312346"/>
                  </a:lnTo>
                  <a:close/>
                </a:path>
              </a:pathLst>
            </a:custGeom>
          </p:spPr>
        </p:pic>
        <p:pic>
          <p:nvPicPr>
            <p:cNvPr id="154" name="图片 153">
              <a:extLst>
                <a:ext uri="{FF2B5EF4-FFF2-40B4-BE49-F238E27FC236}">
                  <a16:creationId xmlns:a16="http://schemas.microsoft.com/office/drawing/2014/main" xmlns="" id="{4DD2AA8D-63B7-4E1C-B289-EF94136D722E}"/>
                </a:ext>
              </a:extLst>
            </p:cNvPr>
            <p:cNvPicPr>
              <a:picLocks noChangeAspect="1"/>
            </p:cNvPicPr>
            <p:nvPr/>
          </p:nvPicPr>
          <p:blipFill rotWithShape="1">
            <a:blip r:embed="rId7"/>
            <a:srcRect t="27663" b="42974"/>
            <a:stretch/>
          </p:blipFill>
          <p:spPr>
            <a:xfrm>
              <a:off x="4475002" y="6250142"/>
              <a:ext cx="956178" cy="280013"/>
            </a:xfrm>
            <a:custGeom>
              <a:avLst/>
              <a:gdLst>
                <a:gd name="connsiteX0" fmla="*/ 0 w 956178"/>
                <a:gd name="connsiteY0" fmla="*/ 0 h 280013"/>
                <a:gd name="connsiteX1" fmla="*/ 956178 w 956178"/>
                <a:gd name="connsiteY1" fmla="*/ 0 h 280013"/>
                <a:gd name="connsiteX2" fmla="*/ 956178 w 956178"/>
                <a:gd name="connsiteY2" fmla="*/ 280013 h 280013"/>
                <a:gd name="connsiteX3" fmla="*/ 0 w 956178"/>
                <a:gd name="connsiteY3" fmla="*/ 280013 h 280013"/>
              </a:gdLst>
              <a:ahLst/>
              <a:cxnLst>
                <a:cxn ang="0">
                  <a:pos x="connsiteX0" y="connsiteY0"/>
                </a:cxn>
                <a:cxn ang="0">
                  <a:pos x="connsiteX1" y="connsiteY1"/>
                </a:cxn>
                <a:cxn ang="0">
                  <a:pos x="connsiteX2" y="connsiteY2"/>
                </a:cxn>
                <a:cxn ang="0">
                  <a:pos x="connsiteX3" y="connsiteY3"/>
                </a:cxn>
              </a:cxnLst>
              <a:rect l="l" t="t" r="r" b="b"/>
              <a:pathLst>
                <a:path w="956178" h="280013">
                  <a:moveTo>
                    <a:pt x="0" y="0"/>
                  </a:moveTo>
                  <a:lnTo>
                    <a:pt x="956178" y="0"/>
                  </a:lnTo>
                  <a:lnTo>
                    <a:pt x="956178" y="280013"/>
                  </a:lnTo>
                  <a:lnTo>
                    <a:pt x="0" y="280013"/>
                  </a:lnTo>
                  <a:close/>
                </a:path>
              </a:pathLst>
            </a:custGeom>
          </p:spPr>
        </p:pic>
        <p:pic>
          <p:nvPicPr>
            <p:cNvPr id="155" name="图片 154">
              <a:extLst>
                <a:ext uri="{FF2B5EF4-FFF2-40B4-BE49-F238E27FC236}">
                  <a16:creationId xmlns:a16="http://schemas.microsoft.com/office/drawing/2014/main" xmlns="" id="{D895C13D-2E7E-4D97-8521-D1501AF53C83}"/>
                </a:ext>
              </a:extLst>
            </p:cNvPr>
            <p:cNvPicPr>
              <a:picLocks noChangeAspect="1"/>
            </p:cNvPicPr>
            <p:nvPr/>
          </p:nvPicPr>
          <p:blipFill rotWithShape="1">
            <a:blip r:embed="rId7"/>
            <a:srcRect t="38965" b="28282"/>
            <a:stretch/>
          </p:blipFill>
          <p:spPr>
            <a:xfrm>
              <a:off x="3534242" y="6031970"/>
              <a:ext cx="956178" cy="312346"/>
            </a:xfrm>
            <a:custGeom>
              <a:avLst/>
              <a:gdLst>
                <a:gd name="connsiteX0" fmla="*/ 0 w 956178"/>
                <a:gd name="connsiteY0" fmla="*/ 0 h 312346"/>
                <a:gd name="connsiteX1" fmla="*/ 956178 w 956178"/>
                <a:gd name="connsiteY1" fmla="*/ 0 h 312346"/>
                <a:gd name="connsiteX2" fmla="*/ 956178 w 956178"/>
                <a:gd name="connsiteY2" fmla="*/ 312346 h 312346"/>
                <a:gd name="connsiteX3" fmla="*/ 0 w 956178"/>
                <a:gd name="connsiteY3" fmla="*/ 312346 h 312346"/>
              </a:gdLst>
              <a:ahLst/>
              <a:cxnLst>
                <a:cxn ang="0">
                  <a:pos x="connsiteX0" y="connsiteY0"/>
                </a:cxn>
                <a:cxn ang="0">
                  <a:pos x="connsiteX1" y="connsiteY1"/>
                </a:cxn>
                <a:cxn ang="0">
                  <a:pos x="connsiteX2" y="connsiteY2"/>
                </a:cxn>
                <a:cxn ang="0">
                  <a:pos x="connsiteX3" y="connsiteY3"/>
                </a:cxn>
              </a:cxnLst>
              <a:rect l="l" t="t" r="r" b="b"/>
              <a:pathLst>
                <a:path w="956178" h="312346">
                  <a:moveTo>
                    <a:pt x="0" y="0"/>
                  </a:moveTo>
                  <a:lnTo>
                    <a:pt x="956178" y="0"/>
                  </a:lnTo>
                  <a:lnTo>
                    <a:pt x="956178" y="312346"/>
                  </a:lnTo>
                  <a:lnTo>
                    <a:pt x="0" y="312346"/>
                  </a:lnTo>
                  <a:close/>
                </a:path>
              </a:pathLst>
            </a:custGeom>
          </p:spPr>
        </p:pic>
        <p:pic>
          <p:nvPicPr>
            <p:cNvPr id="156" name="图片 155">
              <a:extLst>
                <a:ext uri="{FF2B5EF4-FFF2-40B4-BE49-F238E27FC236}">
                  <a16:creationId xmlns:a16="http://schemas.microsoft.com/office/drawing/2014/main" xmlns="" id="{C45EE701-ADB2-4499-9FCC-E082445825FC}"/>
                </a:ext>
              </a:extLst>
            </p:cNvPr>
            <p:cNvPicPr>
              <a:picLocks noChangeAspect="1"/>
            </p:cNvPicPr>
            <p:nvPr/>
          </p:nvPicPr>
          <p:blipFill rotWithShape="1">
            <a:blip r:embed="rId7"/>
            <a:srcRect t="27663" b="42974"/>
            <a:stretch/>
          </p:blipFill>
          <p:spPr>
            <a:xfrm>
              <a:off x="3534242" y="6250142"/>
              <a:ext cx="956178" cy="280013"/>
            </a:xfrm>
            <a:custGeom>
              <a:avLst/>
              <a:gdLst>
                <a:gd name="connsiteX0" fmla="*/ 0 w 956178"/>
                <a:gd name="connsiteY0" fmla="*/ 0 h 280013"/>
                <a:gd name="connsiteX1" fmla="*/ 956178 w 956178"/>
                <a:gd name="connsiteY1" fmla="*/ 0 h 280013"/>
                <a:gd name="connsiteX2" fmla="*/ 956178 w 956178"/>
                <a:gd name="connsiteY2" fmla="*/ 280013 h 280013"/>
                <a:gd name="connsiteX3" fmla="*/ 0 w 956178"/>
                <a:gd name="connsiteY3" fmla="*/ 280013 h 280013"/>
              </a:gdLst>
              <a:ahLst/>
              <a:cxnLst>
                <a:cxn ang="0">
                  <a:pos x="connsiteX0" y="connsiteY0"/>
                </a:cxn>
                <a:cxn ang="0">
                  <a:pos x="connsiteX1" y="connsiteY1"/>
                </a:cxn>
                <a:cxn ang="0">
                  <a:pos x="connsiteX2" y="connsiteY2"/>
                </a:cxn>
                <a:cxn ang="0">
                  <a:pos x="connsiteX3" y="connsiteY3"/>
                </a:cxn>
              </a:cxnLst>
              <a:rect l="l" t="t" r="r" b="b"/>
              <a:pathLst>
                <a:path w="956178" h="280013">
                  <a:moveTo>
                    <a:pt x="0" y="0"/>
                  </a:moveTo>
                  <a:lnTo>
                    <a:pt x="956178" y="0"/>
                  </a:lnTo>
                  <a:lnTo>
                    <a:pt x="956178" y="280013"/>
                  </a:lnTo>
                  <a:lnTo>
                    <a:pt x="0" y="280013"/>
                  </a:lnTo>
                  <a:close/>
                </a:path>
              </a:pathLst>
            </a:custGeom>
          </p:spPr>
        </p:pic>
        <p:pic>
          <p:nvPicPr>
            <p:cNvPr id="157" name="图片 156">
              <a:extLst>
                <a:ext uri="{FF2B5EF4-FFF2-40B4-BE49-F238E27FC236}">
                  <a16:creationId xmlns:a16="http://schemas.microsoft.com/office/drawing/2014/main" xmlns="" id="{584A952C-5694-4F87-AB77-87120B5951C6}"/>
                </a:ext>
              </a:extLst>
            </p:cNvPr>
            <p:cNvPicPr>
              <a:picLocks noChangeAspect="1"/>
            </p:cNvPicPr>
            <p:nvPr/>
          </p:nvPicPr>
          <p:blipFill rotWithShape="1">
            <a:blip r:embed="rId7"/>
            <a:srcRect t="38965" b="28282"/>
            <a:stretch/>
          </p:blipFill>
          <p:spPr>
            <a:xfrm>
              <a:off x="2593482" y="6031970"/>
              <a:ext cx="956178" cy="312346"/>
            </a:xfrm>
            <a:custGeom>
              <a:avLst/>
              <a:gdLst>
                <a:gd name="connsiteX0" fmla="*/ 0 w 956178"/>
                <a:gd name="connsiteY0" fmla="*/ 0 h 312346"/>
                <a:gd name="connsiteX1" fmla="*/ 956178 w 956178"/>
                <a:gd name="connsiteY1" fmla="*/ 0 h 312346"/>
                <a:gd name="connsiteX2" fmla="*/ 956178 w 956178"/>
                <a:gd name="connsiteY2" fmla="*/ 312346 h 312346"/>
                <a:gd name="connsiteX3" fmla="*/ 0 w 956178"/>
                <a:gd name="connsiteY3" fmla="*/ 312346 h 312346"/>
              </a:gdLst>
              <a:ahLst/>
              <a:cxnLst>
                <a:cxn ang="0">
                  <a:pos x="connsiteX0" y="connsiteY0"/>
                </a:cxn>
                <a:cxn ang="0">
                  <a:pos x="connsiteX1" y="connsiteY1"/>
                </a:cxn>
                <a:cxn ang="0">
                  <a:pos x="connsiteX2" y="connsiteY2"/>
                </a:cxn>
                <a:cxn ang="0">
                  <a:pos x="connsiteX3" y="connsiteY3"/>
                </a:cxn>
              </a:cxnLst>
              <a:rect l="l" t="t" r="r" b="b"/>
              <a:pathLst>
                <a:path w="956178" h="312346">
                  <a:moveTo>
                    <a:pt x="0" y="0"/>
                  </a:moveTo>
                  <a:lnTo>
                    <a:pt x="956178" y="0"/>
                  </a:lnTo>
                  <a:lnTo>
                    <a:pt x="956178" y="312346"/>
                  </a:lnTo>
                  <a:lnTo>
                    <a:pt x="0" y="312346"/>
                  </a:lnTo>
                  <a:close/>
                </a:path>
              </a:pathLst>
            </a:custGeom>
          </p:spPr>
        </p:pic>
        <p:pic>
          <p:nvPicPr>
            <p:cNvPr id="158" name="图片 157">
              <a:extLst>
                <a:ext uri="{FF2B5EF4-FFF2-40B4-BE49-F238E27FC236}">
                  <a16:creationId xmlns:a16="http://schemas.microsoft.com/office/drawing/2014/main" xmlns="" id="{D67D8144-C61F-4F3F-9FC1-A8CB125CE9A5}"/>
                </a:ext>
              </a:extLst>
            </p:cNvPr>
            <p:cNvPicPr>
              <a:picLocks noChangeAspect="1"/>
            </p:cNvPicPr>
            <p:nvPr/>
          </p:nvPicPr>
          <p:blipFill rotWithShape="1">
            <a:blip r:embed="rId7"/>
            <a:srcRect t="27663" b="42974"/>
            <a:stretch/>
          </p:blipFill>
          <p:spPr>
            <a:xfrm>
              <a:off x="2593482" y="6250142"/>
              <a:ext cx="956178" cy="280013"/>
            </a:xfrm>
            <a:custGeom>
              <a:avLst/>
              <a:gdLst>
                <a:gd name="connsiteX0" fmla="*/ 0 w 956178"/>
                <a:gd name="connsiteY0" fmla="*/ 0 h 280013"/>
                <a:gd name="connsiteX1" fmla="*/ 956178 w 956178"/>
                <a:gd name="connsiteY1" fmla="*/ 0 h 280013"/>
                <a:gd name="connsiteX2" fmla="*/ 956178 w 956178"/>
                <a:gd name="connsiteY2" fmla="*/ 280013 h 280013"/>
                <a:gd name="connsiteX3" fmla="*/ 0 w 956178"/>
                <a:gd name="connsiteY3" fmla="*/ 280013 h 280013"/>
              </a:gdLst>
              <a:ahLst/>
              <a:cxnLst>
                <a:cxn ang="0">
                  <a:pos x="connsiteX0" y="connsiteY0"/>
                </a:cxn>
                <a:cxn ang="0">
                  <a:pos x="connsiteX1" y="connsiteY1"/>
                </a:cxn>
                <a:cxn ang="0">
                  <a:pos x="connsiteX2" y="connsiteY2"/>
                </a:cxn>
                <a:cxn ang="0">
                  <a:pos x="connsiteX3" y="connsiteY3"/>
                </a:cxn>
              </a:cxnLst>
              <a:rect l="l" t="t" r="r" b="b"/>
              <a:pathLst>
                <a:path w="956178" h="280013">
                  <a:moveTo>
                    <a:pt x="0" y="0"/>
                  </a:moveTo>
                  <a:lnTo>
                    <a:pt x="956178" y="0"/>
                  </a:lnTo>
                  <a:lnTo>
                    <a:pt x="956178" y="280013"/>
                  </a:lnTo>
                  <a:lnTo>
                    <a:pt x="0" y="280013"/>
                  </a:lnTo>
                  <a:close/>
                </a:path>
              </a:pathLst>
            </a:custGeom>
          </p:spPr>
        </p:pic>
      </p:grpSp>
      <p:sp>
        <p:nvSpPr>
          <p:cNvPr id="63" name="梯形 62">
            <a:extLst>
              <a:ext uri="{FF2B5EF4-FFF2-40B4-BE49-F238E27FC236}">
                <a16:creationId xmlns:a16="http://schemas.microsoft.com/office/drawing/2014/main" xmlns="" id="{D29BCE3F-1207-4728-8066-2AD27B968539}"/>
              </a:ext>
            </a:extLst>
          </p:cNvPr>
          <p:cNvSpPr/>
          <p:nvPr/>
        </p:nvSpPr>
        <p:spPr>
          <a:xfrm rot="10800000">
            <a:off x="9039860" y="244824"/>
            <a:ext cx="4099560" cy="498184"/>
          </a:xfrm>
          <a:prstGeom prst="trapezoid">
            <a:avLst>
              <a:gd name="adj" fmla="val 43734"/>
            </a:avLst>
          </a:prstGeom>
          <a:solidFill>
            <a:srgbClr val="4B2EFA"/>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83" name="椭圆 82">
            <a:extLst>
              <a:ext uri="{FF2B5EF4-FFF2-40B4-BE49-F238E27FC236}">
                <a16:creationId xmlns:a16="http://schemas.microsoft.com/office/drawing/2014/main" xmlns="" id="{FE5F777B-6191-42BF-BC0E-EBDD68F51D0A}"/>
              </a:ext>
            </a:extLst>
          </p:cNvPr>
          <p:cNvSpPr/>
          <p:nvPr/>
        </p:nvSpPr>
        <p:spPr>
          <a:xfrm>
            <a:off x="4409155" y="3998337"/>
            <a:ext cx="156002" cy="156002"/>
          </a:xfrm>
          <a:prstGeom prst="ellipse">
            <a:avLst/>
          </a:prstGeom>
          <a:solidFill>
            <a:srgbClr val="4B2EF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84" name="文本框 83">
            <a:extLst>
              <a:ext uri="{FF2B5EF4-FFF2-40B4-BE49-F238E27FC236}">
                <a16:creationId xmlns:a16="http://schemas.microsoft.com/office/drawing/2014/main" xmlns="" id="{7FCEFD28-3DF1-4769-BFEC-EA418C5EB23B}"/>
              </a:ext>
            </a:extLst>
          </p:cNvPr>
          <p:cNvSpPr txBox="1"/>
          <p:nvPr/>
        </p:nvSpPr>
        <p:spPr>
          <a:xfrm>
            <a:off x="4643283" y="3775154"/>
            <a:ext cx="2905434" cy="523220"/>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solidFill>
                    <a:prstClr val="black"/>
                  </a:solidFill>
                </a:ln>
                <a:solidFill>
                  <a:prstClr val="white"/>
                </a:solidFill>
                <a:effectLst>
                  <a:outerShdw dist="88900" algn="ctr" rotWithShape="0">
                    <a:srgbClr val="FDC401"/>
                  </a:outerShdw>
                </a:effectLst>
                <a:uLnTx/>
                <a:uFillTx/>
                <a:latin typeface="站酷锐锐体" panose="00020600040101010101" pitchFamily="18" charset="-122"/>
                <a:ea typeface="站酷锐锐体" panose="00020600040101010101" pitchFamily="18" charset="-122"/>
                <a:cs typeface="+mn-cs"/>
              </a:rPr>
              <a:t>汇报人：张二木</a:t>
            </a:r>
          </a:p>
        </p:txBody>
      </p:sp>
      <p:sp>
        <p:nvSpPr>
          <p:cNvPr id="87" name="椭圆 86">
            <a:extLst>
              <a:ext uri="{FF2B5EF4-FFF2-40B4-BE49-F238E27FC236}">
                <a16:creationId xmlns:a16="http://schemas.microsoft.com/office/drawing/2014/main" xmlns="" id="{8535EFAF-510E-499B-ABAA-55373E9BC165}"/>
              </a:ext>
            </a:extLst>
          </p:cNvPr>
          <p:cNvSpPr/>
          <p:nvPr/>
        </p:nvSpPr>
        <p:spPr>
          <a:xfrm>
            <a:off x="7645041" y="3993865"/>
            <a:ext cx="156002" cy="156002"/>
          </a:xfrm>
          <a:prstGeom prst="ellipse">
            <a:avLst/>
          </a:prstGeom>
          <a:solidFill>
            <a:srgbClr val="4B2EF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B2EFA"/>
              </a:solidFill>
              <a:effectLst/>
              <a:uLnTx/>
              <a:uFillTx/>
              <a:latin typeface="思源黑体 Medium"/>
              <a:ea typeface="思源黑体 Medium"/>
              <a:cs typeface="+mn-cs"/>
            </a:endParaRPr>
          </a:p>
        </p:txBody>
      </p:sp>
      <p:grpSp>
        <p:nvGrpSpPr>
          <p:cNvPr id="77" name="组合 76">
            <a:extLst>
              <a:ext uri="{FF2B5EF4-FFF2-40B4-BE49-F238E27FC236}">
                <a16:creationId xmlns:a16="http://schemas.microsoft.com/office/drawing/2014/main" xmlns="" id="{BB9B9997-F528-4748-860F-DBC1D6CCB1C8}"/>
              </a:ext>
            </a:extLst>
          </p:cNvPr>
          <p:cNvGrpSpPr/>
          <p:nvPr/>
        </p:nvGrpSpPr>
        <p:grpSpPr>
          <a:xfrm>
            <a:off x="2176397" y="4527732"/>
            <a:ext cx="1494144" cy="281004"/>
            <a:chOff x="2176397" y="4527732"/>
            <a:chExt cx="1494144" cy="281004"/>
          </a:xfrm>
        </p:grpSpPr>
        <p:sp>
          <p:nvSpPr>
            <p:cNvPr id="133" name="等腰三角形 132">
              <a:extLst>
                <a:ext uri="{FF2B5EF4-FFF2-40B4-BE49-F238E27FC236}">
                  <a16:creationId xmlns:a16="http://schemas.microsoft.com/office/drawing/2014/main" xmlns="" id="{041F54B8-B685-40C3-ACD0-A3BDA510E6BA}"/>
                </a:ext>
              </a:extLst>
            </p:cNvPr>
            <p:cNvSpPr/>
            <p:nvPr/>
          </p:nvSpPr>
          <p:spPr>
            <a:xfrm rot="5400000">
              <a:off x="2157807" y="4546322"/>
              <a:ext cx="269553" cy="232373"/>
            </a:xfrm>
            <a:prstGeom prst="triangle">
              <a:avLst/>
            </a:prstGeom>
            <a:solidFill>
              <a:srgbClr val="3532D0"/>
            </a:solidFill>
            <a:ln w="349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34" name="等腰三角形 133">
              <a:extLst>
                <a:ext uri="{FF2B5EF4-FFF2-40B4-BE49-F238E27FC236}">
                  <a16:creationId xmlns:a16="http://schemas.microsoft.com/office/drawing/2014/main" xmlns="" id="{260F520C-355C-4A2D-B10E-133EFDFA3EBE}"/>
                </a:ext>
              </a:extLst>
            </p:cNvPr>
            <p:cNvSpPr/>
            <p:nvPr/>
          </p:nvSpPr>
          <p:spPr>
            <a:xfrm rot="5400000">
              <a:off x="2578397" y="4546323"/>
              <a:ext cx="269553" cy="232373"/>
            </a:xfrm>
            <a:prstGeom prst="triangle">
              <a:avLst/>
            </a:prstGeom>
            <a:solidFill>
              <a:srgbClr val="FCC302"/>
            </a:solidFill>
            <a:ln w="349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35" name="等腰三角形 134">
              <a:extLst>
                <a:ext uri="{FF2B5EF4-FFF2-40B4-BE49-F238E27FC236}">
                  <a16:creationId xmlns:a16="http://schemas.microsoft.com/office/drawing/2014/main" xmlns="" id="{CCEDB823-6E32-47C6-8A19-83F2522FCC04}"/>
                </a:ext>
              </a:extLst>
            </p:cNvPr>
            <p:cNvSpPr/>
            <p:nvPr/>
          </p:nvSpPr>
          <p:spPr>
            <a:xfrm rot="5400000">
              <a:off x="2998987" y="4546324"/>
              <a:ext cx="269553" cy="232373"/>
            </a:xfrm>
            <a:prstGeom prst="triangle">
              <a:avLst/>
            </a:prstGeom>
            <a:solidFill>
              <a:srgbClr val="4B2EFA"/>
            </a:solidFill>
            <a:ln w="349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36" name="等腰三角形 135">
              <a:extLst>
                <a:ext uri="{FF2B5EF4-FFF2-40B4-BE49-F238E27FC236}">
                  <a16:creationId xmlns:a16="http://schemas.microsoft.com/office/drawing/2014/main" xmlns="" id="{5177E86C-52B8-4608-9AB4-62D1EE436EF0}"/>
                </a:ext>
              </a:extLst>
            </p:cNvPr>
            <p:cNvSpPr/>
            <p:nvPr/>
          </p:nvSpPr>
          <p:spPr>
            <a:xfrm rot="5400000">
              <a:off x="3419577" y="4557772"/>
              <a:ext cx="269554" cy="232374"/>
            </a:xfrm>
            <a:prstGeom prst="triangle">
              <a:avLst/>
            </a:prstGeom>
            <a:solidFill>
              <a:srgbClr val="FDC401"/>
            </a:solidFill>
            <a:ln w="349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grpSp>
      <p:sp>
        <p:nvSpPr>
          <p:cNvPr id="69" name="矩形 68">
            <a:extLst>
              <a:ext uri="{FF2B5EF4-FFF2-40B4-BE49-F238E27FC236}">
                <a16:creationId xmlns:a16="http://schemas.microsoft.com/office/drawing/2014/main" xmlns="" id="{3BCA8D0B-E3ED-403D-B17F-09C1E9501E8D}"/>
              </a:ext>
            </a:extLst>
          </p:cNvPr>
          <p:cNvSpPr/>
          <p:nvPr/>
        </p:nvSpPr>
        <p:spPr>
          <a:xfrm>
            <a:off x="10785091" y="5973953"/>
            <a:ext cx="2022802" cy="1380829"/>
          </a:xfrm>
          <a:prstGeom prst="rect">
            <a:avLst/>
          </a:prstGeom>
          <a:solidFill>
            <a:srgbClr val="FF65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pic>
        <p:nvPicPr>
          <p:cNvPr id="164" name="图片 163">
            <a:extLst>
              <a:ext uri="{FF2B5EF4-FFF2-40B4-BE49-F238E27FC236}">
                <a16:creationId xmlns:a16="http://schemas.microsoft.com/office/drawing/2014/main" xmlns="" id="{578D4296-5128-4013-9874-EDE915E1F6B2}"/>
              </a:ext>
            </a:extLst>
          </p:cNvPr>
          <p:cNvPicPr>
            <a:picLocks noChangeAspect="1"/>
          </p:cNvPicPr>
          <p:nvPr/>
        </p:nvPicPr>
        <p:blipFill>
          <a:blip r:embed="rId4"/>
          <a:srcRect l="33950" t="62537"/>
          <a:stretch>
            <a:fillRect/>
          </a:stretch>
        </p:blipFill>
        <p:spPr>
          <a:xfrm flipH="1" flipV="1">
            <a:off x="7106193" y="5081479"/>
            <a:ext cx="6100417" cy="2279364"/>
          </a:xfrm>
          <a:custGeom>
            <a:avLst/>
            <a:gdLst>
              <a:gd name="connsiteX0" fmla="*/ 0 w 5085806"/>
              <a:gd name="connsiteY0" fmla="*/ 0 h 1900264"/>
              <a:gd name="connsiteX1" fmla="*/ 5085806 w 5085806"/>
              <a:gd name="connsiteY1" fmla="*/ 0 h 1900264"/>
              <a:gd name="connsiteX2" fmla="*/ 5085806 w 5085806"/>
              <a:gd name="connsiteY2" fmla="*/ 1900264 h 1900264"/>
              <a:gd name="connsiteX3" fmla="*/ 0 w 5085806"/>
              <a:gd name="connsiteY3" fmla="*/ 1900264 h 1900264"/>
            </a:gdLst>
            <a:ahLst/>
            <a:cxnLst>
              <a:cxn ang="0">
                <a:pos x="connsiteX0" y="connsiteY0"/>
              </a:cxn>
              <a:cxn ang="0">
                <a:pos x="connsiteX1" y="connsiteY1"/>
              </a:cxn>
              <a:cxn ang="0">
                <a:pos x="connsiteX2" y="connsiteY2"/>
              </a:cxn>
              <a:cxn ang="0">
                <a:pos x="connsiteX3" y="connsiteY3"/>
              </a:cxn>
            </a:cxnLst>
            <a:rect l="l" t="t" r="r" b="b"/>
            <a:pathLst>
              <a:path w="5085806" h="1900264">
                <a:moveTo>
                  <a:pt x="0" y="0"/>
                </a:moveTo>
                <a:lnTo>
                  <a:pt x="5085806" y="0"/>
                </a:lnTo>
                <a:lnTo>
                  <a:pt x="5085806" y="1900264"/>
                </a:lnTo>
                <a:lnTo>
                  <a:pt x="0" y="1900264"/>
                </a:lnTo>
                <a:close/>
              </a:path>
            </a:pathLst>
          </a:custGeom>
          <a:ln w="44450" cap="rnd">
            <a:noFill/>
          </a:ln>
        </p:spPr>
      </p:pic>
      <p:grpSp>
        <p:nvGrpSpPr>
          <p:cNvPr id="70" name="组合 69">
            <a:extLst>
              <a:ext uri="{FF2B5EF4-FFF2-40B4-BE49-F238E27FC236}">
                <a16:creationId xmlns:a16="http://schemas.microsoft.com/office/drawing/2014/main" xmlns="" id="{2CCA8C61-C43A-406C-BB84-8F0C2AF6053B}"/>
              </a:ext>
            </a:extLst>
          </p:cNvPr>
          <p:cNvGrpSpPr/>
          <p:nvPr/>
        </p:nvGrpSpPr>
        <p:grpSpPr>
          <a:xfrm flipH="1">
            <a:off x="8303770" y="4547648"/>
            <a:ext cx="1494144" cy="281004"/>
            <a:chOff x="8382526" y="1720902"/>
            <a:chExt cx="1494144" cy="281004"/>
          </a:xfrm>
        </p:grpSpPr>
        <p:sp>
          <p:nvSpPr>
            <p:cNvPr id="169" name="等腰三角形 168">
              <a:extLst>
                <a:ext uri="{FF2B5EF4-FFF2-40B4-BE49-F238E27FC236}">
                  <a16:creationId xmlns:a16="http://schemas.microsoft.com/office/drawing/2014/main" xmlns="" id="{3B93646B-1FAF-4887-B75E-198939348686}"/>
                </a:ext>
              </a:extLst>
            </p:cNvPr>
            <p:cNvSpPr/>
            <p:nvPr/>
          </p:nvSpPr>
          <p:spPr>
            <a:xfrm rot="5400000">
              <a:off x="8363936" y="1739492"/>
              <a:ext cx="269553" cy="232373"/>
            </a:xfrm>
            <a:prstGeom prst="triangle">
              <a:avLst/>
            </a:prstGeom>
            <a:solidFill>
              <a:srgbClr val="3532D0"/>
            </a:solidFill>
            <a:ln w="349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70" name="等腰三角形 169">
              <a:extLst>
                <a:ext uri="{FF2B5EF4-FFF2-40B4-BE49-F238E27FC236}">
                  <a16:creationId xmlns:a16="http://schemas.microsoft.com/office/drawing/2014/main" xmlns="" id="{D10C8F1B-AD0A-4C36-9A8F-AFDE5EB39A11}"/>
                </a:ext>
              </a:extLst>
            </p:cNvPr>
            <p:cNvSpPr/>
            <p:nvPr/>
          </p:nvSpPr>
          <p:spPr>
            <a:xfrm rot="5400000">
              <a:off x="8784526" y="1739493"/>
              <a:ext cx="269553" cy="232373"/>
            </a:xfrm>
            <a:prstGeom prst="triangle">
              <a:avLst/>
            </a:prstGeom>
            <a:solidFill>
              <a:srgbClr val="FCC302"/>
            </a:solidFill>
            <a:ln w="349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71" name="等腰三角形 170">
              <a:extLst>
                <a:ext uri="{FF2B5EF4-FFF2-40B4-BE49-F238E27FC236}">
                  <a16:creationId xmlns:a16="http://schemas.microsoft.com/office/drawing/2014/main" xmlns="" id="{3FB84C3C-84FB-4C64-A95C-2525777103AA}"/>
                </a:ext>
              </a:extLst>
            </p:cNvPr>
            <p:cNvSpPr/>
            <p:nvPr/>
          </p:nvSpPr>
          <p:spPr>
            <a:xfrm rot="5400000">
              <a:off x="9205116" y="1739494"/>
              <a:ext cx="269553" cy="232373"/>
            </a:xfrm>
            <a:prstGeom prst="triangle">
              <a:avLst/>
            </a:prstGeom>
            <a:solidFill>
              <a:srgbClr val="4B2EFA"/>
            </a:solidFill>
            <a:ln w="349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72" name="等腰三角形 171">
              <a:extLst>
                <a:ext uri="{FF2B5EF4-FFF2-40B4-BE49-F238E27FC236}">
                  <a16:creationId xmlns:a16="http://schemas.microsoft.com/office/drawing/2014/main" xmlns="" id="{23345476-7B27-4A42-AF01-37F330A67D1E}"/>
                </a:ext>
              </a:extLst>
            </p:cNvPr>
            <p:cNvSpPr/>
            <p:nvPr/>
          </p:nvSpPr>
          <p:spPr>
            <a:xfrm rot="5400000">
              <a:off x="9625706" y="1750942"/>
              <a:ext cx="269554" cy="232374"/>
            </a:xfrm>
            <a:prstGeom prst="triangle">
              <a:avLst/>
            </a:prstGeom>
            <a:solidFill>
              <a:srgbClr val="FDC401"/>
            </a:solidFill>
            <a:ln w="349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grpSp>
      <p:sp>
        <p:nvSpPr>
          <p:cNvPr id="178" name="弧形 177">
            <a:extLst>
              <a:ext uri="{FF2B5EF4-FFF2-40B4-BE49-F238E27FC236}">
                <a16:creationId xmlns:a16="http://schemas.microsoft.com/office/drawing/2014/main" xmlns="" id="{EB456EB0-51F1-4D67-99BC-A8826A8C0BBD}"/>
              </a:ext>
            </a:extLst>
          </p:cNvPr>
          <p:cNvSpPr/>
          <p:nvPr/>
        </p:nvSpPr>
        <p:spPr>
          <a:xfrm rot="16200000" flipH="1" flipV="1">
            <a:off x="6065097" y="6273504"/>
            <a:ext cx="259080" cy="264129"/>
          </a:xfrm>
          <a:prstGeom prst="arc">
            <a:avLst>
              <a:gd name="adj1" fmla="val 16754555"/>
              <a:gd name="adj2" fmla="val 2388301"/>
            </a:avLst>
          </a:prstGeom>
          <a:ln w="4445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Medium"/>
              <a:ea typeface="思源黑体 Medium"/>
              <a:cs typeface="+mn-cs"/>
            </a:endParaRPr>
          </a:p>
        </p:txBody>
      </p:sp>
      <p:sp>
        <p:nvSpPr>
          <p:cNvPr id="179" name="弧形 178">
            <a:extLst>
              <a:ext uri="{FF2B5EF4-FFF2-40B4-BE49-F238E27FC236}">
                <a16:creationId xmlns:a16="http://schemas.microsoft.com/office/drawing/2014/main" xmlns="" id="{FE2D0A35-B65B-404D-98BE-03BE825C63B4}"/>
              </a:ext>
            </a:extLst>
          </p:cNvPr>
          <p:cNvSpPr/>
          <p:nvPr/>
        </p:nvSpPr>
        <p:spPr>
          <a:xfrm rot="16200000" flipH="1" flipV="1">
            <a:off x="3004222" y="6318332"/>
            <a:ext cx="259080" cy="264129"/>
          </a:xfrm>
          <a:prstGeom prst="arc">
            <a:avLst>
              <a:gd name="adj1" fmla="val 15852261"/>
              <a:gd name="adj2" fmla="val 5790066"/>
            </a:avLst>
          </a:prstGeom>
          <a:ln w="4445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Medium"/>
              <a:ea typeface="思源黑体 Medium"/>
              <a:cs typeface="+mn-cs"/>
            </a:endParaRPr>
          </a:p>
        </p:txBody>
      </p:sp>
      <p:sp>
        <p:nvSpPr>
          <p:cNvPr id="180" name="弧形 179">
            <a:extLst>
              <a:ext uri="{FF2B5EF4-FFF2-40B4-BE49-F238E27FC236}">
                <a16:creationId xmlns:a16="http://schemas.microsoft.com/office/drawing/2014/main" xmlns="" id="{20397358-2372-42D0-A236-CF0912A766B0}"/>
              </a:ext>
            </a:extLst>
          </p:cNvPr>
          <p:cNvSpPr/>
          <p:nvPr/>
        </p:nvSpPr>
        <p:spPr>
          <a:xfrm rot="16200000" flipH="1" flipV="1">
            <a:off x="6618688" y="5399538"/>
            <a:ext cx="259080" cy="264129"/>
          </a:xfrm>
          <a:prstGeom prst="arc">
            <a:avLst>
              <a:gd name="adj1" fmla="val 5279505"/>
              <a:gd name="adj2" fmla="val 16126440"/>
            </a:avLst>
          </a:prstGeom>
          <a:ln w="4445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Medium"/>
              <a:ea typeface="思源黑体 Medium"/>
              <a:cs typeface="+mn-cs"/>
            </a:endParaRPr>
          </a:p>
        </p:txBody>
      </p:sp>
      <p:sp>
        <p:nvSpPr>
          <p:cNvPr id="181" name="弧形 180">
            <a:extLst>
              <a:ext uri="{FF2B5EF4-FFF2-40B4-BE49-F238E27FC236}">
                <a16:creationId xmlns:a16="http://schemas.microsoft.com/office/drawing/2014/main" xmlns="" id="{4F0AE631-6FCC-40E7-9C7E-7EE7F0C586AC}"/>
              </a:ext>
            </a:extLst>
          </p:cNvPr>
          <p:cNvSpPr/>
          <p:nvPr/>
        </p:nvSpPr>
        <p:spPr>
          <a:xfrm rot="16200000" flipH="1" flipV="1">
            <a:off x="495740" y="4671435"/>
            <a:ext cx="259080" cy="264129"/>
          </a:xfrm>
          <a:prstGeom prst="arc">
            <a:avLst>
              <a:gd name="adj1" fmla="val 20040473"/>
              <a:gd name="adj2" fmla="val 9868134"/>
            </a:avLst>
          </a:prstGeom>
          <a:ln w="4445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Medium"/>
              <a:ea typeface="思源黑体 Medium"/>
              <a:cs typeface="+mn-cs"/>
            </a:endParaRPr>
          </a:p>
        </p:txBody>
      </p:sp>
      <p:sp>
        <p:nvSpPr>
          <p:cNvPr id="182" name="弧形 181">
            <a:extLst>
              <a:ext uri="{FF2B5EF4-FFF2-40B4-BE49-F238E27FC236}">
                <a16:creationId xmlns:a16="http://schemas.microsoft.com/office/drawing/2014/main" xmlns="" id="{A374DDB5-5F9E-434D-82FA-EEC301AA2D5E}"/>
              </a:ext>
            </a:extLst>
          </p:cNvPr>
          <p:cNvSpPr/>
          <p:nvPr/>
        </p:nvSpPr>
        <p:spPr>
          <a:xfrm rot="10800000" flipH="1" flipV="1">
            <a:off x="4632769" y="398754"/>
            <a:ext cx="402132" cy="409966"/>
          </a:xfrm>
          <a:prstGeom prst="arc">
            <a:avLst>
              <a:gd name="adj1" fmla="val 12000461"/>
              <a:gd name="adj2" fmla="val 16814818"/>
            </a:avLst>
          </a:prstGeom>
          <a:ln w="4445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Medium"/>
              <a:ea typeface="思源黑体 Medium"/>
              <a:cs typeface="+mn-cs"/>
            </a:endParaRPr>
          </a:p>
        </p:txBody>
      </p:sp>
      <p:sp>
        <p:nvSpPr>
          <p:cNvPr id="183" name="弧形 182">
            <a:extLst>
              <a:ext uri="{FF2B5EF4-FFF2-40B4-BE49-F238E27FC236}">
                <a16:creationId xmlns:a16="http://schemas.microsoft.com/office/drawing/2014/main" xmlns="" id="{074D5A3A-0BF1-4497-8AF2-AD25F98D78FC}"/>
              </a:ext>
            </a:extLst>
          </p:cNvPr>
          <p:cNvSpPr/>
          <p:nvPr/>
        </p:nvSpPr>
        <p:spPr>
          <a:xfrm flipH="1">
            <a:off x="549594" y="1502359"/>
            <a:ext cx="428441" cy="436791"/>
          </a:xfrm>
          <a:prstGeom prst="arc">
            <a:avLst>
              <a:gd name="adj1" fmla="val 16754555"/>
              <a:gd name="adj2" fmla="val 20033453"/>
            </a:avLst>
          </a:prstGeom>
          <a:ln w="4445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Medium"/>
              <a:ea typeface="思源黑体 Medium"/>
              <a:cs typeface="+mn-cs"/>
            </a:endParaRPr>
          </a:p>
        </p:txBody>
      </p:sp>
      <p:sp>
        <p:nvSpPr>
          <p:cNvPr id="184" name="弧形 183">
            <a:extLst>
              <a:ext uri="{FF2B5EF4-FFF2-40B4-BE49-F238E27FC236}">
                <a16:creationId xmlns:a16="http://schemas.microsoft.com/office/drawing/2014/main" xmlns="" id="{A68D9624-ED57-4C67-BEC5-09E03B3B10DD}"/>
              </a:ext>
            </a:extLst>
          </p:cNvPr>
          <p:cNvSpPr/>
          <p:nvPr/>
        </p:nvSpPr>
        <p:spPr>
          <a:xfrm rot="16200000" flipH="1" flipV="1">
            <a:off x="4390323" y="5859014"/>
            <a:ext cx="259080" cy="264129"/>
          </a:xfrm>
          <a:prstGeom prst="arc">
            <a:avLst>
              <a:gd name="adj1" fmla="val 19857204"/>
              <a:gd name="adj2" fmla="val 5173741"/>
            </a:avLst>
          </a:prstGeom>
          <a:ln w="4445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Medium"/>
              <a:ea typeface="思源黑体 Medium"/>
              <a:cs typeface="+mn-cs"/>
            </a:endParaRPr>
          </a:p>
        </p:txBody>
      </p:sp>
      <p:sp>
        <p:nvSpPr>
          <p:cNvPr id="190" name="弧形 189">
            <a:extLst>
              <a:ext uri="{FF2B5EF4-FFF2-40B4-BE49-F238E27FC236}">
                <a16:creationId xmlns:a16="http://schemas.microsoft.com/office/drawing/2014/main" xmlns="" id="{D51A9A5D-4AF6-4B7F-87DC-60E20162C0E9}"/>
              </a:ext>
            </a:extLst>
          </p:cNvPr>
          <p:cNvSpPr/>
          <p:nvPr/>
        </p:nvSpPr>
        <p:spPr>
          <a:xfrm rot="16200000" flipH="1" flipV="1">
            <a:off x="319363" y="5715087"/>
            <a:ext cx="259080" cy="264129"/>
          </a:xfrm>
          <a:prstGeom prst="arc">
            <a:avLst>
              <a:gd name="adj1" fmla="val 9859342"/>
              <a:gd name="adj2" fmla="val 16492745"/>
            </a:avLst>
          </a:prstGeom>
          <a:ln w="4445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Medium"/>
              <a:ea typeface="思源黑体 Medium"/>
              <a:cs typeface="+mn-cs"/>
            </a:endParaRPr>
          </a:p>
        </p:txBody>
      </p:sp>
      <p:sp>
        <p:nvSpPr>
          <p:cNvPr id="191" name="弧形 190">
            <a:extLst>
              <a:ext uri="{FF2B5EF4-FFF2-40B4-BE49-F238E27FC236}">
                <a16:creationId xmlns:a16="http://schemas.microsoft.com/office/drawing/2014/main" xmlns="" id="{79C1A056-3E24-4ADA-B66B-4DE22C2CB0BA}"/>
              </a:ext>
            </a:extLst>
          </p:cNvPr>
          <p:cNvSpPr/>
          <p:nvPr/>
        </p:nvSpPr>
        <p:spPr>
          <a:xfrm rot="10800000" flipH="1" flipV="1">
            <a:off x="1820647" y="1173791"/>
            <a:ext cx="255447" cy="276986"/>
          </a:xfrm>
          <a:prstGeom prst="arc">
            <a:avLst>
              <a:gd name="adj1" fmla="val 18322645"/>
              <a:gd name="adj2" fmla="val 1127082"/>
            </a:avLst>
          </a:prstGeom>
          <a:ln w="4445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Medium"/>
              <a:ea typeface="思源黑体 Medium"/>
              <a:cs typeface="+mn-cs"/>
            </a:endParaRPr>
          </a:p>
        </p:txBody>
      </p:sp>
      <p:sp>
        <p:nvSpPr>
          <p:cNvPr id="193" name="箭头: V 形 192">
            <a:extLst>
              <a:ext uri="{FF2B5EF4-FFF2-40B4-BE49-F238E27FC236}">
                <a16:creationId xmlns:a16="http://schemas.microsoft.com/office/drawing/2014/main" xmlns="" id="{DE42A7B6-83AD-4E07-99CF-D53AAEFC0FFD}"/>
              </a:ext>
            </a:extLst>
          </p:cNvPr>
          <p:cNvSpPr/>
          <p:nvPr/>
        </p:nvSpPr>
        <p:spPr>
          <a:xfrm>
            <a:off x="4290331" y="2143160"/>
            <a:ext cx="271631" cy="214414"/>
          </a:xfrm>
          <a:prstGeom prst="chevron">
            <a:avLst/>
          </a:prstGeom>
          <a:solidFill>
            <a:srgbClr val="FDC40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Medium"/>
              <a:ea typeface="思源黑体 Medium"/>
              <a:cs typeface="+mn-cs"/>
            </a:endParaRPr>
          </a:p>
        </p:txBody>
      </p:sp>
      <p:sp>
        <p:nvSpPr>
          <p:cNvPr id="197" name="箭头: V 形 196">
            <a:extLst>
              <a:ext uri="{FF2B5EF4-FFF2-40B4-BE49-F238E27FC236}">
                <a16:creationId xmlns:a16="http://schemas.microsoft.com/office/drawing/2014/main" xmlns="" id="{408F70DF-95A9-4923-B4B6-06195FC32BC5}"/>
              </a:ext>
            </a:extLst>
          </p:cNvPr>
          <p:cNvSpPr/>
          <p:nvPr/>
        </p:nvSpPr>
        <p:spPr>
          <a:xfrm flipH="1">
            <a:off x="7568989" y="2174385"/>
            <a:ext cx="271631" cy="214414"/>
          </a:xfrm>
          <a:prstGeom prst="chevron">
            <a:avLst/>
          </a:prstGeom>
          <a:solidFill>
            <a:srgbClr val="FDC40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Medium"/>
              <a:ea typeface="思源黑体 Medium"/>
              <a:cs typeface="+mn-cs"/>
            </a:endParaRPr>
          </a:p>
        </p:txBody>
      </p:sp>
      <p:sp>
        <p:nvSpPr>
          <p:cNvPr id="51" name="任意多边形: 形状 50">
            <a:extLst>
              <a:ext uri="{FF2B5EF4-FFF2-40B4-BE49-F238E27FC236}">
                <a16:creationId xmlns:a16="http://schemas.microsoft.com/office/drawing/2014/main" xmlns="" id="{7DD23DAA-96D3-4257-9C81-4ACF47AEA72D}"/>
              </a:ext>
            </a:extLst>
          </p:cNvPr>
          <p:cNvSpPr/>
          <p:nvPr/>
        </p:nvSpPr>
        <p:spPr>
          <a:xfrm>
            <a:off x="10403914" y="3946967"/>
            <a:ext cx="1633757" cy="107569"/>
          </a:xfrm>
          <a:custGeom>
            <a:avLst/>
            <a:gdLst>
              <a:gd name="connsiteX0" fmla="*/ 0 w 2025015"/>
              <a:gd name="connsiteY0" fmla="*/ 255270 h 262890"/>
              <a:gd name="connsiteX1" fmla="*/ 255270 w 2025015"/>
              <a:gd name="connsiteY1" fmla="*/ 1905 h 262890"/>
              <a:gd name="connsiteX2" fmla="*/ 506730 w 2025015"/>
              <a:gd name="connsiteY2" fmla="*/ 257175 h 262890"/>
              <a:gd name="connsiteX3" fmla="*/ 760095 w 2025015"/>
              <a:gd name="connsiteY3" fmla="*/ 0 h 262890"/>
              <a:gd name="connsiteX4" fmla="*/ 1009650 w 2025015"/>
              <a:gd name="connsiteY4" fmla="*/ 257175 h 262890"/>
              <a:gd name="connsiteX5" fmla="*/ 1261110 w 2025015"/>
              <a:gd name="connsiteY5" fmla="*/ 1905 h 262890"/>
              <a:gd name="connsiteX6" fmla="*/ 1520190 w 2025015"/>
              <a:gd name="connsiteY6" fmla="*/ 253365 h 262890"/>
              <a:gd name="connsiteX7" fmla="*/ 1769745 w 2025015"/>
              <a:gd name="connsiteY7" fmla="*/ 3810 h 262890"/>
              <a:gd name="connsiteX8" fmla="*/ 2025015 w 2025015"/>
              <a:gd name="connsiteY8" fmla="*/ 262890 h 262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5015" h="262890">
                <a:moveTo>
                  <a:pt x="0" y="255270"/>
                </a:moveTo>
                <a:lnTo>
                  <a:pt x="255270" y="1905"/>
                </a:lnTo>
                <a:lnTo>
                  <a:pt x="506730" y="257175"/>
                </a:lnTo>
                <a:lnTo>
                  <a:pt x="760095" y="0"/>
                </a:lnTo>
                <a:lnTo>
                  <a:pt x="1009650" y="257175"/>
                </a:lnTo>
                <a:lnTo>
                  <a:pt x="1261110" y="1905"/>
                </a:lnTo>
                <a:lnTo>
                  <a:pt x="1520190" y="253365"/>
                </a:lnTo>
                <a:lnTo>
                  <a:pt x="1769745" y="3810"/>
                </a:lnTo>
                <a:lnTo>
                  <a:pt x="2025015" y="262890"/>
                </a:lnTo>
              </a:path>
            </a:pathLst>
          </a:custGeom>
          <a:noFill/>
          <a:ln w="63500" cap="flat" cmpd="sng" algn="ctr">
            <a:solidFill>
              <a:schemeClr val="tx1"/>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思源黑体 Medium"/>
              <a:ea typeface="思源黑体 Medium"/>
              <a:cs typeface="+mn-cs"/>
            </a:endParaRPr>
          </a:p>
        </p:txBody>
      </p:sp>
      <p:sp>
        <p:nvSpPr>
          <p:cNvPr id="54" name="任意多边形: 形状 53">
            <a:extLst>
              <a:ext uri="{FF2B5EF4-FFF2-40B4-BE49-F238E27FC236}">
                <a16:creationId xmlns:a16="http://schemas.microsoft.com/office/drawing/2014/main" xmlns="" id="{D135381C-827B-4F25-A601-C5F0CFAC787B}"/>
              </a:ext>
            </a:extLst>
          </p:cNvPr>
          <p:cNvSpPr/>
          <p:nvPr/>
        </p:nvSpPr>
        <p:spPr>
          <a:xfrm>
            <a:off x="10403914" y="4223077"/>
            <a:ext cx="1633757" cy="107569"/>
          </a:xfrm>
          <a:custGeom>
            <a:avLst/>
            <a:gdLst>
              <a:gd name="connsiteX0" fmla="*/ 0 w 2025015"/>
              <a:gd name="connsiteY0" fmla="*/ 255270 h 262890"/>
              <a:gd name="connsiteX1" fmla="*/ 255270 w 2025015"/>
              <a:gd name="connsiteY1" fmla="*/ 1905 h 262890"/>
              <a:gd name="connsiteX2" fmla="*/ 506730 w 2025015"/>
              <a:gd name="connsiteY2" fmla="*/ 257175 h 262890"/>
              <a:gd name="connsiteX3" fmla="*/ 760095 w 2025015"/>
              <a:gd name="connsiteY3" fmla="*/ 0 h 262890"/>
              <a:gd name="connsiteX4" fmla="*/ 1009650 w 2025015"/>
              <a:gd name="connsiteY4" fmla="*/ 257175 h 262890"/>
              <a:gd name="connsiteX5" fmla="*/ 1261110 w 2025015"/>
              <a:gd name="connsiteY5" fmla="*/ 1905 h 262890"/>
              <a:gd name="connsiteX6" fmla="*/ 1520190 w 2025015"/>
              <a:gd name="connsiteY6" fmla="*/ 253365 h 262890"/>
              <a:gd name="connsiteX7" fmla="*/ 1769745 w 2025015"/>
              <a:gd name="connsiteY7" fmla="*/ 3810 h 262890"/>
              <a:gd name="connsiteX8" fmla="*/ 2025015 w 2025015"/>
              <a:gd name="connsiteY8" fmla="*/ 262890 h 262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5015" h="262890">
                <a:moveTo>
                  <a:pt x="0" y="255270"/>
                </a:moveTo>
                <a:lnTo>
                  <a:pt x="255270" y="1905"/>
                </a:lnTo>
                <a:lnTo>
                  <a:pt x="506730" y="257175"/>
                </a:lnTo>
                <a:lnTo>
                  <a:pt x="760095" y="0"/>
                </a:lnTo>
                <a:lnTo>
                  <a:pt x="1009650" y="257175"/>
                </a:lnTo>
                <a:lnTo>
                  <a:pt x="1261110" y="1905"/>
                </a:lnTo>
                <a:lnTo>
                  <a:pt x="1520190" y="253365"/>
                </a:lnTo>
                <a:lnTo>
                  <a:pt x="1769745" y="3810"/>
                </a:lnTo>
                <a:lnTo>
                  <a:pt x="2025015" y="262890"/>
                </a:lnTo>
              </a:path>
            </a:pathLst>
          </a:custGeom>
          <a:noFill/>
          <a:ln w="63500" cap="flat" cmpd="sng" algn="ctr">
            <a:solidFill>
              <a:schemeClr val="tx1"/>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思源黑体 Medium"/>
              <a:ea typeface="思源黑体 Medium"/>
              <a:cs typeface="+mn-cs"/>
            </a:endParaRPr>
          </a:p>
        </p:txBody>
      </p:sp>
      <p:sp>
        <p:nvSpPr>
          <p:cNvPr id="56" name="任意多边形: 形状 55">
            <a:extLst>
              <a:ext uri="{FF2B5EF4-FFF2-40B4-BE49-F238E27FC236}">
                <a16:creationId xmlns:a16="http://schemas.microsoft.com/office/drawing/2014/main" xmlns="" id="{09255A6C-DF78-4FBD-9DA4-16AC35C3C2F0}"/>
              </a:ext>
            </a:extLst>
          </p:cNvPr>
          <p:cNvSpPr/>
          <p:nvPr/>
        </p:nvSpPr>
        <p:spPr>
          <a:xfrm>
            <a:off x="10403914" y="4499187"/>
            <a:ext cx="1633757" cy="107569"/>
          </a:xfrm>
          <a:custGeom>
            <a:avLst/>
            <a:gdLst>
              <a:gd name="connsiteX0" fmla="*/ 0 w 2025015"/>
              <a:gd name="connsiteY0" fmla="*/ 255270 h 262890"/>
              <a:gd name="connsiteX1" fmla="*/ 255270 w 2025015"/>
              <a:gd name="connsiteY1" fmla="*/ 1905 h 262890"/>
              <a:gd name="connsiteX2" fmla="*/ 506730 w 2025015"/>
              <a:gd name="connsiteY2" fmla="*/ 257175 h 262890"/>
              <a:gd name="connsiteX3" fmla="*/ 760095 w 2025015"/>
              <a:gd name="connsiteY3" fmla="*/ 0 h 262890"/>
              <a:gd name="connsiteX4" fmla="*/ 1009650 w 2025015"/>
              <a:gd name="connsiteY4" fmla="*/ 257175 h 262890"/>
              <a:gd name="connsiteX5" fmla="*/ 1261110 w 2025015"/>
              <a:gd name="connsiteY5" fmla="*/ 1905 h 262890"/>
              <a:gd name="connsiteX6" fmla="*/ 1520190 w 2025015"/>
              <a:gd name="connsiteY6" fmla="*/ 253365 h 262890"/>
              <a:gd name="connsiteX7" fmla="*/ 1769745 w 2025015"/>
              <a:gd name="connsiteY7" fmla="*/ 3810 h 262890"/>
              <a:gd name="connsiteX8" fmla="*/ 2025015 w 2025015"/>
              <a:gd name="connsiteY8" fmla="*/ 262890 h 262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5015" h="262890">
                <a:moveTo>
                  <a:pt x="0" y="255270"/>
                </a:moveTo>
                <a:lnTo>
                  <a:pt x="255270" y="1905"/>
                </a:lnTo>
                <a:lnTo>
                  <a:pt x="506730" y="257175"/>
                </a:lnTo>
                <a:lnTo>
                  <a:pt x="760095" y="0"/>
                </a:lnTo>
                <a:lnTo>
                  <a:pt x="1009650" y="257175"/>
                </a:lnTo>
                <a:lnTo>
                  <a:pt x="1261110" y="1905"/>
                </a:lnTo>
                <a:lnTo>
                  <a:pt x="1520190" y="253365"/>
                </a:lnTo>
                <a:lnTo>
                  <a:pt x="1769745" y="3810"/>
                </a:lnTo>
                <a:lnTo>
                  <a:pt x="2025015" y="262890"/>
                </a:lnTo>
              </a:path>
            </a:pathLst>
          </a:custGeom>
          <a:noFill/>
          <a:ln w="63500" cap="flat" cmpd="sng" algn="ctr">
            <a:solidFill>
              <a:schemeClr val="tx1"/>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思源黑体 Medium"/>
              <a:ea typeface="思源黑体 Medium"/>
              <a:cs typeface="+mn-cs"/>
            </a:endParaRPr>
          </a:p>
        </p:txBody>
      </p:sp>
      <p:sp>
        <p:nvSpPr>
          <p:cNvPr id="58" name="任意多边形: 形状 57">
            <a:extLst>
              <a:ext uri="{FF2B5EF4-FFF2-40B4-BE49-F238E27FC236}">
                <a16:creationId xmlns:a16="http://schemas.microsoft.com/office/drawing/2014/main" xmlns="" id="{944079DB-8A3F-4318-BD5A-71900B584B76}"/>
              </a:ext>
            </a:extLst>
          </p:cNvPr>
          <p:cNvSpPr/>
          <p:nvPr/>
        </p:nvSpPr>
        <p:spPr>
          <a:xfrm>
            <a:off x="10403914" y="4775297"/>
            <a:ext cx="1633757" cy="107569"/>
          </a:xfrm>
          <a:custGeom>
            <a:avLst/>
            <a:gdLst>
              <a:gd name="connsiteX0" fmla="*/ 0 w 2025015"/>
              <a:gd name="connsiteY0" fmla="*/ 255270 h 262890"/>
              <a:gd name="connsiteX1" fmla="*/ 255270 w 2025015"/>
              <a:gd name="connsiteY1" fmla="*/ 1905 h 262890"/>
              <a:gd name="connsiteX2" fmla="*/ 506730 w 2025015"/>
              <a:gd name="connsiteY2" fmla="*/ 257175 h 262890"/>
              <a:gd name="connsiteX3" fmla="*/ 760095 w 2025015"/>
              <a:gd name="connsiteY3" fmla="*/ 0 h 262890"/>
              <a:gd name="connsiteX4" fmla="*/ 1009650 w 2025015"/>
              <a:gd name="connsiteY4" fmla="*/ 257175 h 262890"/>
              <a:gd name="connsiteX5" fmla="*/ 1261110 w 2025015"/>
              <a:gd name="connsiteY5" fmla="*/ 1905 h 262890"/>
              <a:gd name="connsiteX6" fmla="*/ 1520190 w 2025015"/>
              <a:gd name="connsiteY6" fmla="*/ 253365 h 262890"/>
              <a:gd name="connsiteX7" fmla="*/ 1769745 w 2025015"/>
              <a:gd name="connsiteY7" fmla="*/ 3810 h 262890"/>
              <a:gd name="connsiteX8" fmla="*/ 2025015 w 2025015"/>
              <a:gd name="connsiteY8" fmla="*/ 262890 h 262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5015" h="262890">
                <a:moveTo>
                  <a:pt x="0" y="255270"/>
                </a:moveTo>
                <a:lnTo>
                  <a:pt x="255270" y="1905"/>
                </a:lnTo>
                <a:lnTo>
                  <a:pt x="506730" y="257175"/>
                </a:lnTo>
                <a:lnTo>
                  <a:pt x="760095" y="0"/>
                </a:lnTo>
                <a:lnTo>
                  <a:pt x="1009650" y="257175"/>
                </a:lnTo>
                <a:lnTo>
                  <a:pt x="1261110" y="1905"/>
                </a:lnTo>
                <a:lnTo>
                  <a:pt x="1520190" y="253365"/>
                </a:lnTo>
                <a:lnTo>
                  <a:pt x="1769745" y="3810"/>
                </a:lnTo>
                <a:lnTo>
                  <a:pt x="2025015" y="262890"/>
                </a:lnTo>
              </a:path>
            </a:pathLst>
          </a:custGeom>
          <a:noFill/>
          <a:ln w="63500" cap="flat" cmpd="sng" algn="ctr">
            <a:solidFill>
              <a:schemeClr val="tx1"/>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思源黑体 Medium"/>
              <a:ea typeface="思源黑体 Medium"/>
              <a:cs typeface="+mn-cs"/>
            </a:endParaRPr>
          </a:p>
        </p:txBody>
      </p:sp>
      <p:pic>
        <p:nvPicPr>
          <p:cNvPr id="15" name="图片 14" descr="地上的球&#10;&#10;描述已自动生成">
            <a:extLst>
              <a:ext uri="{FF2B5EF4-FFF2-40B4-BE49-F238E27FC236}">
                <a16:creationId xmlns:a16="http://schemas.microsoft.com/office/drawing/2014/main" xmlns="" id="{6A666B8F-C308-46FF-BDAA-ADC8457DFEB6}"/>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10000" b="90000" l="10000" r="90000"/>
                    </a14:imgEffect>
                    <a14:imgEffect>
                      <a14:brightnessContrast bright="8000"/>
                    </a14:imgEffect>
                  </a14:imgLayer>
                </a14:imgProps>
              </a:ext>
              <a:ext uri="{28A0092B-C50C-407E-A947-70E740481C1C}">
                <a14:useLocalDpi xmlns:a14="http://schemas.microsoft.com/office/drawing/2010/main" val="0"/>
              </a:ext>
            </a:extLst>
          </a:blip>
          <a:stretch>
            <a:fillRect/>
          </a:stretch>
        </p:blipFill>
        <p:spPr>
          <a:xfrm>
            <a:off x="-1046173" y="3574934"/>
            <a:ext cx="3940210" cy="2957371"/>
          </a:xfrm>
          <a:prstGeom prst="rect">
            <a:avLst/>
          </a:prstGeom>
        </p:spPr>
      </p:pic>
      <p:pic>
        <p:nvPicPr>
          <p:cNvPr id="19" name="图片 18" descr="图片包含 游戏机, 灯, 帽子, 灯光&#10;&#10;描述已自动生成">
            <a:extLst>
              <a:ext uri="{FF2B5EF4-FFF2-40B4-BE49-F238E27FC236}">
                <a16:creationId xmlns:a16="http://schemas.microsoft.com/office/drawing/2014/main" xmlns="" id="{208E7221-7633-4329-8BCD-EB994091271C}"/>
              </a:ext>
            </a:extLst>
          </p:cNvPr>
          <p:cNvPicPr>
            <a:picLocks noChangeAspect="1"/>
          </p:cNvPicPr>
          <p:nvPr/>
        </p:nvPicPr>
        <p:blipFill>
          <a:blip r:embed="rId10" cstate="print">
            <a:extLst>
              <a:ext uri="{BEBA8EAE-BF5A-486C-A8C5-ECC9F3942E4B}">
                <a14:imgProps xmlns:a14="http://schemas.microsoft.com/office/drawing/2010/main">
                  <a14:imgLayer r:embed="rId11">
                    <a14:imgEffect>
                      <a14:backgroundRemoval t="10000" b="90000" l="10000" r="90000"/>
                    </a14:imgEffect>
                    <a14:imgEffect>
                      <a14:brightnessContrast bright="7000"/>
                    </a14:imgEffect>
                  </a14:imgLayer>
                </a14:imgProps>
              </a:ext>
              <a:ext uri="{28A0092B-C50C-407E-A947-70E740481C1C}">
                <a14:useLocalDpi xmlns:a14="http://schemas.microsoft.com/office/drawing/2010/main" val="0"/>
              </a:ext>
            </a:extLst>
          </a:blip>
          <a:stretch>
            <a:fillRect/>
          </a:stretch>
        </p:blipFill>
        <p:spPr>
          <a:xfrm rot="2049168">
            <a:off x="9690497" y="297940"/>
            <a:ext cx="2457211" cy="1844289"/>
          </a:xfrm>
          <a:prstGeom prst="rect">
            <a:avLst/>
          </a:prstGeom>
        </p:spPr>
      </p:pic>
    </p:spTree>
    <p:extLst>
      <p:ext uri="{BB962C8B-B14F-4D97-AF65-F5344CB8AC3E}">
        <p14:creationId xmlns:p14="http://schemas.microsoft.com/office/powerpoint/2010/main" val="9959306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pattFill prst="pct40">
          <a:fgClr>
            <a:schemeClr val="accent1"/>
          </a:fgClr>
          <a:bgClr>
            <a:schemeClr val="bg1"/>
          </a:bgClr>
        </a:pattFill>
        <a:effectLst/>
      </p:bgPr>
    </p:bg>
    <p:spTree>
      <p:nvGrpSpPr>
        <p:cNvPr id="1" name=""/>
        <p:cNvGrpSpPr/>
        <p:nvPr/>
      </p:nvGrpSpPr>
      <p:grpSpPr>
        <a:xfrm>
          <a:off x="0" y="0"/>
          <a:ext cx="0" cy="0"/>
          <a:chOff x="0" y="0"/>
          <a:chExt cx="0" cy="0"/>
        </a:xfrm>
      </p:grpSpPr>
      <p:sp>
        <p:nvSpPr>
          <p:cNvPr id="36" name="任意多边形: 形状 35">
            <a:extLst>
              <a:ext uri="{FF2B5EF4-FFF2-40B4-BE49-F238E27FC236}">
                <a16:creationId xmlns:a16="http://schemas.microsoft.com/office/drawing/2014/main" xmlns="" id="{7B8E5DF5-9A42-44EA-AAF4-DCD5886C123B}"/>
              </a:ext>
            </a:extLst>
          </p:cNvPr>
          <p:cNvSpPr/>
          <p:nvPr/>
        </p:nvSpPr>
        <p:spPr>
          <a:xfrm>
            <a:off x="1747520" y="26235164"/>
            <a:ext cx="10444480" cy="4735671"/>
          </a:xfrm>
          <a:custGeom>
            <a:avLst/>
            <a:gdLst>
              <a:gd name="connsiteX0" fmla="*/ 0 w 10444480"/>
              <a:gd name="connsiteY0" fmla="*/ 2157133 h 4735671"/>
              <a:gd name="connsiteX1" fmla="*/ 1812037 w 10444480"/>
              <a:gd name="connsiteY1" fmla="*/ 4735671 h 4735671"/>
              <a:gd name="connsiteX2" fmla="*/ 927670 w 10444480"/>
              <a:gd name="connsiteY2" fmla="*/ 4735671 h 4735671"/>
              <a:gd name="connsiteX3" fmla="*/ 0 w 10444480"/>
              <a:gd name="connsiteY3" fmla="*/ 3415592 h 4735671"/>
              <a:gd name="connsiteX4" fmla="*/ 8538728 w 10444480"/>
              <a:gd name="connsiteY4" fmla="*/ 0 h 4735671"/>
              <a:gd name="connsiteX5" fmla="*/ 9423095 w 10444480"/>
              <a:gd name="connsiteY5" fmla="*/ 0 h 4735671"/>
              <a:gd name="connsiteX6" fmla="*/ 10444480 w 10444480"/>
              <a:gd name="connsiteY6" fmla="*/ 1453437 h 4735671"/>
              <a:gd name="connsiteX7" fmla="*/ 10444480 w 10444480"/>
              <a:gd name="connsiteY7" fmla="*/ 2711896 h 4735671"/>
              <a:gd name="connsiteX8" fmla="*/ 6715561 w 10444480"/>
              <a:gd name="connsiteY8" fmla="*/ 0 h 4735671"/>
              <a:gd name="connsiteX9" fmla="*/ 7599928 w 10444480"/>
              <a:gd name="connsiteY9" fmla="*/ 0 h 4735671"/>
              <a:gd name="connsiteX10" fmla="*/ 10444480 w 10444480"/>
              <a:gd name="connsiteY10" fmla="*/ 4047815 h 4735671"/>
              <a:gd name="connsiteX11" fmla="*/ 10444480 w 10444480"/>
              <a:gd name="connsiteY11" fmla="*/ 4735671 h 4735671"/>
              <a:gd name="connsiteX12" fmla="*/ 10043496 w 10444480"/>
              <a:gd name="connsiteY12" fmla="*/ 4735671 h 4735671"/>
              <a:gd name="connsiteX13" fmla="*/ 4892394 w 10444480"/>
              <a:gd name="connsiteY13" fmla="*/ 0 h 4735671"/>
              <a:gd name="connsiteX14" fmla="*/ 5776762 w 10444480"/>
              <a:gd name="connsiteY14" fmla="*/ 0 h 4735671"/>
              <a:gd name="connsiteX15" fmla="*/ 9104697 w 10444480"/>
              <a:gd name="connsiteY15" fmla="*/ 4735671 h 4735671"/>
              <a:gd name="connsiteX16" fmla="*/ 8220329 w 10444480"/>
              <a:gd name="connsiteY16" fmla="*/ 4735671 h 4735671"/>
              <a:gd name="connsiteX17" fmla="*/ 3069229 w 10444480"/>
              <a:gd name="connsiteY17" fmla="*/ 0 h 4735671"/>
              <a:gd name="connsiteX18" fmla="*/ 3953596 w 10444480"/>
              <a:gd name="connsiteY18" fmla="*/ 0 h 4735671"/>
              <a:gd name="connsiteX19" fmla="*/ 7281531 w 10444480"/>
              <a:gd name="connsiteY19" fmla="*/ 4735671 h 4735671"/>
              <a:gd name="connsiteX20" fmla="*/ 6397164 w 10444480"/>
              <a:gd name="connsiteY20" fmla="*/ 4735671 h 4735671"/>
              <a:gd name="connsiteX21" fmla="*/ 1246060 w 10444480"/>
              <a:gd name="connsiteY21" fmla="*/ 0 h 4735671"/>
              <a:gd name="connsiteX22" fmla="*/ 2130427 w 10444480"/>
              <a:gd name="connsiteY22" fmla="*/ 0 h 4735671"/>
              <a:gd name="connsiteX23" fmla="*/ 5458362 w 10444480"/>
              <a:gd name="connsiteY23" fmla="*/ 4735671 h 4735671"/>
              <a:gd name="connsiteX24" fmla="*/ 4573995 w 10444480"/>
              <a:gd name="connsiteY24" fmla="*/ 4735671 h 4735671"/>
              <a:gd name="connsiteX25" fmla="*/ 0 w 10444480"/>
              <a:gd name="connsiteY25" fmla="*/ 0 h 4735671"/>
              <a:gd name="connsiteX26" fmla="*/ 307260 w 10444480"/>
              <a:gd name="connsiteY26" fmla="*/ 0 h 4735671"/>
              <a:gd name="connsiteX27" fmla="*/ 3635196 w 10444480"/>
              <a:gd name="connsiteY27" fmla="*/ 4735671 h 4735671"/>
              <a:gd name="connsiteX28" fmla="*/ 2750829 w 10444480"/>
              <a:gd name="connsiteY28" fmla="*/ 4735671 h 4735671"/>
              <a:gd name="connsiteX29" fmla="*/ 0 w 10444480"/>
              <a:gd name="connsiteY29" fmla="*/ 821226 h 4735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444480" h="4735671">
                <a:moveTo>
                  <a:pt x="0" y="2157133"/>
                </a:moveTo>
                <a:lnTo>
                  <a:pt x="1812037" y="4735671"/>
                </a:lnTo>
                <a:lnTo>
                  <a:pt x="927670" y="4735671"/>
                </a:lnTo>
                <a:lnTo>
                  <a:pt x="0" y="3415592"/>
                </a:lnTo>
                <a:close/>
                <a:moveTo>
                  <a:pt x="8538728" y="0"/>
                </a:moveTo>
                <a:lnTo>
                  <a:pt x="9423095" y="0"/>
                </a:lnTo>
                <a:lnTo>
                  <a:pt x="10444480" y="1453437"/>
                </a:lnTo>
                <a:lnTo>
                  <a:pt x="10444480" y="2711896"/>
                </a:lnTo>
                <a:close/>
                <a:moveTo>
                  <a:pt x="6715561" y="0"/>
                </a:moveTo>
                <a:lnTo>
                  <a:pt x="7599928" y="0"/>
                </a:lnTo>
                <a:lnTo>
                  <a:pt x="10444480" y="4047815"/>
                </a:lnTo>
                <a:lnTo>
                  <a:pt x="10444480" y="4735671"/>
                </a:lnTo>
                <a:lnTo>
                  <a:pt x="10043496" y="4735671"/>
                </a:lnTo>
                <a:close/>
                <a:moveTo>
                  <a:pt x="4892394" y="0"/>
                </a:moveTo>
                <a:lnTo>
                  <a:pt x="5776762" y="0"/>
                </a:lnTo>
                <a:lnTo>
                  <a:pt x="9104697" y="4735671"/>
                </a:lnTo>
                <a:lnTo>
                  <a:pt x="8220329" y="4735671"/>
                </a:lnTo>
                <a:close/>
                <a:moveTo>
                  <a:pt x="3069229" y="0"/>
                </a:moveTo>
                <a:lnTo>
                  <a:pt x="3953596" y="0"/>
                </a:lnTo>
                <a:lnTo>
                  <a:pt x="7281531" y="4735671"/>
                </a:lnTo>
                <a:lnTo>
                  <a:pt x="6397164" y="4735671"/>
                </a:lnTo>
                <a:close/>
                <a:moveTo>
                  <a:pt x="1246060" y="0"/>
                </a:moveTo>
                <a:lnTo>
                  <a:pt x="2130427" y="0"/>
                </a:lnTo>
                <a:lnTo>
                  <a:pt x="5458362" y="4735671"/>
                </a:lnTo>
                <a:lnTo>
                  <a:pt x="4573995" y="4735671"/>
                </a:lnTo>
                <a:close/>
                <a:moveTo>
                  <a:pt x="0" y="0"/>
                </a:moveTo>
                <a:lnTo>
                  <a:pt x="307260" y="0"/>
                </a:lnTo>
                <a:lnTo>
                  <a:pt x="3635196" y="4735671"/>
                </a:lnTo>
                <a:lnTo>
                  <a:pt x="2750829" y="4735671"/>
                </a:lnTo>
                <a:lnTo>
                  <a:pt x="0" y="821226"/>
                </a:lnTo>
                <a:close/>
              </a:path>
            </a:pathLst>
          </a:cu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2" name="任意多边形: 形状 91">
            <a:extLst>
              <a:ext uri="{FF2B5EF4-FFF2-40B4-BE49-F238E27FC236}">
                <a16:creationId xmlns:a16="http://schemas.microsoft.com/office/drawing/2014/main" xmlns="" id="{19022BCB-7555-48B6-A01E-2A4B540CAF65}"/>
              </a:ext>
            </a:extLst>
          </p:cNvPr>
          <p:cNvSpPr/>
          <p:nvPr/>
        </p:nvSpPr>
        <p:spPr>
          <a:xfrm>
            <a:off x="1747520" y="-28090245"/>
            <a:ext cx="10444480" cy="4735671"/>
          </a:xfrm>
          <a:custGeom>
            <a:avLst/>
            <a:gdLst>
              <a:gd name="connsiteX0" fmla="*/ 0 w 10444480"/>
              <a:gd name="connsiteY0" fmla="*/ 2157133 h 4735671"/>
              <a:gd name="connsiteX1" fmla="*/ 1812037 w 10444480"/>
              <a:gd name="connsiteY1" fmla="*/ 4735671 h 4735671"/>
              <a:gd name="connsiteX2" fmla="*/ 927670 w 10444480"/>
              <a:gd name="connsiteY2" fmla="*/ 4735671 h 4735671"/>
              <a:gd name="connsiteX3" fmla="*/ 0 w 10444480"/>
              <a:gd name="connsiteY3" fmla="*/ 3415592 h 4735671"/>
              <a:gd name="connsiteX4" fmla="*/ 8538728 w 10444480"/>
              <a:gd name="connsiteY4" fmla="*/ 0 h 4735671"/>
              <a:gd name="connsiteX5" fmla="*/ 9423095 w 10444480"/>
              <a:gd name="connsiteY5" fmla="*/ 0 h 4735671"/>
              <a:gd name="connsiteX6" fmla="*/ 10444480 w 10444480"/>
              <a:gd name="connsiteY6" fmla="*/ 1453437 h 4735671"/>
              <a:gd name="connsiteX7" fmla="*/ 10444480 w 10444480"/>
              <a:gd name="connsiteY7" fmla="*/ 2711896 h 4735671"/>
              <a:gd name="connsiteX8" fmla="*/ 6715561 w 10444480"/>
              <a:gd name="connsiteY8" fmla="*/ 0 h 4735671"/>
              <a:gd name="connsiteX9" fmla="*/ 7599928 w 10444480"/>
              <a:gd name="connsiteY9" fmla="*/ 0 h 4735671"/>
              <a:gd name="connsiteX10" fmla="*/ 10444480 w 10444480"/>
              <a:gd name="connsiteY10" fmla="*/ 4047815 h 4735671"/>
              <a:gd name="connsiteX11" fmla="*/ 10444480 w 10444480"/>
              <a:gd name="connsiteY11" fmla="*/ 4735671 h 4735671"/>
              <a:gd name="connsiteX12" fmla="*/ 10043496 w 10444480"/>
              <a:gd name="connsiteY12" fmla="*/ 4735671 h 4735671"/>
              <a:gd name="connsiteX13" fmla="*/ 4892394 w 10444480"/>
              <a:gd name="connsiteY13" fmla="*/ 0 h 4735671"/>
              <a:gd name="connsiteX14" fmla="*/ 5776762 w 10444480"/>
              <a:gd name="connsiteY14" fmla="*/ 0 h 4735671"/>
              <a:gd name="connsiteX15" fmla="*/ 9104697 w 10444480"/>
              <a:gd name="connsiteY15" fmla="*/ 4735671 h 4735671"/>
              <a:gd name="connsiteX16" fmla="*/ 8220329 w 10444480"/>
              <a:gd name="connsiteY16" fmla="*/ 4735671 h 4735671"/>
              <a:gd name="connsiteX17" fmla="*/ 3069229 w 10444480"/>
              <a:gd name="connsiteY17" fmla="*/ 0 h 4735671"/>
              <a:gd name="connsiteX18" fmla="*/ 3953596 w 10444480"/>
              <a:gd name="connsiteY18" fmla="*/ 0 h 4735671"/>
              <a:gd name="connsiteX19" fmla="*/ 7281531 w 10444480"/>
              <a:gd name="connsiteY19" fmla="*/ 4735671 h 4735671"/>
              <a:gd name="connsiteX20" fmla="*/ 6397164 w 10444480"/>
              <a:gd name="connsiteY20" fmla="*/ 4735671 h 4735671"/>
              <a:gd name="connsiteX21" fmla="*/ 1246060 w 10444480"/>
              <a:gd name="connsiteY21" fmla="*/ 0 h 4735671"/>
              <a:gd name="connsiteX22" fmla="*/ 2130427 w 10444480"/>
              <a:gd name="connsiteY22" fmla="*/ 0 h 4735671"/>
              <a:gd name="connsiteX23" fmla="*/ 5458362 w 10444480"/>
              <a:gd name="connsiteY23" fmla="*/ 4735671 h 4735671"/>
              <a:gd name="connsiteX24" fmla="*/ 4573995 w 10444480"/>
              <a:gd name="connsiteY24" fmla="*/ 4735671 h 4735671"/>
              <a:gd name="connsiteX25" fmla="*/ 0 w 10444480"/>
              <a:gd name="connsiteY25" fmla="*/ 0 h 4735671"/>
              <a:gd name="connsiteX26" fmla="*/ 307260 w 10444480"/>
              <a:gd name="connsiteY26" fmla="*/ 0 h 4735671"/>
              <a:gd name="connsiteX27" fmla="*/ 3635196 w 10444480"/>
              <a:gd name="connsiteY27" fmla="*/ 4735671 h 4735671"/>
              <a:gd name="connsiteX28" fmla="*/ 2750829 w 10444480"/>
              <a:gd name="connsiteY28" fmla="*/ 4735671 h 4735671"/>
              <a:gd name="connsiteX29" fmla="*/ 0 w 10444480"/>
              <a:gd name="connsiteY29" fmla="*/ 821226 h 4735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444480" h="4735671">
                <a:moveTo>
                  <a:pt x="0" y="2157133"/>
                </a:moveTo>
                <a:lnTo>
                  <a:pt x="1812037" y="4735671"/>
                </a:lnTo>
                <a:lnTo>
                  <a:pt x="927670" y="4735671"/>
                </a:lnTo>
                <a:lnTo>
                  <a:pt x="0" y="3415592"/>
                </a:lnTo>
                <a:close/>
                <a:moveTo>
                  <a:pt x="8538728" y="0"/>
                </a:moveTo>
                <a:lnTo>
                  <a:pt x="9423095" y="0"/>
                </a:lnTo>
                <a:lnTo>
                  <a:pt x="10444480" y="1453437"/>
                </a:lnTo>
                <a:lnTo>
                  <a:pt x="10444480" y="2711896"/>
                </a:lnTo>
                <a:close/>
                <a:moveTo>
                  <a:pt x="6715561" y="0"/>
                </a:moveTo>
                <a:lnTo>
                  <a:pt x="7599928" y="0"/>
                </a:lnTo>
                <a:lnTo>
                  <a:pt x="10444480" y="4047815"/>
                </a:lnTo>
                <a:lnTo>
                  <a:pt x="10444480" y="4735671"/>
                </a:lnTo>
                <a:lnTo>
                  <a:pt x="10043496" y="4735671"/>
                </a:lnTo>
                <a:close/>
                <a:moveTo>
                  <a:pt x="4892394" y="0"/>
                </a:moveTo>
                <a:lnTo>
                  <a:pt x="5776762" y="0"/>
                </a:lnTo>
                <a:lnTo>
                  <a:pt x="9104697" y="4735671"/>
                </a:lnTo>
                <a:lnTo>
                  <a:pt x="8220329" y="4735671"/>
                </a:lnTo>
                <a:close/>
                <a:moveTo>
                  <a:pt x="3069229" y="0"/>
                </a:moveTo>
                <a:lnTo>
                  <a:pt x="3953596" y="0"/>
                </a:lnTo>
                <a:lnTo>
                  <a:pt x="7281531" y="4735671"/>
                </a:lnTo>
                <a:lnTo>
                  <a:pt x="6397164" y="4735671"/>
                </a:lnTo>
                <a:close/>
                <a:moveTo>
                  <a:pt x="1246060" y="0"/>
                </a:moveTo>
                <a:lnTo>
                  <a:pt x="2130427" y="0"/>
                </a:lnTo>
                <a:lnTo>
                  <a:pt x="5458362" y="4735671"/>
                </a:lnTo>
                <a:lnTo>
                  <a:pt x="4573995" y="4735671"/>
                </a:lnTo>
                <a:close/>
                <a:moveTo>
                  <a:pt x="0" y="0"/>
                </a:moveTo>
                <a:lnTo>
                  <a:pt x="307260" y="0"/>
                </a:lnTo>
                <a:lnTo>
                  <a:pt x="3635196" y="4735671"/>
                </a:lnTo>
                <a:lnTo>
                  <a:pt x="2750829" y="4735671"/>
                </a:lnTo>
                <a:lnTo>
                  <a:pt x="0" y="821226"/>
                </a:lnTo>
                <a:close/>
              </a:path>
            </a:pathLst>
          </a:cu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0</a:t>
            </a: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xmlns="" id="{D55E9549-A6C8-42B7-AC9D-2F68E1492159}"/>
              </a:ext>
            </a:extLst>
          </p:cNvPr>
          <p:cNvSpPr/>
          <p:nvPr/>
        </p:nvSpPr>
        <p:spPr>
          <a:xfrm>
            <a:off x="-5080" y="0"/>
            <a:ext cx="12192000" cy="6858000"/>
          </a:xfrm>
          <a:prstGeom prst="rect">
            <a:avLst/>
          </a:prstGeom>
          <a:solidFill>
            <a:srgbClr val="4B2EFA"/>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84" name="矩形 583">
            <a:extLst>
              <a:ext uri="{FF2B5EF4-FFF2-40B4-BE49-F238E27FC236}">
                <a16:creationId xmlns:a16="http://schemas.microsoft.com/office/drawing/2014/main" xmlns="" id="{376B6EC4-0BE5-4EA6-97E1-F9479F9C8494}"/>
              </a:ext>
            </a:extLst>
          </p:cNvPr>
          <p:cNvSpPr/>
          <p:nvPr/>
        </p:nvSpPr>
        <p:spPr>
          <a:xfrm>
            <a:off x="0" y="0"/>
            <a:ext cx="12192000" cy="6858000"/>
          </a:xfrm>
          <a:prstGeom prst="rect">
            <a:avLst/>
          </a:prstGeom>
          <a:blipFill dpi="0" rotWithShape="1">
            <a:blip r:embed="rId4">
              <a:alphaModFix amt="2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272" name="直角三角形 271">
            <a:extLst>
              <a:ext uri="{FF2B5EF4-FFF2-40B4-BE49-F238E27FC236}">
                <a16:creationId xmlns:a16="http://schemas.microsoft.com/office/drawing/2014/main" xmlns="" id="{DAF1CC0D-06EA-4F9D-80CC-82447620F2AE}"/>
              </a:ext>
            </a:extLst>
          </p:cNvPr>
          <p:cNvSpPr/>
          <p:nvPr/>
        </p:nvSpPr>
        <p:spPr>
          <a:xfrm rot="5400000">
            <a:off x="2272175" y="-1984026"/>
            <a:ext cx="3078480" cy="7305040"/>
          </a:xfrm>
          <a:prstGeom prst="rtTriangle">
            <a:avLst/>
          </a:prstGeom>
          <a:pattFill prst="pct20">
            <a:fgClr>
              <a:schemeClr val="tx1"/>
            </a:fgClr>
            <a:bgClr>
              <a:srgbClr val="4B2EFA"/>
            </a:bgClr>
          </a:patt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9" name="直角三角形 58">
            <a:extLst>
              <a:ext uri="{FF2B5EF4-FFF2-40B4-BE49-F238E27FC236}">
                <a16:creationId xmlns:a16="http://schemas.microsoft.com/office/drawing/2014/main" xmlns="" id="{E634BD67-0CFB-42B0-9F46-1278415B3A75}"/>
              </a:ext>
            </a:extLst>
          </p:cNvPr>
          <p:cNvSpPr/>
          <p:nvPr/>
        </p:nvSpPr>
        <p:spPr>
          <a:xfrm rot="5400000">
            <a:off x="2108200" y="-2113280"/>
            <a:ext cx="3078480" cy="7305040"/>
          </a:xfrm>
          <a:prstGeom prst="rtTriangle">
            <a:avLst/>
          </a:prstGeom>
          <a:solidFill>
            <a:srgbClr val="FF6586"/>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12" name="任意多边形: 形状 311">
            <a:extLst>
              <a:ext uri="{FF2B5EF4-FFF2-40B4-BE49-F238E27FC236}">
                <a16:creationId xmlns:a16="http://schemas.microsoft.com/office/drawing/2014/main" xmlns="" id="{8B1370D1-062E-49C1-8D69-2A6F7B1866B1}"/>
              </a:ext>
            </a:extLst>
          </p:cNvPr>
          <p:cNvSpPr/>
          <p:nvPr/>
        </p:nvSpPr>
        <p:spPr>
          <a:xfrm rot="7069495">
            <a:off x="10879508" y="5837609"/>
            <a:ext cx="2387487" cy="947393"/>
          </a:xfrm>
          <a:custGeom>
            <a:avLst/>
            <a:gdLst>
              <a:gd name="connsiteX0" fmla="*/ 1310469 w 1393974"/>
              <a:gd name="connsiteY0" fmla="*/ 469646 h 553151"/>
              <a:gd name="connsiteX1" fmla="*/ 1345058 w 1393974"/>
              <a:gd name="connsiteY1" fmla="*/ 455319 h 553151"/>
              <a:gd name="connsiteX2" fmla="*/ 1393974 w 1393974"/>
              <a:gd name="connsiteY2" fmla="*/ 504235 h 553151"/>
              <a:gd name="connsiteX3" fmla="*/ 1345058 w 1393974"/>
              <a:gd name="connsiteY3" fmla="*/ 553151 h 553151"/>
              <a:gd name="connsiteX4" fmla="*/ 1296142 w 1393974"/>
              <a:gd name="connsiteY4" fmla="*/ 504235 h 553151"/>
              <a:gd name="connsiteX5" fmla="*/ 1310469 w 1393974"/>
              <a:gd name="connsiteY5" fmla="*/ 469646 h 553151"/>
              <a:gd name="connsiteX6" fmla="*/ 1310469 w 1393974"/>
              <a:gd name="connsiteY6" fmla="*/ 317873 h 553151"/>
              <a:gd name="connsiteX7" fmla="*/ 1345058 w 1393974"/>
              <a:gd name="connsiteY7" fmla="*/ 303546 h 553151"/>
              <a:gd name="connsiteX8" fmla="*/ 1393974 w 1393974"/>
              <a:gd name="connsiteY8" fmla="*/ 352462 h 553151"/>
              <a:gd name="connsiteX9" fmla="*/ 1345058 w 1393974"/>
              <a:gd name="connsiteY9" fmla="*/ 401378 h 553151"/>
              <a:gd name="connsiteX10" fmla="*/ 1296142 w 1393974"/>
              <a:gd name="connsiteY10" fmla="*/ 352462 h 553151"/>
              <a:gd name="connsiteX11" fmla="*/ 1310469 w 1393974"/>
              <a:gd name="connsiteY11" fmla="*/ 317873 h 553151"/>
              <a:gd name="connsiteX12" fmla="*/ 1125306 w 1393974"/>
              <a:gd name="connsiteY12" fmla="*/ 469646 h 553151"/>
              <a:gd name="connsiteX13" fmla="*/ 1159895 w 1393974"/>
              <a:gd name="connsiteY13" fmla="*/ 455319 h 553151"/>
              <a:gd name="connsiteX14" fmla="*/ 1208811 w 1393974"/>
              <a:gd name="connsiteY14" fmla="*/ 504235 h 553151"/>
              <a:gd name="connsiteX15" fmla="*/ 1159895 w 1393974"/>
              <a:gd name="connsiteY15" fmla="*/ 553151 h 553151"/>
              <a:gd name="connsiteX16" fmla="*/ 1110979 w 1393974"/>
              <a:gd name="connsiteY16" fmla="*/ 504235 h 553151"/>
              <a:gd name="connsiteX17" fmla="*/ 1125306 w 1393974"/>
              <a:gd name="connsiteY17" fmla="*/ 469646 h 553151"/>
              <a:gd name="connsiteX18" fmla="*/ 1125306 w 1393974"/>
              <a:gd name="connsiteY18" fmla="*/ 317873 h 553151"/>
              <a:gd name="connsiteX19" fmla="*/ 1159895 w 1393974"/>
              <a:gd name="connsiteY19" fmla="*/ 303546 h 553151"/>
              <a:gd name="connsiteX20" fmla="*/ 1208811 w 1393974"/>
              <a:gd name="connsiteY20" fmla="*/ 352462 h 553151"/>
              <a:gd name="connsiteX21" fmla="*/ 1159895 w 1393974"/>
              <a:gd name="connsiteY21" fmla="*/ 401378 h 553151"/>
              <a:gd name="connsiteX22" fmla="*/ 1110979 w 1393974"/>
              <a:gd name="connsiteY22" fmla="*/ 352462 h 553151"/>
              <a:gd name="connsiteX23" fmla="*/ 1125306 w 1393974"/>
              <a:gd name="connsiteY23" fmla="*/ 317873 h 553151"/>
              <a:gd name="connsiteX24" fmla="*/ 940143 w 1393974"/>
              <a:gd name="connsiteY24" fmla="*/ 469646 h 553151"/>
              <a:gd name="connsiteX25" fmla="*/ 974732 w 1393974"/>
              <a:gd name="connsiteY25" fmla="*/ 455319 h 553151"/>
              <a:gd name="connsiteX26" fmla="*/ 1023648 w 1393974"/>
              <a:gd name="connsiteY26" fmla="*/ 504235 h 553151"/>
              <a:gd name="connsiteX27" fmla="*/ 974732 w 1393974"/>
              <a:gd name="connsiteY27" fmla="*/ 553151 h 553151"/>
              <a:gd name="connsiteX28" fmla="*/ 925816 w 1393974"/>
              <a:gd name="connsiteY28" fmla="*/ 504235 h 553151"/>
              <a:gd name="connsiteX29" fmla="*/ 940143 w 1393974"/>
              <a:gd name="connsiteY29" fmla="*/ 469646 h 553151"/>
              <a:gd name="connsiteX30" fmla="*/ 1125306 w 1393974"/>
              <a:gd name="connsiteY30" fmla="*/ 166100 h 553151"/>
              <a:gd name="connsiteX31" fmla="*/ 1159895 w 1393974"/>
              <a:gd name="connsiteY31" fmla="*/ 151773 h 553151"/>
              <a:gd name="connsiteX32" fmla="*/ 1208811 w 1393974"/>
              <a:gd name="connsiteY32" fmla="*/ 200689 h 553151"/>
              <a:gd name="connsiteX33" fmla="*/ 1159895 w 1393974"/>
              <a:gd name="connsiteY33" fmla="*/ 249605 h 553151"/>
              <a:gd name="connsiteX34" fmla="*/ 1110979 w 1393974"/>
              <a:gd name="connsiteY34" fmla="*/ 200689 h 553151"/>
              <a:gd name="connsiteX35" fmla="*/ 1125306 w 1393974"/>
              <a:gd name="connsiteY35" fmla="*/ 166100 h 553151"/>
              <a:gd name="connsiteX36" fmla="*/ 940143 w 1393974"/>
              <a:gd name="connsiteY36" fmla="*/ 317873 h 553151"/>
              <a:gd name="connsiteX37" fmla="*/ 974732 w 1393974"/>
              <a:gd name="connsiteY37" fmla="*/ 303546 h 553151"/>
              <a:gd name="connsiteX38" fmla="*/ 1023648 w 1393974"/>
              <a:gd name="connsiteY38" fmla="*/ 352462 h 553151"/>
              <a:gd name="connsiteX39" fmla="*/ 974732 w 1393974"/>
              <a:gd name="connsiteY39" fmla="*/ 401378 h 553151"/>
              <a:gd name="connsiteX40" fmla="*/ 925816 w 1393974"/>
              <a:gd name="connsiteY40" fmla="*/ 352462 h 553151"/>
              <a:gd name="connsiteX41" fmla="*/ 940143 w 1393974"/>
              <a:gd name="connsiteY41" fmla="*/ 317873 h 553151"/>
              <a:gd name="connsiteX42" fmla="*/ 754980 w 1393974"/>
              <a:gd name="connsiteY42" fmla="*/ 469646 h 553151"/>
              <a:gd name="connsiteX43" fmla="*/ 789569 w 1393974"/>
              <a:gd name="connsiteY43" fmla="*/ 455319 h 553151"/>
              <a:gd name="connsiteX44" fmla="*/ 838485 w 1393974"/>
              <a:gd name="connsiteY44" fmla="*/ 504235 h 553151"/>
              <a:gd name="connsiteX45" fmla="*/ 789569 w 1393974"/>
              <a:gd name="connsiteY45" fmla="*/ 553151 h 553151"/>
              <a:gd name="connsiteX46" fmla="*/ 740653 w 1393974"/>
              <a:gd name="connsiteY46" fmla="*/ 504235 h 553151"/>
              <a:gd name="connsiteX47" fmla="*/ 754980 w 1393974"/>
              <a:gd name="connsiteY47" fmla="*/ 469646 h 553151"/>
              <a:gd name="connsiteX48" fmla="*/ 940143 w 1393974"/>
              <a:gd name="connsiteY48" fmla="*/ 166100 h 553151"/>
              <a:gd name="connsiteX49" fmla="*/ 974732 w 1393974"/>
              <a:gd name="connsiteY49" fmla="*/ 151773 h 553151"/>
              <a:gd name="connsiteX50" fmla="*/ 1023648 w 1393974"/>
              <a:gd name="connsiteY50" fmla="*/ 200689 h 553151"/>
              <a:gd name="connsiteX51" fmla="*/ 974732 w 1393974"/>
              <a:gd name="connsiteY51" fmla="*/ 249605 h 553151"/>
              <a:gd name="connsiteX52" fmla="*/ 925816 w 1393974"/>
              <a:gd name="connsiteY52" fmla="*/ 200689 h 553151"/>
              <a:gd name="connsiteX53" fmla="*/ 940143 w 1393974"/>
              <a:gd name="connsiteY53" fmla="*/ 166100 h 553151"/>
              <a:gd name="connsiteX54" fmla="*/ 754980 w 1393974"/>
              <a:gd name="connsiteY54" fmla="*/ 317873 h 553151"/>
              <a:gd name="connsiteX55" fmla="*/ 789569 w 1393974"/>
              <a:gd name="connsiteY55" fmla="*/ 303546 h 553151"/>
              <a:gd name="connsiteX56" fmla="*/ 838485 w 1393974"/>
              <a:gd name="connsiteY56" fmla="*/ 352462 h 553151"/>
              <a:gd name="connsiteX57" fmla="*/ 789569 w 1393974"/>
              <a:gd name="connsiteY57" fmla="*/ 401378 h 553151"/>
              <a:gd name="connsiteX58" fmla="*/ 740653 w 1393974"/>
              <a:gd name="connsiteY58" fmla="*/ 352462 h 553151"/>
              <a:gd name="connsiteX59" fmla="*/ 754980 w 1393974"/>
              <a:gd name="connsiteY59" fmla="*/ 317873 h 553151"/>
              <a:gd name="connsiteX60" fmla="*/ 569817 w 1393974"/>
              <a:gd name="connsiteY60" fmla="*/ 469646 h 553151"/>
              <a:gd name="connsiteX61" fmla="*/ 604406 w 1393974"/>
              <a:gd name="connsiteY61" fmla="*/ 455319 h 553151"/>
              <a:gd name="connsiteX62" fmla="*/ 653322 w 1393974"/>
              <a:gd name="connsiteY62" fmla="*/ 504235 h 553151"/>
              <a:gd name="connsiteX63" fmla="*/ 604406 w 1393974"/>
              <a:gd name="connsiteY63" fmla="*/ 553151 h 553151"/>
              <a:gd name="connsiteX64" fmla="*/ 555490 w 1393974"/>
              <a:gd name="connsiteY64" fmla="*/ 504235 h 553151"/>
              <a:gd name="connsiteX65" fmla="*/ 569817 w 1393974"/>
              <a:gd name="connsiteY65" fmla="*/ 469646 h 553151"/>
              <a:gd name="connsiteX66" fmla="*/ 940143 w 1393974"/>
              <a:gd name="connsiteY66" fmla="*/ 14327 h 553151"/>
              <a:gd name="connsiteX67" fmla="*/ 974732 w 1393974"/>
              <a:gd name="connsiteY67" fmla="*/ 0 h 553151"/>
              <a:gd name="connsiteX68" fmla="*/ 1023648 w 1393974"/>
              <a:gd name="connsiteY68" fmla="*/ 48916 h 553151"/>
              <a:gd name="connsiteX69" fmla="*/ 974732 w 1393974"/>
              <a:gd name="connsiteY69" fmla="*/ 97832 h 553151"/>
              <a:gd name="connsiteX70" fmla="*/ 925816 w 1393974"/>
              <a:gd name="connsiteY70" fmla="*/ 48916 h 553151"/>
              <a:gd name="connsiteX71" fmla="*/ 940143 w 1393974"/>
              <a:gd name="connsiteY71" fmla="*/ 14327 h 553151"/>
              <a:gd name="connsiteX72" fmla="*/ 754980 w 1393974"/>
              <a:gd name="connsiteY72" fmla="*/ 166100 h 553151"/>
              <a:gd name="connsiteX73" fmla="*/ 789569 w 1393974"/>
              <a:gd name="connsiteY73" fmla="*/ 151773 h 553151"/>
              <a:gd name="connsiteX74" fmla="*/ 838485 w 1393974"/>
              <a:gd name="connsiteY74" fmla="*/ 200689 h 553151"/>
              <a:gd name="connsiteX75" fmla="*/ 789569 w 1393974"/>
              <a:gd name="connsiteY75" fmla="*/ 249605 h 553151"/>
              <a:gd name="connsiteX76" fmla="*/ 740653 w 1393974"/>
              <a:gd name="connsiteY76" fmla="*/ 200689 h 553151"/>
              <a:gd name="connsiteX77" fmla="*/ 754980 w 1393974"/>
              <a:gd name="connsiteY77" fmla="*/ 166100 h 553151"/>
              <a:gd name="connsiteX78" fmla="*/ 569817 w 1393974"/>
              <a:gd name="connsiteY78" fmla="*/ 317873 h 553151"/>
              <a:gd name="connsiteX79" fmla="*/ 604406 w 1393974"/>
              <a:gd name="connsiteY79" fmla="*/ 303546 h 553151"/>
              <a:gd name="connsiteX80" fmla="*/ 653322 w 1393974"/>
              <a:gd name="connsiteY80" fmla="*/ 352462 h 553151"/>
              <a:gd name="connsiteX81" fmla="*/ 604406 w 1393974"/>
              <a:gd name="connsiteY81" fmla="*/ 401378 h 553151"/>
              <a:gd name="connsiteX82" fmla="*/ 555490 w 1393974"/>
              <a:gd name="connsiteY82" fmla="*/ 352462 h 553151"/>
              <a:gd name="connsiteX83" fmla="*/ 569817 w 1393974"/>
              <a:gd name="connsiteY83" fmla="*/ 317873 h 553151"/>
              <a:gd name="connsiteX84" fmla="*/ 384653 w 1393974"/>
              <a:gd name="connsiteY84" fmla="*/ 469646 h 553151"/>
              <a:gd name="connsiteX85" fmla="*/ 419242 w 1393974"/>
              <a:gd name="connsiteY85" fmla="*/ 455319 h 553151"/>
              <a:gd name="connsiteX86" fmla="*/ 468158 w 1393974"/>
              <a:gd name="connsiteY86" fmla="*/ 504235 h 553151"/>
              <a:gd name="connsiteX87" fmla="*/ 419242 w 1393974"/>
              <a:gd name="connsiteY87" fmla="*/ 553151 h 553151"/>
              <a:gd name="connsiteX88" fmla="*/ 370326 w 1393974"/>
              <a:gd name="connsiteY88" fmla="*/ 504235 h 553151"/>
              <a:gd name="connsiteX89" fmla="*/ 384653 w 1393974"/>
              <a:gd name="connsiteY89" fmla="*/ 469646 h 553151"/>
              <a:gd name="connsiteX90" fmla="*/ 754980 w 1393974"/>
              <a:gd name="connsiteY90" fmla="*/ 14327 h 553151"/>
              <a:gd name="connsiteX91" fmla="*/ 789569 w 1393974"/>
              <a:gd name="connsiteY91" fmla="*/ 0 h 553151"/>
              <a:gd name="connsiteX92" fmla="*/ 838485 w 1393974"/>
              <a:gd name="connsiteY92" fmla="*/ 48916 h 553151"/>
              <a:gd name="connsiteX93" fmla="*/ 789569 w 1393974"/>
              <a:gd name="connsiteY93" fmla="*/ 97832 h 553151"/>
              <a:gd name="connsiteX94" fmla="*/ 740653 w 1393974"/>
              <a:gd name="connsiteY94" fmla="*/ 48916 h 553151"/>
              <a:gd name="connsiteX95" fmla="*/ 754980 w 1393974"/>
              <a:gd name="connsiteY95" fmla="*/ 14327 h 553151"/>
              <a:gd name="connsiteX96" fmla="*/ 569817 w 1393974"/>
              <a:gd name="connsiteY96" fmla="*/ 166100 h 553151"/>
              <a:gd name="connsiteX97" fmla="*/ 604406 w 1393974"/>
              <a:gd name="connsiteY97" fmla="*/ 151773 h 553151"/>
              <a:gd name="connsiteX98" fmla="*/ 653322 w 1393974"/>
              <a:gd name="connsiteY98" fmla="*/ 200689 h 553151"/>
              <a:gd name="connsiteX99" fmla="*/ 604406 w 1393974"/>
              <a:gd name="connsiteY99" fmla="*/ 249605 h 553151"/>
              <a:gd name="connsiteX100" fmla="*/ 555490 w 1393974"/>
              <a:gd name="connsiteY100" fmla="*/ 200689 h 553151"/>
              <a:gd name="connsiteX101" fmla="*/ 569817 w 1393974"/>
              <a:gd name="connsiteY101" fmla="*/ 166100 h 553151"/>
              <a:gd name="connsiteX102" fmla="*/ 384653 w 1393974"/>
              <a:gd name="connsiteY102" fmla="*/ 317873 h 553151"/>
              <a:gd name="connsiteX103" fmla="*/ 419242 w 1393974"/>
              <a:gd name="connsiteY103" fmla="*/ 303546 h 553151"/>
              <a:gd name="connsiteX104" fmla="*/ 468158 w 1393974"/>
              <a:gd name="connsiteY104" fmla="*/ 352462 h 553151"/>
              <a:gd name="connsiteX105" fmla="*/ 419242 w 1393974"/>
              <a:gd name="connsiteY105" fmla="*/ 401378 h 553151"/>
              <a:gd name="connsiteX106" fmla="*/ 370326 w 1393974"/>
              <a:gd name="connsiteY106" fmla="*/ 352462 h 553151"/>
              <a:gd name="connsiteX107" fmla="*/ 384653 w 1393974"/>
              <a:gd name="connsiteY107" fmla="*/ 317873 h 553151"/>
              <a:gd name="connsiteX108" fmla="*/ 199490 w 1393974"/>
              <a:gd name="connsiteY108" fmla="*/ 469646 h 553151"/>
              <a:gd name="connsiteX109" fmla="*/ 234079 w 1393974"/>
              <a:gd name="connsiteY109" fmla="*/ 455319 h 553151"/>
              <a:gd name="connsiteX110" fmla="*/ 282995 w 1393974"/>
              <a:gd name="connsiteY110" fmla="*/ 504235 h 553151"/>
              <a:gd name="connsiteX111" fmla="*/ 234079 w 1393974"/>
              <a:gd name="connsiteY111" fmla="*/ 553151 h 553151"/>
              <a:gd name="connsiteX112" fmla="*/ 185163 w 1393974"/>
              <a:gd name="connsiteY112" fmla="*/ 504235 h 553151"/>
              <a:gd name="connsiteX113" fmla="*/ 199490 w 1393974"/>
              <a:gd name="connsiteY113" fmla="*/ 469646 h 553151"/>
              <a:gd name="connsiteX114" fmla="*/ 569817 w 1393974"/>
              <a:gd name="connsiteY114" fmla="*/ 14327 h 553151"/>
              <a:gd name="connsiteX115" fmla="*/ 604406 w 1393974"/>
              <a:gd name="connsiteY115" fmla="*/ 0 h 553151"/>
              <a:gd name="connsiteX116" fmla="*/ 653322 w 1393974"/>
              <a:gd name="connsiteY116" fmla="*/ 48916 h 553151"/>
              <a:gd name="connsiteX117" fmla="*/ 604406 w 1393974"/>
              <a:gd name="connsiteY117" fmla="*/ 97832 h 553151"/>
              <a:gd name="connsiteX118" fmla="*/ 555490 w 1393974"/>
              <a:gd name="connsiteY118" fmla="*/ 48916 h 553151"/>
              <a:gd name="connsiteX119" fmla="*/ 569817 w 1393974"/>
              <a:gd name="connsiteY119" fmla="*/ 14327 h 553151"/>
              <a:gd name="connsiteX120" fmla="*/ 384653 w 1393974"/>
              <a:gd name="connsiteY120" fmla="*/ 166100 h 553151"/>
              <a:gd name="connsiteX121" fmla="*/ 419242 w 1393974"/>
              <a:gd name="connsiteY121" fmla="*/ 151773 h 553151"/>
              <a:gd name="connsiteX122" fmla="*/ 468158 w 1393974"/>
              <a:gd name="connsiteY122" fmla="*/ 200689 h 553151"/>
              <a:gd name="connsiteX123" fmla="*/ 419242 w 1393974"/>
              <a:gd name="connsiteY123" fmla="*/ 249605 h 553151"/>
              <a:gd name="connsiteX124" fmla="*/ 370326 w 1393974"/>
              <a:gd name="connsiteY124" fmla="*/ 200689 h 553151"/>
              <a:gd name="connsiteX125" fmla="*/ 384653 w 1393974"/>
              <a:gd name="connsiteY125" fmla="*/ 166100 h 553151"/>
              <a:gd name="connsiteX126" fmla="*/ 199490 w 1393974"/>
              <a:gd name="connsiteY126" fmla="*/ 317873 h 553151"/>
              <a:gd name="connsiteX127" fmla="*/ 234079 w 1393974"/>
              <a:gd name="connsiteY127" fmla="*/ 303546 h 553151"/>
              <a:gd name="connsiteX128" fmla="*/ 282995 w 1393974"/>
              <a:gd name="connsiteY128" fmla="*/ 352462 h 553151"/>
              <a:gd name="connsiteX129" fmla="*/ 234079 w 1393974"/>
              <a:gd name="connsiteY129" fmla="*/ 401378 h 553151"/>
              <a:gd name="connsiteX130" fmla="*/ 185163 w 1393974"/>
              <a:gd name="connsiteY130" fmla="*/ 352462 h 553151"/>
              <a:gd name="connsiteX131" fmla="*/ 199490 w 1393974"/>
              <a:gd name="connsiteY131" fmla="*/ 317873 h 553151"/>
              <a:gd name="connsiteX132" fmla="*/ 14327 w 1393974"/>
              <a:gd name="connsiteY132" fmla="*/ 469646 h 553151"/>
              <a:gd name="connsiteX133" fmla="*/ 48916 w 1393974"/>
              <a:gd name="connsiteY133" fmla="*/ 455319 h 553151"/>
              <a:gd name="connsiteX134" fmla="*/ 97832 w 1393974"/>
              <a:gd name="connsiteY134" fmla="*/ 504235 h 553151"/>
              <a:gd name="connsiteX135" fmla="*/ 48916 w 1393974"/>
              <a:gd name="connsiteY135" fmla="*/ 553151 h 553151"/>
              <a:gd name="connsiteX136" fmla="*/ 0 w 1393974"/>
              <a:gd name="connsiteY136" fmla="*/ 504235 h 553151"/>
              <a:gd name="connsiteX137" fmla="*/ 14327 w 1393974"/>
              <a:gd name="connsiteY137" fmla="*/ 469646 h 553151"/>
              <a:gd name="connsiteX138" fmla="*/ 384653 w 1393974"/>
              <a:gd name="connsiteY138" fmla="*/ 14327 h 553151"/>
              <a:gd name="connsiteX139" fmla="*/ 419242 w 1393974"/>
              <a:gd name="connsiteY139" fmla="*/ 0 h 553151"/>
              <a:gd name="connsiteX140" fmla="*/ 468158 w 1393974"/>
              <a:gd name="connsiteY140" fmla="*/ 48916 h 553151"/>
              <a:gd name="connsiteX141" fmla="*/ 419242 w 1393974"/>
              <a:gd name="connsiteY141" fmla="*/ 97832 h 553151"/>
              <a:gd name="connsiteX142" fmla="*/ 370326 w 1393974"/>
              <a:gd name="connsiteY142" fmla="*/ 48916 h 553151"/>
              <a:gd name="connsiteX143" fmla="*/ 384653 w 1393974"/>
              <a:gd name="connsiteY143" fmla="*/ 14327 h 553151"/>
              <a:gd name="connsiteX144" fmla="*/ 199490 w 1393974"/>
              <a:gd name="connsiteY144" fmla="*/ 166100 h 553151"/>
              <a:gd name="connsiteX145" fmla="*/ 234079 w 1393974"/>
              <a:gd name="connsiteY145" fmla="*/ 151773 h 553151"/>
              <a:gd name="connsiteX146" fmla="*/ 282995 w 1393974"/>
              <a:gd name="connsiteY146" fmla="*/ 200689 h 553151"/>
              <a:gd name="connsiteX147" fmla="*/ 234079 w 1393974"/>
              <a:gd name="connsiteY147" fmla="*/ 249605 h 553151"/>
              <a:gd name="connsiteX148" fmla="*/ 185163 w 1393974"/>
              <a:gd name="connsiteY148" fmla="*/ 200689 h 553151"/>
              <a:gd name="connsiteX149" fmla="*/ 199490 w 1393974"/>
              <a:gd name="connsiteY149" fmla="*/ 166100 h 553151"/>
              <a:gd name="connsiteX150" fmla="*/ 14327 w 1393974"/>
              <a:gd name="connsiteY150" fmla="*/ 317873 h 553151"/>
              <a:gd name="connsiteX151" fmla="*/ 48916 w 1393974"/>
              <a:gd name="connsiteY151" fmla="*/ 303546 h 553151"/>
              <a:gd name="connsiteX152" fmla="*/ 97832 w 1393974"/>
              <a:gd name="connsiteY152" fmla="*/ 352462 h 553151"/>
              <a:gd name="connsiteX153" fmla="*/ 48916 w 1393974"/>
              <a:gd name="connsiteY153" fmla="*/ 401378 h 553151"/>
              <a:gd name="connsiteX154" fmla="*/ 0 w 1393974"/>
              <a:gd name="connsiteY154" fmla="*/ 352462 h 553151"/>
              <a:gd name="connsiteX155" fmla="*/ 14327 w 1393974"/>
              <a:gd name="connsiteY155" fmla="*/ 317873 h 553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Lst>
            <a:rect l="l" t="t" r="r" b="b"/>
            <a:pathLst>
              <a:path w="1393974" h="553151">
                <a:moveTo>
                  <a:pt x="1310469" y="469646"/>
                </a:moveTo>
                <a:cubicBezTo>
                  <a:pt x="1319321" y="460794"/>
                  <a:pt x="1331550" y="455319"/>
                  <a:pt x="1345058" y="455319"/>
                </a:cubicBezTo>
                <a:cubicBezTo>
                  <a:pt x="1372074" y="455319"/>
                  <a:pt x="1393974" y="477219"/>
                  <a:pt x="1393974" y="504235"/>
                </a:cubicBezTo>
                <a:cubicBezTo>
                  <a:pt x="1393974" y="531251"/>
                  <a:pt x="1372074" y="553151"/>
                  <a:pt x="1345058" y="553151"/>
                </a:cubicBezTo>
                <a:cubicBezTo>
                  <a:pt x="1318042" y="553151"/>
                  <a:pt x="1296142" y="531251"/>
                  <a:pt x="1296142" y="504235"/>
                </a:cubicBezTo>
                <a:cubicBezTo>
                  <a:pt x="1296142" y="490727"/>
                  <a:pt x="1301617" y="478498"/>
                  <a:pt x="1310469" y="469646"/>
                </a:cubicBezTo>
                <a:close/>
                <a:moveTo>
                  <a:pt x="1310469" y="317873"/>
                </a:moveTo>
                <a:cubicBezTo>
                  <a:pt x="1319321" y="309021"/>
                  <a:pt x="1331550" y="303546"/>
                  <a:pt x="1345058" y="303546"/>
                </a:cubicBezTo>
                <a:cubicBezTo>
                  <a:pt x="1372074" y="303546"/>
                  <a:pt x="1393974" y="325446"/>
                  <a:pt x="1393974" y="352462"/>
                </a:cubicBezTo>
                <a:cubicBezTo>
                  <a:pt x="1393974" y="379478"/>
                  <a:pt x="1372074" y="401378"/>
                  <a:pt x="1345058" y="401378"/>
                </a:cubicBezTo>
                <a:cubicBezTo>
                  <a:pt x="1318042" y="401378"/>
                  <a:pt x="1296142" y="379478"/>
                  <a:pt x="1296142" y="352462"/>
                </a:cubicBezTo>
                <a:cubicBezTo>
                  <a:pt x="1296142" y="338954"/>
                  <a:pt x="1301617" y="326725"/>
                  <a:pt x="1310469" y="317873"/>
                </a:cubicBezTo>
                <a:close/>
                <a:moveTo>
                  <a:pt x="1125306" y="469646"/>
                </a:moveTo>
                <a:cubicBezTo>
                  <a:pt x="1134158" y="460794"/>
                  <a:pt x="1146388" y="455319"/>
                  <a:pt x="1159895" y="455319"/>
                </a:cubicBezTo>
                <a:cubicBezTo>
                  <a:pt x="1186911" y="455319"/>
                  <a:pt x="1208811" y="477219"/>
                  <a:pt x="1208811" y="504235"/>
                </a:cubicBezTo>
                <a:cubicBezTo>
                  <a:pt x="1208811" y="531251"/>
                  <a:pt x="1186911" y="553151"/>
                  <a:pt x="1159895" y="553151"/>
                </a:cubicBezTo>
                <a:cubicBezTo>
                  <a:pt x="1132879" y="553151"/>
                  <a:pt x="1110979" y="531251"/>
                  <a:pt x="1110979" y="504235"/>
                </a:cubicBezTo>
                <a:cubicBezTo>
                  <a:pt x="1110979" y="490727"/>
                  <a:pt x="1116454" y="478498"/>
                  <a:pt x="1125306" y="469646"/>
                </a:cubicBezTo>
                <a:close/>
                <a:moveTo>
                  <a:pt x="1125306" y="317873"/>
                </a:moveTo>
                <a:cubicBezTo>
                  <a:pt x="1134158" y="309021"/>
                  <a:pt x="1146387" y="303546"/>
                  <a:pt x="1159895" y="303546"/>
                </a:cubicBezTo>
                <a:cubicBezTo>
                  <a:pt x="1186911" y="303546"/>
                  <a:pt x="1208811" y="325446"/>
                  <a:pt x="1208811" y="352462"/>
                </a:cubicBezTo>
                <a:cubicBezTo>
                  <a:pt x="1208811" y="379478"/>
                  <a:pt x="1186911" y="401378"/>
                  <a:pt x="1159895" y="401378"/>
                </a:cubicBezTo>
                <a:cubicBezTo>
                  <a:pt x="1132879" y="401378"/>
                  <a:pt x="1110979" y="379478"/>
                  <a:pt x="1110979" y="352462"/>
                </a:cubicBezTo>
                <a:cubicBezTo>
                  <a:pt x="1110979" y="338954"/>
                  <a:pt x="1116454" y="326725"/>
                  <a:pt x="1125306" y="317873"/>
                </a:cubicBezTo>
                <a:close/>
                <a:moveTo>
                  <a:pt x="940143" y="469646"/>
                </a:moveTo>
                <a:cubicBezTo>
                  <a:pt x="948995" y="460794"/>
                  <a:pt x="961224" y="455319"/>
                  <a:pt x="974732" y="455319"/>
                </a:cubicBezTo>
                <a:cubicBezTo>
                  <a:pt x="1001748" y="455319"/>
                  <a:pt x="1023648" y="477219"/>
                  <a:pt x="1023648" y="504235"/>
                </a:cubicBezTo>
                <a:cubicBezTo>
                  <a:pt x="1023648" y="531251"/>
                  <a:pt x="1001748" y="553151"/>
                  <a:pt x="974732" y="553151"/>
                </a:cubicBezTo>
                <a:cubicBezTo>
                  <a:pt x="947716" y="553151"/>
                  <a:pt x="925816" y="531251"/>
                  <a:pt x="925816" y="504235"/>
                </a:cubicBezTo>
                <a:cubicBezTo>
                  <a:pt x="925816" y="490727"/>
                  <a:pt x="931291" y="478498"/>
                  <a:pt x="940143" y="469646"/>
                </a:cubicBezTo>
                <a:close/>
                <a:moveTo>
                  <a:pt x="1125306" y="166100"/>
                </a:moveTo>
                <a:cubicBezTo>
                  <a:pt x="1134158" y="157248"/>
                  <a:pt x="1146387" y="151773"/>
                  <a:pt x="1159895" y="151773"/>
                </a:cubicBezTo>
                <a:cubicBezTo>
                  <a:pt x="1186911" y="151773"/>
                  <a:pt x="1208811" y="173673"/>
                  <a:pt x="1208811" y="200689"/>
                </a:cubicBezTo>
                <a:cubicBezTo>
                  <a:pt x="1208811" y="227705"/>
                  <a:pt x="1186911" y="249605"/>
                  <a:pt x="1159895" y="249605"/>
                </a:cubicBezTo>
                <a:cubicBezTo>
                  <a:pt x="1132879" y="249605"/>
                  <a:pt x="1110979" y="227705"/>
                  <a:pt x="1110979" y="200689"/>
                </a:cubicBezTo>
                <a:cubicBezTo>
                  <a:pt x="1110979" y="187181"/>
                  <a:pt x="1116454" y="174952"/>
                  <a:pt x="1125306" y="166100"/>
                </a:cubicBezTo>
                <a:close/>
                <a:moveTo>
                  <a:pt x="940143" y="317873"/>
                </a:moveTo>
                <a:cubicBezTo>
                  <a:pt x="948995" y="309021"/>
                  <a:pt x="961224" y="303546"/>
                  <a:pt x="974732" y="303546"/>
                </a:cubicBezTo>
                <a:cubicBezTo>
                  <a:pt x="1001748" y="303546"/>
                  <a:pt x="1023648" y="325446"/>
                  <a:pt x="1023648" y="352462"/>
                </a:cubicBezTo>
                <a:cubicBezTo>
                  <a:pt x="1023648" y="379478"/>
                  <a:pt x="1001748" y="401378"/>
                  <a:pt x="974732" y="401378"/>
                </a:cubicBezTo>
                <a:cubicBezTo>
                  <a:pt x="947716" y="401378"/>
                  <a:pt x="925816" y="379478"/>
                  <a:pt x="925816" y="352462"/>
                </a:cubicBezTo>
                <a:cubicBezTo>
                  <a:pt x="925816" y="338954"/>
                  <a:pt x="931291" y="326725"/>
                  <a:pt x="940143" y="317873"/>
                </a:cubicBezTo>
                <a:close/>
                <a:moveTo>
                  <a:pt x="754980" y="469646"/>
                </a:moveTo>
                <a:cubicBezTo>
                  <a:pt x="763832" y="460794"/>
                  <a:pt x="776062" y="455319"/>
                  <a:pt x="789569" y="455319"/>
                </a:cubicBezTo>
                <a:cubicBezTo>
                  <a:pt x="816585" y="455319"/>
                  <a:pt x="838485" y="477219"/>
                  <a:pt x="838485" y="504235"/>
                </a:cubicBezTo>
                <a:cubicBezTo>
                  <a:pt x="838485" y="531251"/>
                  <a:pt x="816585" y="553151"/>
                  <a:pt x="789569" y="553151"/>
                </a:cubicBezTo>
                <a:cubicBezTo>
                  <a:pt x="762553" y="553151"/>
                  <a:pt x="740653" y="531251"/>
                  <a:pt x="740653" y="504235"/>
                </a:cubicBezTo>
                <a:cubicBezTo>
                  <a:pt x="740653" y="490727"/>
                  <a:pt x="746128" y="478498"/>
                  <a:pt x="754980" y="469646"/>
                </a:cubicBezTo>
                <a:close/>
                <a:moveTo>
                  <a:pt x="940143" y="166100"/>
                </a:moveTo>
                <a:cubicBezTo>
                  <a:pt x="948995" y="157248"/>
                  <a:pt x="961225" y="151772"/>
                  <a:pt x="974732" y="151773"/>
                </a:cubicBezTo>
                <a:cubicBezTo>
                  <a:pt x="1001748" y="151773"/>
                  <a:pt x="1023648" y="173673"/>
                  <a:pt x="1023648" y="200689"/>
                </a:cubicBezTo>
                <a:cubicBezTo>
                  <a:pt x="1023648" y="227705"/>
                  <a:pt x="1001748" y="249605"/>
                  <a:pt x="974732" y="249605"/>
                </a:cubicBezTo>
                <a:cubicBezTo>
                  <a:pt x="947716" y="249605"/>
                  <a:pt x="925816" y="227705"/>
                  <a:pt x="925816" y="200689"/>
                </a:cubicBezTo>
                <a:cubicBezTo>
                  <a:pt x="925816" y="187181"/>
                  <a:pt x="931291" y="174952"/>
                  <a:pt x="940143" y="166100"/>
                </a:cubicBezTo>
                <a:close/>
                <a:moveTo>
                  <a:pt x="754980" y="317873"/>
                </a:moveTo>
                <a:cubicBezTo>
                  <a:pt x="763832" y="309021"/>
                  <a:pt x="776061" y="303546"/>
                  <a:pt x="789569" y="303546"/>
                </a:cubicBezTo>
                <a:cubicBezTo>
                  <a:pt x="816585" y="303546"/>
                  <a:pt x="838485" y="325446"/>
                  <a:pt x="838485" y="352462"/>
                </a:cubicBezTo>
                <a:cubicBezTo>
                  <a:pt x="838485" y="379478"/>
                  <a:pt x="816585" y="401378"/>
                  <a:pt x="789569" y="401378"/>
                </a:cubicBezTo>
                <a:cubicBezTo>
                  <a:pt x="762553" y="401378"/>
                  <a:pt x="740653" y="379478"/>
                  <a:pt x="740653" y="352462"/>
                </a:cubicBezTo>
                <a:cubicBezTo>
                  <a:pt x="740653" y="338954"/>
                  <a:pt x="746128" y="326725"/>
                  <a:pt x="754980" y="317873"/>
                </a:cubicBezTo>
                <a:close/>
                <a:moveTo>
                  <a:pt x="569817" y="469646"/>
                </a:moveTo>
                <a:cubicBezTo>
                  <a:pt x="578669" y="460794"/>
                  <a:pt x="590898" y="455319"/>
                  <a:pt x="604406" y="455319"/>
                </a:cubicBezTo>
                <a:cubicBezTo>
                  <a:pt x="631422" y="455319"/>
                  <a:pt x="653322" y="477219"/>
                  <a:pt x="653322" y="504235"/>
                </a:cubicBezTo>
                <a:cubicBezTo>
                  <a:pt x="653322" y="531251"/>
                  <a:pt x="631422" y="553151"/>
                  <a:pt x="604406" y="553151"/>
                </a:cubicBezTo>
                <a:cubicBezTo>
                  <a:pt x="577390" y="553151"/>
                  <a:pt x="555490" y="531251"/>
                  <a:pt x="555490" y="504235"/>
                </a:cubicBezTo>
                <a:cubicBezTo>
                  <a:pt x="555490" y="490727"/>
                  <a:pt x="560965" y="478498"/>
                  <a:pt x="569817" y="469646"/>
                </a:cubicBezTo>
                <a:close/>
                <a:moveTo>
                  <a:pt x="940143" y="14327"/>
                </a:moveTo>
                <a:cubicBezTo>
                  <a:pt x="948995" y="5475"/>
                  <a:pt x="961224" y="0"/>
                  <a:pt x="974732" y="0"/>
                </a:cubicBezTo>
                <a:cubicBezTo>
                  <a:pt x="1001748" y="0"/>
                  <a:pt x="1023648" y="21900"/>
                  <a:pt x="1023648" y="48916"/>
                </a:cubicBezTo>
                <a:cubicBezTo>
                  <a:pt x="1023648" y="75932"/>
                  <a:pt x="1001748" y="97832"/>
                  <a:pt x="974732" y="97832"/>
                </a:cubicBezTo>
                <a:cubicBezTo>
                  <a:pt x="947716" y="97832"/>
                  <a:pt x="925816" y="75932"/>
                  <a:pt x="925816" y="48916"/>
                </a:cubicBezTo>
                <a:cubicBezTo>
                  <a:pt x="925816" y="35408"/>
                  <a:pt x="931291" y="23179"/>
                  <a:pt x="940143" y="14327"/>
                </a:cubicBezTo>
                <a:close/>
                <a:moveTo>
                  <a:pt x="754980" y="166100"/>
                </a:moveTo>
                <a:cubicBezTo>
                  <a:pt x="763832" y="157248"/>
                  <a:pt x="776061" y="151773"/>
                  <a:pt x="789569" y="151773"/>
                </a:cubicBezTo>
                <a:cubicBezTo>
                  <a:pt x="816585" y="151773"/>
                  <a:pt x="838485" y="173673"/>
                  <a:pt x="838485" y="200689"/>
                </a:cubicBezTo>
                <a:cubicBezTo>
                  <a:pt x="838485" y="227705"/>
                  <a:pt x="816585" y="249605"/>
                  <a:pt x="789569" y="249605"/>
                </a:cubicBezTo>
                <a:cubicBezTo>
                  <a:pt x="762553" y="249605"/>
                  <a:pt x="740653" y="227705"/>
                  <a:pt x="740653" y="200689"/>
                </a:cubicBezTo>
                <a:cubicBezTo>
                  <a:pt x="740653" y="187181"/>
                  <a:pt x="746128" y="174952"/>
                  <a:pt x="754980" y="166100"/>
                </a:cubicBezTo>
                <a:close/>
                <a:moveTo>
                  <a:pt x="569817" y="317873"/>
                </a:moveTo>
                <a:cubicBezTo>
                  <a:pt x="578669" y="309021"/>
                  <a:pt x="590898" y="303546"/>
                  <a:pt x="604406" y="303546"/>
                </a:cubicBezTo>
                <a:cubicBezTo>
                  <a:pt x="631422" y="303546"/>
                  <a:pt x="653322" y="325446"/>
                  <a:pt x="653322" y="352462"/>
                </a:cubicBezTo>
                <a:cubicBezTo>
                  <a:pt x="653322" y="379478"/>
                  <a:pt x="631422" y="401378"/>
                  <a:pt x="604406" y="401378"/>
                </a:cubicBezTo>
                <a:cubicBezTo>
                  <a:pt x="577390" y="401378"/>
                  <a:pt x="555490" y="379478"/>
                  <a:pt x="555490" y="352462"/>
                </a:cubicBezTo>
                <a:cubicBezTo>
                  <a:pt x="555490" y="338954"/>
                  <a:pt x="560965" y="326725"/>
                  <a:pt x="569817" y="317873"/>
                </a:cubicBezTo>
                <a:close/>
                <a:moveTo>
                  <a:pt x="384653" y="469646"/>
                </a:moveTo>
                <a:cubicBezTo>
                  <a:pt x="393505" y="460794"/>
                  <a:pt x="405734" y="455319"/>
                  <a:pt x="419242" y="455319"/>
                </a:cubicBezTo>
                <a:cubicBezTo>
                  <a:pt x="446258" y="455319"/>
                  <a:pt x="468158" y="477219"/>
                  <a:pt x="468158" y="504235"/>
                </a:cubicBezTo>
                <a:cubicBezTo>
                  <a:pt x="468158" y="531251"/>
                  <a:pt x="446258" y="553151"/>
                  <a:pt x="419242" y="553151"/>
                </a:cubicBezTo>
                <a:cubicBezTo>
                  <a:pt x="392226" y="553151"/>
                  <a:pt x="370326" y="531251"/>
                  <a:pt x="370326" y="504235"/>
                </a:cubicBezTo>
                <a:cubicBezTo>
                  <a:pt x="370326" y="490727"/>
                  <a:pt x="375801" y="478498"/>
                  <a:pt x="384653" y="469646"/>
                </a:cubicBezTo>
                <a:close/>
                <a:moveTo>
                  <a:pt x="754980" y="14327"/>
                </a:moveTo>
                <a:cubicBezTo>
                  <a:pt x="763832" y="5475"/>
                  <a:pt x="776061" y="-1"/>
                  <a:pt x="789569" y="0"/>
                </a:cubicBezTo>
                <a:cubicBezTo>
                  <a:pt x="816585" y="0"/>
                  <a:pt x="838485" y="21900"/>
                  <a:pt x="838485" y="48916"/>
                </a:cubicBezTo>
                <a:cubicBezTo>
                  <a:pt x="838485" y="75932"/>
                  <a:pt x="816585" y="97832"/>
                  <a:pt x="789569" y="97832"/>
                </a:cubicBezTo>
                <a:cubicBezTo>
                  <a:pt x="762553" y="97832"/>
                  <a:pt x="740653" y="75932"/>
                  <a:pt x="740653" y="48916"/>
                </a:cubicBezTo>
                <a:cubicBezTo>
                  <a:pt x="740653" y="35408"/>
                  <a:pt x="746128" y="23179"/>
                  <a:pt x="754980" y="14327"/>
                </a:cubicBezTo>
                <a:close/>
                <a:moveTo>
                  <a:pt x="569817" y="166100"/>
                </a:moveTo>
                <a:cubicBezTo>
                  <a:pt x="578669" y="157248"/>
                  <a:pt x="590899" y="151772"/>
                  <a:pt x="604406" y="151773"/>
                </a:cubicBezTo>
                <a:cubicBezTo>
                  <a:pt x="631422" y="151773"/>
                  <a:pt x="653322" y="173673"/>
                  <a:pt x="653322" y="200689"/>
                </a:cubicBezTo>
                <a:cubicBezTo>
                  <a:pt x="653322" y="227705"/>
                  <a:pt x="631422" y="249605"/>
                  <a:pt x="604406" y="249605"/>
                </a:cubicBezTo>
                <a:cubicBezTo>
                  <a:pt x="577390" y="249605"/>
                  <a:pt x="555490" y="227705"/>
                  <a:pt x="555490" y="200689"/>
                </a:cubicBezTo>
                <a:cubicBezTo>
                  <a:pt x="555490" y="187181"/>
                  <a:pt x="560965" y="174952"/>
                  <a:pt x="569817" y="166100"/>
                </a:cubicBezTo>
                <a:close/>
                <a:moveTo>
                  <a:pt x="384653" y="317873"/>
                </a:moveTo>
                <a:cubicBezTo>
                  <a:pt x="393505" y="309021"/>
                  <a:pt x="405735" y="303546"/>
                  <a:pt x="419242" y="303546"/>
                </a:cubicBezTo>
                <a:cubicBezTo>
                  <a:pt x="446258" y="303546"/>
                  <a:pt x="468158" y="325446"/>
                  <a:pt x="468158" y="352462"/>
                </a:cubicBezTo>
                <a:cubicBezTo>
                  <a:pt x="468158" y="379478"/>
                  <a:pt x="446258" y="401378"/>
                  <a:pt x="419242" y="401378"/>
                </a:cubicBezTo>
                <a:cubicBezTo>
                  <a:pt x="392226" y="401378"/>
                  <a:pt x="370326" y="379478"/>
                  <a:pt x="370326" y="352462"/>
                </a:cubicBezTo>
                <a:cubicBezTo>
                  <a:pt x="370326" y="338954"/>
                  <a:pt x="375801" y="326725"/>
                  <a:pt x="384653" y="317873"/>
                </a:cubicBezTo>
                <a:close/>
                <a:moveTo>
                  <a:pt x="199490" y="469646"/>
                </a:moveTo>
                <a:cubicBezTo>
                  <a:pt x="208342" y="460794"/>
                  <a:pt x="220572" y="455318"/>
                  <a:pt x="234079" y="455319"/>
                </a:cubicBezTo>
                <a:cubicBezTo>
                  <a:pt x="261095" y="455319"/>
                  <a:pt x="282995" y="477219"/>
                  <a:pt x="282995" y="504235"/>
                </a:cubicBezTo>
                <a:cubicBezTo>
                  <a:pt x="282995" y="531251"/>
                  <a:pt x="261095" y="553151"/>
                  <a:pt x="234079" y="553151"/>
                </a:cubicBezTo>
                <a:cubicBezTo>
                  <a:pt x="207063" y="553151"/>
                  <a:pt x="185163" y="531251"/>
                  <a:pt x="185163" y="504235"/>
                </a:cubicBezTo>
                <a:cubicBezTo>
                  <a:pt x="185163" y="490727"/>
                  <a:pt x="190638" y="478498"/>
                  <a:pt x="199490" y="469646"/>
                </a:cubicBezTo>
                <a:close/>
                <a:moveTo>
                  <a:pt x="569817" y="14327"/>
                </a:moveTo>
                <a:cubicBezTo>
                  <a:pt x="578669" y="5475"/>
                  <a:pt x="590898" y="0"/>
                  <a:pt x="604406" y="0"/>
                </a:cubicBezTo>
                <a:cubicBezTo>
                  <a:pt x="631422" y="0"/>
                  <a:pt x="653322" y="21900"/>
                  <a:pt x="653322" y="48916"/>
                </a:cubicBezTo>
                <a:cubicBezTo>
                  <a:pt x="653322" y="75932"/>
                  <a:pt x="631422" y="97832"/>
                  <a:pt x="604406" y="97832"/>
                </a:cubicBezTo>
                <a:cubicBezTo>
                  <a:pt x="577390" y="97832"/>
                  <a:pt x="555490" y="75932"/>
                  <a:pt x="555490" y="48916"/>
                </a:cubicBezTo>
                <a:cubicBezTo>
                  <a:pt x="555490" y="35408"/>
                  <a:pt x="560965" y="23179"/>
                  <a:pt x="569817" y="14327"/>
                </a:cubicBezTo>
                <a:close/>
                <a:moveTo>
                  <a:pt x="384653" y="166100"/>
                </a:moveTo>
                <a:cubicBezTo>
                  <a:pt x="393505" y="157249"/>
                  <a:pt x="405734" y="151773"/>
                  <a:pt x="419242" y="151773"/>
                </a:cubicBezTo>
                <a:cubicBezTo>
                  <a:pt x="446258" y="151773"/>
                  <a:pt x="468158" y="173673"/>
                  <a:pt x="468158" y="200689"/>
                </a:cubicBezTo>
                <a:cubicBezTo>
                  <a:pt x="468158" y="227705"/>
                  <a:pt x="446258" y="249605"/>
                  <a:pt x="419242" y="249605"/>
                </a:cubicBezTo>
                <a:cubicBezTo>
                  <a:pt x="392226" y="249605"/>
                  <a:pt x="370326" y="227705"/>
                  <a:pt x="370326" y="200689"/>
                </a:cubicBezTo>
                <a:cubicBezTo>
                  <a:pt x="370326" y="187181"/>
                  <a:pt x="375801" y="174952"/>
                  <a:pt x="384653" y="166100"/>
                </a:cubicBezTo>
                <a:close/>
                <a:moveTo>
                  <a:pt x="199490" y="317873"/>
                </a:moveTo>
                <a:cubicBezTo>
                  <a:pt x="208342" y="309021"/>
                  <a:pt x="220571" y="303546"/>
                  <a:pt x="234079" y="303546"/>
                </a:cubicBezTo>
                <a:cubicBezTo>
                  <a:pt x="261095" y="303546"/>
                  <a:pt x="282995" y="325446"/>
                  <a:pt x="282995" y="352462"/>
                </a:cubicBezTo>
                <a:cubicBezTo>
                  <a:pt x="282995" y="379478"/>
                  <a:pt x="261095" y="401378"/>
                  <a:pt x="234079" y="401378"/>
                </a:cubicBezTo>
                <a:cubicBezTo>
                  <a:pt x="207063" y="401378"/>
                  <a:pt x="185163" y="379478"/>
                  <a:pt x="185163" y="352462"/>
                </a:cubicBezTo>
                <a:cubicBezTo>
                  <a:pt x="185163" y="338954"/>
                  <a:pt x="190638" y="326725"/>
                  <a:pt x="199490" y="317873"/>
                </a:cubicBezTo>
                <a:close/>
                <a:moveTo>
                  <a:pt x="14327" y="469646"/>
                </a:moveTo>
                <a:cubicBezTo>
                  <a:pt x="23179" y="460794"/>
                  <a:pt x="35408" y="455319"/>
                  <a:pt x="48916" y="455319"/>
                </a:cubicBezTo>
                <a:cubicBezTo>
                  <a:pt x="75932" y="455319"/>
                  <a:pt x="97832" y="477219"/>
                  <a:pt x="97832" y="504235"/>
                </a:cubicBezTo>
                <a:cubicBezTo>
                  <a:pt x="97832" y="531251"/>
                  <a:pt x="75932" y="553151"/>
                  <a:pt x="48916" y="553151"/>
                </a:cubicBezTo>
                <a:cubicBezTo>
                  <a:pt x="21900" y="553151"/>
                  <a:pt x="0" y="531251"/>
                  <a:pt x="0" y="504235"/>
                </a:cubicBezTo>
                <a:cubicBezTo>
                  <a:pt x="0" y="490727"/>
                  <a:pt x="5475" y="478498"/>
                  <a:pt x="14327" y="469646"/>
                </a:cubicBezTo>
                <a:close/>
                <a:moveTo>
                  <a:pt x="384653" y="14327"/>
                </a:moveTo>
                <a:cubicBezTo>
                  <a:pt x="393505" y="5475"/>
                  <a:pt x="405734" y="0"/>
                  <a:pt x="419242" y="0"/>
                </a:cubicBezTo>
                <a:cubicBezTo>
                  <a:pt x="446258" y="0"/>
                  <a:pt x="468158" y="21900"/>
                  <a:pt x="468158" y="48916"/>
                </a:cubicBezTo>
                <a:cubicBezTo>
                  <a:pt x="468158" y="75932"/>
                  <a:pt x="446258" y="97832"/>
                  <a:pt x="419242" y="97832"/>
                </a:cubicBezTo>
                <a:cubicBezTo>
                  <a:pt x="392226" y="97832"/>
                  <a:pt x="370326" y="75932"/>
                  <a:pt x="370326" y="48916"/>
                </a:cubicBezTo>
                <a:cubicBezTo>
                  <a:pt x="370326" y="35408"/>
                  <a:pt x="375801" y="23179"/>
                  <a:pt x="384653" y="14327"/>
                </a:cubicBezTo>
                <a:close/>
                <a:moveTo>
                  <a:pt x="199490" y="166100"/>
                </a:moveTo>
                <a:cubicBezTo>
                  <a:pt x="208342" y="157248"/>
                  <a:pt x="220571" y="151773"/>
                  <a:pt x="234079" y="151773"/>
                </a:cubicBezTo>
                <a:cubicBezTo>
                  <a:pt x="261095" y="151773"/>
                  <a:pt x="282995" y="173673"/>
                  <a:pt x="282995" y="200689"/>
                </a:cubicBezTo>
                <a:cubicBezTo>
                  <a:pt x="282995" y="227705"/>
                  <a:pt x="261095" y="249605"/>
                  <a:pt x="234079" y="249605"/>
                </a:cubicBezTo>
                <a:cubicBezTo>
                  <a:pt x="207063" y="249605"/>
                  <a:pt x="185163" y="227705"/>
                  <a:pt x="185163" y="200689"/>
                </a:cubicBezTo>
                <a:cubicBezTo>
                  <a:pt x="185163" y="187181"/>
                  <a:pt x="190638" y="174952"/>
                  <a:pt x="199490" y="166100"/>
                </a:cubicBezTo>
                <a:close/>
                <a:moveTo>
                  <a:pt x="14327" y="317873"/>
                </a:moveTo>
                <a:cubicBezTo>
                  <a:pt x="23179" y="309021"/>
                  <a:pt x="35408" y="303546"/>
                  <a:pt x="48916" y="303546"/>
                </a:cubicBezTo>
                <a:cubicBezTo>
                  <a:pt x="75932" y="303546"/>
                  <a:pt x="97832" y="325446"/>
                  <a:pt x="97832" y="352462"/>
                </a:cubicBezTo>
                <a:cubicBezTo>
                  <a:pt x="97832" y="379478"/>
                  <a:pt x="75932" y="401378"/>
                  <a:pt x="48916" y="401378"/>
                </a:cubicBezTo>
                <a:cubicBezTo>
                  <a:pt x="21900" y="401378"/>
                  <a:pt x="0" y="379478"/>
                  <a:pt x="0" y="352462"/>
                </a:cubicBezTo>
                <a:cubicBezTo>
                  <a:pt x="0" y="338954"/>
                  <a:pt x="5475" y="326725"/>
                  <a:pt x="14327" y="317873"/>
                </a:cubicBezTo>
                <a:close/>
              </a:path>
            </a:pathLst>
          </a:custGeom>
          <a:solidFill>
            <a:srgbClr val="FDC401"/>
          </a:solidFill>
          <a:ln>
            <a:noFill/>
          </a:ln>
          <a:effectLst>
            <a:outerShdw dist="38100" dir="2700000" algn="tl"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3" name="任意多边形: 形状 62">
            <a:extLst>
              <a:ext uri="{FF2B5EF4-FFF2-40B4-BE49-F238E27FC236}">
                <a16:creationId xmlns:a16="http://schemas.microsoft.com/office/drawing/2014/main" xmlns="" id="{52AE585B-4C71-41D7-BF21-D5A96C551825}"/>
              </a:ext>
            </a:extLst>
          </p:cNvPr>
          <p:cNvSpPr/>
          <p:nvPr/>
        </p:nvSpPr>
        <p:spPr>
          <a:xfrm rot="19125720">
            <a:off x="10357979" y="-1093079"/>
            <a:ext cx="2259393" cy="4714381"/>
          </a:xfrm>
          <a:custGeom>
            <a:avLst/>
            <a:gdLst>
              <a:gd name="connsiteX0" fmla="*/ 386131 w 2259393"/>
              <a:gd name="connsiteY0" fmla="*/ 4273897 h 4714381"/>
              <a:gd name="connsiteX1" fmla="*/ 0 w 2259393"/>
              <a:gd name="connsiteY1" fmla="*/ 4714381 h 4714381"/>
              <a:gd name="connsiteX2" fmla="*/ 0 w 2259393"/>
              <a:gd name="connsiteY2" fmla="*/ 4273896 h 4714381"/>
              <a:gd name="connsiteX3" fmla="*/ 1322763 w 2259393"/>
              <a:gd name="connsiteY3" fmla="*/ 3205422 h 4714381"/>
              <a:gd name="connsiteX4" fmla="*/ 865882 w 2259393"/>
              <a:gd name="connsiteY4" fmla="*/ 3726614 h 4714381"/>
              <a:gd name="connsiteX5" fmla="*/ 0 w 2259393"/>
              <a:gd name="connsiteY5" fmla="*/ 3726614 h 4714381"/>
              <a:gd name="connsiteX6" fmla="*/ 0 w 2259393"/>
              <a:gd name="connsiteY6" fmla="*/ 3205422 h 4714381"/>
              <a:gd name="connsiteX7" fmla="*/ 2259393 w 2259393"/>
              <a:gd name="connsiteY7" fmla="*/ 2136948 h 4714381"/>
              <a:gd name="connsiteX8" fmla="*/ 1802513 w 2259393"/>
              <a:gd name="connsiteY8" fmla="*/ 2658140 h 4714381"/>
              <a:gd name="connsiteX9" fmla="*/ 0 w 2259393"/>
              <a:gd name="connsiteY9" fmla="*/ 2658140 h 4714381"/>
              <a:gd name="connsiteX10" fmla="*/ 0 w 2259393"/>
              <a:gd name="connsiteY10" fmla="*/ 2136948 h 4714381"/>
              <a:gd name="connsiteX11" fmla="*/ 1577258 w 2259393"/>
              <a:gd name="connsiteY11" fmla="*/ 1068474 h 4714381"/>
              <a:gd name="connsiteX12" fmla="*/ 2171815 w 2259393"/>
              <a:gd name="connsiteY12" fmla="*/ 1589667 h 4714381"/>
              <a:gd name="connsiteX13" fmla="*/ 0 w 2259393"/>
              <a:gd name="connsiteY13" fmla="*/ 1589667 h 4714381"/>
              <a:gd name="connsiteX14" fmla="*/ 0 w 2259393"/>
              <a:gd name="connsiteY14" fmla="*/ 1068474 h 4714381"/>
              <a:gd name="connsiteX15" fmla="*/ 358381 w 2259393"/>
              <a:gd name="connsiteY15" fmla="*/ 0 h 4714381"/>
              <a:gd name="connsiteX16" fmla="*/ 952939 w 2259393"/>
              <a:gd name="connsiteY16" fmla="*/ 521193 h 4714381"/>
              <a:gd name="connsiteX17" fmla="*/ 0 w 2259393"/>
              <a:gd name="connsiteY17" fmla="*/ 521192 h 4714381"/>
              <a:gd name="connsiteX18" fmla="*/ 0 w 2259393"/>
              <a:gd name="connsiteY18" fmla="*/ 0 h 4714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59393" h="4714381">
                <a:moveTo>
                  <a:pt x="386131" y="4273897"/>
                </a:moveTo>
                <a:lnTo>
                  <a:pt x="0" y="4714381"/>
                </a:lnTo>
                <a:lnTo>
                  <a:pt x="0" y="4273896"/>
                </a:lnTo>
                <a:close/>
                <a:moveTo>
                  <a:pt x="1322763" y="3205422"/>
                </a:moveTo>
                <a:lnTo>
                  <a:pt x="865882" y="3726614"/>
                </a:lnTo>
                <a:lnTo>
                  <a:pt x="0" y="3726614"/>
                </a:lnTo>
                <a:lnTo>
                  <a:pt x="0" y="3205422"/>
                </a:lnTo>
                <a:close/>
                <a:moveTo>
                  <a:pt x="2259393" y="2136948"/>
                </a:moveTo>
                <a:lnTo>
                  <a:pt x="1802513" y="2658140"/>
                </a:lnTo>
                <a:lnTo>
                  <a:pt x="0" y="2658140"/>
                </a:lnTo>
                <a:lnTo>
                  <a:pt x="0" y="2136948"/>
                </a:lnTo>
                <a:close/>
                <a:moveTo>
                  <a:pt x="1577258" y="1068474"/>
                </a:moveTo>
                <a:lnTo>
                  <a:pt x="2171815" y="1589667"/>
                </a:lnTo>
                <a:lnTo>
                  <a:pt x="0" y="1589667"/>
                </a:lnTo>
                <a:lnTo>
                  <a:pt x="0" y="1068474"/>
                </a:lnTo>
                <a:close/>
                <a:moveTo>
                  <a:pt x="358381" y="0"/>
                </a:moveTo>
                <a:lnTo>
                  <a:pt x="952939" y="521193"/>
                </a:lnTo>
                <a:lnTo>
                  <a:pt x="0" y="521192"/>
                </a:lnTo>
                <a:lnTo>
                  <a:pt x="0" y="0"/>
                </a:lnTo>
                <a:close/>
              </a:path>
            </a:pathLst>
          </a:custGeom>
          <a:solidFill>
            <a:srgbClr val="FDC40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0" name="文本框 59">
            <a:extLst>
              <a:ext uri="{FF2B5EF4-FFF2-40B4-BE49-F238E27FC236}">
                <a16:creationId xmlns:a16="http://schemas.microsoft.com/office/drawing/2014/main" xmlns="" id="{4A9E5D81-FEF2-4447-9ADA-E212D15F72A3}"/>
              </a:ext>
            </a:extLst>
          </p:cNvPr>
          <p:cNvSpPr txBox="1"/>
          <p:nvPr/>
        </p:nvSpPr>
        <p:spPr>
          <a:xfrm rot="20325313">
            <a:off x="-55454" y="350565"/>
            <a:ext cx="3605948" cy="144655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800" b="1" i="0" u="none" strike="noStrike" kern="1200" cap="none" spc="0" normalizeH="0" baseline="0" noProof="0" dirty="0">
                <a:ln w="38100">
                  <a:solidFill>
                    <a:sysClr val="windowText" lastClr="000000"/>
                  </a:solidFill>
                </a:ln>
                <a:solidFill>
                  <a:prstClr val="white"/>
                </a:solidFill>
                <a:effectLst>
                  <a:outerShdw dist="101600" dir="2700000" algn="tl" rotWithShape="0">
                    <a:prstClr val="black">
                      <a:alpha val="40000"/>
                    </a:prstClr>
                  </a:outerShdw>
                </a:effectLst>
                <a:uLnTx/>
                <a:uFillTx/>
                <a:latin typeface="站酷锐锐体" panose="00020600040101010101" pitchFamily="18" charset="-122"/>
                <a:ea typeface="站酷锐锐体" panose="00020600040101010101" pitchFamily="18" charset="-122"/>
                <a:cs typeface="+mn-cs"/>
              </a:rPr>
              <a:t>目录页</a:t>
            </a:r>
          </a:p>
        </p:txBody>
      </p:sp>
      <p:grpSp>
        <p:nvGrpSpPr>
          <p:cNvPr id="4" name="组合 3">
            <a:extLst>
              <a:ext uri="{FF2B5EF4-FFF2-40B4-BE49-F238E27FC236}">
                <a16:creationId xmlns:a16="http://schemas.microsoft.com/office/drawing/2014/main" xmlns="" id="{9CC25D0F-08CA-479B-AD26-CBE10E68658B}"/>
              </a:ext>
            </a:extLst>
          </p:cNvPr>
          <p:cNvGrpSpPr/>
          <p:nvPr/>
        </p:nvGrpSpPr>
        <p:grpSpPr>
          <a:xfrm>
            <a:off x="2352961" y="2451182"/>
            <a:ext cx="3390106" cy="1294738"/>
            <a:chOff x="2352961" y="2451182"/>
            <a:chExt cx="3390106" cy="1294738"/>
          </a:xfrm>
        </p:grpSpPr>
        <p:sp>
          <p:nvSpPr>
            <p:cNvPr id="77" name="矩形 76">
              <a:extLst>
                <a:ext uri="{FF2B5EF4-FFF2-40B4-BE49-F238E27FC236}">
                  <a16:creationId xmlns:a16="http://schemas.microsoft.com/office/drawing/2014/main" xmlns="" id="{1F4E604E-AEA9-46E9-B139-EBA3EF7B105F}"/>
                </a:ext>
              </a:extLst>
            </p:cNvPr>
            <p:cNvSpPr/>
            <p:nvPr/>
          </p:nvSpPr>
          <p:spPr>
            <a:xfrm flipH="1">
              <a:off x="4256014" y="2697053"/>
              <a:ext cx="1109893" cy="358725"/>
            </a:xfrm>
            <a:prstGeom prst="rect">
              <a:avLst/>
            </a:prstGeom>
            <a:solidFill>
              <a:srgbClr val="FDC40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1" name="任意多边形: 形状 70">
              <a:extLst>
                <a:ext uri="{FF2B5EF4-FFF2-40B4-BE49-F238E27FC236}">
                  <a16:creationId xmlns:a16="http://schemas.microsoft.com/office/drawing/2014/main" xmlns="" id="{43F66A8C-1A9D-4DE8-A1D5-02CE7B892B09}"/>
                </a:ext>
              </a:extLst>
            </p:cNvPr>
            <p:cNvSpPr/>
            <p:nvPr/>
          </p:nvSpPr>
          <p:spPr>
            <a:xfrm flipH="1">
              <a:off x="2352961" y="2625840"/>
              <a:ext cx="3390106" cy="1101424"/>
            </a:xfrm>
            <a:custGeom>
              <a:avLst/>
              <a:gdLst>
                <a:gd name="connsiteX0" fmla="*/ 0 w 2720644"/>
                <a:gd name="connsiteY0" fmla="*/ 0 h 883920"/>
                <a:gd name="connsiteX1" fmla="*/ 139658 w 2720644"/>
                <a:gd name="connsiteY1" fmla="*/ 0 h 883920"/>
                <a:gd name="connsiteX2" fmla="*/ 174138 w 2720644"/>
                <a:gd name="connsiteY2" fmla="*/ 52591 h 883920"/>
                <a:gd name="connsiteX3" fmla="*/ 559574 w 2720644"/>
                <a:gd name="connsiteY3" fmla="*/ 222250 h 883920"/>
                <a:gd name="connsiteX4" fmla="*/ 945010 w 2720644"/>
                <a:gd name="connsiteY4" fmla="*/ 52591 h 883920"/>
                <a:gd name="connsiteX5" fmla="*/ 979491 w 2720644"/>
                <a:gd name="connsiteY5" fmla="*/ 0 h 883920"/>
                <a:gd name="connsiteX6" fmla="*/ 2720644 w 2720644"/>
                <a:gd name="connsiteY6" fmla="*/ 0 h 883920"/>
                <a:gd name="connsiteX7" fmla="*/ 2720644 w 2720644"/>
                <a:gd name="connsiteY7" fmla="*/ 883920 h 883920"/>
                <a:gd name="connsiteX8" fmla="*/ 0 w 2720644"/>
                <a:gd name="connsiteY8" fmla="*/ 883920 h 883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20644" h="883920">
                  <a:moveTo>
                    <a:pt x="0" y="0"/>
                  </a:moveTo>
                  <a:lnTo>
                    <a:pt x="139658" y="0"/>
                  </a:lnTo>
                  <a:lnTo>
                    <a:pt x="174138" y="52591"/>
                  </a:lnTo>
                  <a:cubicBezTo>
                    <a:pt x="257670" y="154951"/>
                    <a:pt x="399129" y="222250"/>
                    <a:pt x="559574" y="222250"/>
                  </a:cubicBezTo>
                  <a:cubicBezTo>
                    <a:pt x="720020" y="222250"/>
                    <a:pt x="861479" y="154951"/>
                    <a:pt x="945010" y="52591"/>
                  </a:cubicBezTo>
                  <a:lnTo>
                    <a:pt x="979491" y="0"/>
                  </a:lnTo>
                  <a:lnTo>
                    <a:pt x="2720644" y="0"/>
                  </a:lnTo>
                  <a:lnTo>
                    <a:pt x="2720644" y="883920"/>
                  </a:lnTo>
                  <a:lnTo>
                    <a:pt x="0" y="883920"/>
                  </a:lnTo>
                  <a:close/>
                </a:path>
              </a:pathLst>
            </a:custGeom>
            <a:solidFill>
              <a:srgbClr val="FF2D5A"/>
            </a:solidFill>
            <a:ln w="28575">
              <a:solidFill>
                <a:schemeClr val="tx1"/>
              </a:solidFill>
            </a:ln>
            <a:effectLst>
              <a:outerShdw dist="101600" dir="2700000" algn="tl" rotWithShape="0">
                <a:srgbClr val="00206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0" name="矩形 69">
              <a:extLst>
                <a:ext uri="{FF2B5EF4-FFF2-40B4-BE49-F238E27FC236}">
                  <a16:creationId xmlns:a16="http://schemas.microsoft.com/office/drawing/2014/main" xmlns="" id="{631E8CDD-A217-435B-9B0D-A2363A0E100F}"/>
                </a:ext>
              </a:extLst>
            </p:cNvPr>
            <p:cNvSpPr/>
            <p:nvPr/>
          </p:nvSpPr>
          <p:spPr>
            <a:xfrm flipH="1">
              <a:off x="2481845" y="2476015"/>
              <a:ext cx="697183" cy="319666"/>
            </a:xfrm>
            <a:prstGeom prst="rect">
              <a:avLst/>
            </a:prstGeom>
            <a:solidFill>
              <a:srgbClr val="FDC40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7" name="矩形: 圆角 16">
              <a:extLst>
                <a:ext uri="{FF2B5EF4-FFF2-40B4-BE49-F238E27FC236}">
                  <a16:creationId xmlns:a16="http://schemas.microsoft.com/office/drawing/2014/main" xmlns="" id="{A5A113DE-2135-4BFE-95C2-8B5B1B32A73F}"/>
                </a:ext>
              </a:extLst>
            </p:cNvPr>
            <p:cNvSpPr/>
            <p:nvPr/>
          </p:nvSpPr>
          <p:spPr>
            <a:xfrm rot="17860661">
              <a:off x="2403375" y="3669754"/>
              <a:ext cx="123533" cy="28800"/>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1" name="矩形: 圆角 110">
              <a:extLst>
                <a:ext uri="{FF2B5EF4-FFF2-40B4-BE49-F238E27FC236}">
                  <a16:creationId xmlns:a16="http://schemas.microsoft.com/office/drawing/2014/main" xmlns="" id="{18BD0062-E6D1-4955-9503-D8609B441D09}"/>
                </a:ext>
              </a:extLst>
            </p:cNvPr>
            <p:cNvSpPr/>
            <p:nvPr/>
          </p:nvSpPr>
          <p:spPr>
            <a:xfrm rot="17860660">
              <a:off x="2554082" y="3669754"/>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12" name="矩形: 圆角 111">
              <a:extLst>
                <a:ext uri="{FF2B5EF4-FFF2-40B4-BE49-F238E27FC236}">
                  <a16:creationId xmlns:a16="http://schemas.microsoft.com/office/drawing/2014/main" xmlns="" id="{152583DB-B2C3-452D-823E-22EBEFD2243A}"/>
                </a:ext>
              </a:extLst>
            </p:cNvPr>
            <p:cNvSpPr/>
            <p:nvPr/>
          </p:nvSpPr>
          <p:spPr>
            <a:xfrm rot="17860660">
              <a:off x="2704788" y="3669754"/>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13" name="矩形: 圆角 112">
              <a:extLst>
                <a:ext uri="{FF2B5EF4-FFF2-40B4-BE49-F238E27FC236}">
                  <a16:creationId xmlns:a16="http://schemas.microsoft.com/office/drawing/2014/main" xmlns="" id="{145902EC-D62B-49BF-86D3-9BC6CD6795D3}"/>
                </a:ext>
              </a:extLst>
            </p:cNvPr>
            <p:cNvSpPr/>
            <p:nvPr/>
          </p:nvSpPr>
          <p:spPr>
            <a:xfrm rot="17860660">
              <a:off x="2855495" y="3669754"/>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14" name="矩形: 圆角 113">
              <a:extLst>
                <a:ext uri="{FF2B5EF4-FFF2-40B4-BE49-F238E27FC236}">
                  <a16:creationId xmlns:a16="http://schemas.microsoft.com/office/drawing/2014/main" xmlns="" id="{0EA50FCF-7983-4B74-B9BC-D9E43D565948}"/>
                </a:ext>
              </a:extLst>
            </p:cNvPr>
            <p:cNvSpPr/>
            <p:nvPr/>
          </p:nvSpPr>
          <p:spPr>
            <a:xfrm rot="17860660">
              <a:off x="3006201" y="3669754"/>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15" name="矩形: 圆角 114">
              <a:extLst>
                <a:ext uri="{FF2B5EF4-FFF2-40B4-BE49-F238E27FC236}">
                  <a16:creationId xmlns:a16="http://schemas.microsoft.com/office/drawing/2014/main" xmlns="" id="{D6DA6DAF-FD09-452F-8E7C-CE8B7BC90CE2}"/>
                </a:ext>
              </a:extLst>
            </p:cNvPr>
            <p:cNvSpPr/>
            <p:nvPr/>
          </p:nvSpPr>
          <p:spPr>
            <a:xfrm rot="17860660">
              <a:off x="3156908" y="3669754"/>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16" name="矩形: 圆角 115">
              <a:extLst>
                <a:ext uri="{FF2B5EF4-FFF2-40B4-BE49-F238E27FC236}">
                  <a16:creationId xmlns:a16="http://schemas.microsoft.com/office/drawing/2014/main" xmlns="" id="{0BD6F1DF-6160-4B0E-8E7A-C81121E8F390}"/>
                </a:ext>
              </a:extLst>
            </p:cNvPr>
            <p:cNvSpPr/>
            <p:nvPr/>
          </p:nvSpPr>
          <p:spPr>
            <a:xfrm rot="17860660">
              <a:off x="3307615" y="3669754"/>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17" name="矩形: 圆角 116">
              <a:extLst>
                <a:ext uri="{FF2B5EF4-FFF2-40B4-BE49-F238E27FC236}">
                  <a16:creationId xmlns:a16="http://schemas.microsoft.com/office/drawing/2014/main" xmlns="" id="{875C37F2-4806-4FE9-A083-1566AE49F90F}"/>
                </a:ext>
              </a:extLst>
            </p:cNvPr>
            <p:cNvSpPr/>
            <p:nvPr/>
          </p:nvSpPr>
          <p:spPr>
            <a:xfrm rot="17860660">
              <a:off x="3458321" y="3669754"/>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18" name="矩形: 圆角 117">
              <a:extLst>
                <a:ext uri="{FF2B5EF4-FFF2-40B4-BE49-F238E27FC236}">
                  <a16:creationId xmlns:a16="http://schemas.microsoft.com/office/drawing/2014/main" xmlns="" id="{85F63345-A09C-4258-B0EC-297D72A19675}"/>
                </a:ext>
              </a:extLst>
            </p:cNvPr>
            <p:cNvSpPr/>
            <p:nvPr/>
          </p:nvSpPr>
          <p:spPr>
            <a:xfrm rot="17860660">
              <a:off x="3609028" y="3669754"/>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19" name="矩形: 圆角 118">
              <a:extLst>
                <a:ext uri="{FF2B5EF4-FFF2-40B4-BE49-F238E27FC236}">
                  <a16:creationId xmlns:a16="http://schemas.microsoft.com/office/drawing/2014/main" xmlns="" id="{EA62EC90-73E4-47C8-9404-029E4620CBF0}"/>
                </a:ext>
              </a:extLst>
            </p:cNvPr>
            <p:cNvSpPr/>
            <p:nvPr/>
          </p:nvSpPr>
          <p:spPr>
            <a:xfrm rot="17860660">
              <a:off x="3759735" y="3669754"/>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20" name="矩形: 圆角 119">
              <a:extLst>
                <a:ext uri="{FF2B5EF4-FFF2-40B4-BE49-F238E27FC236}">
                  <a16:creationId xmlns:a16="http://schemas.microsoft.com/office/drawing/2014/main" xmlns="" id="{8766A48F-E365-424E-AF4B-C5D0A15A3D2C}"/>
                </a:ext>
              </a:extLst>
            </p:cNvPr>
            <p:cNvSpPr/>
            <p:nvPr/>
          </p:nvSpPr>
          <p:spPr>
            <a:xfrm rot="17860660">
              <a:off x="3910441" y="3669754"/>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21" name="矩形: 圆角 120">
              <a:extLst>
                <a:ext uri="{FF2B5EF4-FFF2-40B4-BE49-F238E27FC236}">
                  <a16:creationId xmlns:a16="http://schemas.microsoft.com/office/drawing/2014/main" xmlns="" id="{8F5A41BF-6123-4530-A3D2-DE4FA503501A}"/>
                </a:ext>
              </a:extLst>
            </p:cNvPr>
            <p:cNvSpPr/>
            <p:nvPr/>
          </p:nvSpPr>
          <p:spPr>
            <a:xfrm rot="17860660">
              <a:off x="4061148" y="3669754"/>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22" name="矩形: 圆角 121">
              <a:extLst>
                <a:ext uri="{FF2B5EF4-FFF2-40B4-BE49-F238E27FC236}">
                  <a16:creationId xmlns:a16="http://schemas.microsoft.com/office/drawing/2014/main" xmlns="" id="{348EFB4A-DEA3-4422-8B17-1E1983F5D57D}"/>
                </a:ext>
              </a:extLst>
            </p:cNvPr>
            <p:cNvSpPr/>
            <p:nvPr/>
          </p:nvSpPr>
          <p:spPr>
            <a:xfrm rot="17860660">
              <a:off x="4211854" y="3669754"/>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23" name="矩形: 圆角 122">
              <a:extLst>
                <a:ext uri="{FF2B5EF4-FFF2-40B4-BE49-F238E27FC236}">
                  <a16:creationId xmlns:a16="http://schemas.microsoft.com/office/drawing/2014/main" xmlns="" id="{02414F66-5E07-4555-8088-B80DF7D8A809}"/>
                </a:ext>
              </a:extLst>
            </p:cNvPr>
            <p:cNvSpPr/>
            <p:nvPr/>
          </p:nvSpPr>
          <p:spPr>
            <a:xfrm rot="17860660">
              <a:off x="4362561" y="3669754"/>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24" name="矩形: 圆角 123">
              <a:extLst>
                <a:ext uri="{FF2B5EF4-FFF2-40B4-BE49-F238E27FC236}">
                  <a16:creationId xmlns:a16="http://schemas.microsoft.com/office/drawing/2014/main" xmlns="" id="{C2069D4D-9ADB-4D32-8C2D-8290FBAF202D}"/>
                </a:ext>
              </a:extLst>
            </p:cNvPr>
            <p:cNvSpPr/>
            <p:nvPr/>
          </p:nvSpPr>
          <p:spPr>
            <a:xfrm rot="17860660">
              <a:off x="4513268" y="3669754"/>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25" name="矩形: 圆角 124">
              <a:extLst>
                <a:ext uri="{FF2B5EF4-FFF2-40B4-BE49-F238E27FC236}">
                  <a16:creationId xmlns:a16="http://schemas.microsoft.com/office/drawing/2014/main" xmlns="" id="{E814C0E9-A562-4DA5-9A5E-1F588832FDBC}"/>
                </a:ext>
              </a:extLst>
            </p:cNvPr>
            <p:cNvSpPr/>
            <p:nvPr/>
          </p:nvSpPr>
          <p:spPr>
            <a:xfrm rot="17860660">
              <a:off x="4663974" y="3669754"/>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26" name="矩形: 圆角 125">
              <a:extLst>
                <a:ext uri="{FF2B5EF4-FFF2-40B4-BE49-F238E27FC236}">
                  <a16:creationId xmlns:a16="http://schemas.microsoft.com/office/drawing/2014/main" xmlns="" id="{AF3E4A40-1977-4EED-9446-120DD3FC7A04}"/>
                </a:ext>
              </a:extLst>
            </p:cNvPr>
            <p:cNvSpPr/>
            <p:nvPr/>
          </p:nvSpPr>
          <p:spPr>
            <a:xfrm rot="17860660">
              <a:off x="4814681" y="3669754"/>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27" name="矩形: 圆角 126">
              <a:extLst>
                <a:ext uri="{FF2B5EF4-FFF2-40B4-BE49-F238E27FC236}">
                  <a16:creationId xmlns:a16="http://schemas.microsoft.com/office/drawing/2014/main" xmlns="" id="{724CCD4B-5B76-40F6-A187-E345C1C135F7}"/>
                </a:ext>
              </a:extLst>
            </p:cNvPr>
            <p:cNvSpPr/>
            <p:nvPr/>
          </p:nvSpPr>
          <p:spPr>
            <a:xfrm rot="17860660">
              <a:off x="4965387" y="3669754"/>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28" name="矩形: 圆角 127">
              <a:extLst>
                <a:ext uri="{FF2B5EF4-FFF2-40B4-BE49-F238E27FC236}">
                  <a16:creationId xmlns:a16="http://schemas.microsoft.com/office/drawing/2014/main" xmlns="" id="{21443AA6-0B20-48E4-BE9E-82E945C24CA1}"/>
                </a:ext>
              </a:extLst>
            </p:cNvPr>
            <p:cNvSpPr/>
            <p:nvPr/>
          </p:nvSpPr>
          <p:spPr>
            <a:xfrm rot="17860660">
              <a:off x="5116095" y="3669754"/>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29" name="矩形: 圆角 128">
              <a:extLst>
                <a:ext uri="{FF2B5EF4-FFF2-40B4-BE49-F238E27FC236}">
                  <a16:creationId xmlns:a16="http://schemas.microsoft.com/office/drawing/2014/main" xmlns="" id="{37B14125-F8B8-467B-8F50-042E777A6439}"/>
                </a:ext>
              </a:extLst>
            </p:cNvPr>
            <p:cNvSpPr/>
            <p:nvPr/>
          </p:nvSpPr>
          <p:spPr>
            <a:xfrm rot="17860660">
              <a:off x="5266801" y="3669754"/>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30" name="矩形: 圆角 129">
              <a:extLst>
                <a:ext uri="{FF2B5EF4-FFF2-40B4-BE49-F238E27FC236}">
                  <a16:creationId xmlns:a16="http://schemas.microsoft.com/office/drawing/2014/main" xmlns="" id="{D7D8DE2C-336B-412F-9286-E62AC148BE94}"/>
                </a:ext>
              </a:extLst>
            </p:cNvPr>
            <p:cNvSpPr/>
            <p:nvPr/>
          </p:nvSpPr>
          <p:spPr>
            <a:xfrm rot="17860660">
              <a:off x="5417508" y="3669754"/>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95" name="矩形: 圆角 94">
              <a:extLst>
                <a:ext uri="{FF2B5EF4-FFF2-40B4-BE49-F238E27FC236}">
                  <a16:creationId xmlns:a16="http://schemas.microsoft.com/office/drawing/2014/main" xmlns="" id="{588E2876-3CE1-4873-8B05-1FBB0F86600C}"/>
                </a:ext>
              </a:extLst>
            </p:cNvPr>
            <p:cNvSpPr/>
            <p:nvPr/>
          </p:nvSpPr>
          <p:spPr>
            <a:xfrm rot="17860661">
              <a:off x="5568214" y="3669754"/>
              <a:ext cx="123533" cy="28800"/>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5" name="文本框 14">
              <a:extLst>
                <a:ext uri="{FF2B5EF4-FFF2-40B4-BE49-F238E27FC236}">
                  <a16:creationId xmlns:a16="http://schemas.microsoft.com/office/drawing/2014/main" xmlns="" id="{CB229A5A-2239-45FB-BFA2-8C66938E5495}"/>
                </a:ext>
              </a:extLst>
            </p:cNvPr>
            <p:cNvSpPr txBox="1"/>
            <p:nvPr/>
          </p:nvSpPr>
          <p:spPr>
            <a:xfrm>
              <a:off x="2444452" y="2913215"/>
              <a:ext cx="243801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w="12700">
                    <a:solidFill>
                      <a:prstClr val="black"/>
                    </a:solidFill>
                  </a:ln>
                  <a:solidFill>
                    <a:prstClr val="white"/>
                  </a:solidFill>
                  <a:effectLst/>
                  <a:uLnTx/>
                  <a:uFillTx/>
                  <a:latin typeface="微软雅黑" panose="020B0503020204020204" pitchFamily="34" charset="-122"/>
                  <a:ea typeface="微软雅黑" panose="020B0503020204020204" pitchFamily="34" charset="-122"/>
                  <a:cs typeface="+mn-cs"/>
                </a:rPr>
                <a:t>什么是活力</a:t>
              </a:r>
            </a:p>
          </p:txBody>
        </p:sp>
        <p:sp>
          <p:nvSpPr>
            <p:cNvPr id="16" name="文本框 15">
              <a:extLst>
                <a:ext uri="{FF2B5EF4-FFF2-40B4-BE49-F238E27FC236}">
                  <a16:creationId xmlns:a16="http://schemas.microsoft.com/office/drawing/2014/main" xmlns="" id="{3BA59740-37D6-49A0-9968-B380751A2A90}"/>
                </a:ext>
              </a:extLst>
            </p:cNvPr>
            <p:cNvSpPr txBox="1"/>
            <p:nvPr/>
          </p:nvSpPr>
          <p:spPr>
            <a:xfrm>
              <a:off x="2602252" y="2451182"/>
              <a:ext cx="456368" cy="3693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solidFill>
                      <a:prstClr val="black"/>
                    </a:solidFill>
                  </a:ln>
                  <a:solidFill>
                    <a:prstClr val="white"/>
                  </a:solidFill>
                  <a:effectLst/>
                  <a:uLnTx/>
                  <a:uFillTx/>
                  <a:latin typeface="OPPOSans H" panose="00020600040101010101" pitchFamily="18" charset="-122"/>
                  <a:ea typeface="OPPOSans H" panose="00020600040101010101" pitchFamily="18" charset="-122"/>
                  <a:cs typeface="OPPOSans H" panose="00020600040101010101" pitchFamily="18" charset="-122"/>
                </a:rPr>
                <a:t>01</a:t>
              </a:r>
              <a:endParaRPr kumimoji="0" lang="zh-CN" altLang="en-US" sz="1800" b="0" i="0" u="none" strike="noStrike" kern="1200" cap="none" spc="0" normalizeH="0" baseline="0" noProof="0" dirty="0">
                <a:ln>
                  <a:solidFill>
                    <a:prstClr val="black"/>
                  </a:solidFill>
                </a:ln>
                <a:solidFill>
                  <a:prstClr val="white"/>
                </a:solidFill>
                <a:effectLst/>
                <a:uLnTx/>
                <a:uFillTx/>
                <a:latin typeface="OPPOSans H" panose="00020600040101010101" pitchFamily="18" charset="-122"/>
                <a:ea typeface="OPPOSans H" panose="00020600040101010101" pitchFamily="18" charset="-122"/>
                <a:cs typeface="OPPOSans H" panose="00020600040101010101" pitchFamily="18" charset="-122"/>
              </a:endParaRPr>
            </a:p>
          </p:txBody>
        </p:sp>
      </p:grpSp>
      <p:grpSp>
        <p:nvGrpSpPr>
          <p:cNvPr id="3" name="组合 2">
            <a:extLst>
              <a:ext uri="{FF2B5EF4-FFF2-40B4-BE49-F238E27FC236}">
                <a16:creationId xmlns:a16="http://schemas.microsoft.com/office/drawing/2014/main" xmlns="" id="{FBE16500-AAFF-4A85-AFC3-0C09B46A56A7}"/>
              </a:ext>
            </a:extLst>
          </p:cNvPr>
          <p:cNvGrpSpPr/>
          <p:nvPr/>
        </p:nvGrpSpPr>
        <p:grpSpPr>
          <a:xfrm>
            <a:off x="2335654" y="4330335"/>
            <a:ext cx="3390106" cy="1294738"/>
            <a:chOff x="2335654" y="4330335"/>
            <a:chExt cx="3390106" cy="1294738"/>
          </a:xfrm>
        </p:grpSpPr>
        <p:sp>
          <p:nvSpPr>
            <p:cNvPr id="161" name="矩形 160">
              <a:extLst>
                <a:ext uri="{FF2B5EF4-FFF2-40B4-BE49-F238E27FC236}">
                  <a16:creationId xmlns:a16="http://schemas.microsoft.com/office/drawing/2014/main" xmlns="" id="{B28417DD-60D7-43AC-B7FF-CB93E63FFAD2}"/>
                </a:ext>
              </a:extLst>
            </p:cNvPr>
            <p:cNvSpPr/>
            <p:nvPr/>
          </p:nvSpPr>
          <p:spPr>
            <a:xfrm flipH="1">
              <a:off x="4238707" y="4576206"/>
              <a:ext cx="1109893" cy="358725"/>
            </a:xfrm>
            <a:prstGeom prst="rect">
              <a:avLst/>
            </a:prstGeom>
            <a:solidFill>
              <a:srgbClr val="FDC40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62" name="任意多边形: 形状 161">
              <a:extLst>
                <a:ext uri="{FF2B5EF4-FFF2-40B4-BE49-F238E27FC236}">
                  <a16:creationId xmlns:a16="http://schemas.microsoft.com/office/drawing/2014/main" xmlns="" id="{CEC3D2C7-AC00-48CB-86B6-D125CB7693B2}"/>
                </a:ext>
              </a:extLst>
            </p:cNvPr>
            <p:cNvSpPr/>
            <p:nvPr/>
          </p:nvSpPr>
          <p:spPr>
            <a:xfrm flipH="1">
              <a:off x="2335654" y="4504993"/>
              <a:ext cx="3390106" cy="1101424"/>
            </a:xfrm>
            <a:custGeom>
              <a:avLst/>
              <a:gdLst>
                <a:gd name="connsiteX0" fmla="*/ 0 w 2720644"/>
                <a:gd name="connsiteY0" fmla="*/ 0 h 883920"/>
                <a:gd name="connsiteX1" fmla="*/ 139658 w 2720644"/>
                <a:gd name="connsiteY1" fmla="*/ 0 h 883920"/>
                <a:gd name="connsiteX2" fmla="*/ 174138 w 2720644"/>
                <a:gd name="connsiteY2" fmla="*/ 52591 h 883920"/>
                <a:gd name="connsiteX3" fmla="*/ 559574 w 2720644"/>
                <a:gd name="connsiteY3" fmla="*/ 222250 h 883920"/>
                <a:gd name="connsiteX4" fmla="*/ 945010 w 2720644"/>
                <a:gd name="connsiteY4" fmla="*/ 52591 h 883920"/>
                <a:gd name="connsiteX5" fmla="*/ 979491 w 2720644"/>
                <a:gd name="connsiteY5" fmla="*/ 0 h 883920"/>
                <a:gd name="connsiteX6" fmla="*/ 2720644 w 2720644"/>
                <a:gd name="connsiteY6" fmla="*/ 0 h 883920"/>
                <a:gd name="connsiteX7" fmla="*/ 2720644 w 2720644"/>
                <a:gd name="connsiteY7" fmla="*/ 883920 h 883920"/>
                <a:gd name="connsiteX8" fmla="*/ 0 w 2720644"/>
                <a:gd name="connsiteY8" fmla="*/ 883920 h 883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20644" h="883920">
                  <a:moveTo>
                    <a:pt x="0" y="0"/>
                  </a:moveTo>
                  <a:lnTo>
                    <a:pt x="139658" y="0"/>
                  </a:lnTo>
                  <a:lnTo>
                    <a:pt x="174138" y="52591"/>
                  </a:lnTo>
                  <a:cubicBezTo>
                    <a:pt x="257670" y="154951"/>
                    <a:pt x="399129" y="222250"/>
                    <a:pt x="559574" y="222250"/>
                  </a:cubicBezTo>
                  <a:cubicBezTo>
                    <a:pt x="720020" y="222250"/>
                    <a:pt x="861479" y="154951"/>
                    <a:pt x="945010" y="52591"/>
                  </a:cubicBezTo>
                  <a:lnTo>
                    <a:pt x="979491" y="0"/>
                  </a:lnTo>
                  <a:lnTo>
                    <a:pt x="2720644" y="0"/>
                  </a:lnTo>
                  <a:lnTo>
                    <a:pt x="2720644" y="883920"/>
                  </a:lnTo>
                  <a:lnTo>
                    <a:pt x="0" y="883920"/>
                  </a:lnTo>
                  <a:close/>
                </a:path>
              </a:pathLst>
            </a:custGeom>
            <a:solidFill>
              <a:srgbClr val="FF2D5A"/>
            </a:solidFill>
            <a:ln w="28575">
              <a:solidFill>
                <a:schemeClr val="tx1"/>
              </a:solidFill>
            </a:ln>
            <a:effectLst>
              <a:outerShdw dist="101600" dir="2700000" algn="tl" rotWithShape="0">
                <a:srgbClr val="00206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63" name="矩形 162">
              <a:extLst>
                <a:ext uri="{FF2B5EF4-FFF2-40B4-BE49-F238E27FC236}">
                  <a16:creationId xmlns:a16="http://schemas.microsoft.com/office/drawing/2014/main" xmlns="" id="{2D99648E-FC44-4081-BFD2-63C028EA120B}"/>
                </a:ext>
              </a:extLst>
            </p:cNvPr>
            <p:cNvSpPr/>
            <p:nvPr/>
          </p:nvSpPr>
          <p:spPr>
            <a:xfrm flipH="1">
              <a:off x="2464538" y="4355168"/>
              <a:ext cx="697183" cy="319666"/>
            </a:xfrm>
            <a:prstGeom prst="rect">
              <a:avLst/>
            </a:prstGeom>
            <a:solidFill>
              <a:srgbClr val="FDC40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64" name="矩形: 圆角 163">
              <a:extLst>
                <a:ext uri="{FF2B5EF4-FFF2-40B4-BE49-F238E27FC236}">
                  <a16:creationId xmlns:a16="http://schemas.microsoft.com/office/drawing/2014/main" xmlns="" id="{7E66B1E4-4B1E-4074-B492-D25063AFA9F6}"/>
                </a:ext>
              </a:extLst>
            </p:cNvPr>
            <p:cNvSpPr/>
            <p:nvPr/>
          </p:nvSpPr>
          <p:spPr>
            <a:xfrm rot="17860661">
              <a:off x="2386068" y="5548907"/>
              <a:ext cx="123533" cy="28800"/>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65" name="矩形: 圆角 164">
              <a:extLst>
                <a:ext uri="{FF2B5EF4-FFF2-40B4-BE49-F238E27FC236}">
                  <a16:creationId xmlns:a16="http://schemas.microsoft.com/office/drawing/2014/main" xmlns="" id="{3D5EBAFC-20F1-4053-9E13-C2459423EE48}"/>
                </a:ext>
              </a:extLst>
            </p:cNvPr>
            <p:cNvSpPr/>
            <p:nvPr/>
          </p:nvSpPr>
          <p:spPr>
            <a:xfrm rot="17860660">
              <a:off x="2536775" y="5548907"/>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66" name="矩形: 圆角 165">
              <a:extLst>
                <a:ext uri="{FF2B5EF4-FFF2-40B4-BE49-F238E27FC236}">
                  <a16:creationId xmlns:a16="http://schemas.microsoft.com/office/drawing/2014/main" xmlns="" id="{DC5D2527-1CC3-4720-AD95-72F112FF44D6}"/>
                </a:ext>
              </a:extLst>
            </p:cNvPr>
            <p:cNvSpPr/>
            <p:nvPr/>
          </p:nvSpPr>
          <p:spPr>
            <a:xfrm rot="17860660">
              <a:off x="2687481" y="5548907"/>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67" name="矩形: 圆角 166">
              <a:extLst>
                <a:ext uri="{FF2B5EF4-FFF2-40B4-BE49-F238E27FC236}">
                  <a16:creationId xmlns:a16="http://schemas.microsoft.com/office/drawing/2014/main" xmlns="" id="{D5C4A642-F4D9-4E65-BA90-6703D289E514}"/>
                </a:ext>
              </a:extLst>
            </p:cNvPr>
            <p:cNvSpPr/>
            <p:nvPr/>
          </p:nvSpPr>
          <p:spPr>
            <a:xfrm rot="17860660">
              <a:off x="2838188" y="5548907"/>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68" name="矩形: 圆角 167">
              <a:extLst>
                <a:ext uri="{FF2B5EF4-FFF2-40B4-BE49-F238E27FC236}">
                  <a16:creationId xmlns:a16="http://schemas.microsoft.com/office/drawing/2014/main" xmlns="" id="{B49A9AEF-0C1E-4A5D-9380-2FBB69F50F0C}"/>
                </a:ext>
              </a:extLst>
            </p:cNvPr>
            <p:cNvSpPr/>
            <p:nvPr/>
          </p:nvSpPr>
          <p:spPr>
            <a:xfrm rot="17860660">
              <a:off x="2988894" y="5548907"/>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69" name="矩形: 圆角 168">
              <a:extLst>
                <a:ext uri="{FF2B5EF4-FFF2-40B4-BE49-F238E27FC236}">
                  <a16:creationId xmlns:a16="http://schemas.microsoft.com/office/drawing/2014/main" xmlns="" id="{0EFA1FCE-D549-4F95-8E36-9BBEF63A19F8}"/>
                </a:ext>
              </a:extLst>
            </p:cNvPr>
            <p:cNvSpPr/>
            <p:nvPr/>
          </p:nvSpPr>
          <p:spPr>
            <a:xfrm rot="17860660">
              <a:off x="3139601" y="5548907"/>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70" name="矩形: 圆角 169">
              <a:extLst>
                <a:ext uri="{FF2B5EF4-FFF2-40B4-BE49-F238E27FC236}">
                  <a16:creationId xmlns:a16="http://schemas.microsoft.com/office/drawing/2014/main" xmlns="" id="{CAE2EB3E-1D92-4474-B24F-9161C22C7AE2}"/>
                </a:ext>
              </a:extLst>
            </p:cNvPr>
            <p:cNvSpPr/>
            <p:nvPr/>
          </p:nvSpPr>
          <p:spPr>
            <a:xfrm rot="17860660">
              <a:off x="3290308" y="5548907"/>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71" name="矩形: 圆角 170">
              <a:extLst>
                <a:ext uri="{FF2B5EF4-FFF2-40B4-BE49-F238E27FC236}">
                  <a16:creationId xmlns:a16="http://schemas.microsoft.com/office/drawing/2014/main" xmlns="" id="{C3280961-0576-4C26-ADCA-DF746CC3FACC}"/>
                </a:ext>
              </a:extLst>
            </p:cNvPr>
            <p:cNvSpPr/>
            <p:nvPr/>
          </p:nvSpPr>
          <p:spPr>
            <a:xfrm rot="17860660">
              <a:off x="3441014" y="5548907"/>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72" name="矩形: 圆角 171">
              <a:extLst>
                <a:ext uri="{FF2B5EF4-FFF2-40B4-BE49-F238E27FC236}">
                  <a16:creationId xmlns:a16="http://schemas.microsoft.com/office/drawing/2014/main" xmlns="" id="{3FD81CB4-F256-4642-B597-978AEAC16C74}"/>
                </a:ext>
              </a:extLst>
            </p:cNvPr>
            <p:cNvSpPr/>
            <p:nvPr/>
          </p:nvSpPr>
          <p:spPr>
            <a:xfrm rot="17860660">
              <a:off x="3591721" y="5548907"/>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73" name="矩形: 圆角 172">
              <a:extLst>
                <a:ext uri="{FF2B5EF4-FFF2-40B4-BE49-F238E27FC236}">
                  <a16:creationId xmlns:a16="http://schemas.microsoft.com/office/drawing/2014/main" xmlns="" id="{74843152-E2D0-4F7C-83F5-66145C11BE22}"/>
                </a:ext>
              </a:extLst>
            </p:cNvPr>
            <p:cNvSpPr/>
            <p:nvPr/>
          </p:nvSpPr>
          <p:spPr>
            <a:xfrm rot="17860660">
              <a:off x="3742428" y="5548907"/>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74" name="矩形: 圆角 173">
              <a:extLst>
                <a:ext uri="{FF2B5EF4-FFF2-40B4-BE49-F238E27FC236}">
                  <a16:creationId xmlns:a16="http://schemas.microsoft.com/office/drawing/2014/main" xmlns="" id="{0327EC85-AB69-493E-986A-BFE4E26D69CD}"/>
                </a:ext>
              </a:extLst>
            </p:cNvPr>
            <p:cNvSpPr/>
            <p:nvPr/>
          </p:nvSpPr>
          <p:spPr>
            <a:xfrm rot="17860660">
              <a:off x="3893134" y="5548907"/>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75" name="矩形: 圆角 174">
              <a:extLst>
                <a:ext uri="{FF2B5EF4-FFF2-40B4-BE49-F238E27FC236}">
                  <a16:creationId xmlns:a16="http://schemas.microsoft.com/office/drawing/2014/main" xmlns="" id="{0971714E-3BD0-4C24-A9B1-BB3BFFE55AC6}"/>
                </a:ext>
              </a:extLst>
            </p:cNvPr>
            <p:cNvSpPr/>
            <p:nvPr/>
          </p:nvSpPr>
          <p:spPr>
            <a:xfrm rot="17860660">
              <a:off x="4043841" y="5548907"/>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76" name="矩形: 圆角 175">
              <a:extLst>
                <a:ext uri="{FF2B5EF4-FFF2-40B4-BE49-F238E27FC236}">
                  <a16:creationId xmlns:a16="http://schemas.microsoft.com/office/drawing/2014/main" xmlns="" id="{BF1D09BC-AFC0-4F69-8898-23AD77155E0A}"/>
                </a:ext>
              </a:extLst>
            </p:cNvPr>
            <p:cNvSpPr/>
            <p:nvPr/>
          </p:nvSpPr>
          <p:spPr>
            <a:xfrm rot="17860660">
              <a:off x="4194547" y="5548907"/>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77" name="矩形: 圆角 176">
              <a:extLst>
                <a:ext uri="{FF2B5EF4-FFF2-40B4-BE49-F238E27FC236}">
                  <a16:creationId xmlns:a16="http://schemas.microsoft.com/office/drawing/2014/main" xmlns="" id="{FE7837D2-F545-4AA4-AE2D-613A176CB49D}"/>
                </a:ext>
              </a:extLst>
            </p:cNvPr>
            <p:cNvSpPr/>
            <p:nvPr/>
          </p:nvSpPr>
          <p:spPr>
            <a:xfrm rot="17860660">
              <a:off x="4345254" y="5548907"/>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78" name="矩形: 圆角 177">
              <a:extLst>
                <a:ext uri="{FF2B5EF4-FFF2-40B4-BE49-F238E27FC236}">
                  <a16:creationId xmlns:a16="http://schemas.microsoft.com/office/drawing/2014/main" xmlns="" id="{B1771583-25BF-4CC4-B364-CF3B873E658F}"/>
                </a:ext>
              </a:extLst>
            </p:cNvPr>
            <p:cNvSpPr/>
            <p:nvPr/>
          </p:nvSpPr>
          <p:spPr>
            <a:xfrm rot="17860660">
              <a:off x="4495961" y="5548907"/>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79" name="矩形: 圆角 178">
              <a:extLst>
                <a:ext uri="{FF2B5EF4-FFF2-40B4-BE49-F238E27FC236}">
                  <a16:creationId xmlns:a16="http://schemas.microsoft.com/office/drawing/2014/main" xmlns="" id="{DFDB5690-0E29-46D4-9B29-B98305465360}"/>
                </a:ext>
              </a:extLst>
            </p:cNvPr>
            <p:cNvSpPr/>
            <p:nvPr/>
          </p:nvSpPr>
          <p:spPr>
            <a:xfrm rot="17860660">
              <a:off x="4646667" y="5548907"/>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80" name="矩形: 圆角 179">
              <a:extLst>
                <a:ext uri="{FF2B5EF4-FFF2-40B4-BE49-F238E27FC236}">
                  <a16:creationId xmlns:a16="http://schemas.microsoft.com/office/drawing/2014/main" xmlns="" id="{A6A22A1D-C3CE-46B5-A792-B4FE6BCE6C72}"/>
                </a:ext>
              </a:extLst>
            </p:cNvPr>
            <p:cNvSpPr/>
            <p:nvPr/>
          </p:nvSpPr>
          <p:spPr>
            <a:xfrm rot="17860660">
              <a:off x="4797374" y="5548907"/>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81" name="矩形: 圆角 180">
              <a:extLst>
                <a:ext uri="{FF2B5EF4-FFF2-40B4-BE49-F238E27FC236}">
                  <a16:creationId xmlns:a16="http://schemas.microsoft.com/office/drawing/2014/main" xmlns="" id="{600B9B91-EF7B-4D03-B64E-0D7D82C92DCA}"/>
                </a:ext>
              </a:extLst>
            </p:cNvPr>
            <p:cNvSpPr/>
            <p:nvPr/>
          </p:nvSpPr>
          <p:spPr>
            <a:xfrm rot="17860660">
              <a:off x="4948080" y="5548907"/>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82" name="矩形: 圆角 181">
              <a:extLst>
                <a:ext uri="{FF2B5EF4-FFF2-40B4-BE49-F238E27FC236}">
                  <a16:creationId xmlns:a16="http://schemas.microsoft.com/office/drawing/2014/main" xmlns="" id="{B4E32C89-037E-4F5B-90E4-F8698962365B}"/>
                </a:ext>
              </a:extLst>
            </p:cNvPr>
            <p:cNvSpPr/>
            <p:nvPr/>
          </p:nvSpPr>
          <p:spPr>
            <a:xfrm rot="17860660">
              <a:off x="5098788" y="5548907"/>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83" name="矩形: 圆角 182">
              <a:extLst>
                <a:ext uri="{FF2B5EF4-FFF2-40B4-BE49-F238E27FC236}">
                  <a16:creationId xmlns:a16="http://schemas.microsoft.com/office/drawing/2014/main" xmlns="" id="{E5B8AEC6-968E-4A8B-855D-B06E46BBD2BB}"/>
                </a:ext>
              </a:extLst>
            </p:cNvPr>
            <p:cNvSpPr/>
            <p:nvPr/>
          </p:nvSpPr>
          <p:spPr>
            <a:xfrm rot="17860660">
              <a:off x="5249494" y="5548907"/>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84" name="矩形: 圆角 183">
              <a:extLst>
                <a:ext uri="{FF2B5EF4-FFF2-40B4-BE49-F238E27FC236}">
                  <a16:creationId xmlns:a16="http://schemas.microsoft.com/office/drawing/2014/main" xmlns="" id="{D41C894B-FED8-41E6-A063-4625D445169D}"/>
                </a:ext>
              </a:extLst>
            </p:cNvPr>
            <p:cNvSpPr/>
            <p:nvPr/>
          </p:nvSpPr>
          <p:spPr>
            <a:xfrm rot="17860660">
              <a:off x="5400201" y="5548907"/>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85" name="矩形: 圆角 184">
              <a:extLst>
                <a:ext uri="{FF2B5EF4-FFF2-40B4-BE49-F238E27FC236}">
                  <a16:creationId xmlns:a16="http://schemas.microsoft.com/office/drawing/2014/main" xmlns="" id="{C53FA401-0FFC-4E10-A48E-44C179FC4967}"/>
                </a:ext>
              </a:extLst>
            </p:cNvPr>
            <p:cNvSpPr/>
            <p:nvPr/>
          </p:nvSpPr>
          <p:spPr>
            <a:xfrm rot="17860661">
              <a:off x="5550907" y="5548907"/>
              <a:ext cx="123533" cy="28800"/>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86" name="文本框 185">
              <a:extLst>
                <a:ext uri="{FF2B5EF4-FFF2-40B4-BE49-F238E27FC236}">
                  <a16:creationId xmlns:a16="http://schemas.microsoft.com/office/drawing/2014/main" xmlns="" id="{4494B750-019C-4B2D-9A11-2097368850BA}"/>
                </a:ext>
              </a:extLst>
            </p:cNvPr>
            <p:cNvSpPr txBox="1"/>
            <p:nvPr/>
          </p:nvSpPr>
          <p:spPr>
            <a:xfrm>
              <a:off x="2365876" y="4842231"/>
              <a:ext cx="312979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w="12700">
                    <a:solidFill>
                      <a:prstClr val="black"/>
                    </a:solidFill>
                  </a:ln>
                  <a:solidFill>
                    <a:prstClr val="white"/>
                  </a:solidFill>
                  <a:effectLst/>
                  <a:uLnTx/>
                  <a:uFillTx/>
                  <a:latin typeface="微软雅黑" panose="020B0503020204020204" pitchFamily="34" charset="-122"/>
                  <a:ea typeface="微软雅黑" panose="020B0503020204020204" pitchFamily="34" charset="-122"/>
                  <a:cs typeface="+mn-cs"/>
                </a:rPr>
                <a:t>孟菲斯无敌过渡</a:t>
              </a:r>
            </a:p>
          </p:txBody>
        </p:sp>
        <p:sp>
          <p:nvSpPr>
            <p:cNvPr id="187" name="文本框 186">
              <a:extLst>
                <a:ext uri="{FF2B5EF4-FFF2-40B4-BE49-F238E27FC236}">
                  <a16:creationId xmlns:a16="http://schemas.microsoft.com/office/drawing/2014/main" xmlns="" id="{4F3E6B0C-D810-421F-9D55-8CBD5C5CD117}"/>
                </a:ext>
              </a:extLst>
            </p:cNvPr>
            <p:cNvSpPr txBox="1"/>
            <p:nvPr/>
          </p:nvSpPr>
          <p:spPr>
            <a:xfrm>
              <a:off x="2559550" y="4330335"/>
              <a:ext cx="507159" cy="3693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solidFill>
                      <a:prstClr val="black"/>
                    </a:solidFill>
                  </a:ln>
                  <a:solidFill>
                    <a:prstClr val="white"/>
                  </a:solidFill>
                  <a:effectLst/>
                  <a:uLnTx/>
                  <a:uFillTx/>
                  <a:latin typeface="OPPOSans H" panose="00020600040101010101" pitchFamily="18" charset="-122"/>
                  <a:ea typeface="OPPOSans H" panose="00020600040101010101" pitchFamily="18" charset="-122"/>
                  <a:cs typeface="OPPOSans H" panose="00020600040101010101" pitchFamily="18" charset="-122"/>
                </a:rPr>
                <a:t>02</a:t>
              </a:r>
              <a:endParaRPr kumimoji="0" lang="zh-CN" altLang="en-US" sz="1800" b="0" i="0" u="none" strike="noStrike" kern="1200" cap="none" spc="0" normalizeH="0" baseline="0" noProof="0" dirty="0">
                <a:ln>
                  <a:solidFill>
                    <a:prstClr val="black"/>
                  </a:solidFill>
                </a:ln>
                <a:solidFill>
                  <a:prstClr val="white"/>
                </a:solidFill>
                <a:effectLst/>
                <a:uLnTx/>
                <a:uFillTx/>
                <a:latin typeface="OPPOSans H" panose="00020600040101010101" pitchFamily="18" charset="-122"/>
                <a:ea typeface="OPPOSans H" panose="00020600040101010101" pitchFamily="18" charset="-122"/>
                <a:cs typeface="OPPOSans H" panose="00020600040101010101" pitchFamily="18" charset="-122"/>
              </a:endParaRPr>
            </a:p>
          </p:txBody>
        </p:sp>
      </p:grpSp>
      <p:grpSp>
        <p:nvGrpSpPr>
          <p:cNvPr id="8" name="组合 7">
            <a:extLst>
              <a:ext uri="{FF2B5EF4-FFF2-40B4-BE49-F238E27FC236}">
                <a16:creationId xmlns:a16="http://schemas.microsoft.com/office/drawing/2014/main" xmlns="" id="{FD185B6A-2781-4E62-B2ED-66627D6A9E0F}"/>
              </a:ext>
            </a:extLst>
          </p:cNvPr>
          <p:cNvGrpSpPr/>
          <p:nvPr/>
        </p:nvGrpSpPr>
        <p:grpSpPr>
          <a:xfrm>
            <a:off x="6529859" y="1646992"/>
            <a:ext cx="3390106" cy="1294738"/>
            <a:chOff x="6529859" y="1646992"/>
            <a:chExt cx="3390106" cy="1294738"/>
          </a:xfrm>
        </p:grpSpPr>
        <p:sp>
          <p:nvSpPr>
            <p:cNvPr id="189" name="矩形 188">
              <a:extLst>
                <a:ext uri="{FF2B5EF4-FFF2-40B4-BE49-F238E27FC236}">
                  <a16:creationId xmlns:a16="http://schemas.microsoft.com/office/drawing/2014/main" xmlns="" id="{915549E9-C167-4C1A-A50E-5A222BFA8239}"/>
                </a:ext>
              </a:extLst>
            </p:cNvPr>
            <p:cNvSpPr/>
            <p:nvPr/>
          </p:nvSpPr>
          <p:spPr>
            <a:xfrm flipH="1">
              <a:off x="8432912" y="1892863"/>
              <a:ext cx="1109893" cy="358725"/>
            </a:xfrm>
            <a:prstGeom prst="rect">
              <a:avLst/>
            </a:prstGeom>
            <a:solidFill>
              <a:srgbClr val="FDC40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90" name="任意多边形: 形状 189">
              <a:extLst>
                <a:ext uri="{FF2B5EF4-FFF2-40B4-BE49-F238E27FC236}">
                  <a16:creationId xmlns:a16="http://schemas.microsoft.com/office/drawing/2014/main" xmlns="" id="{0A2FDAB5-46AB-41EA-8BB9-F01A3E6B3B1E}"/>
                </a:ext>
              </a:extLst>
            </p:cNvPr>
            <p:cNvSpPr/>
            <p:nvPr/>
          </p:nvSpPr>
          <p:spPr>
            <a:xfrm flipH="1">
              <a:off x="6529859" y="1821650"/>
              <a:ext cx="3390106" cy="1101424"/>
            </a:xfrm>
            <a:custGeom>
              <a:avLst/>
              <a:gdLst>
                <a:gd name="connsiteX0" fmla="*/ 0 w 2720644"/>
                <a:gd name="connsiteY0" fmla="*/ 0 h 883920"/>
                <a:gd name="connsiteX1" fmla="*/ 139658 w 2720644"/>
                <a:gd name="connsiteY1" fmla="*/ 0 h 883920"/>
                <a:gd name="connsiteX2" fmla="*/ 174138 w 2720644"/>
                <a:gd name="connsiteY2" fmla="*/ 52591 h 883920"/>
                <a:gd name="connsiteX3" fmla="*/ 559574 w 2720644"/>
                <a:gd name="connsiteY3" fmla="*/ 222250 h 883920"/>
                <a:gd name="connsiteX4" fmla="*/ 945010 w 2720644"/>
                <a:gd name="connsiteY4" fmla="*/ 52591 h 883920"/>
                <a:gd name="connsiteX5" fmla="*/ 979491 w 2720644"/>
                <a:gd name="connsiteY5" fmla="*/ 0 h 883920"/>
                <a:gd name="connsiteX6" fmla="*/ 2720644 w 2720644"/>
                <a:gd name="connsiteY6" fmla="*/ 0 h 883920"/>
                <a:gd name="connsiteX7" fmla="*/ 2720644 w 2720644"/>
                <a:gd name="connsiteY7" fmla="*/ 883920 h 883920"/>
                <a:gd name="connsiteX8" fmla="*/ 0 w 2720644"/>
                <a:gd name="connsiteY8" fmla="*/ 883920 h 883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20644" h="883920">
                  <a:moveTo>
                    <a:pt x="0" y="0"/>
                  </a:moveTo>
                  <a:lnTo>
                    <a:pt x="139658" y="0"/>
                  </a:lnTo>
                  <a:lnTo>
                    <a:pt x="174138" y="52591"/>
                  </a:lnTo>
                  <a:cubicBezTo>
                    <a:pt x="257670" y="154951"/>
                    <a:pt x="399129" y="222250"/>
                    <a:pt x="559574" y="222250"/>
                  </a:cubicBezTo>
                  <a:cubicBezTo>
                    <a:pt x="720020" y="222250"/>
                    <a:pt x="861479" y="154951"/>
                    <a:pt x="945010" y="52591"/>
                  </a:cubicBezTo>
                  <a:lnTo>
                    <a:pt x="979491" y="0"/>
                  </a:lnTo>
                  <a:lnTo>
                    <a:pt x="2720644" y="0"/>
                  </a:lnTo>
                  <a:lnTo>
                    <a:pt x="2720644" y="883920"/>
                  </a:lnTo>
                  <a:lnTo>
                    <a:pt x="0" y="883920"/>
                  </a:lnTo>
                  <a:close/>
                </a:path>
              </a:pathLst>
            </a:custGeom>
            <a:solidFill>
              <a:srgbClr val="FF2D5A"/>
            </a:solidFill>
            <a:ln w="28575">
              <a:solidFill>
                <a:schemeClr val="tx1"/>
              </a:solidFill>
            </a:ln>
            <a:effectLst>
              <a:outerShdw dist="101600" dir="2700000" algn="tl" rotWithShape="0">
                <a:srgbClr val="00206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91" name="矩形 190">
              <a:extLst>
                <a:ext uri="{FF2B5EF4-FFF2-40B4-BE49-F238E27FC236}">
                  <a16:creationId xmlns:a16="http://schemas.microsoft.com/office/drawing/2014/main" xmlns="" id="{EE70D17F-FCF8-42F4-969C-83FAC1FAB34F}"/>
                </a:ext>
              </a:extLst>
            </p:cNvPr>
            <p:cNvSpPr/>
            <p:nvPr/>
          </p:nvSpPr>
          <p:spPr>
            <a:xfrm flipH="1">
              <a:off x="6658743" y="1671825"/>
              <a:ext cx="697183" cy="319666"/>
            </a:xfrm>
            <a:prstGeom prst="rect">
              <a:avLst/>
            </a:prstGeom>
            <a:solidFill>
              <a:srgbClr val="FDC40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92" name="矩形: 圆角 191">
              <a:extLst>
                <a:ext uri="{FF2B5EF4-FFF2-40B4-BE49-F238E27FC236}">
                  <a16:creationId xmlns:a16="http://schemas.microsoft.com/office/drawing/2014/main" xmlns="" id="{95F36823-69B8-4C19-B82A-5583E1E697FA}"/>
                </a:ext>
              </a:extLst>
            </p:cNvPr>
            <p:cNvSpPr/>
            <p:nvPr/>
          </p:nvSpPr>
          <p:spPr>
            <a:xfrm rot="17860661">
              <a:off x="6580273" y="2865564"/>
              <a:ext cx="123533" cy="28800"/>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93" name="矩形: 圆角 192">
              <a:extLst>
                <a:ext uri="{FF2B5EF4-FFF2-40B4-BE49-F238E27FC236}">
                  <a16:creationId xmlns:a16="http://schemas.microsoft.com/office/drawing/2014/main" xmlns="" id="{B9F866D2-EFCF-4D7E-941C-7600A1670DF2}"/>
                </a:ext>
              </a:extLst>
            </p:cNvPr>
            <p:cNvSpPr/>
            <p:nvPr/>
          </p:nvSpPr>
          <p:spPr>
            <a:xfrm rot="17860660">
              <a:off x="6730980" y="2865564"/>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94" name="矩形: 圆角 193">
              <a:extLst>
                <a:ext uri="{FF2B5EF4-FFF2-40B4-BE49-F238E27FC236}">
                  <a16:creationId xmlns:a16="http://schemas.microsoft.com/office/drawing/2014/main" xmlns="" id="{15B0A75D-1F05-43D9-A281-3204855A05B3}"/>
                </a:ext>
              </a:extLst>
            </p:cNvPr>
            <p:cNvSpPr/>
            <p:nvPr/>
          </p:nvSpPr>
          <p:spPr>
            <a:xfrm rot="17860660">
              <a:off x="6881686" y="2865564"/>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95" name="矩形: 圆角 194">
              <a:extLst>
                <a:ext uri="{FF2B5EF4-FFF2-40B4-BE49-F238E27FC236}">
                  <a16:creationId xmlns:a16="http://schemas.microsoft.com/office/drawing/2014/main" xmlns="" id="{A9BEBF84-6F5B-4C09-A5B7-E42CCE45FA07}"/>
                </a:ext>
              </a:extLst>
            </p:cNvPr>
            <p:cNvSpPr/>
            <p:nvPr/>
          </p:nvSpPr>
          <p:spPr>
            <a:xfrm rot="17860660">
              <a:off x="7032393" y="2865564"/>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96" name="矩形: 圆角 195">
              <a:extLst>
                <a:ext uri="{FF2B5EF4-FFF2-40B4-BE49-F238E27FC236}">
                  <a16:creationId xmlns:a16="http://schemas.microsoft.com/office/drawing/2014/main" xmlns="" id="{493AF3D7-276F-4AED-9B09-5747FC21A633}"/>
                </a:ext>
              </a:extLst>
            </p:cNvPr>
            <p:cNvSpPr/>
            <p:nvPr/>
          </p:nvSpPr>
          <p:spPr>
            <a:xfrm rot="17860660">
              <a:off x="7183099" y="2865564"/>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97" name="矩形: 圆角 196">
              <a:extLst>
                <a:ext uri="{FF2B5EF4-FFF2-40B4-BE49-F238E27FC236}">
                  <a16:creationId xmlns:a16="http://schemas.microsoft.com/office/drawing/2014/main" xmlns="" id="{1C290691-5C16-4436-A08A-E687869471F7}"/>
                </a:ext>
              </a:extLst>
            </p:cNvPr>
            <p:cNvSpPr/>
            <p:nvPr/>
          </p:nvSpPr>
          <p:spPr>
            <a:xfrm rot="17860660">
              <a:off x="7333806" y="2865564"/>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98" name="矩形: 圆角 197">
              <a:extLst>
                <a:ext uri="{FF2B5EF4-FFF2-40B4-BE49-F238E27FC236}">
                  <a16:creationId xmlns:a16="http://schemas.microsoft.com/office/drawing/2014/main" xmlns="" id="{99F69FD6-168A-4007-B32B-416F24A723B8}"/>
                </a:ext>
              </a:extLst>
            </p:cNvPr>
            <p:cNvSpPr/>
            <p:nvPr/>
          </p:nvSpPr>
          <p:spPr>
            <a:xfrm rot="17860660">
              <a:off x="7484513" y="2865564"/>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99" name="矩形: 圆角 198">
              <a:extLst>
                <a:ext uri="{FF2B5EF4-FFF2-40B4-BE49-F238E27FC236}">
                  <a16:creationId xmlns:a16="http://schemas.microsoft.com/office/drawing/2014/main" xmlns="" id="{E05452AB-A329-4849-8F68-1F5D657CA246}"/>
                </a:ext>
              </a:extLst>
            </p:cNvPr>
            <p:cNvSpPr/>
            <p:nvPr/>
          </p:nvSpPr>
          <p:spPr>
            <a:xfrm rot="17860660">
              <a:off x="7635219" y="2865564"/>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00" name="矩形: 圆角 199">
              <a:extLst>
                <a:ext uri="{FF2B5EF4-FFF2-40B4-BE49-F238E27FC236}">
                  <a16:creationId xmlns:a16="http://schemas.microsoft.com/office/drawing/2014/main" xmlns="" id="{B2AE88C6-0D8E-43D3-BEB4-9D48A670B40A}"/>
                </a:ext>
              </a:extLst>
            </p:cNvPr>
            <p:cNvSpPr/>
            <p:nvPr/>
          </p:nvSpPr>
          <p:spPr>
            <a:xfrm rot="17860660">
              <a:off x="7785926" y="2865564"/>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01" name="矩形: 圆角 200">
              <a:extLst>
                <a:ext uri="{FF2B5EF4-FFF2-40B4-BE49-F238E27FC236}">
                  <a16:creationId xmlns:a16="http://schemas.microsoft.com/office/drawing/2014/main" xmlns="" id="{7428363C-598B-4058-B998-4FAF5215446B}"/>
                </a:ext>
              </a:extLst>
            </p:cNvPr>
            <p:cNvSpPr/>
            <p:nvPr/>
          </p:nvSpPr>
          <p:spPr>
            <a:xfrm rot="17860660">
              <a:off x="7936633" y="2865564"/>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02" name="矩形: 圆角 201">
              <a:extLst>
                <a:ext uri="{FF2B5EF4-FFF2-40B4-BE49-F238E27FC236}">
                  <a16:creationId xmlns:a16="http://schemas.microsoft.com/office/drawing/2014/main" xmlns="" id="{8B1421A1-4D08-41F1-BE1D-9A9D44CA7397}"/>
                </a:ext>
              </a:extLst>
            </p:cNvPr>
            <p:cNvSpPr/>
            <p:nvPr/>
          </p:nvSpPr>
          <p:spPr>
            <a:xfrm rot="17860660">
              <a:off x="8087339" y="2865564"/>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03" name="矩形: 圆角 202">
              <a:extLst>
                <a:ext uri="{FF2B5EF4-FFF2-40B4-BE49-F238E27FC236}">
                  <a16:creationId xmlns:a16="http://schemas.microsoft.com/office/drawing/2014/main" xmlns="" id="{3E7997EC-AE2A-4480-9CB4-4FE13D0EA0E6}"/>
                </a:ext>
              </a:extLst>
            </p:cNvPr>
            <p:cNvSpPr/>
            <p:nvPr/>
          </p:nvSpPr>
          <p:spPr>
            <a:xfrm rot="17860660">
              <a:off x="8238046" y="2865564"/>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04" name="矩形: 圆角 203">
              <a:extLst>
                <a:ext uri="{FF2B5EF4-FFF2-40B4-BE49-F238E27FC236}">
                  <a16:creationId xmlns:a16="http://schemas.microsoft.com/office/drawing/2014/main" xmlns="" id="{51151395-FC33-4779-B402-8CA6F4C04FA8}"/>
                </a:ext>
              </a:extLst>
            </p:cNvPr>
            <p:cNvSpPr/>
            <p:nvPr/>
          </p:nvSpPr>
          <p:spPr>
            <a:xfrm rot="17860660">
              <a:off x="8388752" y="2865564"/>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05" name="矩形: 圆角 204">
              <a:extLst>
                <a:ext uri="{FF2B5EF4-FFF2-40B4-BE49-F238E27FC236}">
                  <a16:creationId xmlns:a16="http://schemas.microsoft.com/office/drawing/2014/main" xmlns="" id="{D466C98C-3B3C-40FE-BDB7-33DD2C71E2BC}"/>
                </a:ext>
              </a:extLst>
            </p:cNvPr>
            <p:cNvSpPr/>
            <p:nvPr/>
          </p:nvSpPr>
          <p:spPr>
            <a:xfrm rot="17860660">
              <a:off x="8539459" y="2865564"/>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06" name="矩形: 圆角 205">
              <a:extLst>
                <a:ext uri="{FF2B5EF4-FFF2-40B4-BE49-F238E27FC236}">
                  <a16:creationId xmlns:a16="http://schemas.microsoft.com/office/drawing/2014/main" xmlns="" id="{A504C4C3-FD13-4B46-9EF5-94ACC9F9B905}"/>
                </a:ext>
              </a:extLst>
            </p:cNvPr>
            <p:cNvSpPr/>
            <p:nvPr/>
          </p:nvSpPr>
          <p:spPr>
            <a:xfrm rot="17860660">
              <a:off x="8690166" y="2865564"/>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07" name="矩形: 圆角 206">
              <a:extLst>
                <a:ext uri="{FF2B5EF4-FFF2-40B4-BE49-F238E27FC236}">
                  <a16:creationId xmlns:a16="http://schemas.microsoft.com/office/drawing/2014/main" xmlns="" id="{66EBA2F4-AD34-4846-A4CE-150C82CB8387}"/>
                </a:ext>
              </a:extLst>
            </p:cNvPr>
            <p:cNvSpPr/>
            <p:nvPr/>
          </p:nvSpPr>
          <p:spPr>
            <a:xfrm rot="17860660">
              <a:off x="8840872" y="2865564"/>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08" name="矩形: 圆角 207">
              <a:extLst>
                <a:ext uri="{FF2B5EF4-FFF2-40B4-BE49-F238E27FC236}">
                  <a16:creationId xmlns:a16="http://schemas.microsoft.com/office/drawing/2014/main" xmlns="" id="{AA8F87FC-B5A5-41B7-A1D9-CCC728AF3300}"/>
                </a:ext>
              </a:extLst>
            </p:cNvPr>
            <p:cNvSpPr/>
            <p:nvPr/>
          </p:nvSpPr>
          <p:spPr>
            <a:xfrm rot="17860660">
              <a:off x="8991579" y="2865564"/>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09" name="矩形: 圆角 208">
              <a:extLst>
                <a:ext uri="{FF2B5EF4-FFF2-40B4-BE49-F238E27FC236}">
                  <a16:creationId xmlns:a16="http://schemas.microsoft.com/office/drawing/2014/main" xmlns="" id="{1B590BBE-BE4E-48DD-8EA0-2EB2E9497602}"/>
                </a:ext>
              </a:extLst>
            </p:cNvPr>
            <p:cNvSpPr/>
            <p:nvPr/>
          </p:nvSpPr>
          <p:spPr>
            <a:xfrm rot="17860660">
              <a:off x="9142285" y="2865564"/>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10" name="矩形: 圆角 209">
              <a:extLst>
                <a:ext uri="{FF2B5EF4-FFF2-40B4-BE49-F238E27FC236}">
                  <a16:creationId xmlns:a16="http://schemas.microsoft.com/office/drawing/2014/main" xmlns="" id="{2743B2D6-8280-40B0-9593-935239804D6E}"/>
                </a:ext>
              </a:extLst>
            </p:cNvPr>
            <p:cNvSpPr/>
            <p:nvPr/>
          </p:nvSpPr>
          <p:spPr>
            <a:xfrm rot="17860660">
              <a:off x="9292993" y="2865564"/>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11" name="矩形: 圆角 210">
              <a:extLst>
                <a:ext uri="{FF2B5EF4-FFF2-40B4-BE49-F238E27FC236}">
                  <a16:creationId xmlns:a16="http://schemas.microsoft.com/office/drawing/2014/main" xmlns="" id="{521FD05C-370B-4CBF-A9E1-3FA3BF90A33F}"/>
                </a:ext>
              </a:extLst>
            </p:cNvPr>
            <p:cNvSpPr/>
            <p:nvPr/>
          </p:nvSpPr>
          <p:spPr>
            <a:xfrm rot="17860660">
              <a:off x="9443699" y="2865564"/>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12" name="矩形: 圆角 211">
              <a:extLst>
                <a:ext uri="{FF2B5EF4-FFF2-40B4-BE49-F238E27FC236}">
                  <a16:creationId xmlns:a16="http://schemas.microsoft.com/office/drawing/2014/main" xmlns="" id="{DC288A45-BFF1-4274-B08F-D5E1DBAB8EBE}"/>
                </a:ext>
              </a:extLst>
            </p:cNvPr>
            <p:cNvSpPr/>
            <p:nvPr/>
          </p:nvSpPr>
          <p:spPr>
            <a:xfrm rot="17860660">
              <a:off x="9594406" y="2865564"/>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13" name="矩形: 圆角 212">
              <a:extLst>
                <a:ext uri="{FF2B5EF4-FFF2-40B4-BE49-F238E27FC236}">
                  <a16:creationId xmlns:a16="http://schemas.microsoft.com/office/drawing/2014/main" xmlns="" id="{36D734C7-880E-4F34-9838-81AF6B98E27D}"/>
                </a:ext>
              </a:extLst>
            </p:cNvPr>
            <p:cNvSpPr/>
            <p:nvPr/>
          </p:nvSpPr>
          <p:spPr>
            <a:xfrm rot="17860661">
              <a:off x="9745112" y="2865564"/>
              <a:ext cx="123533" cy="28800"/>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4" name="文本框 213">
              <a:extLst>
                <a:ext uri="{FF2B5EF4-FFF2-40B4-BE49-F238E27FC236}">
                  <a16:creationId xmlns:a16="http://schemas.microsoft.com/office/drawing/2014/main" xmlns="" id="{A78D12CE-6E09-435E-8A82-6DEAA83F95F0}"/>
                </a:ext>
              </a:extLst>
            </p:cNvPr>
            <p:cNvSpPr txBox="1"/>
            <p:nvPr/>
          </p:nvSpPr>
          <p:spPr>
            <a:xfrm>
              <a:off x="6567831" y="2156311"/>
              <a:ext cx="320222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w="12700">
                    <a:solidFill>
                      <a:prstClr val="black"/>
                    </a:solidFill>
                  </a:ln>
                  <a:solidFill>
                    <a:prstClr val="white"/>
                  </a:solidFill>
                  <a:effectLst/>
                  <a:uLnTx/>
                  <a:uFillTx/>
                  <a:latin typeface="微软雅黑" panose="020B0503020204020204" pitchFamily="34" charset="-122"/>
                  <a:ea typeface="微软雅黑" panose="020B0503020204020204" pitchFamily="34" charset="-122"/>
                  <a:cs typeface="+mn-cs"/>
                </a:rPr>
                <a:t>狗子村</a:t>
              </a:r>
              <a:r>
                <a:rPr kumimoji="0" lang="en-US" altLang="zh-CN" sz="3200" b="1" i="0" u="none" strike="noStrike" kern="1200" cap="none" spc="0" normalizeH="0" baseline="0" noProof="0" dirty="0">
                  <a:ln w="12700">
                    <a:solidFill>
                      <a:prstClr val="black"/>
                    </a:solidFill>
                  </a:ln>
                  <a:solidFill>
                    <a:prstClr val="white"/>
                  </a:solidFill>
                  <a:effectLst/>
                  <a:uLnTx/>
                  <a:uFillTx/>
                  <a:latin typeface="微软雅黑" panose="020B0503020204020204" pitchFamily="34" charset="-122"/>
                  <a:ea typeface="微软雅黑" panose="020B0503020204020204" pitchFamily="34" charset="-122"/>
                  <a:cs typeface="+mn-cs"/>
                </a:rPr>
                <a:t>03</a:t>
              </a:r>
              <a:r>
                <a:rPr kumimoji="0" lang="zh-CN" altLang="en-US" sz="3200" b="1" i="0" u="none" strike="noStrike" kern="1200" cap="none" spc="0" normalizeH="0" baseline="0" noProof="0" dirty="0">
                  <a:ln w="12700">
                    <a:solidFill>
                      <a:prstClr val="black"/>
                    </a:solidFill>
                  </a:ln>
                  <a:solidFill>
                    <a:prstClr val="white"/>
                  </a:solidFill>
                  <a:effectLst/>
                  <a:uLnTx/>
                  <a:uFillTx/>
                  <a:latin typeface="微软雅黑" panose="020B0503020204020204" pitchFamily="34" charset="-122"/>
                  <a:ea typeface="微软雅黑" panose="020B0503020204020204" pitchFamily="34" charset="-122"/>
                  <a:cs typeface="+mn-cs"/>
                </a:rPr>
                <a:t>号副本</a:t>
              </a:r>
            </a:p>
          </p:txBody>
        </p:sp>
        <p:sp>
          <p:nvSpPr>
            <p:cNvPr id="215" name="文本框 214">
              <a:extLst>
                <a:ext uri="{FF2B5EF4-FFF2-40B4-BE49-F238E27FC236}">
                  <a16:creationId xmlns:a16="http://schemas.microsoft.com/office/drawing/2014/main" xmlns="" id="{E2ACBCD4-1988-4FDD-B5AD-0DAF008351CC}"/>
                </a:ext>
              </a:extLst>
            </p:cNvPr>
            <p:cNvSpPr txBox="1"/>
            <p:nvPr/>
          </p:nvSpPr>
          <p:spPr>
            <a:xfrm>
              <a:off x="6746929" y="1646992"/>
              <a:ext cx="520810" cy="3693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solidFill>
                      <a:prstClr val="black"/>
                    </a:solidFill>
                  </a:ln>
                  <a:solidFill>
                    <a:prstClr val="white"/>
                  </a:solidFill>
                  <a:effectLst/>
                  <a:uLnTx/>
                  <a:uFillTx/>
                  <a:latin typeface="OPPOSans H" panose="00020600040101010101" pitchFamily="18" charset="-122"/>
                  <a:ea typeface="OPPOSans H" panose="00020600040101010101" pitchFamily="18" charset="-122"/>
                  <a:cs typeface="OPPOSans H" panose="00020600040101010101" pitchFamily="18" charset="-122"/>
                </a:rPr>
                <a:t>03</a:t>
              </a:r>
              <a:endParaRPr kumimoji="0" lang="zh-CN" altLang="en-US" sz="1800" b="0" i="0" u="none" strike="noStrike" kern="1200" cap="none" spc="0" normalizeH="0" baseline="0" noProof="0" dirty="0">
                <a:ln>
                  <a:solidFill>
                    <a:prstClr val="black"/>
                  </a:solidFill>
                </a:ln>
                <a:solidFill>
                  <a:prstClr val="white"/>
                </a:solidFill>
                <a:effectLst/>
                <a:uLnTx/>
                <a:uFillTx/>
                <a:latin typeface="OPPOSans H" panose="00020600040101010101" pitchFamily="18" charset="-122"/>
                <a:ea typeface="OPPOSans H" panose="00020600040101010101" pitchFamily="18" charset="-122"/>
                <a:cs typeface="OPPOSans H" panose="00020600040101010101" pitchFamily="18" charset="-122"/>
              </a:endParaRPr>
            </a:p>
          </p:txBody>
        </p:sp>
      </p:grpSp>
      <p:grpSp>
        <p:nvGrpSpPr>
          <p:cNvPr id="7" name="组合 6">
            <a:extLst>
              <a:ext uri="{FF2B5EF4-FFF2-40B4-BE49-F238E27FC236}">
                <a16:creationId xmlns:a16="http://schemas.microsoft.com/office/drawing/2014/main" xmlns="" id="{47A55882-06B9-47F6-85FE-8B0BEDBBD712}"/>
              </a:ext>
            </a:extLst>
          </p:cNvPr>
          <p:cNvGrpSpPr/>
          <p:nvPr/>
        </p:nvGrpSpPr>
        <p:grpSpPr>
          <a:xfrm>
            <a:off x="6518328" y="3199869"/>
            <a:ext cx="3390106" cy="1294739"/>
            <a:chOff x="6518328" y="3199869"/>
            <a:chExt cx="3390106" cy="1294739"/>
          </a:xfrm>
        </p:grpSpPr>
        <p:sp>
          <p:nvSpPr>
            <p:cNvPr id="217" name="矩形 216">
              <a:extLst>
                <a:ext uri="{FF2B5EF4-FFF2-40B4-BE49-F238E27FC236}">
                  <a16:creationId xmlns:a16="http://schemas.microsoft.com/office/drawing/2014/main" xmlns="" id="{6841C017-083B-4A18-9817-3039743E93E1}"/>
                </a:ext>
              </a:extLst>
            </p:cNvPr>
            <p:cNvSpPr/>
            <p:nvPr/>
          </p:nvSpPr>
          <p:spPr>
            <a:xfrm flipH="1">
              <a:off x="8421381" y="3445741"/>
              <a:ext cx="1109893" cy="358725"/>
            </a:xfrm>
            <a:prstGeom prst="rect">
              <a:avLst/>
            </a:prstGeom>
            <a:solidFill>
              <a:srgbClr val="FDC40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8" name="任意多边形: 形状 217">
              <a:extLst>
                <a:ext uri="{FF2B5EF4-FFF2-40B4-BE49-F238E27FC236}">
                  <a16:creationId xmlns:a16="http://schemas.microsoft.com/office/drawing/2014/main" xmlns="" id="{98A4AEFA-37FF-4655-A27B-3103E0AF58ED}"/>
                </a:ext>
              </a:extLst>
            </p:cNvPr>
            <p:cNvSpPr/>
            <p:nvPr/>
          </p:nvSpPr>
          <p:spPr>
            <a:xfrm flipH="1">
              <a:off x="6518328" y="3374528"/>
              <a:ext cx="3390106" cy="1101424"/>
            </a:xfrm>
            <a:custGeom>
              <a:avLst/>
              <a:gdLst>
                <a:gd name="connsiteX0" fmla="*/ 0 w 2720644"/>
                <a:gd name="connsiteY0" fmla="*/ 0 h 883920"/>
                <a:gd name="connsiteX1" fmla="*/ 139658 w 2720644"/>
                <a:gd name="connsiteY1" fmla="*/ 0 h 883920"/>
                <a:gd name="connsiteX2" fmla="*/ 174138 w 2720644"/>
                <a:gd name="connsiteY2" fmla="*/ 52591 h 883920"/>
                <a:gd name="connsiteX3" fmla="*/ 559574 w 2720644"/>
                <a:gd name="connsiteY3" fmla="*/ 222250 h 883920"/>
                <a:gd name="connsiteX4" fmla="*/ 945010 w 2720644"/>
                <a:gd name="connsiteY4" fmla="*/ 52591 h 883920"/>
                <a:gd name="connsiteX5" fmla="*/ 979491 w 2720644"/>
                <a:gd name="connsiteY5" fmla="*/ 0 h 883920"/>
                <a:gd name="connsiteX6" fmla="*/ 2720644 w 2720644"/>
                <a:gd name="connsiteY6" fmla="*/ 0 h 883920"/>
                <a:gd name="connsiteX7" fmla="*/ 2720644 w 2720644"/>
                <a:gd name="connsiteY7" fmla="*/ 883920 h 883920"/>
                <a:gd name="connsiteX8" fmla="*/ 0 w 2720644"/>
                <a:gd name="connsiteY8" fmla="*/ 883920 h 883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20644" h="883920">
                  <a:moveTo>
                    <a:pt x="0" y="0"/>
                  </a:moveTo>
                  <a:lnTo>
                    <a:pt x="139658" y="0"/>
                  </a:lnTo>
                  <a:lnTo>
                    <a:pt x="174138" y="52591"/>
                  </a:lnTo>
                  <a:cubicBezTo>
                    <a:pt x="257670" y="154951"/>
                    <a:pt x="399129" y="222250"/>
                    <a:pt x="559574" y="222250"/>
                  </a:cubicBezTo>
                  <a:cubicBezTo>
                    <a:pt x="720020" y="222250"/>
                    <a:pt x="861479" y="154951"/>
                    <a:pt x="945010" y="52591"/>
                  </a:cubicBezTo>
                  <a:lnTo>
                    <a:pt x="979491" y="0"/>
                  </a:lnTo>
                  <a:lnTo>
                    <a:pt x="2720644" y="0"/>
                  </a:lnTo>
                  <a:lnTo>
                    <a:pt x="2720644" y="883920"/>
                  </a:lnTo>
                  <a:lnTo>
                    <a:pt x="0" y="883920"/>
                  </a:lnTo>
                  <a:close/>
                </a:path>
              </a:pathLst>
            </a:custGeom>
            <a:solidFill>
              <a:srgbClr val="FF2D5A"/>
            </a:solidFill>
            <a:ln w="28575">
              <a:solidFill>
                <a:schemeClr val="tx1"/>
              </a:solidFill>
            </a:ln>
            <a:effectLst>
              <a:outerShdw dist="101600" dir="2700000" algn="tl" rotWithShape="0">
                <a:srgbClr val="00206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9" name="矩形 218">
              <a:extLst>
                <a:ext uri="{FF2B5EF4-FFF2-40B4-BE49-F238E27FC236}">
                  <a16:creationId xmlns:a16="http://schemas.microsoft.com/office/drawing/2014/main" xmlns="" id="{B9F9EE09-6874-4AAD-AB72-D8A7BB289C50}"/>
                </a:ext>
              </a:extLst>
            </p:cNvPr>
            <p:cNvSpPr/>
            <p:nvPr/>
          </p:nvSpPr>
          <p:spPr>
            <a:xfrm flipH="1">
              <a:off x="6647212" y="3224702"/>
              <a:ext cx="697183" cy="319666"/>
            </a:xfrm>
            <a:prstGeom prst="rect">
              <a:avLst/>
            </a:prstGeom>
            <a:solidFill>
              <a:srgbClr val="FDC40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20" name="矩形: 圆角 219">
              <a:extLst>
                <a:ext uri="{FF2B5EF4-FFF2-40B4-BE49-F238E27FC236}">
                  <a16:creationId xmlns:a16="http://schemas.microsoft.com/office/drawing/2014/main" xmlns="" id="{EED3183E-7DA9-4225-B419-6D5D35494907}"/>
                </a:ext>
              </a:extLst>
            </p:cNvPr>
            <p:cNvSpPr/>
            <p:nvPr/>
          </p:nvSpPr>
          <p:spPr>
            <a:xfrm rot="17860661">
              <a:off x="6568742" y="4418442"/>
              <a:ext cx="123533" cy="28800"/>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21" name="矩形: 圆角 220">
              <a:extLst>
                <a:ext uri="{FF2B5EF4-FFF2-40B4-BE49-F238E27FC236}">
                  <a16:creationId xmlns:a16="http://schemas.microsoft.com/office/drawing/2014/main" xmlns="" id="{954CAF33-C78E-4F91-8C8D-542E8C939A8F}"/>
                </a:ext>
              </a:extLst>
            </p:cNvPr>
            <p:cNvSpPr/>
            <p:nvPr/>
          </p:nvSpPr>
          <p:spPr>
            <a:xfrm rot="17860660">
              <a:off x="6719449" y="4418442"/>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22" name="矩形: 圆角 221">
              <a:extLst>
                <a:ext uri="{FF2B5EF4-FFF2-40B4-BE49-F238E27FC236}">
                  <a16:creationId xmlns:a16="http://schemas.microsoft.com/office/drawing/2014/main" xmlns="" id="{0A96911A-2DB8-4285-A8BC-B3880FAEFA5D}"/>
                </a:ext>
              </a:extLst>
            </p:cNvPr>
            <p:cNvSpPr/>
            <p:nvPr/>
          </p:nvSpPr>
          <p:spPr>
            <a:xfrm rot="17860660">
              <a:off x="6870155" y="4418442"/>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23" name="矩形: 圆角 222">
              <a:extLst>
                <a:ext uri="{FF2B5EF4-FFF2-40B4-BE49-F238E27FC236}">
                  <a16:creationId xmlns:a16="http://schemas.microsoft.com/office/drawing/2014/main" xmlns="" id="{C9FE87DC-449C-4646-8A48-B4679F71E9FA}"/>
                </a:ext>
              </a:extLst>
            </p:cNvPr>
            <p:cNvSpPr/>
            <p:nvPr/>
          </p:nvSpPr>
          <p:spPr>
            <a:xfrm rot="17860660">
              <a:off x="7020862" y="4418442"/>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24" name="矩形: 圆角 223">
              <a:extLst>
                <a:ext uri="{FF2B5EF4-FFF2-40B4-BE49-F238E27FC236}">
                  <a16:creationId xmlns:a16="http://schemas.microsoft.com/office/drawing/2014/main" xmlns="" id="{FD769C43-82E0-456E-892D-40E0850C2C2E}"/>
                </a:ext>
              </a:extLst>
            </p:cNvPr>
            <p:cNvSpPr/>
            <p:nvPr/>
          </p:nvSpPr>
          <p:spPr>
            <a:xfrm rot="17860660">
              <a:off x="7171568" y="4418442"/>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25" name="矩形: 圆角 224">
              <a:extLst>
                <a:ext uri="{FF2B5EF4-FFF2-40B4-BE49-F238E27FC236}">
                  <a16:creationId xmlns:a16="http://schemas.microsoft.com/office/drawing/2014/main" xmlns="" id="{77E9AB08-0965-4581-AD2C-9F6034DC73AF}"/>
                </a:ext>
              </a:extLst>
            </p:cNvPr>
            <p:cNvSpPr/>
            <p:nvPr/>
          </p:nvSpPr>
          <p:spPr>
            <a:xfrm rot="17860660">
              <a:off x="7322275" y="4418442"/>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26" name="矩形: 圆角 225">
              <a:extLst>
                <a:ext uri="{FF2B5EF4-FFF2-40B4-BE49-F238E27FC236}">
                  <a16:creationId xmlns:a16="http://schemas.microsoft.com/office/drawing/2014/main" xmlns="" id="{38A5F91A-DDFF-48D4-B640-F04686BC5D12}"/>
                </a:ext>
              </a:extLst>
            </p:cNvPr>
            <p:cNvSpPr/>
            <p:nvPr/>
          </p:nvSpPr>
          <p:spPr>
            <a:xfrm rot="17860660">
              <a:off x="7472982" y="4418442"/>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27" name="矩形: 圆角 226">
              <a:extLst>
                <a:ext uri="{FF2B5EF4-FFF2-40B4-BE49-F238E27FC236}">
                  <a16:creationId xmlns:a16="http://schemas.microsoft.com/office/drawing/2014/main" xmlns="" id="{71FCDE43-CBEB-4F43-A250-78F98B906F72}"/>
                </a:ext>
              </a:extLst>
            </p:cNvPr>
            <p:cNvSpPr/>
            <p:nvPr/>
          </p:nvSpPr>
          <p:spPr>
            <a:xfrm rot="17860660">
              <a:off x="7623688" y="4418442"/>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28" name="矩形: 圆角 227">
              <a:extLst>
                <a:ext uri="{FF2B5EF4-FFF2-40B4-BE49-F238E27FC236}">
                  <a16:creationId xmlns:a16="http://schemas.microsoft.com/office/drawing/2014/main" xmlns="" id="{4DE7B9E3-00D4-4112-B6E3-63C67A27FF3F}"/>
                </a:ext>
              </a:extLst>
            </p:cNvPr>
            <p:cNvSpPr/>
            <p:nvPr/>
          </p:nvSpPr>
          <p:spPr>
            <a:xfrm rot="17860660">
              <a:off x="7774395" y="4418442"/>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29" name="矩形: 圆角 228">
              <a:extLst>
                <a:ext uri="{FF2B5EF4-FFF2-40B4-BE49-F238E27FC236}">
                  <a16:creationId xmlns:a16="http://schemas.microsoft.com/office/drawing/2014/main" xmlns="" id="{B76D1742-68A5-48FD-BE65-E726F2C74CFB}"/>
                </a:ext>
              </a:extLst>
            </p:cNvPr>
            <p:cNvSpPr/>
            <p:nvPr/>
          </p:nvSpPr>
          <p:spPr>
            <a:xfrm rot="17860660">
              <a:off x="7925102" y="4418442"/>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30" name="矩形: 圆角 229">
              <a:extLst>
                <a:ext uri="{FF2B5EF4-FFF2-40B4-BE49-F238E27FC236}">
                  <a16:creationId xmlns:a16="http://schemas.microsoft.com/office/drawing/2014/main" xmlns="" id="{B4865E85-1A9C-4986-9779-04A4C9C629A7}"/>
                </a:ext>
              </a:extLst>
            </p:cNvPr>
            <p:cNvSpPr/>
            <p:nvPr/>
          </p:nvSpPr>
          <p:spPr>
            <a:xfrm rot="17860660">
              <a:off x="8075808" y="4418442"/>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31" name="矩形: 圆角 230">
              <a:extLst>
                <a:ext uri="{FF2B5EF4-FFF2-40B4-BE49-F238E27FC236}">
                  <a16:creationId xmlns:a16="http://schemas.microsoft.com/office/drawing/2014/main" xmlns="" id="{70B81020-C177-45CC-ABC1-B2ACE134CC21}"/>
                </a:ext>
              </a:extLst>
            </p:cNvPr>
            <p:cNvSpPr/>
            <p:nvPr/>
          </p:nvSpPr>
          <p:spPr>
            <a:xfrm rot="17860660">
              <a:off x="8226515" y="4418442"/>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32" name="矩形: 圆角 231">
              <a:extLst>
                <a:ext uri="{FF2B5EF4-FFF2-40B4-BE49-F238E27FC236}">
                  <a16:creationId xmlns:a16="http://schemas.microsoft.com/office/drawing/2014/main" xmlns="" id="{95B41FF3-9A5F-4D6C-A20E-8B2E4B5E437E}"/>
                </a:ext>
              </a:extLst>
            </p:cNvPr>
            <p:cNvSpPr/>
            <p:nvPr/>
          </p:nvSpPr>
          <p:spPr>
            <a:xfrm rot="17860660">
              <a:off x="8377221" y="4418442"/>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33" name="矩形: 圆角 232">
              <a:extLst>
                <a:ext uri="{FF2B5EF4-FFF2-40B4-BE49-F238E27FC236}">
                  <a16:creationId xmlns:a16="http://schemas.microsoft.com/office/drawing/2014/main" xmlns="" id="{5372DCAF-1EA2-498E-8C2A-5CD5DF2C6EC2}"/>
                </a:ext>
              </a:extLst>
            </p:cNvPr>
            <p:cNvSpPr/>
            <p:nvPr/>
          </p:nvSpPr>
          <p:spPr>
            <a:xfrm rot="17860660">
              <a:off x="8527928" y="4418442"/>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34" name="矩形: 圆角 233">
              <a:extLst>
                <a:ext uri="{FF2B5EF4-FFF2-40B4-BE49-F238E27FC236}">
                  <a16:creationId xmlns:a16="http://schemas.microsoft.com/office/drawing/2014/main" xmlns="" id="{6980B6C8-6CFB-4FDB-9DCB-EEDA1E7389D3}"/>
                </a:ext>
              </a:extLst>
            </p:cNvPr>
            <p:cNvSpPr/>
            <p:nvPr/>
          </p:nvSpPr>
          <p:spPr>
            <a:xfrm rot="17860660">
              <a:off x="8678635" y="4418442"/>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35" name="矩形: 圆角 234">
              <a:extLst>
                <a:ext uri="{FF2B5EF4-FFF2-40B4-BE49-F238E27FC236}">
                  <a16:creationId xmlns:a16="http://schemas.microsoft.com/office/drawing/2014/main" xmlns="" id="{75FFD08C-7876-4A2E-87EF-EF00CFA4B789}"/>
                </a:ext>
              </a:extLst>
            </p:cNvPr>
            <p:cNvSpPr/>
            <p:nvPr/>
          </p:nvSpPr>
          <p:spPr>
            <a:xfrm rot="17860660">
              <a:off x="8829341" y="4418442"/>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36" name="矩形: 圆角 235">
              <a:extLst>
                <a:ext uri="{FF2B5EF4-FFF2-40B4-BE49-F238E27FC236}">
                  <a16:creationId xmlns:a16="http://schemas.microsoft.com/office/drawing/2014/main" xmlns="" id="{33BB77AB-080D-4E65-8608-E2D8E00D2EB7}"/>
                </a:ext>
              </a:extLst>
            </p:cNvPr>
            <p:cNvSpPr/>
            <p:nvPr/>
          </p:nvSpPr>
          <p:spPr>
            <a:xfrm rot="17860660">
              <a:off x="8980048" y="4418442"/>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37" name="矩形: 圆角 236">
              <a:extLst>
                <a:ext uri="{FF2B5EF4-FFF2-40B4-BE49-F238E27FC236}">
                  <a16:creationId xmlns:a16="http://schemas.microsoft.com/office/drawing/2014/main" xmlns="" id="{F202D251-0E55-47ED-8704-D18CCEDE7EA9}"/>
                </a:ext>
              </a:extLst>
            </p:cNvPr>
            <p:cNvSpPr/>
            <p:nvPr/>
          </p:nvSpPr>
          <p:spPr>
            <a:xfrm rot="17860660">
              <a:off x="9130754" y="4418442"/>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38" name="矩形: 圆角 237">
              <a:extLst>
                <a:ext uri="{FF2B5EF4-FFF2-40B4-BE49-F238E27FC236}">
                  <a16:creationId xmlns:a16="http://schemas.microsoft.com/office/drawing/2014/main" xmlns="" id="{00354030-155C-42E5-B63C-A89C7EE8DC71}"/>
                </a:ext>
              </a:extLst>
            </p:cNvPr>
            <p:cNvSpPr/>
            <p:nvPr/>
          </p:nvSpPr>
          <p:spPr>
            <a:xfrm rot="17860660">
              <a:off x="9281462" y="4418442"/>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39" name="矩形: 圆角 238">
              <a:extLst>
                <a:ext uri="{FF2B5EF4-FFF2-40B4-BE49-F238E27FC236}">
                  <a16:creationId xmlns:a16="http://schemas.microsoft.com/office/drawing/2014/main" xmlns="" id="{D518113E-EE3D-4265-8347-47E1873ADCC4}"/>
                </a:ext>
              </a:extLst>
            </p:cNvPr>
            <p:cNvSpPr/>
            <p:nvPr/>
          </p:nvSpPr>
          <p:spPr>
            <a:xfrm rot="17860660">
              <a:off x="9432168" y="4418442"/>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40" name="矩形: 圆角 239">
              <a:extLst>
                <a:ext uri="{FF2B5EF4-FFF2-40B4-BE49-F238E27FC236}">
                  <a16:creationId xmlns:a16="http://schemas.microsoft.com/office/drawing/2014/main" xmlns="" id="{EFC1A9EF-1662-4CC0-ABFD-28E10CF843B5}"/>
                </a:ext>
              </a:extLst>
            </p:cNvPr>
            <p:cNvSpPr/>
            <p:nvPr/>
          </p:nvSpPr>
          <p:spPr>
            <a:xfrm rot="17860660">
              <a:off x="9582875" y="4418442"/>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41" name="矩形: 圆角 240">
              <a:extLst>
                <a:ext uri="{FF2B5EF4-FFF2-40B4-BE49-F238E27FC236}">
                  <a16:creationId xmlns:a16="http://schemas.microsoft.com/office/drawing/2014/main" xmlns="" id="{DC71E510-1591-418B-937D-C9BFD076C225}"/>
                </a:ext>
              </a:extLst>
            </p:cNvPr>
            <p:cNvSpPr/>
            <p:nvPr/>
          </p:nvSpPr>
          <p:spPr>
            <a:xfrm rot="17860661">
              <a:off x="9733581" y="4418442"/>
              <a:ext cx="123533" cy="28800"/>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42" name="文本框 241">
              <a:extLst>
                <a:ext uri="{FF2B5EF4-FFF2-40B4-BE49-F238E27FC236}">
                  <a16:creationId xmlns:a16="http://schemas.microsoft.com/office/drawing/2014/main" xmlns="" id="{BB1210A6-489F-4FCB-8193-1BFEAAA340CF}"/>
                </a:ext>
              </a:extLst>
            </p:cNvPr>
            <p:cNvSpPr txBox="1"/>
            <p:nvPr/>
          </p:nvSpPr>
          <p:spPr>
            <a:xfrm>
              <a:off x="6572143" y="3709189"/>
              <a:ext cx="2733836"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w="12700">
                    <a:solidFill>
                      <a:prstClr val="black"/>
                    </a:solidFill>
                  </a:ln>
                  <a:solidFill>
                    <a:prstClr val="white"/>
                  </a:solidFill>
                  <a:effectLst/>
                  <a:uLnTx/>
                  <a:uFillTx/>
                  <a:latin typeface="微软雅黑" panose="020B0503020204020204" pitchFamily="34" charset="-122"/>
                  <a:ea typeface="微软雅黑" panose="020B0503020204020204" pitchFamily="34" charset="-122"/>
                  <a:cs typeface="+mn-cs"/>
                </a:rPr>
                <a:t>为何每晚掉发</a:t>
              </a:r>
            </a:p>
          </p:txBody>
        </p:sp>
        <p:sp>
          <p:nvSpPr>
            <p:cNvPr id="243" name="文本框 242">
              <a:extLst>
                <a:ext uri="{FF2B5EF4-FFF2-40B4-BE49-F238E27FC236}">
                  <a16:creationId xmlns:a16="http://schemas.microsoft.com/office/drawing/2014/main" xmlns="" id="{63577F65-E86B-4775-94E8-857DCB10DC68}"/>
                </a:ext>
              </a:extLst>
            </p:cNvPr>
            <p:cNvSpPr txBox="1"/>
            <p:nvPr/>
          </p:nvSpPr>
          <p:spPr>
            <a:xfrm>
              <a:off x="6745731" y="3199869"/>
              <a:ext cx="500144" cy="3693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solidFill>
                      <a:prstClr val="black"/>
                    </a:solidFill>
                  </a:ln>
                  <a:solidFill>
                    <a:prstClr val="white"/>
                  </a:solidFill>
                  <a:effectLst/>
                  <a:uLnTx/>
                  <a:uFillTx/>
                  <a:latin typeface="OPPOSans H" panose="00020600040101010101" pitchFamily="18" charset="-122"/>
                  <a:ea typeface="OPPOSans H" panose="00020600040101010101" pitchFamily="18" charset="-122"/>
                  <a:cs typeface="OPPOSans H" panose="00020600040101010101" pitchFamily="18" charset="-122"/>
                </a:rPr>
                <a:t>04</a:t>
              </a:r>
              <a:endParaRPr kumimoji="0" lang="zh-CN" altLang="en-US" sz="1800" b="0" i="0" u="none" strike="noStrike" kern="1200" cap="none" spc="0" normalizeH="0" baseline="0" noProof="0" dirty="0">
                <a:ln>
                  <a:solidFill>
                    <a:prstClr val="black"/>
                  </a:solidFill>
                </a:ln>
                <a:solidFill>
                  <a:prstClr val="white"/>
                </a:solidFill>
                <a:effectLst/>
                <a:uLnTx/>
                <a:uFillTx/>
                <a:latin typeface="OPPOSans H" panose="00020600040101010101" pitchFamily="18" charset="-122"/>
                <a:ea typeface="OPPOSans H" panose="00020600040101010101" pitchFamily="18" charset="-122"/>
                <a:cs typeface="OPPOSans H" panose="00020600040101010101" pitchFamily="18" charset="-122"/>
              </a:endParaRPr>
            </a:p>
          </p:txBody>
        </p:sp>
      </p:grpSp>
      <p:grpSp>
        <p:nvGrpSpPr>
          <p:cNvPr id="6" name="组合 5">
            <a:extLst>
              <a:ext uri="{FF2B5EF4-FFF2-40B4-BE49-F238E27FC236}">
                <a16:creationId xmlns:a16="http://schemas.microsoft.com/office/drawing/2014/main" xmlns="" id="{BB790411-D96E-4FF2-9AD6-877CACFCF7E9}"/>
              </a:ext>
            </a:extLst>
          </p:cNvPr>
          <p:cNvGrpSpPr/>
          <p:nvPr/>
        </p:nvGrpSpPr>
        <p:grpSpPr>
          <a:xfrm>
            <a:off x="6529859" y="4752746"/>
            <a:ext cx="3390106" cy="1294738"/>
            <a:chOff x="6529859" y="4752746"/>
            <a:chExt cx="3390106" cy="1294738"/>
          </a:xfrm>
        </p:grpSpPr>
        <p:sp>
          <p:nvSpPr>
            <p:cNvPr id="245" name="矩形 244">
              <a:extLst>
                <a:ext uri="{FF2B5EF4-FFF2-40B4-BE49-F238E27FC236}">
                  <a16:creationId xmlns:a16="http://schemas.microsoft.com/office/drawing/2014/main" xmlns="" id="{D96DF3FD-9865-446B-A3E6-9A83932F2847}"/>
                </a:ext>
              </a:extLst>
            </p:cNvPr>
            <p:cNvSpPr/>
            <p:nvPr/>
          </p:nvSpPr>
          <p:spPr>
            <a:xfrm flipH="1">
              <a:off x="8432912" y="4998617"/>
              <a:ext cx="1109893" cy="358725"/>
            </a:xfrm>
            <a:prstGeom prst="rect">
              <a:avLst/>
            </a:prstGeom>
            <a:solidFill>
              <a:srgbClr val="FDC40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46" name="任意多边形: 形状 245">
              <a:extLst>
                <a:ext uri="{FF2B5EF4-FFF2-40B4-BE49-F238E27FC236}">
                  <a16:creationId xmlns:a16="http://schemas.microsoft.com/office/drawing/2014/main" xmlns="" id="{F308D6B7-840E-4B39-9A51-1D50B733BBF8}"/>
                </a:ext>
              </a:extLst>
            </p:cNvPr>
            <p:cNvSpPr/>
            <p:nvPr/>
          </p:nvSpPr>
          <p:spPr>
            <a:xfrm flipH="1">
              <a:off x="6529859" y="4927404"/>
              <a:ext cx="3390106" cy="1101424"/>
            </a:xfrm>
            <a:custGeom>
              <a:avLst/>
              <a:gdLst>
                <a:gd name="connsiteX0" fmla="*/ 0 w 2720644"/>
                <a:gd name="connsiteY0" fmla="*/ 0 h 883920"/>
                <a:gd name="connsiteX1" fmla="*/ 139658 w 2720644"/>
                <a:gd name="connsiteY1" fmla="*/ 0 h 883920"/>
                <a:gd name="connsiteX2" fmla="*/ 174138 w 2720644"/>
                <a:gd name="connsiteY2" fmla="*/ 52591 h 883920"/>
                <a:gd name="connsiteX3" fmla="*/ 559574 w 2720644"/>
                <a:gd name="connsiteY3" fmla="*/ 222250 h 883920"/>
                <a:gd name="connsiteX4" fmla="*/ 945010 w 2720644"/>
                <a:gd name="connsiteY4" fmla="*/ 52591 h 883920"/>
                <a:gd name="connsiteX5" fmla="*/ 979491 w 2720644"/>
                <a:gd name="connsiteY5" fmla="*/ 0 h 883920"/>
                <a:gd name="connsiteX6" fmla="*/ 2720644 w 2720644"/>
                <a:gd name="connsiteY6" fmla="*/ 0 h 883920"/>
                <a:gd name="connsiteX7" fmla="*/ 2720644 w 2720644"/>
                <a:gd name="connsiteY7" fmla="*/ 883920 h 883920"/>
                <a:gd name="connsiteX8" fmla="*/ 0 w 2720644"/>
                <a:gd name="connsiteY8" fmla="*/ 883920 h 883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20644" h="883920">
                  <a:moveTo>
                    <a:pt x="0" y="0"/>
                  </a:moveTo>
                  <a:lnTo>
                    <a:pt x="139658" y="0"/>
                  </a:lnTo>
                  <a:lnTo>
                    <a:pt x="174138" y="52591"/>
                  </a:lnTo>
                  <a:cubicBezTo>
                    <a:pt x="257670" y="154951"/>
                    <a:pt x="399129" y="222250"/>
                    <a:pt x="559574" y="222250"/>
                  </a:cubicBezTo>
                  <a:cubicBezTo>
                    <a:pt x="720020" y="222250"/>
                    <a:pt x="861479" y="154951"/>
                    <a:pt x="945010" y="52591"/>
                  </a:cubicBezTo>
                  <a:lnTo>
                    <a:pt x="979491" y="0"/>
                  </a:lnTo>
                  <a:lnTo>
                    <a:pt x="2720644" y="0"/>
                  </a:lnTo>
                  <a:lnTo>
                    <a:pt x="2720644" y="883920"/>
                  </a:lnTo>
                  <a:lnTo>
                    <a:pt x="0" y="883920"/>
                  </a:lnTo>
                  <a:close/>
                </a:path>
              </a:pathLst>
            </a:custGeom>
            <a:solidFill>
              <a:srgbClr val="FF2D5A"/>
            </a:solidFill>
            <a:ln w="28575">
              <a:solidFill>
                <a:schemeClr val="tx1"/>
              </a:solidFill>
            </a:ln>
            <a:effectLst>
              <a:outerShdw dist="101600" dir="2700000" algn="tl" rotWithShape="0">
                <a:srgbClr val="00206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47" name="矩形 246">
              <a:extLst>
                <a:ext uri="{FF2B5EF4-FFF2-40B4-BE49-F238E27FC236}">
                  <a16:creationId xmlns:a16="http://schemas.microsoft.com/office/drawing/2014/main" xmlns="" id="{9D6856F1-BF27-49D4-B627-626FB8DC166F}"/>
                </a:ext>
              </a:extLst>
            </p:cNvPr>
            <p:cNvSpPr/>
            <p:nvPr/>
          </p:nvSpPr>
          <p:spPr>
            <a:xfrm flipH="1">
              <a:off x="6658743" y="4777064"/>
              <a:ext cx="697183" cy="319666"/>
            </a:xfrm>
            <a:prstGeom prst="rect">
              <a:avLst/>
            </a:prstGeom>
            <a:solidFill>
              <a:srgbClr val="FDC40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48" name="矩形: 圆角 247">
              <a:extLst>
                <a:ext uri="{FF2B5EF4-FFF2-40B4-BE49-F238E27FC236}">
                  <a16:creationId xmlns:a16="http://schemas.microsoft.com/office/drawing/2014/main" xmlns="" id="{D07D20A8-57BE-4C2F-A77B-63C59721B090}"/>
                </a:ext>
              </a:extLst>
            </p:cNvPr>
            <p:cNvSpPr/>
            <p:nvPr/>
          </p:nvSpPr>
          <p:spPr>
            <a:xfrm rot="17860661">
              <a:off x="6580273" y="5971318"/>
              <a:ext cx="123533" cy="28800"/>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49" name="矩形: 圆角 248">
              <a:extLst>
                <a:ext uri="{FF2B5EF4-FFF2-40B4-BE49-F238E27FC236}">
                  <a16:creationId xmlns:a16="http://schemas.microsoft.com/office/drawing/2014/main" xmlns="" id="{60419AEA-58F0-4412-A5D5-385EBBF4433A}"/>
                </a:ext>
              </a:extLst>
            </p:cNvPr>
            <p:cNvSpPr/>
            <p:nvPr/>
          </p:nvSpPr>
          <p:spPr>
            <a:xfrm rot="17860660">
              <a:off x="6730980" y="5971318"/>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50" name="矩形: 圆角 249">
              <a:extLst>
                <a:ext uri="{FF2B5EF4-FFF2-40B4-BE49-F238E27FC236}">
                  <a16:creationId xmlns:a16="http://schemas.microsoft.com/office/drawing/2014/main" xmlns="" id="{B835A13A-9835-4E07-8278-4D93C53E2EFA}"/>
                </a:ext>
              </a:extLst>
            </p:cNvPr>
            <p:cNvSpPr/>
            <p:nvPr/>
          </p:nvSpPr>
          <p:spPr>
            <a:xfrm rot="17860660">
              <a:off x="6881686" y="5971318"/>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51" name="矩形: 圆角 250">
              <a:extLst>
                <a:ext uri="{FF2B5EF4-FFF2-40B4-BE49-F238E27FC236}">
                  <a16:creationId xmlns:a16="http://schemas.microsoft.com/office/drawing/2014/main" xmlns="" id="{6F6430DE-43F7-4D70-BE09-F93D2877C93F}"/>
                </a:ext>
              </a:extLst>
            </p:cNvPr>
            <p:cNvSpPr/>
            <p:nvPr/>
          </p:nvSpPr>
          <p:spPr>
            <a:xfrm rot="17860660">
              <a:off x="7032393" y="5971318"/>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52" name="矩形: 圆角 251">
              <a:extLst>
                <a:ext uri="{FF2B5EF4-FFF2-40B4-BE49-F238E27FC236}">
                  <a16:creationId xmlns:a16="http://schemas.microsoft.com/office/drawing/2014/main" xmlns="" id="{B3735FD7-431B-4BBD-8629-F6602E778950}"/>
                </a:ext>
              </a:extLst>
            </p:cNvPr>
            <p:cNvSpPr/>
            <p:nvPr/>
          </p:nvSpPr>
          <p:spPr>
            <a:xfrm rot="17860660">
              <a:off x="7183099" y="5971318"/>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53" name="矩形: 圆角 252">
              <a:extLst>
                <a:ext uri="{FF2B5EF4-FFF2-40B4-BE49-F238E27FC236}">
                  <a16:creationId xmlns:a16="http://schemas.microsoft.com/office/drawing/2014/main" xmlns="" id="{16F63B61-CADB-45B3-94A0-B6D4F7A16E40}"/>
                </a:ext>
              </a:extLst>
            </p:cNvPr>
            <p:cNvSpPr/>
            <p:nvPr/>
          </p:nvSpPr>
          <p:spPr>
            <a:xfrm rot="17860660">
              <a:off x="7333806" y="5971318"/>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54" name="矩形: 圆角 253">
              <a:extLst>
                <a:ext uri="{FF2B5EF4-FFF2-40B4-BE49-F238E27FC236}">
                  <a16:creationId xmlns:a16="http://schemas.microsoft.com/office/drawing/2014/main" xmlns="" id="{39E1B07C-092B-415E-884B-9E1E57630935}"/>
                </a:ext>
              </a:extLst>
            </p:cNvPr>
            <p:cNvSpPr/>
            <p:nvPr/>
          </p:nvSpPr>
          <p:spPr>
            <a:xfrm rot="17860660">
              <a:off x="7484513" y="5971318"/>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55" name="矩形: 圆角 254">
              <a:extLst>
                <a:ext uri="{FF2B5EF4-FFF2-40B4-BE49-F238E27FC236}">
                  <a16:creationId xmlns:a16="http://schemas.microsoft.com/office/drawing/2014/main" xmlns="" id="{C5A7121C-6427-42B8-A945-831EB70697AC}"/>
                </a:ext>
              </a:extLst>
            </p:cNvPr>
            <p:cNvSpPr/>
            <p:nvPr/>
          </p:nvSpPr>
          <p:spPr>
            <a:xfrm rot="17860660">
              <a:off x="7635219" y="5971318"/>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56" name="矩形: 圆角 255">
              <a:extLst>
                <a:ext uri="{FF2B5EF4-FFF2-40B4-BE49-F238E27FC236}">
                  <a16:creationId xmlns:a16="http://schemas.microsoft.com/office/drawing/2014/main" xmlns="" id="{F3790991-E914-42F8-A4F8-61CD05547071}"/>
                </a:ext>
              </a:extLst>
            </p:cNvPr>
            <p:cNvSpPr/>
            <p:nvPr/>
          </p:nvSpPr>
          <p:spPr>
            <a:xfrm rot="17860660">
              <a:off x="7785926" y="5971318"/>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57" name="矩形: 圆角 256">
              <a:extLst>
                <a:ext uri="{FF2B5EF4-FFF2-40B4-BE49-F238E27FC236}">
                  <a16:creationId xmlns:a16="http://schemas.microsoft.com/office/drawing/2014/main" xmlns="" id="{C062FD05-86A5-45AB-BD38-D01B4F8EA658}"/>
                </a:ext>
              </a:extLst>
            </p:cNvPr>
            <p:cNvSpPr/>
            <p:nvPr/>
          </p:nvSpPr>
          <p:spPr>
            <a:xfrm rot="17860660">
              <a:off x="7936633" y="5971318"/>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58" name="矩形: 圆角 257">
              <a:extLst>
                <a:ext uri="{FF2B5EF4-FFF2-40B4-BE49-F238E27FC236}">
                  <a16:creationId xmlns:a16="http://schemas.microsoft.com/office/drawing/2014/main" xmlns="" id="{370D803D-548F-47F7-A370-FD082FDF3B1D}"/>
                </a:ext>
              </a:extLst>
            </p:cNvPr>
            <p:cNvSpPr/>
            <p:nvPr/>
          </p:nvSpPr>
          <p:spPr>
            <a:xfrm rot="17860660">
              <a:off x="8087339" y="5971318"/>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59" name="矩形: 圆角 258">
              <a:extLst>
                <a:ext uri="{FF2B5EF4-FFF2-40B4-BE49-F238E27FC236}">
                  <a16:creationId xmlns:a16="http://schemas.microsoft.com/office/drawing/2014/main" xmlns="" id="{FE737C37-58D4-45DF-BFA4-D5562B7F0A6B}"/>
                </a:ext>
              </a:extLst>
            </p:cNvPr>
            <p:cNvSpPr/>
            <p:nvPr/>
          </p:nvSpPr>
          <p:spPr>
            <a:xfrm rot="17860660">
              <a:off x="8238046" y="5971318"/>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60" name="矩形: 圆角 259">
              <a:extLst>
                <a:ext uri="{FF2B5EF4-FFF2-40B4-BE49-F238E27FC236}">
                  <a16:creationId xmlns:a16="http://schemas.microsoft.com/office/drawing/2014/main" xmlns="" id="{878F01A6-9329-4A09-9DE7-83A6D3531901}"/>
                </a:ext>
              </a:extLst>
            </p:cNvPr>
            <p:cNvSpPr/>
            <p:nvPr/>
          </p:nvSpPr>
          <p:spPr>
            <a:xfrm rot="17860660">
              <a:off x="8388752" y="5971318"/>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61" name="矩形: 圆角 260">
              <a:extLst>
                <a:ext uri="{FF2B5EF4-FFF2-40B4-BE49-F238E27FC236}">
                  <a16:creationId xmlns:a16="http://schemas.microsoft.com/office/drawing/2014/main" xmlns="" id="{FF851B0A-205E-49FD-9776-EA12751F6534}"/>
                </a:ext>
              </a:extLst>
            </p:cNvPr>
            <p:cNvSpPr/>
            <p:nvPr/>
          </p:nvSpPr>
          <p:spPr>
            <a:xfrm rot="17860660">
              <a:off x="8539459" y="5971318"/>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62" name="矩形: 圆角 261">
              <a:extLst>
                <a:ext uri="{FF2B5EF4-FFF2-40B4-BE49-F238E27FC236}">
                  <a16:creationId xmlns:a16="http://schemas.microsoft.com/office/drawing/2014/main" xmlns="" id="{C08F4313-632F-4684-BE3C-A9337599F51E}"/>
                </a:ext>
              </a:extLst>
            </p:cNvPr>
            <p:cNvSpPr/>
            <p:nvPr/>
          </p:nvSpPr>
          <p:spPr>
            <a:xfrm rot="17860660">
              <a:off x="8690166" y="5971318"/>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63" name="矩形: 圆角 262">
              <a:extLst>
                <a:ext uri="{FF2B5EF4-FFF2-40B4-BE49-F238E27FC236}">
                  <a16:creationId xmlns:a16="http://schemas.microsoft.com/office/drawing/2014/main" xmlns="" id="{8BC00BFA-C5FB-4157-81D8-135137BF555A}"/>
                </a:ext>
              </a:extLst>
            </p:cNvPr>
            <p:cNvSpPr/>
            <p:nvPr/>
          </p:nvSpPr>
          <p:spPr>
            <a:xfrm rot="17860660">
              <a:off x="8840872" y="5971318"/>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64" name="矩形: 圆角 263">
              <a:extLst>
                <a:ext uri="{FF2B5EF4-FFF2-40B4-BE49-F238E27FC236}">
                  <a16:creationId xmlns:a16="http://schemas.microsoft.com/office/drawing/2014/main" xmlns="" id="{E42842F0-11F2-47E7-8852-ECD6BC83B9DE}"/>
                </a:ext>
              </a:extLst>
            </p:cNvPr>
            <p:cNvSpPr/>
            <p:nvPr/>
          </p:nvSpPr>
          <p:spPr>
            <a:xfrm rot="17860660">
              <a:off x="8991579" y="5971318"/>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65" name="矩形: 圆角 264">
              <a:extLst>
                <a:ext uri="{FF2B5EF4-FFF2-40B4-BE49-F238E27FC236}">
                  <a16:creationId xmlns:a16="http://schemas.microsoft.com/office/drawing/2014/main" xmlns="" id="{DAD59129-2F68-49FC-8516-43EDE38B5A43}"/>
                </a:ext>
              </a:extLst>
            </p:cNvPr>
            <p:cNvSpPr/>
            <p:nvPr/>
          </p:nvSpPr>
          <p:spPr>
            <a:xfrm rot="17860660">
              <a:off x="9142285" y="5971318"/>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66" name="矩形: 圆角 265">
              <a:extLst>
                <a:ext uri="{FF2B5EF4-FFF2-40B4-BE49-F238E27FC236}">
                  <a16:creationId xmlns:a16="http://schemas.microsoft.com/office/drawing/2014/main" xmlns="" id="{9F6031BE-4A71-4BEF-86DA-D90534FC1AA4}"/>
                </a:ext>
              </a:extLst>
            </p:cNvPr>
            <p:cNvSpPr/>
            <p:nvPr/>
          </p:nvSpPr>
          <p:spPr>
            <a:xfrm rot="17860660">
              <a:off x="9292993" y="5971318"/>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67" name="矩形: 圆角 266">
              <a:extLst>
                <a:ext uri="{FF2B5EF4-FFF2-40B4-BE49-F238E27FC236}">
                  <a16:creationId xmlns:a16="http://schemas.microsoft.com/office/drawing/2014/main" xmlns="" id="{363174C5-3EAC-4EFF-99C9-F9D3B2161851}"/>
                </a:ext>
              </a:extLst>
            </p:cNvPr>
            <p:cNvSpPr/>
            <p:nvPr/>
          </p:nvSpPr>
          <p:spPr>
            <a:xfrm rot="17860660">
              <a:off x="9443699" y="5971318"/>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68" name="矩形: 圆角 267">
              <a:extLst>
                <a:ext uri="{FF2B5EF4-FFF2-40B4-BE49-F238E27FC236}">
                  <a16:creationId xmlns:a16="http://schemas.microsoft.com/office/drawing/2014/main" xmlns="" id="{5043B6B9-E698-4171-8C57-B396C21D1B31}"/>
                </a:ext>
              </a:extLst>
            </p:cNvPr>
            <p:cNvSpPr/>
            <p:nvPr/>
          </p:nvSpPr>
          <p:spPr>
            <a:xfrm rot="17860660">
              <a:off x="9594406" y="5971318"/>
              <a:ext cx="123533" cy="28800"/>
            </a:xfrm>
            <a:prstGeom prst="roundRect">
              <a:avLst>
                <a:gd name="adj" fmla="val 50000"/>
              </a:avLst>
            </a:prstGeom>
            <a:solidFill>
              <a:schemeClr val="tx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69" name="矩形: 圆角 268">
              <a:extLst>
                <a:ext uri="{FF2B5EF4-FFF2-40B4-BE49-F238E27FC236}">
                  <a16:creationId xmlns:a16="http://schemas.microsoft.com/office/drawing/2014/main" xmlns="" id="{DABA4FA8-ABBF-4815-AEBF-871F702E4C83}"/>
                </a:ext>
              </a:extLst>
            </p:cNvPr>
            <p:cNvSpPr/>
            <p:nvPr/>
          </p:nvSpPr>
          <p:spPr>
            <a:xfrm rot="17860661">
              <a:off x="9745112" y="5971318"/>
              <a:ext cx="123533" cy="28800"/>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70" name="文本框 269">
              <a:extLst>
                <a:ext uri="{FF2B5EF4-FFF2-40B4-BE49-F238E27FC236}">
                  <a16:creationId xmlns:a16="http://schemas.microsoft.com/office/drawing/2014/main" xmlns="" id="{04333D77-C68A-4CE3-86F9-17B7D7B4E189}"/>
                </a:ext>
              </a:extLst>
            </p:cNvPr>
            <p:cNvSpPr txBox="1"/>
            <p:nvPr/>
          </p:nvSpPr>
          <p:spPr>
            <a:xfrm>
              <a:off x="6563354" y="5262065"/>
              <a:ext cx="2733836"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w="12700">
                    <a:solidFill>
                      <a:prstClr val="black"/>
                    </a:solidFill>
                  </a:ln>
                  <a:solidFill>
                    <a:prstClr val="white"/>
                  </a:solidFill>
                  <a:effectLst/>
                  <a:uLnTx/>
                  <a:uFillTx/>
                  <a:latin typeface="微软雅黑" panose="020B0503020204020204" pitchFamily="34" charset="-122"/>
                  <a:ea typeface="微软雅黑" panose="020B0503020204020204" pitchFamily="34" charset="-122"/>
                  <a:cs typeface="+mn-cs"/>
                </a:rPr>
                <a:t>活力无极限</a:t>
              </a:r>
            </a:p>
          </p:txBody>
        </p:sp>
        <p:sp>
          <p:nvSpPr>
            <p:cNvPr id="271" name="文本框 270">
              <a:extLst>
                <a:ext uri="{FF2B5EF4-FFF2-40B4-BE49-F238E27FC236}">
                  <a16:creationId xmlns:a16="http://schemas.microsoft.com/office/drawing/2014/main" xmlns="" id="{B17CE0F5-D95A-416D-ACCB-697148121BF7}"/>
                </a:ext>
              </a:extLst>
            </p:cNvPr>
            <p:cNvSpPr txBox="1"/>
            <p:nvPr/>
          </p:nvSpPr>
          <p:spPr>
            <a:xfrm>
              <a:off x="6759520" y="4752746"/>
              <a:ext cx="495629" cy="368303"/>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solidFill>
                      <a:prstClr val="black"/>
                    </a:solidFill>
                  </a:ln>
                  <a:solidFill>
                    <a:prstClr val="white"/>
                  </a:solidFill>
                  <a:effectLst/>
                  <a:uLnTx/>
                  <a:uFillTx/>
                  <a:latin typeface="OPPOSans H" panose="00020600040101010101" pitchFamily="18" charset="-122"/>
                  <a:ea typeface="OPPOSans H" panose="00020600040101010101" pitchFamily="18" charset="-122"/>
                  <a:cs typeface="OPPOSans H" panose="00020600040101010101" pitchFamily="18" charset="-122"/>
                </a:rPr>
                <a:t>05</a:t>
              </a:r>
              <a:endParaRPr kumimoji="0" lang="zh-CN" altLang="en-US" sz="1800" b="0" i="0" u="none" strike="noStrike" kern="1200" cap="none" spc="0" normalizeH="0" baseline="0" noProof="0" dirty="0">
                <a:ln>
                  <a:solidFill>
                    <a:prstClr val="black"/>
                  </a:solidFill>
                </a:ln>
                <a:solidFill>
                  <a:prstClr val="white"/>
                </a:solidFill>
                <a:effectLst/>
                <a:uLnTx/>
                <a:uFillTx/>
                <a:latin typeface="OPPOSans H" panose="00020600040101010101" pitchFamily="18" charset="-122"/>
                <a:ea typeface="OPPOSans H" panose="00020600040101010101" pitchFamily="18" charset="-122"/>
                <a:cs typeface="OPPOSans H" panose="00020600040101010101" pitchFamily="18" charset="-122"/>
              </a:endParaRPr>
            </a:p>
          </p:txBody>
        </p:sp>
      </p:grpSp>
      <p:grpSp>
        <p:nvGrpSpPr>
          <p:cNvPr id="300" name="组合 299">
            <a:extLst>
              <a:ext uri="{FF2B5EF4-FFF2-40B4-BE49-F238E27FC236}">
                <a16:creationId xmlns:a16="http://schemas.microsoft.com/office/drawing/2014/main" xmlns="" id="{397F63DB-0723-49A5-80C2-5ED823BD1E33}"/>
              </a:ext>
            </a:extLst>
          </p:cNvPr>
          <p:cNvGrpSpPr/>
          <p:nvPr/>
        </p:nvGrpSpPr>
        <p:grpSpPr>
          <a:xfrm rot="19931490">
            <a:off x="333514" y="2498538"/>
            <a:ext cx="825423" cy="583174"/>
            <a:chOff x="3274829" y="2583712"/>
            <a:chExt cx="1180214" cy="583174"/>
          </a:xfrm>
        </p:grpSpPr>
        <p:sp>
          <p:nvSpPr>
            <p:cNvPr id="301" name="任意多边形: 形状 300">
              <a:extLst>
                <a:ext uri="{FF2B5EF4-FFF2-40B4-BE49-F238E27FC236}">
                  <a16:creationId xmlns:a16="http://schemas.microsoft.com/office/drawing/2014/main" xmlns="" id="{AEB114ED-42ED-451A-8DEC-81076BD8FD26}"/>
                </a:ext>
              </a:extLst>
            </p:cNvPr>
            <p:cNvSpPr/>
            <p:nvPr/>
          </p:nvSpPr>
          <p:spPr>
            <a:xfrm>
              <a:off x="3274829" y="2583712"/>
              <a:ext cx="1180214" cy="148855"/>
            </a:xfrm>
            <a:custGeom>
              <a:avLst/>
              <a:gdLst>
                <a:gd name="connsiteX0" fmla="*/ 0 w 1233377"/>
                <a:gd name="connsiteY0" fmla="*/ 0 h 148926"/>
                <a:gd name="connsiteX1" fmla="*/ 297712 w 1233377"/>
                <a:gd name="connsiteY1" fmla="*/ 148855 h 148926"/>
                <a:gd name="connsiteX2" fmla="*/ 520995 w 1233377"/>
                <a:gd name="connsiteY2" fmla="*/ 21265 h 148926"/>
                <a:gd name="connsiteX3" fmla="*/ 733646 w 1233377"/>
                <a:gd name="connsiteY3" fmla="*/ 138223 h 148926"/>
                <a:gd name="connsiteX4" fmla="*/ 1031358 w 1233377"/>
                <a:gd name="connsiteY4" fmla="*/ 21265 h 148926"/>
                <a:gd name="connsiteX5" fmla="*/ 1233377 w 1233377"/>
                <a:gd name="connsiteY5" fmla="*/ 148855 h 148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3377" h="148926">
                  <a:moveTo>
                    <a:pt x="0" y="0"/>
                  </a:moveTo>
                  <a:cubicBezTo>
                    <a:pt x="105440" y="72655"/>
                    <a:pt x="210880" y="145311"/>
                    <a:pt x="297712" y="148855"/>
                  </a:cubicBezTo>
                  <a:cubicBezTo>
                    <a:pt x="384544" y="152399"/>
                    <a:pt x="448339" y="23037"/>
                    <a:pt x="520995" y="21265"/>
                  </a:cubicBezTo>
                  <a:cubicBezTo>
                    <a:pt x="593651" y="19493"/>
                    <a:pt x="648586" y="138223"/>
                    <a:pt x="733646" y="138223"/>
                  </a:cubicBezTo>
                  <a:cubicBezTo>
                    <a:pt x="818706" y="138223"/>
                    <a:pt x="948070" y="19493"/>
                    <a:pt x="1031358" y="21265"/>
                  </a:cubicBezTo>
                  <a:cubicBezTo>
                    <a:pt x="1114646" y="23037"/>
                    <a:pt x="1174011" y="85946"/>
                    <a:pt x="1233377" y="148855"/>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02" name="任意多边形: 形状 301">
              <a:extLst>
                <a:ext uri="{FF2B5EF4-FFF2-40B4-BE49-F238E27FC236}">
                  <a16:creationId xmlns:a16="http://schemas.microsoft.com/office/drawing/2014/main" xmlns="" id="{EC073766-4FAF-43A8-A56B-C4FD431AB2CC}"/>
                </a:ext>
              </a:extLst>
            </p:cNvPr>
            <p:cNvSpPr/>
            <p:nvPr/>
          </p:nvSpPr>
          <p:spPr>
            <a:xfrm>
              <a:off x="3274829" y="2800872"/>
              <a:ext cx="1180214" cy="148855"/>
            </a:xfrm>
            <a:custGeom>
              <a:avLst/>
              <a:gdLst>
                <a:gd name="connsiteX0" fmla="*/ 0 w 1233377"/>
                <a:gd name="connsiteY0" fmla="*/ 0 h 148926"/>
                <a:gd name="connsiteX1" fmla="*/ 297712 w 1233377"/>
                <a:gd name="connsiteY1" fmla="*/ 148855 h 148926"/>
                <a:gd name="connsiteX2" fmla="*/ 520995 w 1233377"/>
                <a:gd name="connsiteY2" fmla="*/ 21265 h 148926"/>
                <a:gd name="connsiteX3" fmla="*/ 733646 w 1233377"/>
                <a:gd name="connsiteY3" fmla="*/ 138223 h 148926"/>
                <a:gd name="connsiteX4" fmla="*/ 1031358 w 1233377"/>
                <a:gd name="connsiteY4" fmla="*/ 21265 h 148926"/>
                <a:gd name="connsiteX5" fmla="*/ 1233377 w 1233377"/>
                <a:gd name="connsiteY5" fmla="*/ 148855 h 148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3377" h="148926">
                  <a:moveTo>
                    <a:pt x="0" y="0"/>
                  </a:moveTo>
                  <a:cubicBezTo>
                    <a:pt x="105440" y="72655"/>
                    <a:pt x="210880" y="145311"/>
                    <a:pt x="297712" y="148855"/>
                  </a:cubicBezTo>
                  <a:cubicBezTo>
                    <a:pt x="384544" y="152399"/>
                    <a:pt x="448339" y="23037"/>
                    <a:pt x="520995" y="21265"/>
                  </a:cubicBezTo>
                  <a:cubicBezTo>
                    <a:pt x="593651" y="19493"/>
                    <a:pt x="648586" y="138223"/>
                    <a:pt x="733646" y="138223"/>
                  </a:cubicBezTo>
                  <a:cubicBezTo>
                    <a:pt x="818706" y="138223"/>
                    <a:pt x="948070" y="19493"/>
                    <a:pt x="1031358" y="21265"/>
                  </a:cubicBezTo>
                  <a:cubicBezTo>
                    <a:pt x="1114646" y="23037"/>
                    <a:pt x="1174011" y="85946"/>
                    <a:pt x="1233377" y="148855"/>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03" name="任意多边形: 形状 302">
              <a:extLst>
                <a:ext uri="{FF2B5EF4-FFF2-40B4-BE49-F238E27FC236}">
                  <a16:creationId xmlns:a16="http://schemas.microsoft.com/office/drawing/2014/main" xmlns="" id="{4D6C8BD2-D3AD-40A9-9BD4-E0BB50FE965C}"/>
                </a:ext>
              </a:extLst>
            </p:cNvPr>
            <p:cNvSpPr/>
            <p:nvPr/>
          </p:nvSpPr>
          <p:spPr>
            <a:xfrm>
              <a:off x="3274829" y="3018031"/>
              <a:ext cx="1180214" cy="148855"/>
            </a:xfrm>
            <a:custGeom>
              <a:avLst/>
              <a:gdLst>
                <a:gd name="connsiteX0" fmla="*/ 0 w 1233377"/>
                <a:gd name="connsiteY0" fmla="*/ 0 h 148926"/>
                <a:gd name="connsiteX1" fmla="*/ 297712 w 1233377"/>
                <a:gd name="connsiteY1" fmla="*/ 148855 h 148926"/>
                <a:gd name="connsiteX2" fmla="*/ 520995 w 1233377"/>
                <a:gd name="connsiteY2" fmla="*/ 21265 h 148926"/>
                <a:gd name="connsiteX3" fmla="*/ 733646 w 1233377"/>
                <a:gd name="connsiteY3" fmla="*/ 138223 h 148926"/>
                <a:gd name="connsiteX4" fmla="*/ 1031358 w 1233377"/>
                <a:gd name="connsiteY4" fmla="*/ 21265 h 148926"/>
                <a:gd name="connsiteX5" fmla="*/ 1233377 w 1233377"/>
                <a:gd name="connsiteY5" fmla="*/ 148855 h 148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3377" h="148926">
                  <a:moveTo>
                    <a:pt x="0" y="0"/>
                  </a:moveTo>
                  <a:cubicBezTo>
                    <a:pt x="105440" y="72655"/>
                    <a:pt x="210880" y="145311"/>
                    <a:pt x="297712" y="148855"/>
                  </a:cubicBezTo>
                  <a:cubicBezTo>
                    <a:pt x="384544" y="152399"/>
                    <a:pt x="448339" y="23037"/>
                    <a:pt x="520995" y="21265"/>
                  </a:cubicBezTo>
                  <a:cubicBezTo>
                    <a:pt x="593651" y="19493"/>
                    <a:pt x="648586" y="138223"/>
                    <a:pt x="733646" y="138223"/>
                  </a:cubicBezTo>
                  <a:cubicBezTo>
                    <a:pt x="818706" y="138223"/>
                    <a:pt x="948070" y="19493"/>
                    <a:pt x="1031358" y="21265"/>
                  </a:cubicBezTo>
                  <a:cubicBezTo>
                    <a:pt x="1114646" y="23037"/>
                    <a:pt x="1174011" y="85946"/>
                    <a:pt x="1233377" y="148855"/>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304" name="组合 303">
            <a:extLst>
              <a:ext uri="{FF2B5EF4-FFF2-40B4-BE49-F238E27FC236}">
                <a16:creationId xmlns:a16="http://schemas.microsoft.com/office/drawing/2014/main" xmlns="" id="{59EB9138-EA3B-4C08-8938-F91198AD70D0}"/>
              </a:ext>
            </a:extLst>
          </p:cNvPr>
          <p:cNvGrpSpPr/>
          <p:nvPr/>
        </p:nvGrpSpPr>
        <p:grpSpPr>
          <a:xfrm rot="20099543">
            <a:off x="4488533" y="681644"/>
            <a:ext cx="825423" cy="583174"/>
            <a:chOff x="3274829" y="2583712"/>
            <a:chExt cx="1180214" cy="583174"/>
          </a:xfrm>
        </p:grpSpPr>
        <p:sp>
          <p:nvSpPr>
            <p:cNvPr id="305" name="任意多边形: 形状 304">
              <a:extLst>
                <a:ext uri="{FF2B5EF4-FFF2-40B4-BE49-F238E27FC236}">
                  <a16:creationId xmlns:a16="http://schemas.microsoft.com/office/drawing/2014/main" xmlns="" id="{E338D00C-5091-4831-B3CB-3CDBA58576ED}"/>
                </a:ext>
              </a:extLst>
            </p:cNvPr>
            <p:cNvSpPr/>
            <p:nvPr/>
          </p:nvSpPr>
          <p:spPr>
            <a:xfrm>
              <a:off x="3274829" y="2583712"/>
              <a:ext cx="1180214" cy="148855"/>
            </a:xfrm>
            <a:custGeom>
              <a:avLst/>
              <a:gdLst>
                <a:gd name="connsiteX0" fmla="*/ 0 w 1233377"/>
                <a:gd name="connsiteY0" fmla="*/ 0 h 148926"/>
                <a:gd name="connsiteX1" fmla="*/ 297712 w 1233377"/>
                <a:gd name="connsiteY1" fmla="*/ 148855 h 148926"/>
                <a:gd name="connsiteX2" fmla="*/ 520995 w 1233377"/>
                <a:gd name="connsiteY2" fmla="*/ 21265 h 148926"/>
                <a:gd name="connsiteX3" fmla="*/ 733646 w 1233377"/>
                <a:gd name="connsiteY3" fmla="*/ 138223 h 148926"/>
                <a:gd name="connsiteX4" fmla="*/ 1031358 w 1233377"/>
                <a:gd name="connsiteY4" fmla="*/ 21265 h 148926"/>
                <a:gd name="connsiteX5" fmla="*/ 1233377 w 1233377"/>
                <a:gd name="connsiteY5" fmla="*/ 148855 h 148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3377" h="148926">
                  <a:moveTo>
                    <a:pt x="0" y="0"/>
                  </a:moveTo>
                  <a:cubicBezTo>
                    <a:pt x="105440" y="72655"/>
                    <a:pt x="210880" y="145311"/>
                    <a:pt x="297712" y="148855"/>
                  </a:cubicBezTo>
                  <a:cubicBezTo>
                    <a:pt x="384544" y="152399"/>
                    <a:pt x="448339" y="23037"/>
                    <a:pt x="520995" y="21265"/>
                  </a:cubicBezTo>
                  <a:cubicBezTo>
                    <a:pt x="593651" y="19493"/>
                    <a:pt x="648586" y="138223"/>
                    <a:pt x="733646" y="138223"/>
                  </a:cubicBezTo>
                  <a:cubicBezTo>
                    <a:pt x="818706" y="138223"/>
                    <a:pt x="948070" y="19493"/>
                    <a:pt x="1031358" y="21265"/>
                  </a:cubicBezTo>
                  <a:cubicBezTo>
                    <a:pt x="1114646" y="23037"/>
                    <a:pt x="1174011" y="85946"/>
                    <a:pt x="1233377" y="148855"/>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06" name="任意多边形: 形状 305">
              <a:extLst>
                <a:ext uri="{FF2B5EF4-FFF2-40B4-BE49-F238E27FC236}">
                  <a16:creationId xmlns:a16="http://schemas.microsoft.com/office/drawing/2014/main" xmlns="" id="{09311E39-2F90-4DF7-908A-2870042C786B}"/>
                </a:ext>
              </a:extLst>
            </p:cNvPr>
            <p:cNvSpPr/>
            <p:nvPr/>
          </p:nvSpPr>
          <p:spPr>
            <a:xfrm>
              <a:off x="3274829" y="2800872"/>
              <a:ext cx="1180214" cy="148855"/>
            </a:xfrm>
            <a:custGeom>
              <a:avLst/>
              <a:gdLst>
                <a:gd name="connsiteX0" fmla="*/ 0 w 1233377"/>
                <a:gd name="connsiteY0" fmla="*/ 0 h 148926"/>
                <a:gd name="connsiteX1" fmla="*/ 297712 w 1233377"/>
                <a:gd name="connsiteY1" fmla="*/ 148855 h 148926"/>
                <a:gd name="connsiteX2" fmla="*/ 520995 w 1233377"/>
                <a:gd name="connsiteY2" fmla="*/ 21265 h 148926"/>
                <a:gd name="connsiteX3" fmla="*/ 733646 w 1233377"/>
                <a:gd name="connsiteY3" fmla="*/ 138223 h 148926"/>
                <a:gd name="connsiteX4" fmla="*/ 1031358 w 1233377"/>
                <a:gd name="connsiteY4" fmla="*/ 21265 h 148926"/>
                <a:gd name="connsiteX5" fmla="*/ 1233377 w 1233377"/>
                <a:gd name="connsiteY5" fmla="*/ 148855 h 148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3377" h="148926">
                  <a:moveTo>
                    <a:pt x="0" y="0"/>
                  </a:moveTo>
                  <a:cubicBezTo>
                    <a:pt x="105440" y="72655"/>
                    <a:pt x="210880" y="145311"/>
                    <a:pt x="297712" y="148855"/>
                  </a:cubicBezTo>
                  <a:cubicBezTo>
                    <a:pt x="384544" y="152399"/>
                    <a:pt x="448339" y="23037"/>
                    <a:pt x="520995" y="21265"/>
                  </a:cubicBezTo>
                  <a:cubicBezTo>
                    <a:pt x="593651" y="19493"/>
                    <a:pt x="648586" y="138223"/>
                    <a:pt x="733646" y="138223"/>
                  </a:cubicBezTo>
                  <a:cubicBezTo>
                    <a:pt x="818706" y="138223"/>
                    <a:pt x="948070" y="19493"/>
                    <a:pt x="1031358" y="21265"/>
                  </a:cubicBezTo>
                  <a:cubicBezTo>
                    <a:pt x="1114646" y="23037"/>
                    <a:pt x="1174011" y="85946"/>
                    <a:pt x="1233377" y="148855"/>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07" name="任意多边形: 形状 306">
              <a:extLst>
                <a:ext uri="{FF2B5EF4-FFF2-40B4-BE49-F238E27FC236}">
                  <a16:creationId xmlns:a16="http://schemas.microsoft.com/office/drawing/2014/main" xmlns="" id="{99BF7F4D-C2DC-4CA5-8BB5-11FAF5EC1B9E}"/>
                </a:ext>
              </a:extLst>
            </p:cNvPr>
            <p:cNvSpPr/>
            <p:nvPr/>
          </p:nvSpPr>
          <p:spPr>
            <a:xfrm>
              <a:off x="3274829" y="3018031"/>
              <a:ext cx="1180214" cy="148855"/>
            </a:xfrm>
            <a:custGeom>
              <a:avLst/>
              <a:gdLst>
                <a:gd name="connsiteX0" fmla="*/ 0 w 1233377"/>
                <a:gd name="connsiteY0" fmla="*/ 0 h 148926"/>
                <a:gd name="connsiteX1" fmla="*/ 297712 w 1233377"/>
                <a:gd name="connsiteY1" fmla="*/ 148855 h 148926"/>
                <a:gd name="connsiteX2" fmla="*/ 520995 w 1233377"/>
                <a:gd name="connsiteY2" fmla="*/ 21265 h 148926"/>
                <a:gd name="connsiteX3" fmla="*/ 733646 w 1233377"/>
                <a:gd name="connsiteY3" fmla="*/ 138223 h 148926"/>
                <a:gd name="connsiteX4" fmla="*/ 1031358 w 1233377"/>
                <a:gd name="connsiteY4" fmla="*/ 21265 h 148926"/>
                <a:gd name="connsiteX5" fmla="*/ 1233377 w 1233377"/>
                <a:gd name="connsiteY5" fmla="*/ 148855 h 148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3377" h="148926">
                  <a:moveTo>
                    <a:pt x="0" y="0"/>
                  </a:moveTo>
                  <a:cubicBezTo>
                    <a:pt x="105440" y="72655"/>
                    <a:pt x="210880" y="145311"/>
                    <a:pt x="297712" y="148855"/>
                  </a:cubicBezTo>
                  <a:cubicBezTo>
                    <a:pt x="384544" y="152399"/>
                    <a:pt x="448339" y="23037"/>
                    <a:pt x="520995" y="21265"/>
                  </a:cubicBezTo>
                  <a:cubicBezTo>
                    <a:pt x="593651" y="19493"/>
                    <a:pt x="648586" y="138223"/>
                    <a:pt x="733646" y="138223"/>
                  </a:cubicBezTo>
                  <a:cubicBezTo>
                    <a:pt x="818706" y="138223"/>
                    <a:pt x="948070" y="19493"/>
                    <a:pt x="1031358" y="21265"/>
                  </a:cubicBezTo>
                  <a:cubicBezTo>
                    <a:pt x="1114646" y="23037"/>
                    <a:pt x="1174011" y="85946"/>
                    <a:pt x="1233377" y="148855"/>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25" name="组合 24">
            <a:extLst>
              <a:ext uri="{FF2B5EF4-FFF2-40B4-BE49-F238E27FC236}">
                <a16:creationId xmlns:a16="http://schemas.microsoft.com/office/drawing/2014/main" xmlns="" id="{DAB744F8-4A92-4E39-8845-DFDAF768ED4C}"/>
              </a:ext>
            </a:extLst>
          </p:cNvPr>
          <p:cNvGrpSpPr/>
          <p:nvPr/>
        </p:nvGrpSpPr>
        <p:grpSpPr>
          <a:xfrm rot="5400000">
            <a:off x="1209904" y="5309279"/>
            <a:ext cx="322013" cy="2105575"/>
            <a:chOff x="220173" y="4333824"/>
            <a:chExt cx="322013" cy="2105575"/>
          </a:xfrm>
        </p:grpSpPr>
        <p:sp>
          <p:nvSpPr>
            <p:cNvPr id="24" name="等腰三角形 23">
              <a:extLst>
                <a:ext uri="{FF2B5EF4-FFF2-40B4-BE49-F238E27FC236}">
                  <a16:creationId xmlns:a16="http://schemas.microsoft.com/office/drawing/2014/main" xmlns="" id="{B4E6711C-039E-4342-B4F3-FEBEA7C932DE}"/>
                </a:ext>
              </a:extLst>
            </p:cNvPr>
            <p:cNvSpPr/>
            <p:nvPr/>
          </p:nvSpPr>
          <p:spPr>
            <a:xfrm>
              <a:off x="220173" y="6161802"/>
              <a:ext cx="322013" cy="277597"/>
            </a:xfrm>
            <a:prstGeom prst="triangle">
              <a:avLst/>
            </a:prstGeom>
            <a:solidFill>
              <a:srgbClr val="FF2D5A"/>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08" name="等腰三角形 307">
              <a:extLst>
                <a:ext uri="{FF2B5EF4-FFF2-40B4-BE49-F238E27FC236}">
                  <a16:creationId xmlns:a16="http://schemas.microsoft.com/office/drawing/2014/main" xmlns="" id="{BF325143-0763-4DA3-AF66-30B5A49E9B9A}"/>
                </a:ext>
              </a:extLst>
            </p:cNvPr>
            <p:cNvSpPr/>
            <p:nvPr/>
          </p:nvSpPr>
          <p:spPr>
            <a:xfrm>
              <a:off x="220173" y="5704807"/>
              <a:ext cx="322013" cy="277597"/>
            </a:xfrm>
            <a:prstGeom prst="triangle">
              <a:avLst/>
            </a:prstGeom>
            <a:solidFill>
              <a:srgbClr val="FDC40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09" name="等腰三角形 308">
              <a:extLst>
                <a:ext uri="{FF2B5EF4-FFF2-40B4-BE49-F238E27FC236}">
                  <a16:creationId xmlns:a16="http://schemas.microsoft.com/office/drawing/2014/main" xmlns="" id="{52E4D753-8584-478E-AB53-77A076F5D032}"/>
                </a:ext>
              </a:extLst>
            </p:cNvPr>
            <p:cNvSpPr/>
            <p:nvPr/>
          </p:nvSpPr>
          <p:spPr>
            <a:xfrm>
              <a:off x="220173" y="5247813"/>
              <a:ext cx="322013" cy="277597"/>
            </a:xfrm>
            <a:prstGeom prst="triangle">
              <a:avLst/>
            </a:prstGeom>
            <a:solidFill>
              <a:srgbClr val="FDC40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10" name="等腰三角形 309">
              <a:extLst>
                <a:ext uri="{FF2B5EF4-FFF2-40B4-BE49-F238E27FC236}">
                  <a16:creationId xmlns:a16="http://schemas.microsoft.com/office/drawing/2014/main" xmlns="" id="{3A677293-C9E9-4021-875B-9E9DF0564A8A}"/>
                </a:ext>
              </a:extLst>
            </p:cNvPr>
            <p:cNvSpPr/>
            <p:nvPr/>
          </p:nvSpPr>
          <p:spPr>
            <a:xfrm>
              <a:off x="220173" y="4790819"/>
              <a:ext cx="322013" cy="277597"/>
            </a:xfrm>
            <a:prstGeom prst="triangle">
              <a:avLst/>
            </a:prstGeom>
            <a:solidFill>
              <a:srgbClr val="4B2EFA"/>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11" name="等腰三角形 310">
              <a:extLst>
                <a:ext uri="{FF2B5EF4-FFF2-40B4-BE49-F238E27FC236}">
                  <a16:creationId xmlns:a16="http://schemas.microsoft.com/office/drawing/2014/main" xmlns="" id="{F689296B-A467-4C7E-9A18-65FA2519FE50}"/>
                </a:ext>
              </a:extLst>
            </p:cNvPr>
            <p:cNvSpPr/>
            <p:nvPr/>
          </p:nvSpPr>
          <p:spPr>
            <a:xfrm>
              <a:off x="220173" y="4333824"/>
              <a:ext cx="322013" cy="277597"/>
            </a:xfrm>
            <a:prstGeom prst="triangle">
              <a:avLst/>
            </a:prstGeom>
            <a:solidFill>
              <a:srgbClr val="FF6586"/>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pic>
        <p:nvPicPr>
          <p:cNvPr id="585" name="图片 584">
            <a:extLst>
              <a:ext uri="{FF2B5EF4-FFF2-40B4-BE49-F238E27FC236}">
                <a16:creationId xmlns:a16="http://schemas.microsoft.com/office/drawing/2014/main" xmlns="" id="{5546F03E-3555-4447-A333-E407AA76D8E0}"/>
              </a:ext>
            </a:extLst>
          </p:cNvPr>
          <p:cNvPicPr>
            <a:picLocks noChangeAspect="1"/>
          </p:cNvPicPr>
          <p:nvPr/>
        </p:nvPicPr>
        <p:blipFill>
          <a:blip r:embed="rId5"/>
          <a:stretch>
            <a:fillRect/>
          </a:stretch>
        </p:blipFill>
        <p:spPr>
          <a:xfrm rot="1749555">
            <a:off x="10446381" y="4620113"/>
            <a:ext cx="1850432" cy="1763609"/>
          </a:xfrm>
          <a:prstGeom prst="rect">
            <a:avLst/>
          </a:prstGeom>
        </p:spPr>
      </p:pic>
    </p:spTree>
    <p:custDataLst>
      <p:tags r:id="rId1"/>
    </p:custDataLst>
    <p:extLst>
      <p:ext uri="{BB962C8B-B14F-4D97-AF65-F5344CB8AC3E}">
        <p14:creationId xmlns:p14="http://schemas.microsoft.com/office/powerpoint/2010/main" val="373133734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4B2EFA"/>
        </a:solidFill>
        <a:effectLst/>
      </p:bgPr>
    </p:bg>
    <p:spTree>
      <p:nvGrpSpPr>
        <p:cNvPr id="1" name=""/>
        <p:cNvGrpSpPr/>
        <p:nvPr/>
      </p:nvGrpSpPr>
      <p:grpSpPr>
        <a:xfrm>
          <a:off x="0" y="0"/>
          <a:ext cx="0" cy="0"/>
          <a:chOff x="0" y="0"/>
          <a:chExt cx="0" cy="0"/>
        </a:xfrm>
      </p:grpSpPr>
      <p:sp>
        <p:nvSpPr>
          <p:cNvPr id="36" name="任意多边形: 形状 35">
            <a:extLst>
              <a:ext uri="{FF2B5EF4-FFF2-40B4-BE49-F238E27FC236}">
                <a16:creationId xmlns:a16="http://schemas.microsoft.com/office/drawing/2014/main" xmlns="" id="{7B8E5DF5-9A42-44EA-AAF4-DCD5886C123B}"/>
              </a:ext>
            </a:extLst>
          </p:cNvPr>
          <p:cNvSpPr/>
          <p:nvPr/>
        </p:nvSpPr>
        <p:spPr>
          <a:xfrm>
            <a:off x="1747520" y="26235164"/>
            <a:ext cx="10444480" cy="4735671"/>
          </a:xfrm>
          <a:custGeom>
            <a:avLst/>
            <a:gdLst>
              <a:gd name="connsiteX0" fmla="*/ 0 w 10444480"/>
              <a:gd name="connsiteY0" fmla="*/ 2157133 h 4735671"/>
              <a:gd name="connsiteX1" fmla="*/ 1812037 w 10444480"/>
              <a:gd name="connsiteY1" fmla="*/ 4735671 h 4735671"/>
              <a:gd name="connsiteX2" fmla="*/ 927670 w 10444480"/>
              <a:gd name="connsiteY2" fmla="*/ 4735671 h 4735671"/>
              <a:gd name="connsiteX3" fmla="*/ 0 w 10444480"/>
              <a:gd name="connsiteY3" fmla="*/ 3415592 h 4735671"/>
              <a:gd name="connsiteX4" fmla="*/ 8538728 w 10444480"/>
              <a:gd name="connsiteY4" fmla="*/ 0 h 4735671"/>
              <a:gd name="connsiteX5" fmla="*/ 9423095 w 10444480"/>
              <a:gd name="connsiteY5" fmla="*/ 0 h 4735671"/>
              <a:gd name="connsiteX6" fmla="*/ 10444480 w 10444480"/>
              <a:gd name="connsiteY6" fmla="*/ 1453437 h 4735671"/>
              <a:gd name="connsiteX7" fmla="*/ 10444480 w 10444480"/>
              <a:gd name="connsiteY7" fmla="*/ 2711896 h 4735671"/>
              <a:gd name="connsiteX8" fmla="*/ 6715561 w 10444480"/>
              <a:gd name="connsiteY8" fmla="*/ 0 h 4735671"/>
              <a:gd name="connsiteX9" fmla="*/ 7599928 w 10444480"/>
              <a:gd name="connsiteY9" fmla="*/ 0 h 4735671"/>
              <a:gd name="connsiteX10" fmla="*/ 10444480 w 10444480"/>
              <a:gd name="connsiteY10" fmla="*/ 4047815 h 4735671"/>
              <a:gd name="connsiteX11" fmla="*/ 10444480 w 10444480"/>
              <a:gd name="connsiteY11" fmla="*/ 4735671 h 4735671"/>
              <a:gd name="connsiteX12" fmla="*/ 10043496 w 10444480"/>
              <a:gd name="connsiteY12" fmla="*/ 4735671 h 4735671"/>
              <a:gd name="connsiteX13" fmla="*/ 4892394 w 10444480"/>
              <a:gd name="connsiteY13" fmla="*/ 0 h 4735671"/>
              <a:gd name="connsiteX14" fmla="*/ 5776762 w 10444480"/>
              <a:gd name="connsiteY14" fmla="*/ 0 h 4735671"/>
              <a:gd name="connsiteX15" fmla="*/ 9104697 w 10444480"/>
              <a:gd name="connsiteY15" fmla="*/ 4735671 h 4735671"/>
              <a:gd name="connsiteX16" fmla="*/ 8220329 w 10444480"/>
              <a:gd name="connsiteY16" fmla="*/ 4735671 h 4735671"/>
              <a:gd name="connsiteX17" fmla="*/ 3069229 w 10444480"/>
              <a:gd name="connsiteY17" fmla="*/ 0 h 4735671"/>
              <a:gd name="connsiteX18" fmla="*/ 3953596 w 10444480"/>
              <a:gd name="connsiteY18" fmla="*/ 0 h 4735671"/>
              <a:gd name="connsiteX19" fmla="*/ 7281531 w 10444480"/>
              <a:gd name="connsiteY19" fmla="*/ 4735671 h 4735671"/>
              <a:gd name="connsiteX20" fmla="*/ 6397164 w 10444480"/>
              <a:gd name="connsiteY20" fmla="*/ 4735671 h 4735671"/>
              <a:gd name="connsiteX21" fmla="*/ 1246060 w 10444480"/>
              <a:gd name="connsiteY21" fmla="*/ 0 h 4735671"/>
              <a:gd name="connsiteX22" fmla="*/ 2130427 w 10444480"/>
              <a:gd name="connsiteY22" fmla="*/ 0 h 4735671"/>
              <a:gd name="connsiteX23" fmla="*/ 5458362 w 10444480"/>
              <a:gd name="connsiteY23" fmla="*/ 4735671 h 4735671"/>
              <a:gd name="connsiteX24" fmla="*/ 4573995 w 10444480"/>
              <a:gd name="connsiteY24" fmla="*/ 4735671 h 4735671"/>
              <a:gd name="connsiteX25" fmla="*/ 0 w 10444480"/>
              <a:gd name="connsiteY25" fmla="*/ 0 h 4735671"/>
              <a:gd name="connsiteX26" fmla="*/ 307260 w 10444480"/>
              <a:gd name="connsiteY26" fmla="*/ 0 h 4735671"/>
              <a:gd name="connsiteX27" fmla="*/ 3635196 w 10444480"/>
              <a:gd name="connsiteY27" fmla="*/ 4735671 h 4735671"/>
              <a:gd name="connsiteX28" fmla="*/ 2750829 w 10444480"/>
              <a:gd name="connsiteY28" fmla="*/ 4735671 h 4735671"/>
              <a:gd name="connsiteX29" fmla="*/ 0 w 10444480"/>
              <a:gd name="connsiteY29" fmla="*/ 821226 h 4735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444480" h="4735671">
                <a:moveTo>
                  <a:pt x="0" y="2157133"/>
                </a:moveTo>
                <a:lnTo>
                  <a:pt x="1812037" y="4735671"/>
                </a:lnTo>
                <a:lnTo>
                  <a:pt x="927670" y="4735671"/>
                </a:lnTo>
                <a:lnTo>
                  <a:pt x="0" y="3415592"/>
                </a:lnTo>
                <a:close/>
                <a:moveTo>
                  <a:pt x="8538728" y="0"/>
                </a:moveTo>
                <a:lnTo>
                  <a:pt x="9423095" y="0"/>
                </a:lnTo>
                <a:lnTo>
                  <a:pt x="10444480" y="1453437"/>
                </a:lnTo>
                <a:lnTo>
                  <a:pt x="10444480" y="2711896"/>
                </a:lnTo>
                <a:close/>
                <a:moveTo>
                  <a:pt x="6715561" y="0"/>
                </a:moveTo>
                <a:lnTo>
                  <a:pt x="7599928" y="0"/>
                </a:lnTo>
                <a:lnTo>
                  <a:pt x="10444480" y="4047815"/>
                </a:lnTo>
                <a:lnTo>
                  <a:pt x="10444480" y="4735671"/>
                </a:lnTo>
                <a:lnTo>
                  <a:pt x="10043496" y="4735671"/>
                </a:lnTo>
                <a:close/>
                <a:moveTo>
                  <a:pt x="4892394" y="0"/>
                </a:moveTo>
                <a:lnTo>
                  <a:pt x="5776762" y="0"/>
                </a:lnTo>
                <a:lnTo>
                  <a:pt x="9104697" y="4735671"/>
                </a:lnTo>
                <a:lnTo>
                  <a:pt x="8220329" y="4735671"/>
                </a:lnTo>
                <a:close/>
                <a:moveTo>
                  <a:pt x="3069229" y="0"/>
                </a:moveTo>
                <a:lnTo>
                  <a:pt x="3953596" y="0"/>
                </a:lnTo>
                <a:lnTo>
                  <a:pt x="7281531" y="4735671"/>
                </a:lnTo>
                <a:lnTo>
                  <a:pt x="6397164" y="4735671"/>
                </a:lnTo>
                <a:close/>
                <a:moveTo>
                  <a:pt x="1246060" y="0"/>
                </a:moveTo>
                <a:lnTo>
                  <a:pt x="2130427" y="0"/>
                </a:lnTo>
                <a:lnTo>
                  <a:pt x="5458362" y="4735671"/>
                </a:lnTo>
                <a:lnTo>
                  <a:pt x="4573995" y="4735671"/>
                </a:lnTo>
                <a:close/>
                <a:moveTo>
                  <a:pt x="0" y="0"/>
                </a:moveTo>
                <a:lnTo>
                  <a:pt x="307260" y="0"/>
                </a:lnTo>
                <a:lnTo>
                  <a:pt x="3635196" y="4735671"/>
                </a:lnTo>
                <a:lnTo>
                  <a:pt x="2750829" y="4735671"/>
                </a:lnTo>
                <a:lnTo>
                  <a:pt x="0" y="821226"/>
                </a:lnTo>
                <a:close/>
              </a:path>
            </a:pathLst>
          </a:cu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2" name="任意多边形: 形状 91">
            <a:extLst>
              <a:ext uri="{FF2B5EF4-FFF2-40B4-BE49-F238E27FC236}">
                <a16:creationId xmlns:a16="http://schemas.microsoft.com/office/drawing/2014/main" xmlns="" id="{19022BCB-7555-48B6-A01E-2A4B540CAF65}"/>
              </a:ext>
            </a:extLst>
          </p:cNvPr>
          <p:cNvSpPr/>
          <p:nvPr/>
        </p:nvSpPr>
        <p:spPr>
          <a:xfrm>
            <a:off x="1747520" y="-28090245"/>
            <a:ext cx="10444480" cy="4735671"/>
          </a:xfrm>
          <a:custGeom>
            <a:avLst/>
            <a:gdLst>
              <a:gd name="connsiteX0" fmla="*/ 0 w 10444480"/>
              <a:gd name="connsiteY0" fmla="*/ 2157133 h 4735671"/>
              <a:gd name="connsiteX1" fmla="*/ 1812037 w 10444480"/>
              <a:gd name="connsiteY1" fmla="*/ 4735671 h 4735671"/>
              <a:gd name="connsiteX2" fmla="*/ 927670 w 10444480"/>
              <a:gd name="connsiteY2" fmla="*/ 4735671 h 4735671"/>
              <a:gd name="connsiteX3" fmla="*/ 0 w 10444480"/>
              <a:gd name="connsiteY3" fmla="*/ 3415592 h 4735671"/>
              <a:gd name="connsiteX4" fmla="*/ 8538728 w 10444480"/>
              <a:gd name="connsiteY4" fmla="*/ 0 h 4735671"/>
              <a:gd name="connsiteX5" fmla="*/ 9423095 w 10444480"/>
              <a:gd name="connsiteY5" fmla="*/ 0 h 4735671"/>
              <a:gd name="connsiteX6" fmla="*/ 10444480 w 10444480"/>
              <a:gd name="connsiteY6" fmla="*/ 1453437 h 4735671"/>
              <a:gd name="connsiteX7" fmla="*/ 10444480 w 10444480"/>
              <a:gd name="connsiteY7" fmla="*/ 2711896 h 4735671"/>
              <a:gd name="connsiteX8" fmla="*/ 6715561 w 10444480"/>
              <a:gd name="connsiteY8" fmla="*/ 0 h 4735671"/>
              <a:gd name="connsiteX9" fmla="*/ 7599928 w 10444480"/>
              <a:gd name="connsiteY9" fmla="*/ 0 h 4735671"/>
              <a:gd name="connsiteX10" fmla="*/ 10444480 w 10444480"/>
              <a:gd name="connsiteY10" fmla="*/ 4047815 h 4735671"/>
              <a:gd name="connsiteX11" fmla="*/ 10444480 w 10444480"/>
              <a:gd name="connsiteY11" fmla="*/ 4735671 h 4735671"/>
              <a:gd name="connsiteX12" fmla="*/ 10043496 w 10444480"/>
              <a:gd name="connsiteY12" fmla="*/ 4735671 h 4735671"/>
              <a:gd name="connsiteX13" fmla="*/ 4892394 w 10444480"/>
              <a:gd name="connsiteY13" fmla="*/ 0 h 4735671"/>
              <a:gd name="connsiteX14" fmla="*/ 5776762 w 10444480"/>
              <a:gd name="connsiteY14" fmla="*/ 0 h 4735671"/>
              <a:gd name="connsiteX15" fmla="*/ 9104697 w 10444480"/>
              <a:gd name="connsiteY15" fmla="*/ 4735671 h 4735671"/>
              <a:gd name="connsiteX16" fmla="*/ 8220329 w 10444480"/>
              <a:gd name="connsiteY16" fmla="*/ 4735671 h 4735671"/>
              <a:gd name="connsiteX17" fmla="*/ 3069229 w 10444480"/>
              <a:gd name="connsiteY17" fmla="*/ 0 h 4735671"/>
              <a:gd name="connsiteX18" fmla="*/ 3953596 w 10444480"/>
              <a:gd name="connsiteY18" fmla="*/ 0 h 4735671"/>
              <a:gd name="connsiteX19" fmla="*/ 7281531 w 10444480"/>
              <a:gd name="connsiteY19" fmla="*/ 4735671 h 4735671"/>
              <a:gd name="connsiteX20" fmla="*/ 6397164 w 10444480"/>
              <a:gd name="connsiteY20" fmla="*/ 4735671 h 4735671"/>
              <a:gd name="connsiteX21" fmla="*/ 1246060 w 10444480"/>
              <a:gd name="connsiteY21" fmla="*/ 0 h 4735671"/>
              <a:gd name="connsiteX22" fmla="*/ 2130427 w 10444480"/>
              <a:gd name="connsiteY22" fmla="*/ 0 h 4735671"/>
              <a:gd name="connsiteX23" fmla="*/ 5458362 w 10444480"/>
              <a:gd name="connsiteY23" fmla="*/ 4735671 h 4735671"/>
              <a:gd name="connsiteX24" fmla="*/ 4573995 w 10444480"/>
              <a:gd name="connsiteY24" fmla="*/ 4735671 h 4735671"/>
              <a:gd name="connsiteX25" fmla="*/ 0 w 10444480"/>
              <a:gd name="connsiteY25" fmla="*/ 0 h 4735671"/>
              <a:gd name="connsiteX26" fmla="*/ 307260 w 10444480"/>
              <a:gd name="connsiteY26" fmla="*/ 0 h 4735671"/>
              <a:gd name="connsiteX27" fmla="*/ 3635196 w 10444480"/>
              <a:gd name="connsiteY27" fmla="*/ 4735671 h 4735671"/>
              <a:gd name="connsiteX28" fmla="*/ 2750829 w 10444480"/>
              <a:gd name="connsiteY28" fmla="*/ 4735671 h 4735671"/>
              <a:gd name="connsiteX29" fmla="*/ 0 w 10444480"/>
              <a:gd name="connsiteY29" fmla="*/ 821226 h 4735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444480" h="4735671">
                <a:moveTo>
                  <a:pt x="0" y="2157133"/>
                </a:moveTo>
                <a:lnTo>
                  <a:pt x="1812037" y="4735671"/>
                </a:lnTo>
                <a:lnTo>
                  <a:pt x="927670" y="4735671"/>
                </a:lnTo>
                <a:lnTo>
                  <a:pt x="0" y="3415592"/>
                </a:lnTo>
                <a:close/>
                <a:moveTo>
                  <a:pt x="8538728" y="0"/>
                </a:moveTo>
                <a:lnTo>
                  <a:pt x="9423095" y="0"/>
                </a:lnTo>
                <a:lnTo>
                  <a:pt x="10444480" y="1453437"/>
                </a:lnTo>
                <a:lnTo>
                  <a:pt x="10444480" y="2711896"/>
                </a:lnTo>
                <a:close/>
                <a:moveTo>
                  <a:pt x="6715561" y="0"/>
                </a:moveTo>
                <a:lnTo>
                  <a:pt x="7599928" y="0"/>
                </a:lnTo>
                <a:lnTo>
                  <a:pt x="10444480" y="4047815"/>
                </a:lnTo>
                <a:lnTo>
                  <a:pt x="10444480" y="4735671"/>
                </a:lnTo>
                <a:lnTo>
                  <a:pt x="10043496" y="4735671"/>
                </a:lnTo>
                <a:close/>
                <a:moveTo>
                  <a:pt x="4892394" y="0"/>
                </a:moveTo>
                <a:lnTo>
                  <a:pt x="5776762" y="0"/>
                </a:lnTo>
                <a:lnTo>
                  <a:pt x="9104697" y="4735671"/>
                </a:lnTo>
                <a:lnTo>
                  <a:pt x="8220329" y="4735671"/>
                </a:lnTo>
                <a:close/>
                <a:moveTo>
                  <a:pt x="3069229" y="0"/>
                </a:moveTo>
                <a:lnTo>
                  <a:pt x="3953596" y="0"/>
                </a:lnTo>
                <a:lnTo>
                  <a:pt x="7281531" y="4735671"/>
                </a:lnTo>
                <a:lnTo>
                  <a:pt x="6397164" y="4735671"/>
                </a:lnTo>
                <a:close/>
                <a:moveTo>
                  <a:pt x="1246060" y="0"/>
                </a:moveTo>
                <a:lnTo>
                  <a:pt x="2130427" y="0"/>
                </a:lnTo>
                <a:lnTo>
                  <a:pt x="5458362" y="4735671"/>
                </a:lnTo>
                <a:lnTo>
                  <a:pt x="4573995" y="4735671"/>
                </a:lnTo>
                <a:close/>
                <a:moveTo>
                  <a:pt x="0" y="0"/>
                </a:moveTo>
                <a:lnTo>
                  <a:pt x="307260" y="0"/>
                </a:lnTo>
                <a:lnTo>
                  <a:pt x="3635196" y="4735671"/>
                </a:lnTo>
                <a:lnTo>
                  <a:pt x="2750829" y="4735671"/>
                </a:lnTo>
                <a:lnTo>
                  <a:pt x="0" y="821226"/>
                </a:lnTo>
                <a:close/>
              </a:path>
            </a:pathLst>
          </a:cu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0</a:t>
            </a: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41" name="组合 40">
            <a:extLst>
              <a:ext uri="{FF2B5EF4-FFF2-40B4-BE49-F238E27FC236}">
                <a16:creationId xmlns:a16="http://schemas.microsoft.com/office/drawing/2014/main" xmlns="" id="{D8C4CE1A-C252-406D-AD97-891B8AA53534}"/>
              </a:ext>
            </a:extLst>
          </p:cNvPr>
          <p:cNvGrpSpPr/>
          <p:nvPr/>
        </p:nvGrpSpPr>
        <p:grpSpPr>
          <a:xfrm>
            <a:off x="-1" y="0"/>
            <a:ext cx="12192001" cy="6858001"/>
            <a:chOff x="-1" y="0"/>
            <a:chExt cx="12192001" cy="6858001"/>
          </a:xfrm>
        </p:grpSpPr>
        <p:sp>
          <p:nvSpPr>
            <p:cNvPr id="10" name="矩形 9">
              <a:extLst>
                <a:ext uri="{FF2B5EF4-FFF2-40B4-BE49-F238E27FC236}">
                  <a16:creationId xmlns:a16="http://schemas.microsoft.com/office/drawing/2014/main" xmlns="" id="{274AB11F-C63A-4BE5-A17D-E7F51BA1CCB5}"/>
                </a:ext>
              </a:extLst>
            </p:cNvPr>
            <p:cNvSpPr/>
            <p:nvPr/>
          </p:nvSpPr>
          <p:spPr>
            <a:xfrm>
              <a:off x="8463280" y="0"/>
              <a:ext cx="3728720" cy="68580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60" name="直接连接符 59">
              <a:extLst>
                <a:ext uri="{FF2B5EF4-FFF2-40B4-BE49-F238E27FC236}">
                  <a16:creationId xmlns:a16="http://schemas.microsoft.com/office/drawing/2014/main" xmlns="" id="{1874EF19-ED94-43E9-8100-3F7507D9A2E7}"/>
                </a:ext>
              </a:extLst>
            </p:cNvPr>
            <p:cNvCxnSpPr/>
            <p:nvPr/>
          </p:nvCxnSpPr>
          <p:spPr>
            <a:xfrm>
              <a:off x="-1" y="518160"/>
              <a:ext cx="8463280" cy="0"/>
            </a:xfrm>
            <a:prstGeom prst="line">
              <a:avLst/>
            </a:prstGeom>
            <a:ln w="38100">
              <a:solidFill>
                <a:schemeClr val="bg1">
                  <a:alpha val="46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0E356F19-1EE7-40CB-B85D-32E4CACC483D}"/>
                </a:ext>
              </a:extLst>
            </p:cNvPr>
            <p:cNvCxnSpPr>
              <a:cxnSpLocks/>
            </p:cNvCxnSpPr>
            <p:nvPr/>
          </p:nvCxnSpPr>
          <p:spPr>
            <a:xfrm>
              <a:off x="-1" y="999490"/>
              <a:ext cx="8463280" cy="0"/>
            </a:xfrm>
            <a:prstGeom prst="line">
              <a:avLst/>
            </a:prstGeom>
            <a:ln w="38100" cap="flat" cmpd="sng" algn="ctr">
              <a:solidFill>
                <a:schemeClr val="bg1">
                  <a:alpha val="4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46B34A57-9D63-4416-A7CA-DD56352915FB}"/>
                </a:ext>
              </a:extLst>
            </p:cNvPr>
            <p:cNvCxnSpPr>
              <a:cxnSpLocks/>
            </p:cNvCxnSpPr>
            <p:nvPr/>
          </p:nvCxnSpPr>
          <p:spPr>
            <a:xfrm>
              <a:off x="-1" y="1480820"/>
              <a:ext cx="8463280" cy="0"/>
            </a:xfrm>
            <a:prstGeom prst="line">
              <a:avLst/>
            </a:prstGeom>
            <a:ln w="38100" cap="flat" cmpd="sng" algn="ctr">
              <a:solidFill>
                <a:schemeClr val="bg1">
                  <a:alpha val="4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961C71D6-61D7-4225-8E7B-825A764F870F}"/>
                </a:ext>
              </a:extLst>
            </p:cNvPr>
            <p:cNvCxnSpPr>
              <a:cxnSpLocks/>
            </p:cNvCxnSpPr>
            <p:nvPr/>
          </p:nvCxnSpPr>
          <p:spPr>
            <a:xfrm>
              <a:off x="-1" y="1962150"/>
              <a:ext cx="8463280" cy="0"/>
            </a:xfrm>
            <a:prstGeom prst="line">
              <a:avLst/>
            </a:prstGeom>
            <a:ln w="38100" cap="flat" cmpd="sng" algn="ctr">
              <a:solidFill>
                <a:schemeClr val="bg1">
                  <a:alpha val="4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xmlns="" id="{6E3739B9-7DDD-45A9-832C-799B4985ADE6}"/>
                </a:ext>
              </a:extLst>
            </p:cNvPr>
            <p:cNvCxnSpPr>
              <a:cxnSpLocks/>
            </p:cNvCxnSpPr>
            <p:nvPr/>
          </p:nvCxnSpPr>
          <p:spPr>
            <a:xfrm>
              <a:off x="-1" y="2443480"/>
              <a:ext cx="8463280" cy="0"/>
            </a:xfrm>
            <a:prstGeom prst="line">
              <a:avLst/>
            </a:prstGeom>
            <a:ln w="38100" cap="flat" cmpd="sng" algn="ctr">
              <a:solidFill>
                <a:schemeClr val="bg1">
                  <a:alpha val="4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xmlns="" id="{64D748B5-B315-43AD-B014-3527DF358CC9}"/>
                </a:ext>
              </a:extLst>
            </p:cNvPr>
            <p:cNvCxnSpPr>
              <a:cxnSpLocks/>
            </p:cNvCxnSpPr>
            <p:nvPr/>
          </p:nvCxnSpPr>
          <p:spPr>
            <a:xfrm>
              <a:off x="-1" y="2924810"/>
              <a:ext cx="8463280" cy="0"/>
            </a:xfrm>
            <a:prstGeom prst="line">
              <a:avLst/>
            </a:prstGeom>
            <a:ln w="38100" cap="flat" cmpd="sng" algn="ctr">
              <a:solidFill>
                <a:schemeClr val="bg1">
                  <a:alpha val="4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xmlns="" id="{81B5AAF1-B701-4719-B252-3EDA726ED1D7}"/>
                </a:ext>
              </a:extLst>
            </p:cNvPr>
            <p:cNvCxnSpPr>
              <a:cxnSpLocks/>
            </p:cNvCxnSpPr>
            <p:nvPr/>
          </p:nvCxnSpPr>
          <p:spPr>
            <a:xfrm>
              <a:off x="-1" y="3406140"/>
              <a:ext cx="8463280" cy="0"/>
            </a:xfrm>
            <a:prstGeom prst="line">
              <a:avLst/>
            </a:prstGeom>
            <a:ln w="38100" cap="flat" cmpd="sng" algn="ctr">
              <a:solidFill>
                <a:schemeClr val="bg1">
                  <a:alpha val="4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xmlns="" id="{E41B45B4-B868-413B-84A6-54F7EC3BA3EC}"/>
                </a:ext>
              </a:extLst>
            </p:cNvPr>
            <p:cNvCxnSpPr>
              <a:cxnSpLocks/>
            </p:cNvCxnSpPr>
            <p:nvPr/>
          </p:nvCxnSpPr>
          <p:spPr>
            <a:xfrm>
              <a:off x="-1" y="3887470"/>
              <a:ext cx="8463280" cy="0"/>
            </a:xfrm>
            <a:prstGeom prst="line">
              <a:avLst/>
            </a:prstGeom>
            <a:ln w="38100" cap="flat" cmpd="sng" algn="ctr">
              <a:solidFill>
                <a:schemeClr val="bg1">
                  <a:alpha val="4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xmlns="" id="{50317712-7CB9-40A6-9989-68B6B1825BE4}"/>
                </a:ext>
              </a:extLst>
            </p:cNvPr>
            <p:cNvCxnSpPr>
              <a:cxnSpLocks/>
            </p:cNvCxnSpPr>
            <p:nvPr/>
          </p:nvCxnSpPr>
          <p:spPr>
            <a:xfrm>
              <a:off x="-1" y="4368800"/>
              <a:ext cx="8463280" cy="0"/>
            </a:xfrm>
            <a:prstGeom prst="line">
              <a:avLst/>
            </a:prstGeom>
            <a:ln w="38100" cap="flat" cmpd="sng" algn="ctr">
              <a:solidFill>
                <a:schemeClr val="bg1">
                  <a:alpha val="4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xmlns="" id="{591EA564-332E-4245-B7DD-1D82E77AB09C}"/>
                </a:ext>
              </a:extLst>
            </p:cNvPr>
            <p:cNvCxnSpPr>
              <a:cxnSpLocks/>
            </p:cNvCxnSpPr>
            <p:nvPr/>
          </p:nvCxnSpPr>
          <p:spPr>
            <a:xfrm>
              <a:off x="-1" y="4850130"/>
              <a:ext cx="8463280" cy="0"/>
            </a:xfrm>
            <a:prstGeom prst="line">
              <a:avLst/>
            </a:prstGeom>
            <a:ln w="38100" cap="flat" cmpd="sng" algn="ctr">
              <a:solidFill>
                <a:schemeClr val="bg1">
                  <a:alpha val="4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xmlns="" id="{6D429128-CF42-46FD-9712-29E0D85322EF}"/>
                </a:ext>
              </a:extLst>
            </p:cNvPr>
            <p:cNvCxnSpPr>
              <a:cxnSpLocks/>
            </p:cNvCxnSpPr>
            <p:nvPr/>
          </p:nvCxnSpPr>
          <p:spPr>
            <a:xfrm>
              <a:off x="-1" y="5331460"/>
              <a:ext cx="8463280" cy="0"/>
            </a:xfrm>
            <a:prstGeom prst="line">
              <a:avLst/>
            </a:prstGeom>
            <a:ln w="38100" cap="flat" cmpd="sng" algn="ctr">
              <a:solidFill>
                <a:schemeClr val="bg1">
                  <a:alpha val="4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xmlns="" id="{105DD1EC-95F1-46C0-A61F-FDAA857B288D}"/>
                </a:ext>
              </a:extLst>
            </p:cNvPr>
            <p:cNvCxnSpPr>
              <a:cxnSpLocks/>
            </p:cNvCxnSpPr>
            <p:nvPr/>
          </p:nvCxnSpPr>
          <p:spPr>
            <a:xfrm>
              <a:off x="-1" y="5812790"/>
              <a:ext cx="8463280" cy="0"/>
            </a:xfrm>
            <a:prstGeom prst="line">
              <a:avLst/>
            </a:prstGeom>
            <a:ln w="38100" cap="flat" cmpd="sng" algn="ctr">
              <a:solidFill>
                <a:schemeClr val="bg1">
                  <a:alpha val="4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xmlns="" id="{F27B68AB-D7E6-4F0F-B803-1F02778157A3}"/>
                </a:ext>
              </a:extLst>
            </p:cNvPr>
            <p:cNvCxnSpPr/>
            <p:nvPr/>
          </p:nvCxnSpPr>
          <p:spPr>
            <a:xfrm>
              <a:off x="-1" y="6294120"/>
              <a:ext cx="8463280" cy="0"/>
            </a:xfrm>
            <a:prstGeom prst="line">
              <a:avLst/>
            </a:prstGeom>
            <a:ln w="38100">
              <a:solidFill>
                <a:schemeClr val="bg1">
                  <a:alpha val="46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xmlns="" id="{73B08456-4FEB-4579-8125-7FCD09E5709A}"/>
                </a:ext>
              </a:extLst>
            </p:cNvPr>
            <p:cNvCxnSpPr/>
            <p:nvPr/>
          </p:nvCxnSpPr>
          <p:spPr>
            <a:xfrm>
              <a:off x="598054" y="0"/>
              <a:ext cx="0" cy="6858001"/>
            </a:xfrm>
            <a:prstGeom prst="line">
              <a:avLst/>
            </a:prstGeom>
            <a:ln w="38100">
              <a:solidFill>
                <a:schemeClr val="bg1">
                  <a:alpha val="46000"/>
                </a:schemeClr>
              </a:solidFill>
            </a:ln>
          </p:spPr>
          <p:style>
            <a:lnRef idx="1">
              <a:schemeClr val="accent1"/>
            </a:lnRef>
            <a:fillRef idx="0">
              <a:schemeClr val="accent1"/>
            </a:fillRef>
            <a:effectRef idx="0">
              <a:schemeClr val="accent1"/>
            </a:effectRef>
            <a:fontRef idx="minor">
              <a:schemeClr val="tx1"/>
            </a:fontRef>
          </p:style>
        </p:cxnSp>
        <p:cxnSp>
          <p:nvCxnSpPr>
            <p:cNvPr id="238" name="直接连接符 237">
              <a:extLst>
                <a:ext uri="{FF2B5EF4-FFF2-40B4-BE49-F238E27FC236}">
                  <a16:creationId xmlns:a16="http://schemas.microsoft.com/office/drawing/2014/main" xmlns="" id="{F2031707-EEE2-4164-8B7B-365FF98B32EC}"/>
                </a:ext>
              </a:extLst>
            </p:cNvPr>
            <p:cNvCxnSpPr>
              <a:cxnSpLocks/>
            </p:cNvCxnSpPr>
            <p:nvPr/>
          </p:nvCxnSpPr>
          <p:spPr>
            <a:xfrm>
              <a:off x="1286798" y="0"/>
              <a:ext cx="0" cy="6858001"/>
            </a:xfrm>
            <a:prstGeom prst="line">
              <a:avLst/>
            </a:prstGeom>
            <a:ln w="38100" cap="flat" cmpd="sng" algn="ctr">
              <a:solidFill>
                <a:schemeClr val="bg1">
                  <a:alpha val="4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9" name="直接连接符 238">
              <a:extLst>
                <a:ext uri="{FF2B5EF4-FFF2-40B4-BE49-F238E27FC236}">
                  <a16:creationId xmlns:a16="http://schemas.microsoft.com/office/drawing/2014/main" xmlns="" id="{B1B795C1-6375-4CB0-89C2-C53CBF8BB951}"/>
                </a:ext>
              </a:extLst>
            </p:cNvPr>
            <p:cNvCxnSpPr>
              <a:cxnSpLocks/>
            </p:cNvCxnSpPr>
            <p:nvPr/>
          </p:nvCxnSpPr>
          <p:spPr>
            <a:xfrm>
              <a:off x="1975542" y="0"/>
              <a:ext cx="0" cy="6858001"/>
            </a:xfrm>
            <a:prstGeom prst="line">
              <a:avLst/>
            </a:prstGeom>
            <a:ln w="38100" cap="flat" cmpd="sng" algn="ctr">
              <a:solidFill>
                <a:schemeClr val="bg1">
                  <a:alpha val="4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0" name="直接连接符 239">
              <a:extLst>
                <a:ext uri="{FF2B5EF4-FFF2-40B4-BE49-F238E27FC236}">
                  <a16:creationId xmlns:a16="http://schemas.microsoft.com/office/drawing/2014/main" xmlns="" id="{9E52BD3B-94E1-47C3-A574-6F2F74BC5D04}"/>
                </a:ext>
              </a:extLst>
            </p:cNvPr>
            <p:cNvCxnSpPr>
              <a:cxnSpLocks/>
            </p:cNvCxnSpPr>
            <p:nvPr/>
          </p:nvCxnSpPr>
          <p:spPr>
            <a:xfrm>
              <a:off x="2664286" y="0"/>
              <a:ext cx="0" cy="6858001"/>
            </a:xfrm>
            <a:prstGeom prst="line">
              <a:avLst/>
            </a:prstGeom>
            <a:ln w="38100" cap="flat" cmpd="sng" algn="ctr">
              <a:solidFill>
                <a:schemeClr val="bg1">
                  <a:alpha val="4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1" name="直接连接符 240">
              <a:extLst>
                <a:ext uri="{FF2B5EF4-FFF2-40B4-BE49-F238E27FC236}">
                  <a16:creationId xmlns:a16="http://schemas.microsoft.com/office/drawing/2014/main" xmlns="" id="{D426F39B-0043-4733-A674-83D14026BF35}"/>
                </a:ext>
              </a:extLst>
            </p:cNvPr>
            <p:cNvCxnSpPr>
              <a:cxnSpLocks/>
            </p:cNvCxnSpPr>
            <p:nvPr/>
          </p:nvCxnSpPr>
          <p:spPr>
            <a:xfrm>
              <a:off x="3353031" y="0"/>
              <a:ext cx="0" cy="6858001"/>
            </a:xfrm>
            <a:prstGeom prst="line">
              <a:avLst/>
            </a:prstGeom>
            <a:ln w="38100" cap="flat" cmpd="sng" algn="ctr">
              <a:solidFill>
                <a:schemeClr val="bg1">
                  <a:alpha val="4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2" name="直接连接符 241">
              <a:extLst>
                <a:ext uri="{FF2B5EF4-FFF2-40B4-BE49-F238E27FC236}">
                  <a16:creationId xmlns:a16="http://schemas.microsoft.com/office/drawing/2014/main" xmlns="" id="{E393A2F1-9080-46D2-80BD-EE31AEA01865}"/>
                </a:ext>
              </a:extLst>
            </p:cNvPr>
            <p:cNvCxnSpPr>
              <a:cxnSpLocks/>
            </p:cNvCxnSpPr>
            <p:nvPr/>
          </p:nvCxnSpPr>
          <p:spPr>
            <a:xfrm>
              <a:off x="4041775" y="0"/>
              <a:ext cx="0" cy="6858001"/>
            </a:xfrm>
            <a:prstGeom prst="line">
              <a:avLst/>
            </a:prstGeom>
            <a:ln w="38100" cap="flat" cmpd="sng" algn="ctr">
              <a:solidFill>
                <a:schemeClr val="bg1">
                  <a:alpha val="4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3" name="直接连接符 242">
              <a:extLst>
                <a:ext uri="{FF2B5EF4-FFF2-40B4-BE49-F238E27FC236}">
                  <a16:creationId xmlns:a16="http://schemas.microsoft.com/office/drawing/2014/main" xmlns="" id="{487A9895-2C9E-4ED2-99C1-ED97E7254499}"/>
                </a:ext>
              </a:extLst>
            </p:cNvPr>
            <p:cNvCxnSpPr>
              <a:cxnSpLocks/>
            </p:cNvCxnSpPr>
            <p:nvPr/>
          </p:nvCxnSpPr>
          <p:spPr>
            <a:xfrm>
              <a:off x="4730519" y="0"/>
              <a:ext cx="0" cy="6858001"/>
            </a:xfrm>
            <a:prstGeom prst="line">
              <a:avLst/>
            </a:prstGeom>
            <a:ln w="38100" cap="flat" cmpd="sng" algn="ctr">
              <a:solidFill>
                <a:schemeClr val="bg1">
                  <a:alpha val="4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4" name="直接连接符 243">
              <a:extLst>
                <a:ext uri="{FF2B5EF4-FFF2-40B4-BE49-F238E27FC236}">
                  <a16:creationId xmlns:a16="http://schemas.microsoft.com/office/drawing/2014/main" xmlns="" id="{4931898F-19F3-434A-843C-023AD0C698D8}"/>
                </a:ext>
              </a:extLst>
            </p:cNvPr>
            <p:cNvCxnSpPr>
              <a:cxnSpLocks/>
            </p:cNvCxnSpPr>
            <p:nvPr/>
          </p:nvCxnSpPr>
          <p:spPr>
            <a:xfrm>
              <a:off x="5419263" y="0"/>
              <a:ext cx="0" cy="6858001"/>
            </a:xfrm>
            <a:prstGeom prst="line">
              <a:avLst/>
            </a:prstGeom>
            <a:ln w="38100" cap="flat" cmpd="sng" algn="ctr">
              <a:solidFill>
                <a:schemeClr val="bg1">
                  <a:alpha val="4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5" name="直接连接符 244">
              <a:extLst>
                <a:ext uri="{FF2B5EF4-FFF2-40B4-BE49-F238E27FC236}">
                  <a16:creationId xmlns:a16="http://schemas.microsoft.com/office/drawing/2014/main" xmlns="" id="{ADC04AE1-F6A5-40CF-90E2-9472D5BBA90E}"/>
                </a:ext>
              </a:extLst>
            </p:cNvPr>
            <p:cNvCxnSpPr>
              <a:cxnSpLocks/>
            </p:cNvCxnSpPr>
            <p:nvPr/>
          </p:nvCxnSpPr>
          <p:spPr>
            <a:xfrm>
              <a:off x="6108007" y="0"/>
              <a:ext cx="0" cy="6858001"/>
            </a:xfrm>
            <a:prstGeom prst="line">
              <a:avLst/>
            </a:prstGeom>
            <a:ln w="38100" cap="flat" cmpd="sng" algn="ctr">
              <a:solidFill>
                <a:schemeClr val="bg1">
                  <a:alpha val="4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6" name="直接连接符 245">
              <a:extLst>
                <a:ext uri="{FF2B5EF4-FFF2-40B4-BE49-F238E27FC236}">
                  <a16:creationId xmlns:a16="http://schemas.microsoft.com/office/drawing/2014/main" xmlns="" id="{68051227-030F-4DEE-B3C8-C4FA13626E08}"/>
                </a:ext>
              </a:extLst>
            </p:cNvPr>
            <p:cNvCxnSpPr>
              <a:cxnSpLocks/>
            </p:cNvCxnSpPr>
            <p:nvPr/>
          </p:nvCxnSpPr>
          <p:spPr>
            <a:xfrm>
              <a:off x="6796751" y="0"/>
              <a:ext cx="0" cy="6858001"/>
            </a:xfrm>
            <a:prstGeom prst="line">
              <a:avLst/>
            </a:prstGeom>
            <a:ln w="38100" cap="flat" cmpd="sng" algn="ctr">
              <a:solidFill>
                <a:schemeClr val="bg1">
                  <a:alpha val="4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7" name="直接连接符 246">
              <a:extLst>
                <a:ext uri="{FF2B5EF4-FFF2-40B4-BE49-F238E27FC236}">
                  <a16:creationId xmlns:a16="http://schemas.microsoft.com/office/drawing/2014/main" xmlns="" id="{1F95E776-A792-4B95-8A5D-D144B004BFB5}"/>
                </a:ext>
              </a:extLst>
            </p:cNvPr>
            <p:cNvCxnSpPr>
              <a:cxnSpLocks/>
            </p:cNvCxnSpPr>
            <p:nvPr/>
          </p:nvCxnSpPr>
          <p:spPr>
            <a:xfrm>
              <a:off x="7485495" y="0"/>
              <a:ext cx="0" cy="6858001"/>
            </a:xfrm>
            <a:prstGeom prst="line">
              <a:avLst/>
            </a:prstGeom>
            <a:ln w="38100" cap="flat" cmpd="sng" algn="ctr">
              <a:solidFill>
                <a:schemeClr val="bg1">
                  <a:alpha val="4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8" name="直接连接符 247">
              <a:extLst>
                <a:ext uri="{FF2B5EF4-FFF2-40B4-BE49-F238E27FC236}">
                  <a16:creationId xmlns:a16="http://schemas.microsoft.com/office/drawing/2014/main" xmlns="" id="{F0542B7A-DF07-4AF6-AC93-8F6C5929320A}"/>
                </a:ext>
              </a:extLst>
            </p:cNvPr>
            <p:cNvCxnSpPr>
              <a:cxnSpLocks/>
            </p:cNvCxnSpPr>
            <p:nvPr/>
          </p:nvCxnSpPr>
          <p:spPr>
            <a:xfrm>
              <a:off x="8174239" y="0"/>
              <a:ext cx="0" cy="6858001"/>
            </a:xfrm>
            <a:prstGeom prst="line">
              <a:avLst/>
            </a:prstGeom>
            <a:ln w="38100" cap="flat" cmpd="sng" algn="ctr">
              <a:solidFill>
                <a:schemeClr val="bg1">
                  <a:alpha val="4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9" name="直接连接符 248">
              <a:extLst>
                <a:ext uri="{FF2B5EF4-FFF2-40B4-BE49-F238E27FC236}">
                  <a16:creationId xmlns:a16="http://schemas.microsoft.com/office/drawing/2014/main" xmlns="" id="{DF94C9A4-7F94-4799-A412-A03602C4B3D3}"/>
                </a:ext>
              </a:extLst>
            </p:cNvPr>
            <p:cNvCxnSpPr>
              <a:cxnSpLocks/>
            </p:cNvCxnSpPr>
            <p:nvPr/>
          </p:nvCxnSpPr>
          <p:spPr>
            <a:xfrm>
              <a:off x="8862983" y="0"/>
              <a:ext cx="0" cy="6858001"/>
            </a:xfrm>
            <a:prstGeom prst="line">
              <a:avLst/>
            </a:prstGeom>
            <a:ln w="381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0" name="直接连接符 249">
              <a:extLst>
                <a:ext uri="{FF2B5EF4-FFF2-40B4-BE49-F238E27FC236}">
                  <a16:creationId xmlns:a16="http://schemas.microsoft.com/office/drawing/2014/main" xmlns="" id="{5FF9B2E4-8E5C-4EE7-B28C-1E8D69D98248}"/>
                </a:ext>
              </a:extLst>
            </p:cNvPr>
            <p:cNvCxnSpPr>
              <a:cxnSpLocks/>
            </p:cNvCxnSpPr>
            <p:nvPr/>
          </p:nvCxnSpPr>
          <p:spPr>
            <a:xfrm>
              <a:off x="9551728" y="0"/>
              <a:ext cx="0" cy="6858001"/>
            </a:xfrm>
            <a:prstGeom prst="line">
              <a:avLst/>
            </a:prstGeom>
            <a:ln w="381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1" name="直接连接符 250">
              <a:extLst>
                <a:ext uri="{FF2B5EF4-FFF2-40B4-BE49-F238E27FC236}">
                  <a16:creationId xmlns:a16="http://schemas.microsoft.com/office/drawing/2014/main" xmlns="" id="{43A19756-EDB6-4C71-AD7A-B5068D1CB91E}"/>
                </a:ext>
              </a:extLst>
            </p:cNvPr>
            <p:cNvCxnSpPr>
              <a:cxnSpLocks/>
            </p:cNvCxnSpPr>
            <p:nvPr/>
          </p:nvCxnSpPr>
          <p:spPr>
            <a:xfrm>
              <a:off x="10240472" y="0"/>
              <a:ext cx="0" cy="6858001"/>
            </a:xfrm>
            <a:prstGeom prst="line">
              <a:avLst/>
            </a:prstGeom>
            <a:ln w="381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2" name="直接连接符 251">
              <a:extLst>
                <a:ext uri="{FF2B5EF4-FFF2-40B4-BE49-F238E27FC236}">
                  <a16:creationId xmlns:a16="http://schemas.microsoft.com/office/drawing/2014/main" xmlns="" id="{BF72046E-061F-4A2E-8628-C05E743E6C09}"/>
                </a:ext>
              </a:extLst>
            </p:cNvPr>
            <p:cNvCxnSpPr>
              <a:cxnSpLocks/>
            </p:cNvCxnSpPr>
            <p:nvPr/>
          </p:nvCxnSpPr>
          <p:spPr>
            <a:xfrm>
              <a:off x="10929216" y="0"/>
              <a:ext cx="0" cy="6858001"/>
            </a:xfrm>
            <a:prstGeom prst="line">
              <a:avLst/>
            </a:prstGeom>
            <a:ln w="381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CD061001-ADA5-4506-BA6C-4958F1A30833}"/>
                </a:ext>
              </a:extLst>
            </p:cNvPr>
            <p:cNvCxnSpPr>
              <a:cxnSpLocks/>
            </p:cNvCxnSpPr>
            <p:nvPr/>
          </p:nvCxnSpPr>
          <p:spPr>
            <a:xfrm>
              <a:off x="8463280" y="518160"/>
              <a:ext cx="372872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B2BB99C1-13F6-4481-A95F-3C940532D6F2}"/>
                </a:ext>
              </a:extLst>
            </p:cNvPr>
            <p:cNvCxnSpPr>
              <a:cxnSpLocks/>
            </p:cNvCxnSpPr>
            <p:nvPr/>
          </p:nvCxnSpPr>
          <p:spPr>
            <a:xfrm>
              <a:off x="8463280" y="999490"/>
              <a:ext cx="3728720" cy="0"/>
            </a:xfrm>
            <a:prstGeom prst="line">
              <a:avLst/>
            </a:prstGeom>
            <a:ln w="38100" cap="flat" cmpd="sng" algn="ctr">
              <a:solidFill>
                <a:schemeClr val="tx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xmlns="" id="{C029E23D-32EF-4CD3-9E53-F676FCCFADFA}"/>
                </a:ext>
              </a:extLst>
            </p:cNvPr>
            <p:cNvCxnSpPr>
              <a:cxnSpLocks/>
            </p:cNvCxnSpPr>
            <p:nvPr/>
          </p:nvCxnSpPr>
          <p:spPr>
            <a:xfrm>
              <a:off x="8463280" y="1480820"/>
              <a:ext cx="3728720" cy="0"/>
            </a:xfrm>
            <a:prstGeom prst="line">
              <a:avLst/>
            </a:prstGeom>
            <a:ln w="38100" cap="flat" cmpd="sng" algn="ctr">
              <a:solidFill>
                <a:schemeClr val="tx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7E66C983-2F46-4E8F-AB6D-67566310B79B}"/>
                </a:ext>
              </a:extLst>
            </p:cNvPr>
            <p:cNvCxnSpPr>
              <a:cxnSpLocks/>
            </p:cNvCxnSpPr>
            <p:nvPr/>
          </p:nvCxnSpPr>
          <p:spPr>
            <a:xfrm>
              <a:off x="8463280" y="1962150"/>
              <a:ext cx="3728720" cy="0"/>
            </a:xfrm>
            <a:prstGeom prst="line">
              <a:avLst/>
            </a:prstGeom>
            <a:ln w="38100" cap="flat" cmpd="sng" algn="ctr">
              <a:solidFill>
                <a:schemeClr val="tx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EF424B75-E489-42A7-B733-2EFFD9DB6E15}"/>
                </a:ext>
              </a:extLst>
            </p:cNvPr>
            <p:cNvCxnSpPr>
              <a:cxnSpLocks/>
            </p:cNvCxnSpPr>
            <p:nvPr/>
          </p:nvCxnSpPr>
          <p:spPr>
            <a:xfrm>
              <a:off x="8463280" y="2443480"/>
              <a:ext cx="3728720" cy="0"/>
            </a:xfrm>
            <a:prstGeom prst="line">
              <a:avLst/>
            </a:prstGeom>
            <a:ln w="38100" cap="flat" cmpd="sng" algn="ctr">
              <a:solidFill>
                <a:schemeClr val="tx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F2DFCBD4-0D58-453C-8C3E-67E35ED4D8C2}"/>
                </a:ext>
              </a:extLst>
            </p:cNvPr>
            <p:cNvCxnSpPr>
              <a:cxnSpLocks/>
            </p:cNvCxnSpPr>
            <p:nvPr/>
          </p:nvCxnSpPr>
          <p:spPr>
            <a:xfrm>
              <a:off x="8463280" y="2924810"/>
              <a:ext cx="3728720" cy="0"/>
            </a:xfrm>
            <a:prstGeom prst="line">
              <a:avLst/>
            </a:prstGeom>
            <a:ln w="38100" cap="flat" cmpd="sng" algn="ctr">
              <a:solidFill>
                <a:schemeClr val="tx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9A752A65-F64F-4D5E-806E-4B452F675930}"/>
                </a:ext>
              </a:extLst>
            </p:cNvPr>
            <p:cNvCxnSpPr>
              <a:cxnSpLocks/>
              <a:endCxn id="10" idx="3"/>
            </p:cNvCxnSpPr>
            <p:nvPr/>
          </p:nvCxnSpPr>
          <p:spPr>
            <a:xfrm>
              <a:off x="8463280" y="3406140"/>
              <a:ext cx="3728720" cy="22860"/>
            </a:xfrm>
            <a:prstGeom prst="line">
              <a:avLst/>
            </a:prstGeom>
            <a:ln w="38100" cap="flat" cmpd="sng" algn="ctr">
              <a:solidFill>
                <a:schemeClr val="tx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 id="{7D80F3FF-9E12-4ADE-9CC8-E7C268D8EFB9}"/>
                </a:ext>
              </a:extLst>
            </p:cNvPr>
            <p:cNvCxnSpPr>
              <a:cxnSpLocks/>
            </p:cNvCxnSpPr>
            <p:nvPr/>
          </p:nvCxnSpPr>
          <p:spPr>
            <a:xfrm>
              <a:off x="8463280" y="3887470"/>
              <a:ext cx="3728720" cy="0"/>
            </a:xfrm>
            <a:prstGeom prst="line">
              <a:avLst/>
            </a:prstGeom>
            <a:ln w="38100" cap="flat" cmpd="sng" algn="ctr">
              <a:solidFill>
                <a:schemeClr val="tx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A8E14C6D-0EE2-4175-9A51-45223AEB8874}"/>
                </a:ext>
              </a:extLst>
            </p:cNvPr>
            <p:cNvCxnSpPr>
              <a:cxnSpLocks/>
            </p:cNvCxnSpPr>
            <p:nvPr/>
          </p:nvCxnSpPr>
          <p:spPr>
            <a:xfrm>
              <a:off x="8463280" y="4368800"/>
              <a:ext cx="3728720" cy="0"/>
            </a:xfrm>
            <a:prstGeom prst="line">
              <a:avLst/>
            </a:prstGeom>
            <a:ln w="38100" cap="flat" cmpd="sng" algn="ctr">
              <a:solidFill>
                <a:schemeClr val="tx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BA131C04-355C-43B9-BCB0-509DDCD9F708}"/>
                </a:ext>
              </a:extLst>
            </p:cNvPr>
            <p:cNvCxnSpPr>
              <a:cxnSpLocks/>
            </p:cNvCxnSpPr>
            <p:nvPr/>
          </p:nvCxnSpPr>
          <p:spPr>
            <a:xfrm>
              <a:off x="8463280" y="4850130"/>
              <a:ext cx="3728720" cy="0"/>
            </a:xfrm>
            <a:prstGeom prst="line">
              <a:avLst/>
            </a:prstGeom>
            <a:ln w="38100" cap="flat" cmpd="sng" algn="ctr">
              <a:solidFill>
                <a:schemeClr val="tx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EA744822-A29E-4F95-B0A1-0C9482CF2EF9}"/>
                </a:ext>
              </a:extLst>
            </p:cNvPr>
            <p:cNvCxnSpPr>
              <a:cxnSpLocks/>
            </p:cNvCxnSpPr>
            <p:nvPr/>
          </p:nvCxnSpPr>
          <p:spPr>
            <a:xfrm>
              <a:off x="8463280" y="5331460"/>
              <a:ext cx="3728720" cy="0"/>
            </a:xfrm>
            <a:prstGeom prst="line">
              <a:avLst/>
            </a:prstGeom>
            <a:ln w="38100" cap="flat" cmpd="sng" algn="ctr">
              <a:solidFill>
                <a:schemeClr val="tx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AF19B0DB-75EC-423D-8D56-DA265D6EBEAD}"/>
                </a:ext>
              </a:extLst>
            </p:cNvPr>
            <p:cNvCxnSpPr>
              <a:cxnSpLocks/>
            </p:cNvCxnSpPr>
            <p:nvPr/>
          </p:nvCxnSpPr>
          <p:spPr>
            <a:xfrm>
              <a:off x="8463280" y="5812790"/>
              <a:ext cx="3728720" cy="0"/>
            </a:xfrm>
            <a:prstGeom prst="line">
              <a:avLst/>
            </a:prstGeom>
            <a:ln w="38100" cap="flat" cmpd="sng" algn="ctr">
              <a:solidFill>
                <a:schemeClr val="tx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CAD2964C-9374-4876-9E9C-ED9B523D9D58}"/>
                </a:ext>
              </a:extLst>
            </p:cNvPr>
            <p:cNvCxnSpPr>
              <a:cxnSpLocks/>
            </p:cNvCxnSpPr>
            <p:nvPr/>
          </p:nvCxnSpPr>
          <p:spPr>
            <a:xfrm>
              <a:off x="8463280" y="6294120"/>
              <a:ext cx="372872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E9D9FC74-0C9F-4590-BC1D-FDBEBEF4E01D}"/>
                </a:ext>
              </a:extLst>
            </p:cNvPr>
            <p:cNvCxnSpPr>
              <a:cxnSpLocks/>
            </p:cNvCxnSpPr>
            <p:nvPr/>
          </p:nvCxnSpPr>
          <p:spPr>
            <a:xfrm>
              <a:off x="11617960" y="0"/>
              <a:ext cx="0" cy="6858001"/>
            </a:xfrm>
            <a:prstGeom prst="line">
              <a:avLst/>
            </a:prstGeom>
            <a:ln w="38100" cap="flat" cmpd="sng" algn="ctr">
              <a:solidFill>
                <a:schemeClr val="tx1"/>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grpSp>
      <p:sp>
        <p:nvSpPr>
          <p:cNvPr id="127" name="文本框 126">
            <a:extLst>
              <a:ext uri="{FF2B5EF4-FFF2-40B4-BE49-F238E27FC236}">
                <a16:creationId xmlns:a16="http://schemas.microsoft.com/office/drawing/2014/main" xmlns="" id="{3505E757-04D9-4491-9C19-64450B33590F}"/>
              </a:ext>
            </a:extLst>
          </p:cNvPr>
          <p:cNvSpPr txBox="1"/>
          <p:nvPr/>
        </p:nvSpPr>
        <p:spPr>
          <a:xfrm>
            <a:off x="752385" y="1222421"/>
            <a:ext cx="6537367" cy="221599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3800" b="0" i="0" u="none" strike="noStrike" kern="1200" cap="none" spc="0" normalizeH="0" baseline="0" noProof="0" dirty="0">
                <a:ln w="38100">
                  <a:solidFill>
                    <a:prstClr val="black"/>
                  </a:solidFill>
                </a:ln>
                <a:solidFill>
                  <a:srgbClr val="FDC401"/>
                </a:solidFill>
                <a:effectLst/>
                <a:uLnTx/>
                <a:uFillTx/>
                <a:latin typeface="站酷锐锐体" panose="00020600040101010101" pitchFamily="18" charset="-122"/>
                <a:ea typeface="站酷锐锐体" panose="00020600040101010101" pitchFamily="18" charset="-122"/>
                <a:cs typeface="OPPOSans H" panose="00020600040101010101" pitchFamily="18" charset="-122"/>
              </a:rPr>
              <a:t>Part One</a:t>
            </a:r>
          </a:p>
        </p:txBody>
      </p:sp>
      <p:pic>
        <p:nvPicPr>
          <p:cNvPr id="79" name="图片 78">
            <a:extLst>
              <a:ext uri="{FF2B5EF4-FFF2-40B4-BE49-F238E27FC236}">
                <a16:creationId xmlns:a16="http://schemas.microsoft.com/office/drawing/2014/main" xmlns="" id="{23CD4B9B-D82D-4E05-AA14-AF7F3682DD4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0800000">
            <a:off x="10253079" y="5348511"/>
            <a:ext cx="1267281" cy="1294317"/>
          </a:xfrm>
          <a:prstGeom prst="rect">
            <a:avLst/>
          </a:prstGeom>
        </p:spPr>
      </p:pic>
      <p:pic>
        <p:nvPicPr>
          <p:cNvPr id="80" name="图片 79">
            <a:extLst>
              <a:ext uri="{FF2B5EF4-FFF2-40B4-BE49-F238E27FC236}">
                <a16:creationId xmlns:a16="http://schemas.microsoft.com/office/drawing/2014/main" xmlns="" id="{831D5002-6C09-401D-A7D1-6BBA5D83BF4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3314349">
            <a:off x="10300088" y="363920"/>
            <a:ext cx="1429442" cy="794454"/>
          </a:xfrm>
          <a:prstGeom prst="rect">
            <a:avLst/>
          </a:prstGeom>
        </p:spPr>
      </p:pic>
      <p:sp>
        <p:nvSpPr>
          <p:cNvPr id="21" name="文本框 20">
            <a:extLst>
              <a:ext uri="{FF2B5EF4-FFF2-40B4-BE49-F238E27FC236}">
                <a16:creationId xmlns:a16="http://schemas.microsoft.com/office/drawing/2014/main" xmlns="" id="{07A98C1E-48A4-4FA9-A2B6-12E48770D18F}"/>
              </a:ext>
            </a:extLst>
          </p:cNvPr>
          <p:cNvSpPr txBox="1"/>
          <p:nvPr/>
        </p:nvSpPr>
        <p:spPr>
          <a:xfrm>
            <a:off x="687667" y="1107599"/>
            <a:ext cx="6537367" cy="221599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3800" b="0" i="0" u="none" strike="noStrike" kern="1200" cap="none" spc="0" normalizeH="0" baseline="0" noProof="0" dirty="0">
                <a:ln w="38100">
                  <a:solidFill>
                    <a:prstClr val="black"/>
                  </a:solidFill>
                </a:ln>
                <a:solidFill>
                  <a:prstClr val="white"/>
                </a:solidFill>
                <a:effectLst/>
                <a:uLnTx/>
                <a:uFillTx/>
                <a:latin typeface="站酷锐锐体" panose="00020600040101010101" pitchFamily="18" charset="-122"/>
                <a:ea typeface="站酷锐锐体" panose="00020600040101010101" pitchFamily="18" charset="-122"/>
                <a:cs typeface="OPPOSans H" panose="00020600040101010101" pitchFamily="18" charset="-122"/>
              </a:rPr>
              <a:t>Part One</a:t>
            </a:r>
          </a:p>
        </p:txBody>
      </p:sp>
      <p:grpSp>
        <p:nvGrpSpPr>
          <p:cNvPr id="23" name="组合 22">
            <a:extLst>
              <a:ext uri="{FF2B5EF4-FFF2-40B4-BE49-F238E27FC236}">
                <a16:creationId xmlns:a16="http://schemas.microsoft.com/office/drawing/2014/main" xmlns="" id="{F4DF84A4-54BD-4CFF-A25B-0052AEB76308}"/>
              </a:ext>
            </a:extLst>
          </p:cNvPr>
          <p:cNvGrpSpPr/>
          <p:nvPr/>
        </p:nvGrpSpPr>
        <p:grpSpPr>
          <a:xfrm>
            <a:off x="7646254" y="1616936"/>
            <a:ext cx="2780864" cy="2722404"/>
            <a:chOff x="4985239" y="1952479"/>
            <a:chExt cx="2481110" cy="2428948"/>
          </a:xfrm>
        </p:grpSpPr>
        <p:sp>
          <p:nvSpPr>
            <p:cNvPr id="72" name="椭圆 71">
              <a:extLst>
                <a:ext uri="{FF2B5EF4-FFF2-40B4-BE49-F238E27FC236}">
                  <a16:creationId xmlns:a16="http://schemas.microsoft.com/office/drawing/2014/main" xmlns="" id="{DA0411CD-20BD-4EEB-A8F8-7EDA3EA1C0DC}"/>
                </a:ext>
              </a:extLst>
            </p:cNvPr>
            <p:cNvSpPr/>
            <p:nvPr/>
          </p:nvSpPr>
          <p:spPr>
            <a:xfrm>
              <a:off x="5132581" y="2047659"/>
              <a:ext cx="2333768" cy="2333768"/>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7" name="椭圆 16">
              <a:extLst>
                <a:ext uri="{FF2B5EF4-FFF2-40B4-BE49-F238E27FC236}">
                  <a16:creationId xmlns:a16="http://schemas.microsoft.com/office/drawing/2014/main" xmlns="" id="{0141D578-F944-4A96-A0A9-42EE07A7AB68}"/>
                </a:ext>
              </a:extLst>
            </p:cNvPr>
            <p:cNvSpPr/>
            <p:nvPr/>
          </p:nvSpPr>
          <p:spPr>
            <a:xfrm>
              <a:off x="4985239" y="1952479"/>
              <a:ext cx="2333768" cy="2333768"/>
            </a:xfrm>
            <a:prstGeom prst="ellipse">
              <a:avLst/>
            </a:prstGeom>
            <a:solidFill>
              <a:srgbClr val="FDC40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90" name="组合 89">
            <a:extLst>
              <a:ext uri="{FF2B5EF4-FFF2-40B4-BE49-F238E27FC236}">
                <a16:creationId xmlns:a16="http://schemas.microsoft.com/office/drawing/2014/main" xmlns="" id="{DE713A15-AD2D-4C2A-A8E3-20C5454D928C}"/>
              </a:ext>
            </a:extLst>
          </p:cNvPr>
          <p:cNvGrpSpPr/>
          <p:nvPr/>
        </p:nvGrpSpPr>
        <p:grpSpPr>
          <a:xfrm rot="5400000">
            <a:off x="1513587" y="3802464"/>
            <a:ext cx="228319" cy="1492929"/>
            <a:chOff x="220173" y="4333824"/>
            <a:chExt cx="322013" cy="2105575"/>
          </a:xfrm>
        </p:grpSpPr>
        <p:sp>
          <p:nvSpPr>
            <p:cNvPr id="91" name="等腰三角形 90">
              <a:extLst>
                <a:ext uri="{FF2B5EF4-FFF2-40B4-BE49-F238E27FC236}">
                  <a16:creationId xmlns:a16="http://schemas.microsoft.com/office/drawing/2014/main" xmlns="" id="{BED62906-7D17-4711-BEA4-D640D22A9856}"/>
                </a:ext>
              </a:extLst>
            </p:cNvPr>
            <p:cNvSpPr/>
            <p:nvPr/>
          </p:nvSpPr>
          <p:spPr>
            <a:xfrm>
              <a:off x="220173" y="6161802"/>
              <a:ext cx="322013" cy="277597"/>
            </a:xfrm>
            <a:prstGeom prst="triangle">
              <a:avLst/>
            </a:prstGeom>
            <a:solidFill>
              <a:srgbClr val="FF2D5A"/>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3" name="等腰三角形 92">
              <a:extLst>
                <a:ext uri="{FF2B5EF4-FFF2-40B4-BE49-F238E27FC236}">
                  <a16:creationId xmlns:a16="http://schemas.microsoft.com/office/drawing/2014/main" xmlns="" id="{2F71970D-B29B-4301-BD62-D2299A6F4817}"/>
                </a:ext>
              </a:extLst>
            </p:cNvPr>
            <p:cNvSpPr/>
            <p:nvPr/>
          </p:nvSpPr>
          <p:spPr>
            <a:xfrm>
              <a:off x="220173" y="5704807"/>
              <a:ext cx="322013" cy="277597"/>
            </a:xfrm>
            <a:prstGeom prst="triangle">
              <a:avLst/>
            </a:prstGeom>
            <a:solidFill>
              <a:srgbClr val="FDC40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4" name="等腰三角形 93">
              <a:extLst>
                <a:ext uri="{FF2B5EF4-FFF2-40B4-BE49-F238E27FC236}">
                  <a16:creationId xmlns:a16="http://schemas.microsoft.com/office/drawing/2014/main" xmlns="" id="{A56A8F08-3EA5-4140-9327-A707555771C3}"/>
                </a:ext>
              </a:extLst>
            </p:cNvPr>
            <p:cNvSpPr/>
            <p:nvPr/>
          </p:nvSpPr>
          <p:spPr>
            <a:xfrm>
              <a:off x="220173" y="5247813"/>
              <a:ext cx="322013" cy="277597"/>
            </a:xfrm>
            <a:prstGeom prst="triangle">
              <a:avLst/>
            </a:prstGeom>
            <a:solidFill>
              <a:srgbClr val="FDC40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5" name="等腰三角形 94">
              <a:extLst>
                <a:ext uri="{FF2B5EF4-FFF2-40B4-BE49-F238E27FC236}">
                  <a16:creationId xmlns:a16="http://schemas.microsoft.com/office/drawing/2014/main" xmlns="" id="{C2AECD7C-3E50-4FD3-9881-FF09EF658AA0}"/>
                </a:ext>
              </a:extLst>
            </p:cNvPr>
            <p:cNvSpPr/>
            <p:nvPr/>
          </p:nvSpPr>
          <p:spPr>
            <a:xfrm>
              <a:off x="220173" y="4790819"/>
              <a:ext cx="322013" cy="277597"/>
            </a:xfrm>
            <a:prstGeom prst="triangle">
              <a:avLst/>
            </a:prstGeom>
            <a:solidFill>
              <a:srgbClr val="4B2EFA"/>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6" name="等腰三角形 95">
              <a:extLst>
                <a:ext uri="{FF2B5EF4-FFF2-40B4-BE49-F238E27FC236}">
                  <a16:creationId xmlns:a16="http://schemas.microsoft.com/office/drawing/2014/main" xmlns="" id="{03291767-F2FF-409D-874C-118A4EE057D9}"/>
                </a:ext>
              </a:extLst>
            </p:cNvPr>
            <p:cNvSpPr/>
            <p:nvPr/>
          </p:nvSpPr>
          <p:spPr>
            <a:xfrm>
              <a:off x="220173" y="4333824"/>
              <a:ext cx="322013" cy="277597"/>
            </a:xfrm>
            <a:prstGeom prst="triangle">
              <a:avLst/>
            </a:prstGeom>
            <a:solidFill>
              <a:srgbClr val="FF6586"/>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28" name="组合 27">
            <a:extLst>
              <a:ext uri="{FF2B5EF4-FFF2-40B4-BE49-F238E27FC236}">
                <a16:creationId xmlns:a16="http://schemas.microsoft.com/office/drawing/2014/main" xmlns="" id="{49B1EEFE-AF59-49F3-B913-F1DE0F13EE2D}"/>
              </a:ext>
            </a:extLst>
          </p:cNvPr>
          <p:cNvGrpSpPr/>
          <p:nvPr/>
        </p:nvGrpSpPr>
        <p:grpSpPr>
          <a:xfrm>
            <a:off x="876729" y="319571"/>
            <a:ext cx="856991" cy="1253687"/>
            <a:chOff x="384361" y="258611"/>
            <a:chExt cx="856991" cy="1253687"/>
          </a:xfrm>
        </p:grpSpPr>
        <p:sp>
          <p:nvSpPr>
            <p:cNvPr id="99" name="等腰三角形 98">
              <a:extLst>
                <a:ext uri="{FF2B5EF4-FFF2-40B4-BE49-F238E27FC236}">
                  <a16:creationId xmlns:a16="http://schemas.microsoft.com/office/drawing/2014/main" xmlns="" id="{FAB490A1-1779-4B51-A137-24C0954F43CD}"/>
                </a:ext>
              </a:extLst>
            </p:cNvPr>
            <p:cNvSpPr/>
            <p:nvPr/>
          </p:nvSpPr>
          <p:spPr>
            <a:xfrm rot="5591642">
              <a:off x="243117" y="514062"/>
              <a:ext cx="1179258" cy="817213"/>
            </a:xfrm>
            <a:prstGeom prst="triangle">
              <a:avLst>
                <a:gd name="adj" fmla="val 1059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5" name="等腰三角形 24">
              <a:extLst>
                <a:ext uri="{FF2B5EF4-FFF2-40B4-BE49-F238E27FC236}">
                  <a16:creationId xmlns:a16="http://schemas.microsoft.com/office/drawing/2014/main" xmlns="" id="{CA345EF5-30D5-4981-B6CD-D026B18B1918}"/>
                </a:ext>
              </a:extLst>
            </p:cNvPr>
            <p:cNvSpPr/>
            <p:nvPr/>
          </p:nvSpPr>
          <p:spPr>
            <a:xfrm rot="5591642">
              <a:off x="203339" y="439633"/>
              <a:ext cx="1179258" cy="817213"/>
            </a:xfrm>
            <a:prstGeom prst="triangle">
              <a:avLst>
                <a:gd name="adj" fmla="val 10597"/>
              </a:avLst>
            </a:prstGeom>
            <a:solidFill>
              <a:srgbClr val="FF65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27" name="组合 26">
              <a:extLst>
                <a:ext uri="{FF2B5EF4-FFF2-40B4-BE49-F238E27FC236}">
                  <a16:creationId xmlns:a16="http://schemas.microsoft.com/office/drawing/2014/main" xmlns="" id="{AFAC0C90-6253-4373-8893-9ED861CD21BB}"/>
                </a:ext>
              </a:extLst>
            </p:cNvPr>
            <p:cNvGrpSpPr/>
            <p:nvPr/>
          </p:nvGrpSpPr>
          <p:grpSpPr>
            <a:xfrm>
              <a:off x="581275" y="311188"/>
              <a:ext cx="579418" cy="265742"/>
              <a:chOff x="1881842" y="518158"/>
              <a:chExt cx="729174" cy="334425"/>
            </a:xfrm>
            <a:solidFill>
              <a:schemeClr val="tx1">
                <a:alpha val="70000"/>
              </a:schemeClr>
            </a:solidFill>
          </p:grpSpPr>
          <p:sp>
            <p:nvSpPr>
              <p:cNvPr id="161" name="任意多边形: 形状 160">
                <a:extLst>
                  <a:ext uri="{FF2B5EF4-FFF2-40B4-BE49-F238E27FC236}">
                    <a16:creationId xmlns:a16="http://schemas.microsoft.com/office/drawing/2014/main" xmlns="" id="{9DACCB50-67B0-4D78-BC49-1C06EE2158DB}"/>
                  </a:ext>
                </a:extLst>
              </p:cNvPr>
              <p:cNvSpPr/>
              <p:nvPr/>
            </p:nvSpPr>
            <p:spPr>
              <a:xfrm>
                <a:off x="1881842" y="518158"/>
                <a:ext cx="729174" cy="45720"/>
              </a:xfrm>
              <a:custGeom>
                <a:avLst/>
                <a:gdLst>
                  <a:gd name="connsiteX0" fmla="*/ 706314 w 729174"/>
                  <a:gd name="connsiteY0" fmla="*/ 0 h 45720"/>
                  <a:gd name="connsiteX1" fmla="*/ 729174 w 729174"/>
                  <a:gd name="connsiteY1" fmla="*/ 22860 h 45720"/>
                  <a:gd name="connsiteX2" fmla="*/ 706314 w 729174"/>
                  <a:gd name="connsiteY2" fmla="*/ 45720 h 45720"/>
                  <a:gd name="connsiteX3" fmla="*/ 683454 w 729174"/>
                  <a:gd name="connsiteY3" fmla="*/ 22860 h 45720"/>
                  <a:gd name="connsiteX4" fmla="*/ 706314 w 729174"/>
                  <a:gd name="connsiteY4" fmla="*/ 0 h 45720"/>
                  <a:gd name="connsiteX5" fmla="*/ 620882 w 729174"/>
                  <a:gd name="connsiteY5" fmla="*/ 0 h 45720"/>
                  <a:gd name="connsiteX6" fmla="*/ 643742 w 729174"/>
                  <a:gd name="connsiteY6" fmla="*/ 22860 h 45720"/>
                  <a:gd name="connsiteX7" fmla="*/ 620882 w 729174"/>
                  <a:gd name="connsiteY7" fmla="*/ 45720 h 45720"/>
                  <a:gd name="connsiteX8" fmla="*/ 598022 w 729174"/>
                  <a:gd name="connsiteY8" fmla="*/ 22860 h 45720"/>
                  <a:gd name="connsiteX9" fmla="*/ 620882 w 729174"/>
                  <a:gd name="connsiteY9" fmla="*/ 0 h 45720"/>
                  <a:gd name="connsiteX10" fmla="*/ 535450 w 729174"/>
                  <a:gd name="connsiteY10" fmla="*/ 0 h 45720"/>
                  <a:gd name="connsiteX11" fmla="*/ 558310 w 729174"/>
                  <a:gd name="connsiteY11" fmla="*/ 22860 h 45720"/>
                  <a:gd name="connsiteX12" fmla="*/ 535450 w 729174"/>
                  <a:gd name="connsiteY12" fmla="*/ 45720 h 45720"/>
                  <a:gd name="connsiteX13" fmla="*/ 512590 w 729174"/>
                  <a:gd name="connsiteY13" fmla="*/ 22860 h 45720"/>
                  <a:gd name="connsiteX14" fmla="*/ 535450 w 729174"/>
                  <a:gd name="connsiteY14" fmla="*/ 0 h 45720"/>
                  <a:gd name="connsiteX15" fmla="*/ 450019 w 729174"/>
                  <a:gd name="connsiteY15" fmla="*/ 0 h 45720"/>
                  <a:gd name="connsiteX16" fmla="*/ 472879 w 729174"/>
                  <a:gd name="connsiteY16" fmla="*/ 22860 h 45720"/>
                  <a:gd name="connsiteX17" fmla="*/ 450019 w 729174"/>
                  <a:gd name="connsiteY17" fmla="*/ 45720 h 45720"/>
                  <a:gd name="connsiteX18" fmla="*/ 427159 w 729174"/>
                  <a:gd name="connsiteY18" fmla="*/ 22860 h 45720"/>
                  <a:gd name="connsiteX19" fmla="*/ 450019 w 729174"/>
                  <a:gd name="connsiteY19" fmla="*/ 0 h 45720"/>
                  <a:gd name="connsiteX20" fmla="*/ 364587 w 729174"/>
                  <a:gd name="connsiteY20" fmla="*/ 0 h 45720"/>
                  <a:gd name="connsiteX21" fmla="*/ 387447 w 729174"/>
                  <a:gd name="connsiteY21" fmla="*/ 22860 h 45720"/>
                  <a:gd name="connsiteX22" fmla="*/ 364587 w 729174"/>
                  <a:gd name="connsiteY22" fmla="*/ 45720 h 45720"/>
                  <a:gd name="connsiteX23" fmla="*/ 341727 w 729174"/>
                  <a:gd name="connsiteY23" fmla="*/ 22860 h 45720"/>
                  <a:gd name="connsiteX24" fmla="*/ 364587 w 729174"/>
                  <a:gd name="connsiteY24" fmla="*/ 0 h 45720"/>
                  <a:gd name="connsiteX25" fmla="*/ 279155 w 729174"/>
                  <a:gd name="connsiteY25" fmla="*/ 0 h 45720"/>
                  <a:gd name="connsiteX26" fmla="*/ 302015 w 729174"/>
                  <a:gd name="connsiteY26" fmla="*/ 22860 h 45720"/>
                  <a:gd name="connsiteX27" fmla="*/ 279155 w 729174"/>
                  <a:gd name="connsiteY27" fmla="*/ 45720 h 45720"/>
                  <a:gd name="connsiteX28" fmla="*/ 256295 w 729174"/>
                  <a:gd name="connsiteY28" fmla="*/ 22860 h 45720"/>
                  <a:gd name="connsiteX29" fmla="*/ 279155 w 729174"/>
                  <a:gd name="connsiteY29" fmla="*/ 0 h 45720"/>
                  <a:gd name="connsiteX30" fmla="*/ 193723 w 729174"/>
                  <a:gd name="connsiteY30" fmla="*/ 0 h 45720"/>
                  <a:gd name="connsiteX31" fmla="*/ 216583 w 729174"/>
                  <a:gd name="connsiteY31" fmla="*/ 22860 h 45720"/>
                  <a:gd name="connsiteX32" fmla="*/ 193723 w 729174"/>
                  <a:gd name="connsiteY32" fmla="*/ 45720 h 45720"/>
                  <a:gd name="connsiteX33" fmla="*/ 170863 w 729174"/>
                  <a:gd name="connsiteY33" fmla="*/ 22860 h 45720"/>
                  <a:gd name="connsiteX34" fmla="*/ 193723 w 729174"/>
                  <a:gd name="connsiteY34" fmla="*/ 0 h 45720"/>
                  <a:gd name="connsiteX35" fmla="*/ 108292 w 729174"/>
                  <a:gd name="connsiteY35" fmla="*/ 0 h 45720"/>
                  <a:gd name="connsiteX36" fmla="*/ 131152 w 729174"/>
                  <a:gd name="connsiteY36" fmla="*/ 22860 h 45720"/>
                  <a:gd name="connsiteX37" fmla="*/ 108292 w 729174"/>
                  <a:gd name="connsiteY37" fmla="*/ 45720 h 45720"/>
                  <a:gd name="connsiteX38" fmla="*/ 85432 w 729174"/>
                  <a:gd name="connsiteY38" fmla="*/ 22860 h 45720"/>
                  <a:gd name="connsiteX39" fmla="*/ 108292 w 729174"/>
                  <a:gd name="connsiteY39" fmla="*/ 0 h 45720"/>
                  <a:gd name="connsiteX40" fmla="*/ 22860 w 729174"/>
                  <a:gd name="connsiteY40" fmla="*/ 0 h 45720"/>
                  <a:gd name="connsiteX41" fmla="*/ 45720 w 729174"/>
                  <a:gd name="connsiteY41" fmla="*/ 22860 h 45720"/>
                  <a:gd name="connsiteX42" fmla="*/ 22860 w 729174"/>
                  <a:gd name="connsiteY42" fmla="*/ 45720 h 45720"/>
                  <a:gd name="connsiteX43" fmla="*/ 0 w 729174"/>
                  <a:gd name="connsiteY43" fmla="*/ 22860 h 45720"/>
                  <a:gd name="connsiteX44" fmla="*/ 22860 w 729174"/>
                  <a:gd name="connsiteY44" fmla="*/ 0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29174" h="45720">
                    <a:moveTo>
                      <a:pt x="706314" y="0"/>
                    </a:moveTo>
                    <a:cubicBezTo>
                      <a:pt x="718939" y="0"/>
                      <a:pt x="729174" y="10235"/>
                      <a:pt x="729174" y="22860"/>
                    </a:cubicBezTo>
                    <a:cubicBezTo>
                      <a:pt x="729174" y="35485"/>
                      <a:pt x="718939" y="45720"/>
                      <a:pt x="706314" y="45720"/>
                    </a:cubicBezTo>
                    <a:cubicBezTo>
                      <a:pt x="693689" y="45720"/>
                      <a:pt x="683454" y="35485"/>
                      <a:pt x="683454" y="22860"/>
                    </a:cubicBezTo>
                    <a:cubicBezTo>
                      <a:pt x="683454" y="10235"/>
                      <a:pt x="693689" y="0"/>
                      <a:pt x="706314" y="0"/>
                    </a:cubicBezTo>
                    <a:close/>
                    <a:moveTo>
                      <a:pt x="620882" y="0"/>
                    </a:moveTo>
                    <a:cubicBezTo>
                      <a:pt x="633507" y="0"/>
                      <a:pt x="643742" y="10235"/>
                      <a:pt x="643742" y="22860"/>
                    </a:cubicBezTo>
                    <a:cubicBezTo>
                      <a:pt x="643742" y="35485"/>
                      <a:pt x="633507" y="45720"/>
                      <a:pt x="620882" y="45720"/>
                    </a:cubicBezTo>
                    <a:cubicBezTo>
                      <a:pt x="608257" y="45720"/>
                      <a:pt x="598022" y="35485"/>
                      <a:pt x="598022" y="22860"/>
                    </a:cubicBezTo>
                    <a:cubicBezTo>
                      <a:pt x="598022" y="10235"/>
                      <a:pt x="608257" y="0"/>
                      <a:pt x="620882" y="0"/>
                    </a:cubicBezTo>
                    <a:close/>
                    <a:moveTo>
                      <a:pt x="535450" y="0"/>
                    </a:moveTo>
                    <a:cubicBezTo>
                      <a:pt x="548075" y="0"/>
                      <a:pt x="558310" y="10235"/>
                      <a:pt x="558310" y="22860"/>
                    </a:cubicBezTo>
                    <a:cubicBezTo>
                      <a:pt x="558310" y="35485"/>
                      <a:pt x="548075" y="45720"/>
                      <a:pt x="535450" y="45720"/>
                    </a:cubicBezTo>
                    <a:cubicBezTo>
                      <a:pt x="522825" y="45720"/>
                      <a:pt x="512590" y="35485"/>
                      <a:pt x="512590" y="22860"/>
                    </a:cubicBezTo>
                    <a:cubicBezTo>
                      <a:pt x="512590" y="10235"/>
                      <a:pt x="522825" y="0"/>
                      <a:pt x="535450" y="0"/>
                    </a:cubicBezTo>
                    <a:close/>
                    <a:moveTo>
                      <a:pt x="450019" y="0"/>
                    </a:moveTo>
                    <a:cubicBezTo>
                      <a:pt x="462644" y="0"/>
                      <a:pt x="472879" y="10235"/>
                      <a:pt x="472879" y="22860"/>
                    </a:cubicBezTo>
                    <a:cubicBezTo>
                      <a:pt x="472879" y="35485"/>
                      <a:pt x="462644" y="45720"/>
                      <a:pt x="450019" y="45720"/>
                    </a:cubicBezTo>
                    <a:cubicBezTo>
                      <a:pt x="437394" y="45720"/>
                      <a:pt x="427159" y="35485"/>
                      <a:pt x="427159" y="22860"/>
                    </a:cubicBezTo>
                    <a:cubicBezTo>
                      <a:pt x="427159" y="10235"/>
                      <a:pt x="437394" y="0"/>
                      <a:pt x="450019" y="0"/>
                    </a:cubicBezTo>
                    <a:close/>
                    <a:moveTo>
                      <a:pt x="364587" y="0"/>
                    </a:moveTo>
                    <a:cubicBezTo>
                      <a:pt x="377212" y="0"/>
                      <a:pt x="387447" y="10235"/>
                      <a:pt x="387447" y="22860"/>
                    </a:cubicBezTo>
                    <a:cubicBezTo>
                      <a:pt x="387447" y="35485"/>
                      <a:pt x="377212" y="45720"/>
                      <a:pt x="364587" y="45720"/>
                    </a:cubicBezTo>
                    <a:cubicBezTo>
                      <a:pt x="351962" y="45720"/>
                      <a:pt x="341727" y="35485"/>
                      <a:pt x="341727" y="22860"/>
                    </a:cubicBezTo>
                    <a:cubicBezTo>
                      <a:pt x="341727" y="10235"/>
                      <a:pt x="351962" y="0"/>
                      <a:pt x="364587" y="0"/>
                    </a:cubicBezTo>
                    <a:close/>
                    <a:moveTo>
                      <a:pt x="279155" y="0"/>
                    </a:moveTo>
                    <a:cubicBezTo>
                      <a:pt x="291780" y="0"/>
                      <a:pt x="302015" y="10235"/>
                      <a:pt x="302015" y="22860"/>
                    </a:cubicBezTo>
                    <a:cubicBezTo>
                      <a:pt x="302015" y="35485"/>
                      <a:pt x="291780" y="45720"/>
                      <a:pt x="279155" y="45720"/>
                    </a:cubicBezTo>
                    <a:cubicBezTo>
                      <a:pt x="266530" y="45720"/>
                      <a:pt x="256295" y="35485"/>
                      <a:pt x="256295" y="22860"/>
                    </a:cubicBezTo>
                    <a:cubicBezTo>
                      <a:pt x="256295" y="10235"/>
                      <a:pt x="266530" y="0"/>
                      <a:pt x="279155" y="0"/>
                    </a:cubicBezTo>
                    <a:close/>
                    <a:moveTo>
                      <a:pt x="193723" y="0"/>
                    </a:moveTo>
                    <a:cubicBezTo>
                      <a:pt x="206348" y="0"/>
                      <a:pt x="216583" y="10235"/>
                      <a:pt x="216583" y="22860"/>
                    </a:cubicBezTo>
                    <a:cubicBezTo>
                      <a:pt x="216583" y="35485"/>
                      <a:pt x="206348" y="45720"/>
                      <a:pt x="193723" y="45720"/>
                    </a:cubicBezTo>
                    <a:cubicBezTo>
                      <a:pt x="181098" y="45720"/>
                      <a:pt x="170863" y="35485"/>
                      <a:pt x="170863" y="22860"/>
                    </a:cubicBezTo>
                    <a:cubicBezTo>
                      <a:pt x="170863" y="10235"/>
                      <a:pt x="181098" y="0"/>
                      <a:pt x="193723" y="0"/>
                    </a:cubicBezTo>
                    <a:close/>
                    <a:moveTo>
                      <a:pt x="108292" y="0"/>
                    </a:moveTo>
                    <a:cubicBezTo>
                      <a:pt x="120917" y="0"/>
                      <a:pt x="131152" y="10235"/>
                      <a:pt x="131152" y="22860"/>
                    </a:cubicBezTo>
                    <a:cubicBezTo>
                      <a:pt x="131152" y="35485"/>
                      <a:pt x="120917" y="45720"/>
                      <a:pt x="108292" y="45720"/>
                    </a:cubicBezTo>
                    <a:cubicBezTo>
                      <a:pt x="95667" y="45720"/>
                      <a:pt x="85432" y="35485"/>
                      <a:pt x="85432" y="22860"/>
                    </a:cubicBezTo>
                    <a:cubicBezTo>
                      <a:pt x="85432" y="10235"/>
                      <a:pt x="95667" y="0"/>
                      <a:pt x="108292" y="0"/>
                    </a:cubicBezTo>
                    <a:close/>
                    <a:moveTo>
                      <a:pt x="22860" y="0"/>
                    </a:moveTo>
                    <a:cubicBezTo>
                      <a:pt x="35485" y="0"/>
                      <a:pt x="45720" y="10235"/>
                      <a:pt x="45720" y="22860"/>
                    </a:cubicBezTo>
                    <a:cubicBezTo>
                      <a:pt x="45720" y="35485"/>
                      <a:pt x="35485" y="45720"/>
                      <a:pt x="22860" y="45720"/>
                    </a:cubicBezTo>
                    <a:cubicBezTo>
                      <a:pt x="10235" y="45720"/>
                      <a:pt x="0" y="35485"/>
                      <a:pt x="0" y="22860"/>
                    </a:cubicBezTo>
                    <a:cubicBezTo>
                      <a:pt x="0" y="10235"/>
                      <a:pt x="10235" y="0"/>
                      <a:pt x="2286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62" name="任意多边形: 形状 161">
                <a:extLst>
                  <a:ext uri="{FF2B5EF4-FFF2-40B4-BE49-F238E27FC236}">
                    <a16:creationId xmlns:a16="http://schemas.microsoft.com/office/drawing/2014/main" xmlns="" id="{090AD354-D400-45BC-8C95-29D3F863F427}"/>
                  </a:ext>
                </a:extLst>
              </p:cNvPr>
              <p:cNvSpPr/>
              <p:nvPr/>
            </p:nvSpPr>
            <p:spPr>
              <a:xfrm>
                <a:off x="1881842" y="590336"/>
                <a:ext cx="729174" cy="45720"/>
              </a:xfrm>
              <a:custGeom>
                <a:avLst/>
                <a:gdLst>
                  <a:gd name="connsiteX0" fmla="*/ 706314 w 729174"/>
                  <a:gd name="connsiteY0" fmla="*/ 0 h 45720"/>
                  <a:gd name="connsiteX1" fmla="*/ 729174 w 729174"/>
                  <a:gd name="connsiteY1" fmla="*/ 22860 h 45720"/>
                  <a:gd name="connsiteX2" fmla="*/ 706314 w 729174"/>
                  <a:gd name="connsiteY2" fmla="*/ 45720 h 45720"/>
                  <a:gd name="connsiteX3" fmla="*/ 683454 w 729174"/>
                  <a:gd name="connsiteY3" fmla="*/ 22860 h 45720"/>
                  <a:gd name="connsiteX4" fmla="*/ 706314 w 729174"/>
                  <a:gd name="connsiteY4" fmla="*/ 0 h 45720"/>
                  <a:gd name="connsiteX5" fmla="*/ 620882 w 729174"/>
                  <a:gd name="connsiteY5" fmla="*/ 0 h 45720"/>
                  <a:gd name="connsiteX6" fmla="*/ 643742 w 729174"/>
                  <a:gd name="connsiteY6" fmla="*/ 22860 h 45720"/>
                  <a:gd name="connsiteX7" fmla="*/ 620882 w 729174"/>
                  <a:gd name="connsiteY7" fmla="*/ 45720 h 45720"/>
                  <a:gd name="connsiteX8" fmla="*/ 598022 w 729174"/>
                  <a:gd name="connsiteY8" fmla="*/ 22860 h 45720"/>
                  <a:gd name="connsiteX9" fmla="*/ 620882 w 729174"/>
                  <a:gd name="connsiteY9" fmla="*/ 0 h 45720"/>
                  <a:gd name="connsiteX10" fmla="*/ 535450 w 729174"/>
                  <a:gd name="connsiteY10" fmla="*/ 0 h 45720"/>
                  <a:gd name="connsiteX11" fmla="*/ 558310 w 729174"/>
                  <a:gd name="connsiteY11" fmla="*/ 22860 h 45720"/>
                  <a:gd name="connsiteX12" fmla="*/ 535450 w 729174"/>
                  <a:gd name="connsiteY12" fmla="*/ 45720 h 45720"/>
                  <a:gd name="connsiteX13" fmla="*/ 512590 w 729174"/>
                  <a:gd name="connsiteY13" fmla="*/ 22860 h 45720"/>
                  <a:gd name="connsiteX14" fmla="*/ 535450 w 729174"/>
                  <a:gd name="connsiteY14" fmla="*/ 0 h 45720"/>
                  <a:gd name="connsiteX15" fmla="*/ 450019 w 729174"/>
                  <a:gd name="connsiteY15" fmla="*/ 0 h 45720"/>
                  <a:gd name="connsiteX16" fmla="*/ 472879 w 729174"/>
                  <a:gd name="connsiteY16" fmla="*/ 22860 h 45720"/>
                  <a:gd name="connsiteX17" fmla="*/ 450019 w 729174"/>
                  <a:gd name="connsiteY17" fmla="*/ 45720 h 45720"/>
                  <a:gd name="connsiteX18" fmla="*/ 427159 w 729174"/>
                  <a:gd name="connsiteY18" fmla="*/ 22860 h 45720"/>
                  <a:gd name="connsiteX19" fmla="*/ 450019 w 729174"/>
                  <a:gd name="connsiteY19" fmla="*/ 0 h 45720"/>
                  <a:gd name="connsiteX20" fmla="*/ 364587 w 729174"/>
                  <a:gd name="connsiteY20" fmla="*/ 0 h 45720"/>
                  <a:gd name="connsiteX21" fmla="*/ 387447 w 729174"/>
                  <a:gd name="connsiteY21" fmla="*/ 22860 h 45720"/>
                  <a:gd name="connsiteX22" fmla="*/ 364587 w 729174"/>
                  <a:gd name="connsiteY22" fmla="*/ 45720 h 45720"/>
                  <a:gd name="connsiteX23" fmla="*/ 341727 w 729174"/>
                  <a:gd name="connsiteY23" fmla="*/ 22860 h 45720"/>
                  <a:gd name="connsiteX24" fmla="*/ 364587 w 729174"/>
                  <a:gd name="connsiteY24" fmla="*/ 0 h 45720"/>
                  <a:gd name="connsiteX25" fmla="*/ 279155 w 729174"/>
                  <a:gd name="connsiteY25" fmla="*/ 0 h 45720"/>
                  <a:gd name="connsiteX26" fmla="*/ 302015 w 729174"/>
                  <a:gd name="connsiteY26" fmla="*/ 22860 h 45720"/>
                  <a:gd name="connsiteX27" fmla="*/ 279155 w 729174"/>
                  <a:gd name="connsiteY27" fmla="*/ 45720 h 45720"/>
                  <a:gd name="connsiteX28" fmla="*/ 256295 w 729174"/>
                  <a:gd name="connsiteY28" fmla="*/ 22860 h 45720"/>
                  <a:gd name="connsiteX29" fmla="*/ 279155 w 729174"/>
                  <a:gd name="connsiteY29" fmla="*/ 0 h 45720"/>
                  <a:gd name="connsiteX30" fmla="*/ 193723 w 729174"/>
                  <a:gd name="connsiteY30" fmla="*/ 0 h 45720"/>
                  <a:gd name="connsiteX31" fmla="*/ 216583 w 729174"/>
                  <a:gd name="connsiteY31" fmla="*/ 22860 h 45720"/>
                  <a:gd name="connsiteX32" fmla="*/ 193723 w 729174"/>
                  <a:gd name="connsiteY32" fmla="*/ 45720 h 45720"/>
                  <a:gd name="connsiteX33" fmla="*/ 170863 w 729174"/>
                  <a:gd name="connsiteY33" fmla="*/ 22860 h 45720"/>
                  <a:gd name="connsiteX34" fmla="*/ 193723 w 729174"/>
                  <a:gd name="connsiteY34" fmla="*/ 0 h 45720"/>
                  <a:gd name="connsiteX35" fmla="*/ 108292 w 729174"/>
                  <a:gd name="connsiteY35" fmla="*/ 0 h 45720"/>
                  <a:gd name="connsiteX36" fmla="*/ 131152 w 729174"/>
                  <a:gd name="connsiteY36" fmla="*/ 22860 h 45720"/>
                  <a:gd name="connsiteX37" fmla="*/ 108292 w 729174"/>
                  <a:gd name="connsiteY37" fmla="*/ 45720 h 45720"/>
                  <a:gd name="connsiteX38" fmla="*/ 85432 w 729174"/>
                  <a:gd name="connsiteY38" fmla="*/ 22860 h 45720"/>
                  <a:gd name="connsiteX39" fmla="*/ 108292 w 729174"/>
                  <a:gd name="connsiteY39" fmla="*/ 0 h 45720"/>
                  <a:gd name="connsiteX40" fmla="*/ 22860 w 729174"/>
                  <a:gd name="connsiteY40" fmla="*/ 0 h 45720"/>
                  <a:gd name="connsiteX41" fmla="*/ 45720 w 729174"/>
                  <a:gd name="connsiteY41" fmla="*/ 22860 h 45720"/>
                  <a:gd name="connsiteX42" fmla="*/ 22860 w 729174"/>
                  <a:gd name="connsiteY42" fmla="*/ 45720 h 45720"/>
                  <a:gd name="connsiteX43" fmla="*/ 0 w 729174"/>
                  <a:gd name="connsiteY43" fmla="*/ 22860 h 45720"/>
                  <a:gd name="connsiteX44" fmla="*/ 22860 w 729174"/>
                  <a:gd name="connsiteY44" fmla="*/ 0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29174" h="45720">
                    <a:moveTo>
                      <a:pt x="706314" y="0"/>
                    </a:moveTo>
                    <a:cubicBezTo>
                      <a:pt x="718939" y="0"/>
                      <a:pt x="729174" y="10235"/>
                      <a:pt x="729174" y="22860"/>
                    </a:cubicBezTo>
                    <a:cubicBezTo>
                      <a:pt x="729174" y="35485"/>
                      <a:pt x="718939" y="45720"/>
                      <a:pt x="706314" y="45720"/>
                    </a:cubicBezTo>
                    <a:cubicBezTo>
                      <a:pt x="693689" y="45720"/>
                      <a:pt x="683454" y="35485"/>
                      <a:pt x="683454" y="22860"/>
                    </a:cubicBezTo>
                    <a:cubicBezTo>
                      <a:pt x="683454" y="10235"/>
                      <a:pt x="693689" y="0"/>
                      <a:pt x="706314" y="0"/>
                    </a:cubicBezTo>
                    <a:close/>
                    <a:moveTo>
                      <a:pt x="620882" y="0"/>
                    </a:moveTo>
                    <a:cubicBezTo>
                      <a:pt x="633507" y="0"/>
                      <a:pt x="643742" y="10235"/>
                      <a:pt x="643742" y="22860"/>
                    </a:cubicBezTo>
                    <a:cubicBezTo>
                      <a:pt x="643742" y="35485"/>
                      <a:pt x="633507" y="45720"/>
                      <a:pt x="620882" y="45720"/>
                    </a:cubicBezTo>
                    <a:cubicBezTo>
                      <a:pt x="608257" y="45720"/>
                      <a:pt x="598022" y="35485"/>
                      <a:pt x="598022" y="22860"/>
                    </a:cubicBezTo>
                    <a:cubicBezTo>
                      <a:pt x="598022" y="10235"/>
                      <a:pt x="608257" y="0"/>
                      <a:pt x="620882" y="0"/>
                    </a:cubicBezTo>
                    <a:close/>
                    <a:moveTo>
                      <a:pt x="535450" y="0"/>
                    </a:moveTo>
                    <a:cubicBezTo>
                      <a:pt x="548075" y="0"/>
                      <a:pt x="558310" y="10235"/>
                      <a:pt x="558310" y="22860"/>
                    </a:cubicBezTo>
                    <a:cubicBezTo>
                      <a:pt x="558310" y="35485"/>
                      <a:pt x="548075" y="45720"/>
                      <a:pt x="535450" y="45720"/>
                    </a:cubicBezTo>
                    <a:cubicBezTo>
                      <a:pt x="522825" y="45720"/>
                      <a:pt x="512590" y="35485"/>
                      <a:pt x="512590" y="22860"/>
                    </a:cubicBezTo>
                    <a:cubicBezTo>
                      <a:pt x="512590" y="10235"/>
                      <a:pt x="522825" y="0"/>
                      <a:pt x="535450" y="0"/>
                    </a:cubicBezTo>
                    <a:close/>
                    <a:moveTo>
                      <a:pt x="450019" y="0"/>
                    </a:moveTo>
                    <a:cubicBezTo>
                      <a:pt x="462644" y="0"/>
                      <a:pt x="472879" y="10235"/>
                      <a:pt x="472879" y="22860"/>
                    </a:cubicBezTo>
                    <a:cubicBezTo>
                      <a:pt x="472879" y="35485"/>
                      <a:pt x="462644" y="45720"/>
                      <a:pt x="450019" y="45720"/>
                    </a:cubicBezTo>
                    <a:cubicBezTo>
                      <a:pt x="437394" y="45720"/>
                      <a:pt x="427159" y="35485"/>
                      <a:pt x="427159" y="22860"/>
                    </a:cubicBezTo>
                    <a:cubicBezTo>
                      <a:pt x="427159" y="10235"/>
                      <a:pt x="437394" y="0"/>
                      <a:pt x="450019" y="0"/>
                    </a:cubicBezTo>
                    <a:close/>
                    <a:moveTo>
                      <a:pt x="364587" y="0"/>
                    </a:moveTo>
                    <a:cubicBezTo>
                      <a:pt x="377212" y="0"/>
                      <a:pt x="387447" y="10235"/>
                      <a:pt x="387447" y="22860"/>
                    </a:cubicBezTo>
                    <a:cubicBezTo>
                      <a:pt x="387447" y="35485"/>
                      <a:pt x="377212" y="45720"/>
                      <a:pt x="364587" y="45720"/>
                    </a:cubicBezTo>
                    <a:cubicBezTo>
                      <a:pt x="351962" y="45720"/>
                      <a:pt x="341727" y="35485"/>
                      <a:pt x="341727" y="22860"/>
                    </a:cubicBezTo>
                    <a:cubicBezTo>
                      <a:pt x="341727" y="10235"/>
                      <a:pt x="351962" y="0"/>
                      <a:pt x="364587" y="0"/>
                    </a:cubicBezTo>
                    <a:close/>
                    <a:moveTo>
                      <a:pt x="279155" y="0"/>
                    </a:moveTo>
                    <a:cubicBezTo>
                      <a:pt x="291780" y="0"/>
                      <a:pt x="302015" y="10235"/>
                      <a:pt x="302015" y="22860"/>
                    </a:cubicBezTo>
                    <a:cubicBezTo>
                      <a:pt x="302015" y="35485"/>
                      <a:pt x="291780" y="45720"/>
                      <a:pt x="279155" y="45720"/>
                    </a:cubicBezTo>
                    <a:cubicBezTo>
                      <a:pt x="266530" y="45720"/>
                      <a:pt x="256295" y="35485"/>
                      <a:pt x="256295" y="22860"/>
                    </a:cubicBezTo>
                    <a:cubicBezTo>
                      <a:pt x="256295" y="10235"/>
                      <a:pt x="266530" y="0"/>
                      <a:pt x="279155" y="0"/>
                    </a:cubicBezTo>
                    <a:close/>
                    <a:moveTo>
                      <a:pt x="193723" y="0"/>
                    </a:moveTo>
                    <a:cubicBezTo>
                      <a:pt x="206348" y="0"/>
                      <a:pt x="216583" y="10235"/>
                      <a:pt x="216583" y="22860"/>
                    </a:cubicBezTo>
                    <a:cubicBezTo>
                      <a:pt x="216583" y="35485"/>
                      <a:pt x="206348" y="45720"/>
                      <a:pt x="193723" y="45720"/>
                    </a:cubicBezTo>
                    <a:cubicBezTo>
                      <a:pt x="181098" y="45720"/>
                      <a:pt x="170863" y="35485"/>
                      <a:pt x="170863" y="22860"/>
                    </a:cubicBezTo>
                    <a:cubicBezTo>
                      <a:pt x="170863" y="10235"/>
                      <a:pt x="181098" y="0"/>
                      <a:pt x="193723" y="0"/>
                    </a:cubicBezTo>
                    <a:close/>
                    <a:moveTo>
                      <a:pt x="108292" y="0"/>
                    </a:moveTo>
                    <a:cubicBezTo>
                      <a:pt x="120917" y="0"/>
                      <a:pt x="131152" y="10235"/>
                      <a:pt x="131152" y="22860"/>
                    </a:cubicBezTo>
                    <a:cubicBezTo>
                      <a:pt x="131152" y="35485"/>
                      <a:pt x="120917" y="45720"/>
                      <a:pt x="108292" y="45720"/>
                    </a:cubicBezTo>
                    <a:cubicBezTo>
                      <a:pt x="95667" y="45720"/>
                      <a:pt x="85432" y="35485"/>
                      <a:pt x="85432" y="22860"/>
                    </a:cubicBezTo>
                    <a:cubicBezTo>
                      <a:pt x="85432" y="10235"/>
                      <a:pt x="95667" y="0"/>
                      <a:pt x="108292" y="0"/>
                    </a:cubicBezTo>
                    <a:close/>
                    <a:moveTo>
                      <a:pt x="22860" y="0"/>
                    </a:moveTo>
                    <a:cubicBezTo>
                      <a:pt x="35485" y="0"/>
                      <a:pt x="45720" y="10235"/>
                      <a:pt x="45720" y="22860"/>
                    </a:cubicBezTo>
                    <a:cubicBezTo>
                      <a:pt x="45720" y="35485"/>
                      <a:pt x="35485" y="45720"/>
                      <a:pt x="22860" y="45720"/>
                    </a:cubicBezTo>
                    <a:cubicBezTo>
                      <a:pt x="10235" y="45720"/>
                      <a:pt x="0" y="35485"/>
                      <a:pt x="0" y="22860"/>
                    </a:cubicBezTo>
                    <a:cubicBezTo>
                      <a:pt x="0" y="10235"/>
                      <a:pt x="10235" y="0"/>
                      <a:pt x="2286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63" name="任意多边形: 形状 162">
                <a:extLst>
                  <a:ext uri="{FF2B5EF4-FFF2-40B4-BE49-F238E27FC236}">
                    <a16:creationId xmlns:a16="http://schemas.microsoft.com/office/drawing/2014/main" xmlns="" id="{3B2F9EA4-2F2B-471F-BF13-51F2D654B390}"/>
                  </a:ext>
                </a:extLst>
              </p:cNvPr>
              <p:cNvSpPr/>
              <p:nvPr/>
            </p:nvSpPr>
            <p:spPr>
              <a:xfrm>
                <a:off x="1881842" y="662511"/>
                <a:ext cx="729174" cy="45720"/>
              </a:xfrm>
              <a:custGeom>
                <a:avLst/>
                <a:gdLst>
                  <a:gd name="connsiteX0" fmla="*/ 706314 w 729174"/>
                  <a:gd name="connsiteY0" fmla="*/ 0 h 45720"/>
                  <a:gd name="connsiteX1" fmla="*/ 729174 w 729174"/>
                  <a:gd name="connsiteY1" fmla="*/ 22860 h 45720"/>
                  <a:gd name="connsiteX2" fmla="*/ 706314 w 729174"/>
                  <a:gd name="connsiteY2" fmla="*/ 45720 h 45720"/>
                  <a:gd name="connsiteX3" fmla="*/ 683454 w 729174"/>
                  <a:gd name="connsiteY3" fmla="*/ 22860 h 45720"/>
                  <a:gd name="connsiteX4" fmla="*/ 706314 w 729174"/>
                  <a:gd name="connsiteY4" fmla="*/ 0 h 45720"/>
                  <a:gd name="connsiteX5" fmla="*/ 620882 w 729174"/>
                  <a:gd name="connsiteY5" fmla="*/ 0 h 45720"/>
                  <a:gd name="connsiteX6" fmla="*/ 643742 w 729174"/>
                  <a:gd name="connsiteY6" fmla="*/ 22860 h 45720"/>
                  <a:gd name="connsiteX7" fmla="*/ 620882 w 729174"/>
                  <a:gd name="connsiteY7" fmla="*/ 45720 h 45720"/>
                  <a:gd name="connsiteX8" fmla="*/ 598022 w 729174"/>
                  <a:gd name="connsiteY8" fmla="*/ 22860 h 45720"/>
                  <a:gd name="connsiteX9" fmla="*/ 620882 w 729174"/>
                  <a:gd name="connsiteY9" fmla="*/ 0 h 45720"/>
                  <a:gd name="connsiteX10" fmla="*/ 535450 w 729174"/>
                  <a:gd name="connsiteY10" fmla="*/ 0 h 45720"/>
                  <a:gd name="connsiteX11" fmla="*/ 558310 w 729174"/>
                  <a:gd name="connsiteY11" fmla="*/ 22860 h 45720"/>
                  <a:gd name="connsiteX12" fmla="*/ 535450 w 729174"/>
                  <a:gd name="connsiteY12" fmla="*/ 45720 h 45720"/>
                  <a:gd name="connsiteX13" fmla="*/ 512590 w 729174"/>
                  <a:gd name="connsiteY13" fmla="*/ 22860 h 45720"/>
                  <a:gd name="connsiteX14" fmla="*/ 535450 w 729174"/>
                  <a:gd name="connsiteY14" fmla="*/ 0 h 45720"/>
                  <a:gd name="connsiteX15" fmla="*/ 450019 w 729174"/>
                  <a:gd name="connsiteY15" fmla="*/ 0 h 45720"/>
                  <a:gd name="connsiteX16" fmla="*/ 472879 w 729174"/>
                  <a:gd name="connsiteY16" fmla="*/ 22860 h 45720"/>
                  <a:gd name="connsiteX17" fmla="*/ 450019 w 729174"/>
                  <a:gd name="connsiteY17" fmla="*/ 45720 h 45720"/>
                  <a:gd name="connsiteX18" fmla="*/ 427159 w 729174"/>
                  <a:gd name="connsiteY18" fmla="*/ 22860 h 45720"/>
                  <a:gd name="connsiteX19" fmla="*/ 450019 w 729174"/>
                  <a:gd name="connsiteY19" fmla="*/ 0 h 45720"/>
                  <a:gd name="connsiteX20" fmla="*/ 364587 w 729174"/>
                  <a:gd name="connsiteY20" fmla="*/ 0 h 45720"/>
                  <a:gd name="connsiteX21" fmla="*/ 387447 w 729174"/>
                  <a:gd name="connsiteY21" fmla="*/ 22860 h 45720"/>
                  <a:gd name="connsiteX22" fmla="*/ 364587 w 729174"/>
                  <a:gd name="connsiteY22" fmla="*/ 45720 h 45720"/>
                  <a:gd name="connsiteX23" fmla="*/ 341727 w 729174"/>
                  <a:gd name="connsiteY23" fmla="*/ 22860 h 45720"/>
                  <a:gd name="connsiteX24" fmla="*/ 364587 w 729174"/>
                  <a:gd name="connsiteY24" fmla="*/ 0 h 45720"/>
                  <a:gd name="connsiteX25" fmla="*/ 279155 w 729174"/>
                  <a:gd name="connsiteY25" fmla="*/ 0 h 45720"/>
                  <a:gd name="connsiteX26" fmla="*/ 302015 w 729174"/>
                  <a:gd name="connsiteY26" fmla="*/ 22860 h 45720"/>
                  <a:gd name="connsiteX27" fmla="*/ 279155 w 729174"/>
                  <a:gd name="connsiteY27" fmla="*/ 45720 h 45720"/>
                  <a:gd name="connsiteX28" fmla="*/ 256295 w 729174"/>
                  <a:gd name="connsiteY28" fmla="*/ 22860 h 45720"/>
                  <a:gd name="connsiteX29" fmla="*/ 279155 w 729174"/>
                  <a:gd name="connsiteY29" fmla="*/ 0 h 45720"/>
                  <a:gd name="connsiteX30" fmla="*/ 193723 w 729174"/>
                  <a:gd name="connsiteY30" fmla="*/ 0 h 45720"/>
                  <a:gd name="connsiteX31" fmla="*/ 216583 w 729174"/>
                  <a:gd name="connsiteY31" fmla="*/ 22860 h 45720"/>
                  <a:gd name="connsiteX32" fmla="*/ 193723 w 729174"/>
                  <a:gd name="connsiteY32" fmla="*/ 45720 h 45720"/>
                  <a:gd name="connsiteX33" fmla="*/ 170863 w 729174"/>
                  <a:gd name="connsiteY33" fmla="*/ 22860 h 45720"/>
                  <a:gd name="connsiteX34" fmla="*/ 193723 w 729174"/>
                  <a:gd name="connsiteY34" fmla="*/ 0 h 45720"/>
                  <a:gd name="connsiteX35" fmla="*/ 108292 w 729174"/>
                  <a:gd name="connsiteY35" fmla="*/ 0 h 45720"/>
                  <a:gd name="connsiteX36" fmla="*/ 131152 w 729174"/>
                  <a:gd name="connsiteY36" fmla="*/ 22860 h 45720"/>
                  <a:gd name="connsiteX37" fmla="*/ 108292 w 729174"/>
                  <a:gd name="connsiteY37" fmla="*/ 45720 h 45720"/>
                  <a:gd name="connsiteX38" fmla="*/ 85432 w 729174"/>
                  <a:gd name="connsiteY38" fmla="*/ 22860 h 45720"/>
                  <a:gd name="connsiteX39" fmla="*/ 108292 w 729174"/>
                  <a:gd name="connsiteY39" fmla="*/ 0 h 45720"/>
                  <a:gd name="connsiteX40" fmla="*/ 22860 w 729174"/>
                  <a:gd name="connsiteY40" fmla="*/ 0 h 45720"/>
                  <a:gd name="connsiteX41" fmla="*/ 45720 w 729174"/>
                  <a:gd name="connsiteY41" fmla="*/ 22860 h 45720"/>
                  <a:gd name="connsiteX42" fmla="*/ 22860 w 729174"/>
                  <a:gd name="connsiteY42" fmla="*/ 45720 h 45720"/>
                  <a:gd name="connsiteX43" fmla="*/ 0 w 729174"/>
                  <a:gd name="connsiteY43" fmla="*/ 22860 h 45720"/>
                  <a:gd name="connsiteX44" fmla="*/ 22860 w 729174"/>
                  <a:gd name="connsiteY44" fmla="*/ 0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29174" h="45720">
                    <a:moveTo>
                      <a:pt x="706314" y="0"/>
                    </a:moveTo>
                    <a:cubicBezTo>
                      <a:pt x="718939" y="0"/>
                      <a:pt x="729174" y="10235"/>
                      <a:pt x="729174" y="22860"/>
                    </a:cubicBezTo>
                    <a:cubicBezTo>
                      <a:pt x="729174" y="35485"/>
                      <a:pt x="718939" y="45720"/>
                      <a:pt x="706314" y="45720"/>
                    </a:cubicBezTo>
                    <a:cubicBezTo>
                      <a:pt x="693689" y="45720"/>
                      <a:pt x="683454" y="35485"/>
                      <a:pt x="683454" y="22860"/>
                    </a:cubicBezTo>
                    <a:cubicBezTo>
                      <a:pt x="683454" y="10235"/>
                      <a:pt x="693689" y="0"/>
                      <a:pt x="706314" y="0"/>
                    </a:cubicBezTo>
                    <a:close/>
                    <a:moveTo>
                      <a:pt x="620882" y="0"/>
                    </a:moveTo>
                    <a:cubicBezTo>
                      <a:pt x="633507" y="0"/>
                      <a:pt x="643742" y="10235"/>
                      <a:pt x="643742" y="22860"/>
                    </a:cubicBezTo>
                    <a:cubicBezTo>
                      <a:pt x="643742" y="35485"/>
                      <a:pt x="633507" y="45720"/>
                      <a:pt x="620882" y="45720"/>
                    </a:cubicBezTo>
                    <a:cubicBezTo>
                      <a:pt x="608257" y="45720"/>
                      <a:pt x="598022" y="35485"/>
                      <a:pt x="598022" y="22860"/>
                    </a:cubicBezTo>
                    <a:cubicBezTo>
                      <a:pt x="598022" y="10235"/>
                      <a:pt x="608257" y="0"/>
                      <a:pt x="620882" y="0"/>
                    </a:cubicBezTo>
                    <a:close/>
                    <a:moveTo>
                      <a:pt x="535450" y="0"/>
                    </a:moveTo>
                    <a:cubicBezTo>
                      <a:pt x="548075" y="0"/>
                      <a:pt x="558310" y="10235"/>
                      <a:pt x="558310" y="22860"/>
                    </a:cubicBezTo>
                    <a:cubicBezTo>
                      <a:pt x="558310" y="35485"/>
                      <a:pt x="548075" y="45720"/>
                      <a:pt x="535450" y="45720"/>
                    </a:cubicBezTo>
                    <a:cubicBezTo>
                      <a:pt x="522825" y="45720"/>
                      <a:pt x="512590" y="35485"/>
                      <a:pt x="512590" y="22860"/>
                    </a:cubicBezTo>
                    <a:cubicBezTo>
                      <a:pt x="512590" y="10235"/>
                      <a:pt x="522825" y="0"/>
                      <a:pt x="535450" y="0"/>
                    </a:cubicBezTo>
                    <a:close/>
                    <a:moveTo>
                      <a:pt x="450019" y="0"/>
                    </a:moveTo>
                    <a:cubicBezTo>
                      <a:pt x="462644" y="0"/>
                      <a:pt x="472879" y="10235"/>
                      <a:pt x="472879" y="22860"/>
                    </a:cubicBezTo>
                    <a:cubicBezTo>
                      <a:pt x="472879" y="35485"/>
                      <a:pt x="462644" y="45720"/>
                      <a:pt x="450019" y="45720"/>
                    </a:cubicBezTo>
                    <a:cubicBezTo>
                      <a:pt x="437394" y="45720"/>
                      <a:pt x="427159" y="35485"/>
                      <a:pt x="427159" y="22860"/>
                    </a:cubicBezTo>
                    <a:cubicBezTo>
                      <a:pt x="427159" y="10235"/>
                      <a:pt x="437394" y="0"/>
                      <a:pt x="450019" y="0"/>
                    </a:cubicBezTo>
                    <a:close/>
                    <a:moveTo>
                      <a:pt x="364587" y="0"/>
                    </a:moveTo>
                    <a:cubicBezTo>
                      <a:pt x="377212" y="0"/>
                      <a:pt x="387447" y="10235"/>
                      <a:pt x="387447" y="22860"/>
                    </a:cubicBezTo>
                    <a:cubicBezTo>
                      <a:pt x="387447" y="35485"/>
                      <a:pt x="377212" y="45720"/>
                      <a:pt x="364587" y="45720"/>
                    </a:cubicBezTo>
                    <a:cubicBezTo>
                      <a:pt x="351962" y="45720"/>
                      <a:pt x="341727" y="35485"/>
                      <a:pt x="341727" y="22860"/>
                    </a:cubicBezTo>
                    <a:cubicBezTo>
                      <a:pt x="341727" y="10235"/>
                      <a:pt x="351962" y="0"/>
                      <a:pt x="364587" y="0"/>
                    </a:cubicBezTo>
                    <a:close/>
                    <a:moveTo>
                      <a:pt x="279155" y="0"/>
                    </a:moveTo>
                    <a:cubicBezTo>
                      <a:pt x="291780" y="0"/>
                      <a:pt x="302015" y="10235"/>
                      <a:pt x="302015" y="22860"/>
                    </a:cubicBezTo>
                    <a:cubicBezTo>
                      <a:pt x="302015" y="35485"/>
                      <a:pt x="291780" y="45720"/>
                      <a:pt x="279155" y="45720"/>
                    </a:cubicBezTo>
                    <a:cubicBezTo>
                      <a:pt x="266530" y="45720"/>
                      <a:pt x="256295" y="35485"/>
                      <a:pt x="256295" y="22860"/>
                    </a:cubicBezTo>
                    <a:cubicBezTo>
                      <a:pt x="256295" y="10235"/>
                      <a:pt x="266530" y="0"/>
                      <a:pt x="279155" y="0"/>
                    </a:cubicBezTo>
                    <a:close/>
                    <a:moveTo>
                      <a:pt x="193723" y="0"/>
                    </a:moveTo>
                    <a:cubicBezTo>
                      <a:pt x="206348" y="0"/>
                      <a:pt x="216583" y="10235"/>
                      <a:pt x="216583" y="22860"/>
                    </a:cubicBezTo>
                    <a:cubicBezTo>
                      <a:pt x="216583" y="35485"/>
                      <a:pt x="206348" y="45720"/>
                      <a:pt x="193723" y="45720"/>
                    </a:cubicBezTo>
                    <a:cubicBezTo>
                      <a:pt x="181098" y="45720"/>
                      <a:pt x="170863" y="35485"/>
                      <a:pt x="170863" y="22860"/>
                    </a:cubicBezTo>
                    <a:cubicBezTo>
                      <a:pt x="170863" y="10235"/>
                      <a:pt x="181098" y="0"/>
                      <a:pt x="193723" y="0"/>
                    </a:cubicBezTo>
                    <a:close/>
                    <a:moveTo>
                      <a:pt x="108292" y="0"/>
                    </a:moveTo>
                    <a:cubicBezTo>
                      <a:pt x="120917" y="0"/>
                      <a:pt x="131152" y="10235"/>
                      <a:pt x="131152" y="22860"/>
                    </a:cubicBezTo>
                    <a:cubicBezTo>
                      <a:pt x="131152" y="35485"/>
                      <a:pt x="120917" y="45720"/>
                      <a:pt x="108292" y="45720"/>
                    </a:cubicBezTo>
                    <a:cubicBezTo>
                      <a:pt x="95667" y="45720"/>
                      <a:pt x="85432" y="35485"/>
                      <a:pt x="85432" y="22860"/>
                    </a:cubicBezTo>
                    <a:cubicBezTo>
                      <a:pt x="85432" y="10235"/>
                      <a:pt x="95667" y="0"/>
                      <a:pt x="108292" y="0"/>
                    </a:cubicBezTo>
                    <a:close/>
                    <a:moveTo>
                      <a:pt x="22860" y="0"/>
                    </a:moveTo>
                    <a:cubicBezTo>
                      <a:pt x="35485" y="0"/>
                      <a:pt x="45720" y="10235"/>
                      <a:pt x="45720" y="22860"/>
                    </a:cubicBezTo>
                    <a:cubicBezTo>
                      <a:pt x="45720" y="35485"/>
                      <a:pt x="35485" y="45720"/>
                      <a:pt x="22860" y="45720"/>
                    </a:cubicBezTo>
                    <a:cubicBezTo>
                      <a:pt x="10235" y="45720"/>
                      <a:pt x="0" y="35485"/>
                      <a:pt x="0" y="22860"/>
                    </a:cubicBezTo>
                    <a:cubicBezTo>
                      <a:pt x="0" y="10235"/>
                      <a:pt x="10235" y="0"/>
                      <a:pt x="2286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64" name="任意多边形: 形状 163">
                <a:extLst>
                  <a:ext uri="{FF2B5EF4-FFF2-40B4-BE49-F238E27FC236}">
                    <a16:creationId xmlns:a16="http://schemas.microsoft.com/office/drawing/2014/main" xmlns="" id="{8565A5F8-F1B9-4508-827B-D79B97D80EB4}"/>
                  </a:ext>
                </a:extLst>
              </p:cNvPr>
              <p:cNvSpPr/>
              <p:nvPr/>
            </p:nvSpPr>
            <p:spPr>
              <a:xfrm>
                <a:off x="1881842" y="806863"/>
                <a:ext cx="729174" cy="45720"/>
              </a:xfrm>
              <a:custGeom>
                <a:avLst/>
                <a:gdLst>
                  <a:gd name="connsiteX0" fmla="*/ 706314 w 729174"/>
                  <a:gd name="connsiteY0" fmla="*/ 0 h 45720"/>
                  <a:gd name="connsiteX1" fmla="*/ 729174 w 729174"/>
                  <a:gd name="connsiteY1" fmla="*/ 22860 h 45720"/>
                  <a:gd name="connsiteX2" fmla="*/ 706314 w 729174"/>
                  <a:gd name="connsiteY2" fmla="*/ 45720 h 45720"/>
                  <a:gd name="connsiteX3" fmla="*/ 683454 w 729174"/>
                  <a:gd name="connsiteY3" fmla="*/ 22860 h 45720"/>
                  <a:gd name="connsiteX4" fmla="*/ 706314 w 729174"/>
                  <a:gd name="connsiteY4" fmla="*/ 0 h 45720"/>
                  <a:gd name="connsiteX5" fmla="*/ 620882 w 729174"/>
                  <a:gd name="connsiteY5" fmla="*/ 0 h 45720"/>
                  <a:gd name="connsiteX6" fmla="*/ 643742 w 729174"/>
                  <a:gd name="connsiteY6" fmla="*/ 22860 h 45720"/>
                  <a:gd name="connsiteX7" fmla="*/ 620882 w 729174"/>
                  <a:gd name="connsiteY7" fmla="*/ 45720 h 45720"/>
                  <a:gd name="connsiteX8" fmla="*/ 598022 w 729174"/>
                  <a:gd name="connsiteY8" fmla="*/ 22860 h 45720"/>
                  <a:gd name="connsiteX9" fmla="*/ 620882 w 729174"/>
                  <a:gd name="connsiteY9" fmla="*/ 0 h 45720"/>
                  <a:gd name="connsiteX10" fmla="*/ 535450 w 729174"/>
                  <a:gd name="connsiteY10" fmla="*/ 0 h 45720"/>
                  <a:gd name="connsiteX11" fmla="*/ 558310 w 729174"/>
                  <a:gd name="connsiteY11" fmla="*/ 22860 h 45720"/>
                  <a:gd name="connsiteX12" fmla="*/ 535450 w 729174"/>
                  <a:gd name="connsiteY12" fmla="*/ 45720 h 45720"/>
                  <a:gd name="connsiteX13" fmla="*/ 512590 w 729174"/>
                  <a:gd name="connsiteY13" fmla="*/ 22860 h 45720"/>
                  <a:gd name="connsiteX14" fmla="*/ 535450 w 729174"/>
                  <a:gd name="connsiteY14" fmla="*/ 0 h 45720"/>
                  <a:gd name="connsiteX15" fmla="*/ 450019 w 729174"/>
                  <a:gd name="connsiteY15" fmla="*/ 0 h 45720"/>
                  <a:gd name="connsiteX16" fmla="*/ 472879 w 729174"/>
                  <a:gd name="connsiteY16" fmla="*/ 22860 h 45720"/>
                  <a:gd name="connsiteX17" fmla="*/ 450019 w 729174"/>
                  <a:gd name="connsiteY17" fmla="*/ 45720 h 45720"/>
                  <a:gd name="connsiteX18" fmla="*/ 427159 w 729174"/>
                  <a:gd name="connsiteY18" fmla="*/ 22860 h 45720"/>
                  <a:gd name="connsiteX19" fmla="*/ 450019 w 729174"/>
                  <a:gd name="connsiteY19" fmla="*/ 0 h 45720"/>
                  <a:gd name="connsiteX20" fmla="*/ 364587 w 729174"/>
                  <a:gd name="connsiteY20" fmla="*/ 0 h 45720"/>
                  <a:gd name="connsiteX21" fmla="*/ 387447 w 729174"/>
                  <a:gd name="connsiteY21" fmla="*/ 22860 h 45720"/>
                  <a:gd name="connsiteX22" fmla="*/ 364587 w 729174"/>
                  <a:gd name="connsiteY22" fmla="*/ 45720 h 45720"/>
                  <a:gd name="connsiteX23" fmla="*/ 341727 w 729174"/>
                  <a:gd name="connsiteY23" fmla="*/ 22860 h 45720"/>
                  <a:gd name="connsiteX24" fmla="*/ 364587 w 729174"/>
                  <a:gd name="connsiteY24" fmla="*/ 0 h 45720"/>
                  <a:gd name="connsiteX25" fmla="*/ 279155 w 729174"/>
                  <a:gd name="connsiteY25" fmla="*/ 0 h 45720"/>
                  <a:gd name="connsiteX26" fmla="*/ 302015 w 729174"/>
                  <a:gd name="connsiteY26" fmla="*/ 22860 h 45720"/>
                  <a:gd name="connsiteX27" fmla="*/ 279155 w 729174"/>
                  <a:gd name="connsiteY27" fmla="*/ 45720 h 45720"/>
                  <a:gd name="connsiteX28" fmla="*/ 256295 w 729174"/>
                  <a:gd name="connsiteY28" fmla="*/ 22860 h 45720"/>
                  <a:gd name="connsiteX29" fmla="*/ 279155 w 729174"/>
                  <a:gd name="connsiteY29" fmla="*/ 0 h 45720"/>
                  <a:gd name="connsiteX30" fmla="*/ 193723 w 729174"/>
                  <a:gd name="connsiteY30" fmla="*/ 0 h 45720"/>
                  <a:gd name="connsiteX31" fmla="*/ 216583 w 729174"/>
                  <a:gd name="connsiteY31" fmla="*/ 22860 h 45720"/>
                  <a:gd name="connsiteX32" fmla="*/ 193723 w 729174"/>
                  <a:gd name="connsiteY32" fmla="*/ 45720 h 45720"/>
                  <a:gd name="connsiteX33" fmla="*/ 170863 w 729174"/>
                  <a:gd name="connsiteY33" fmla="*/ 22860 h 45720"/>
                  <a:gd name="connsiteX34" fmla="*/ 193723 w 729174"/>
                  <a:gd name="connsiteY34" fmla="*/ 0 h 45720"/>
                  <a:gd name="connsiteX35" fmla="*/ 108292 w 729174"/>
                  <a:gd name="connsiteY35" fmla="*/ 0 h 45720"/>
                  <a:gd name="connsiteX36" fmla="*/ 131152 w 729174"/>
                  <a:gd name="connsiteY36" fmla="*/ 22860 h 45720"/>
                  <a:gd name="connsiteX37" fmla="*/ 108292 w 729174"/>
                  <a:gd name="connsiteY37" fmla="*/ 45720 h 45720"/>
                  <a:gd name="connsiteX38" fmla="*/ 85432 w 729174"/>
                  <a:gd name="connsiteY38" fmla="*/ 22860 h 45720"/>
                  <a:gd name="connsiteX39" fmla="*/ 108292 w 729174"/>
                  <a:gd name="connsiteY39" fmla="*/ 0 h 45720"/>
                  <a:gd name="connsiteX40" fmla="*/ 22860 w 729174"/>
                  <a:gd name="connsiteY40" fmla="*/ 0 h 45720"/>
                  <a:gd name="connsiteX41" fmla="*/ 45720 w 729174"/>
                  <a:gd name="connsiteY41" fmla="*/ 22860 h 45720"/>
                  <a:gd name="connsiteX42" fmla="*/ 22860 w 729174"/>
                  <a:gd name="connsiteY42" fmla="*/ 45720 h 45720"/>
                  <a:gd name="connsiteX43" fmla="*/ 0 w 729174"/>
                  <a:gd name="connsiteY43" fmla="*/ 22860 h 45720"/>
                  <a:gd name="connsiteX44" fmla="*/ 22860 w 729174"/>
                  <a:gd name="connsiteY44" fmla="*/ 0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29174" h="45720">
                    <a:moveTo>
                      <a:pt x="706314" y="0"/>
                    </a:moveTo>
                    <a:cubicBezTo>
                      <a:pt x="718939" y="0"/>
                      <a:pt x="729174" y="10235"/>
                      <a:pt x="729174" y="22860"/>
                    </a:cubicBezTo>
                    <a:cubicBezTo>
                      <a:pt x="729174" y="35485"/>
                      <a:pt x="718939" y="45720"/>
                      <a:pt x="706314" y="45720"/>
                    </a:cubicBezTo>
                    <a:cubicBezTo>
                      <a:pt x="693689" y="45720"/>
                      <a:pt x="683454" y="35485"/>
                      <a:pt x="683454" y="22860"/>
                    </a:cubicBezTo>
                    <a:cubicBezTo>
                      <a:pt x="683454" y="10235"/>
                      <a:pt x="693689" y="0"/>
                      <a:pt x="706314" y="0"/>
                    </a:cubicBezTo>
                    <a:close/>
                    <a:moveTo>
                      <a:pt x="620882" y="0"/>
                    </a:moveTo>
                    <a:cubicBezTo>
                      <a:pt x="633507" y="0"/>
                      <a:pt x="643742" y="10235"/>
                      <a:pt x="643742" y="22860"/>
                    </a:cubicBezTo>
                    <a:cubicBezTo>
                      <a:pt x="643742" y="35485"/>
                      <a:pt x="633507" y="45720"/>
                      <a:pt x="620882" y="45720"/>
                    </a:cubicBezTo>
                    <a:cubicBezTo>
                      <a:pt x="608257" y="45720"/>
                      <a:pt x="598022" y="35485"/>
                      <a:pt x="598022" y="22860"/>
                    </a:cubicBezTo>
                    <a:cubicBezTo>
                      <a:pt x="598022" y="10235"/>
                      <a:pt x="608257" y="0"/>
                      <a:pt x="620882" y="0"/>
                    </a:cubicBezTo>
                    <a:close/>
                    <a:moveTo>
                      <a:pt x="535450" y="0"/>
                    </a:moveTo>
                    <a:cubicBezTo>
                      <a:pt x="548075" y="0"/>
                      <a:pt x="558310" y="10235"/>
                      <a:pt x="558310" y="22860"/>
                    </a:cubicBezTo>
                    <a:cubicBezTo>
                      <a:pt x="558310" y="35485"/>
                      <a:pt x="548075" y="45720"/>
                      <a:pt x="535450" y="45720"/>
                    </a:cubicBezTo>
                    <a:cubicBezTo>
                      <a:pt x="522825" y="45720"/>
                      <a:pt x="512590" y="35485"/>
                      <a:pt x="512590" y="22860"/>
                    </a:cubicBezTo>
                    <a:cubicBezTo>
                      <a:pt x="512590" y="10235"/>
                      <a:pt x="522825" y="0"/>
                      <a:pt x="535450" y="0"/>
                    </a:cubicBezTo>
                    <a:close/>
                    <a:moveTo>
                      <a:pt x="450019" y="0"/>
                    </a:moveTo>
                    <a:cubicBezTo>
                      <a:pt x="462644" y="0"/>
                      <a:pt x="472879" y="10235"/>
                      <a:pt x="472879" y="22860"/>
                    </a:cubicBezTo>
                    <a:cubicBezTo>
                      <a:pt x="472879" y="35485"/>
                      <a:pt x="462644" y="45720"/>
                      <a:pt x="450019" y="45720"/>
                    </a:cubicBezTo>
                    <a:cubicBezTo>
                      <a:pt x="437394" y="45720"/>
                      <a:pt x="427159" y="35485"/>
                      <a:pt x="427159" y="22860"/>
                    </a:cubicBezTo>
                    <a:cubicBezTo>
                      <a:pt x="427159" y="10235"/>
                      <a:pt x="437394" y="0"/>
                      <a:pt x="450019" y="0"/>
                    </a:cubicBezTo>
                    <a:close/>
                    <a:moveTo>
                      <a:pt x="364587" y="0"/>
                    </a:moveTo>
                    <a:cubicBezTo>
                      <a:pt x="377212" y="0"/>
                      <a:pt x="387447" y="10235"/>
                      <a:pt x="387447" y="22860"/>
                    </a:cubicBezTo>
                    <a:cubicBezTo>
                      <a:pt x="387447" y="35485"/>
                      <a:pt x="377212" y="45720"/>
                      <a:pt x="364587" y="45720"/>
                    </a:cubicBezTo>
                    <a:cubicBezTo>
                      <a:pt x="351962" y="45720"/>
                      <a:pt x="341727" y="35485"/>
                      <a:pt x="341727" y="22860"/>
                    </a:cubicBezTo>
                    <a:cubicBezTo>
                      <a:pt x="341727" y="10235"/>
                      <a:pt x="351962" y="0"/>
                      <a:pt x="364587" y="0"/>
                    </a:cubicBezTo>
                    <a:close/>
                    <a:moveTo>
                      <a:pt x="279155" y="0"/>
                    </a:moveTo>
                    <a:cubicBezTo>
                      <a:pt x="291780" y="0"/>
                      <a:pt x="302015" y="10235"/>
                      <a:pt x="302015" y="22860"/>
                    </a:cubicBezTo>
                    <a:cubicBezTo>
                      <a:pt x="302015" y="35485"/>
                      <a:pt x="291780" y="45720"/>
                      <a:pt x="279155" y="45720"/>
                    </a:cubicBezTo>
                    <a:cubicBezTo>
                      <a:pt x="266530" y="45720"/>
                      <a:pt x="256295" y="35485"/>
                      <a:pt x="256295" y="22860"/>
                    </a:cubicBezTo>
                    <a:cubicBezTo>
                      <a:pt x="256295" y="10235"/>
                      <a:pt x="266530" y="0"/>
                      <a:pt x="279155" y="0"/>
                    </a:cubicBezTo>
                    <a:close/>
                    <a:moveTo>
                      <a:pt x="193723" y="0"/>
                    </a:moveTo>
                    <a:cubicBezTo>
                      <a:pt x="206348" y="0"/>
                      <a:pt x="216583" y="10235"/>
                      <a:pt x="216583" y="22860"/>
                    </a:cubicBezTo>
                    <a:cubicBezTo>
                      <a:pt x="216583" y="35485"/>
                      <a:pt x="206348" y="45720"/>
                      <a:pt x="193723" y="45720"/>
                    </a:cubicBezTo>
                    <a:cubicBezTo>
                      <a:pt x="181098" y="45720"/>
                      <a:pt x="170863" y="35485"/>
                      <a:pt x="170863" y="22860"/>
                    </a:cubicBezTo>
                    <a:cubicBezTo>
                      <a:pt x="170863" y="10235"/>
                      <a:pt x="181098" y="0"/>
                      <a:pt x="193723" y="0"/>
                    </a:cubicBezTo>
                    <a:close/>
                    <a:moveTo>
                      <a:pt x="108292" y="0"/>
                    </a:moveTo>
                    <a:cubicBezTo>
                      <a:pt x="120917" y="0"/>
                      <a:pt x="131152" y="10235"/>
                      <a:pt x="131152" y="22860"/>
                    </a:cubicBezTo>
                    <a:cubicBezTo>
                      <a:pt x="131152" y="35485"/>
                      <a:pt x="120917" y="45720"/>
                      <a:pt x="108292" y="45720"/>
                    </a:cubicBezTo>
                    <a:cubicBezTo>
                      <a:pt x="95667" y="45720"/>
                      <a:pt x="85432" y="35485"/>
                      <a:pt x="85432" y="22860"/>
                    </a:cubicBezTo>
                    <a:cubicBezTo>
                      <a:pt x="85432" y="10235"/>
                      <a:pt x="95667" y="0"/>
                      <a:pt x="108292" y="0"/>
                    </a:cubicBezTo>
                    <a:close/>
                    <a:moveTo>
                      <a:pt x="22860" y="0"/>
                    </a:moveTo>
                    <a:cubicBezTo>
                      <a:pt x="35485" y="0"/>
                      <a:pt x="45720" y="10235"/>
                      <a:pt x="45720" y="22860"/>
                    </a:cubicBezTo>
                    <a:cubicBezTo>
                      <a:pt x="45720" y="35485"/>
                      <a:pt x="35485" y="45720"/>
                      <a:pt x="22860" y="45720"/>
                    </a:cubicBezTo>
                    <a:cubicBezTo>
                      <a:pt x="10235" y="45720"/>
                      <a:pt x="0" y="35485"/>
                      <a:pt x="0" y="22860"/>
                    </a:cubicBezTo>
                    <a:cubicBezTo>
                      <a:pt x="0" y="10235"/>
                      <a:pt x="10235" y="0"/>
                      <a:pt x="2286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65" name="任意多边形: 形状 164">
                <a:extLst>
                  <a:ext uri="{FF2B5EF4-FFF2-40B4-BE49-F238E27FC236}">
                    <a16:creationId xmlns:a16="http://schemas.microsoft.com/office/drawing/2014/main" xmlns="" id="{E680C36E-EEBB-4F5A-B446-35929959FB47}"/>
                  </a:ext>
                </a:extLst>
              </p:cNvPr>
              <p:cNvSpPr/>
              <p:nvPr/>
            </p:nvSpPr>
            <p:spPr>
              <a:xfrm>
                <a:off x="1881842" y="734687"/>
                <a:ext cx="729174" cy="45720"/>
              </a:xfrm>
              <a:custGeom>
                <a:avLst/>
                <a:gdLst>
                  <a:gd name="connsiteX0" fmla="*/ 706314 w 729174"/>
                  <a:gd name="connsiteY0" fmla="*/ 0 h 45720"/>
                  <a:gd name="connsiteX1" fmla="*/ 729174 w 729174"/>
                  <a:gd name="connsiteY1" fmla="*/ 22860 h 45720"/>
                  <a:gd name="connsiteX2" fmla="*/ 706314 w 729174"/>
                  <a:gd name="connsiteY2" fmla="*/ 45720 h 45720"/>
                  <a:gd name="connsiteX3" fmla="*/ 683454 w 729174"/>
                  <a:gd name="connsiteY3" fmla="*/ 22860 h 45720"/>
                  <a:gd name="connsiteX4" fmla="*/ 706314 w 729174"/>
                  <a:gd name="connsiteY4" fmla="*/ 0 h 45720"/>
                  <a:gd name="connsiteX5" fmla="*/ 620882 w 729174"/>
                  <a:gd name="connsiteY5" fmla="*/ 0 h 45720"/>
                  <a:gd name="connsiteX6" fmla="*/ 643742 w 729174"/>
                  <a:gd name="connsiteY6" fmla="*/ 22860 h 45720"/>
                  <a:gd name="connsiteX7" fmla="*/ 620882 w 729174"/>
                  <a:gd name="connsiteY7" fmla="*/ 45720 h 45720"/>
                  <a:gd name="connsiteX8" fmla="*/ 598022 w 729174"/>
                  <a:gd name="connsiteY8" fmla="*/ 22860 h 45720"/>
                  <a:gd name="connsiteX9" fmla="*/ 620882 w 729174"/>
                  <a:gd name="connsiteY9" fmla="*/ 0 h 45720"/>
                  <a:gd name="connsiteX10" fmla="*/ 535450 w 729174"/>
                  <a:gd name="connsiteY10" fmla="*/ 0 h 45720"/>
                  <a:gd name="connsiteX11" fmla="*/ 558310 w 729174"/>
                  <a:gd name="connsiteY11" fmla="*/ 22860 h 45720"/>
                  <a:gd name="connsiteX12" fmla="*/ 535450 w 729174"/>
                  <a:gd name="connsiteY12" fmla="*/ 45720 h 45720"/>
                  <a:gd name="connsiteX13" fmla="*/ 512590 w 729174"/>
                  <a:gd name="connsiteY13" fmla="*/ 22860 h 45720"/>
                  <a:gd name="connsiteX14" fmla="*/ 535450 w 729174"/>
                  <a:gd name="connsiteY14" fmla="*/ 0 h 45720"/>
                  <a:gd name="connsiteX15" fmla="*/ 450019 w 729174"/>
                  <a:gd name="connsiteY15" fmla="*/ 0 h 45720"/>
                  <a:gd name="connsiteX16" fmla="*/ 472879 w 729174"/>
                  <a:gd name="connsiteY16" fmla="*/ 22860 h 45720"/>
                  <a:gd name="connsiteX17" fmla="*/ 450019 w 729174"/>
                  <a:gd name="connsiteY17" fmla="*/ 45720 h 45720"/>
                  <a:gd name="connsiteX18" fmla="*/ 427159 w 729174"/>
                  <a:gd name="connsiteY18" fmla="*/ 22860 h 45720"/>
                  <a:gd name="connsiteX19" fmla="*/ 450019 w 729174"/>
                  <a:gd name="connsiteY19" fmla="*/ 0 h 45720"/>
                  <a:gd name="connsiteX20" fmla="*/ 364587 w 729174"/>
                  <a:gd name="connsiteY20" fmla="*/ 0 h 45720"/>
                  <a:gd name="connsiteX21" fmla="*/ 387447 w 729174"/>
                  <a:gd name="connsiteY21" fmla="*/ 22860 h 45720"/>
                  <a:gd name="connsiteX22" fmla="*/ 364587 w 729174"/>
                  <a:gd name="connsiteY22" fmla="*/ 45720 h 45720"/>
                  <a:gd name="connsiteX23" fmla="*/ 341727 w 729174"/>
                  <a:gd name="connsiteY23" fmla="*/ 22860 h 45720"/>
                  <a:gd name="connsiteX24" fmla="*/ 364587 w 729174"/>
                  <a:gd name="connsiteY24" fmla="*/ 0 h 45720"/>
                  <a:gd name="connsiteX25" fmla="*/ 279155 w 729174"/>
                  <a:gd name="connsiteY25" fmla="*/ 0 h 45720"/>
                  <a:gd name="connsiteX26" fmla="*/ 302015 w 729174"/>
                  <a:gd name="connsiteY26" fmla="*/ 22860 h 45720"/>
                  <a:gd name="connsiteX27" fmla="*/ 279155 w 729174"/>
                  <a:gd name="connsiteY27" fmla="*/ 45720 h 45720"/>
                  <a:gd name="connsiteX28" fmla="*/ 256295 w 729174"/>
                  <a:gd name="connsiteY28" fmla="*/ 22860 h 45720"/>
                  <a:gd name="connsiteX29" fmla="*/ 279155 w 729174"/>
                  <a:gd name="connsiteY29" fmla="*/ 0 h 45720"/>
                  <a:gd name="connsiteX30" fmla="*/ 193723 w 729174"/>
                  <a:gd name="connsiteY30" fmla="*/ 0 h 45720"/>
                  <a:gd name="connsiteX31" fmla="*/ 216583 w 729174"/>
                  <a:gd name="connsiteY31" fmla="*/ 22860 h 45720"/>
                  <a:gd name="connsiteX32" fmla="*/ 193723 w 729174"/>
                  <a:gd name="connsiteY32" fmla="*/ 45720 h 45720"/>
                  <a:gd name="connsiteX33" fmla="*/ 170863 w 729174"/>
                  <a:gd name="connsiteY33" fmla="*/ 22860 h 45720"/>
                  <a:gd name="connsiteX34" fmla="*/ 193723 w 729174"/>
                  <a:gd name="connsiteY34" fmla="*/ 0 h 45720"/>
                  <a:gd name="connsiteX35" fmla="*/ 108292 w 729174"/>
                  <a:gd name="connsiteY35" fmla="*/ 0 h 45720"/>
                  <a:gd name="connsiteX36" fmla="*/ 131152 w 729174"/>
                  <a:gd name="connsiteY36" fmla="*/ 22860 h 45720"/>
                  <a:gd name="connsiteX37" fmla="*/ 108292 w 729174"/>
                  <a:gd name="connsiteY37" fmla="*/ 45720 h 45720"/>
                  <a:gd name="connsiteX38" fmla="*/ 85432 w 729174"/>
                  <a:gd name="connsiteY38" fmla="*/ 22860 h 45720"/>
                  <a:gd name="connsiteX39" fmla="*/ 108292 w 729174"/>
                  <a:gd name="connsiteY39" fmla="*/ 0 h 45720"/>
                  <a:gd name="connsiteX40" fmla="*/ 22860 w 729174"/>
                  <a:gd name="connsiteY40" fmla="*/ 0 h 45720"/>
                  <a:gd name="connsiteX41" fmla="*/ 45720 w 729174"/>
                  <a:gd name="connsiteY41" fmla="*/ 22860 h 45720"/>
                  <a:gd name="connsiteX42" fmla="*/ 22860 w 729174"/>
                  <a:gd name="connsiteY42" fmla="*/ 45720 h 45720"/>
                  <a:gd name="connsiteX43" fmla="*/ 0 w 729174"/>
                  <a:gd name="connsiteY43" fmla="*/ 22860 h 45720"/>
                  <a:gd name="connsiteX44" fmla="*/ 22860 w 729174"/>
                  <a:gd name="connsiteY44" fmla="*/ 0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29174" h="45720">
                    <a:moveTo>
                      <a:pt x="706314" y="0"/>
                    </a:moveTo>
                    <a:cubicBezTo>
                      <a:pt x="718939" y="0"/>
                      <a:pt x="729174" y="10235"/>
                      <a:pt x="729174" y="22860"/>
                    </a:cubicBezTo>
                    <a:cubicBezTo>
                      <a:pt x="729174" y="35485"/>
                      <a:pt x="718939" y="45720"/>
                      <a:pt x="706314" y="45720"/>
                    </a:cubicBezTo>
                    <a:cubicBezTo>
                      <a:pt x="693689" y="45720"/>
                      <a:pt x="683454" y="35485"/>
                      <a:pt x="683454" y="22860"/>
                    </a:cubicBezTo>
                    <a:cubicBezTo>
                      <a:pt x="683454" y="10235"/>
                      <a:pt x="693689" y="0"/>
                      <a:pt x="706314" y="0"/>
                    </a:cubicBezTo>
                    <a:close/>
                    <a:moveTo>
                      <a:pt x="620882" y="0"/>
                    </a:moveTo>
                    <a:cubicBezTo>
                      <a:pt x="633507" y="0"/>
                      <a:pt x="643742" y="10235"/>
                      <a:pt x="643742" y="22860"/>
                    </a:cubicBezTo>
                    <a:cubicBezTo>
                      <a:pt x="643742" y="35485"/>
                      <a:pt x="633507" y="45720"/>
                      <a:pt x="620882" y="45720"/>
                    </a:cubicBezTo>
                    <a:cubicBezTo>
                      <a:pt x="608257" y="45720"/>
                      <a:pt x="598022" y="35485"/>
                      <a:pt x="598022" y="22860"/>
                    </a:cubicBezTo>
                    <a:cubicBezTo>
                      <a:pt x="598022" y="10235"/>
                      <a:pt x="608257" y="0"/>
                      <a:pt x="620882" y="0"/>
                    </a:cubicBezTo>
                    <a:close/>
                    <a:moveTo>
                      <a:pt x="535450" y="0"/>
                    </a:moveTo>
                    <a:cubicBezTo>
                      <a:pt x="548075" y="0"/>
                      <a:pt x="558310" y="10235"/>
                      <a:pt x="558310" y="22860"/>
                    </a:cubicBezTo>
                    <a:cubicBezTo>
                      <a:pt x="558310" y="35485"/>
                      <a:pt x="548075" y="45720"/>
                      <a:pt x="535450" y="45720"/>
                    </a:cubicBezTo>
                    <a:cubicBezTo>
                      <a:pt x="522825" y="45720"/>
                      <a:pt x="512590" y="35485"/>
                      <a:pt x="512590" y="22860"/>
                    </a:cubicBezTo>
                    <a:cubicBezTo>
                      <a:pt x="512590" y="10235"/>
                      <a:pt x="522825" y="0"/>
                      <a:pt x="535450" y="0"/>
                    </a:cubicBezTo>
                    <a:close/>
                    <a:moveTo>
                      <a:pt x="450019" y="0"/>
                    </a:moveTo>
                    <a:cubicBezTo>
                      <a:pt x="462644" y="0"/>
                      <a:pt x="472879" y="10235"/>
                      <a:pt x="472879" y="22860"/>
                    </a:cubicBezTo>
                    <a:cubicBezTo>
                      <a:pt x="472879" y="35485"/>
                      <a:pt x="462644" y="45720"/>
                      <a:pt x="450019" y="45720"/>
                    </a:cubicBezTo>
                    <a:cubicBezTo>
                      <a:pt x="437394" y="45720"/>
                      <a:pt x="427159" y="35485"/>
                      <a:pt x="427159" y="22860"/>
                    </a:cubicBezTo>
                    <a:cubicBezTo>
                      <a:pt x="427159" y="10235"/>
                      <a:pt x="437394" y="0"/>
                      <a:pt x="450019" y="0"/>
                    </a:cubicBezTo>
                    <a:close/>
                    <a:moveTo>
                      <a:pt x="364587" y="0"/>
                    </a:moveTo>
                    <a:cubicBezTo>
                      <a:pt x="377212" y="0"/>
                      <a:pt x="387447" y="10235"/>
                      <a:pt x="387447" y="22860"/>
                    </a:cubicBezTo>
                    <a:cubicBezTo>
                      <a:pt x="387447" y="35485"/>
                      <a:pt x="377212" y="45720"/>
                      <a:pt x="364587" y="45720"/>
                    </a:cubicBezTo>
                    <a:cubicBezTo>
                      <a:pt x="351962" y="45720"/>
                      <a:pt x="341727" y="35485"/>
                      <a:pt x="341727" y="22860"/>
                    </a:cubicBezTo>
                    <a:cubicBezTo>
                      <a:pt x="341727" y="10235"/>
                      <a:pt x="351962" y="0"/>
                      <a:pt x="364587" y="0"/>
                    </a:cubicBezTo>
                    <a:close/>
                    <a:moveTo>
                      <a:pt x="279155" y="0"/>
                    </a:moveTo>
                    <a:cubicBezTo>
                      <a:pt x="291780" y="0"/>
                      <a:pt x="302015" y="10235"/>
                      <a:pt x="302015" y="22860"/>
                    </a:cubicBezTo>
                    <a:cubicBezTo>
                      <a:pt x="302015" y="35485"/>
                      <a:pt x="291780" y="45720"/>
                      <a:pt x="279155" y="45720"/>
                    </a:cubicBezTo>
                    <a:cubicBezTo>
                      <a:pt x="266530" y="45720"/>
                      <a:pt x="256295" y="35485"/>
                      <a:pt x="256295" y="22860"/>
                    </a:cubicBezTo>
                    <a:cubicBezTo>
                      <a:pt x="256295" y="10235"/>
                      <a:pt x="266530" y="0"/>
                      <a:pt x="279155" y="0"/>
                    </a:cubicBezTo>
                    <a:close/>
                    <a:moveTo>
                      <a:pt x="193723" y="0"/>
                    </a:moveTo>
                    <a:cubicBezTo>
                      <a:pt x="206348" y="0"/>
                      <a:pt x="216583" y="10235"/>
                      <a:pt x="216583" y="22860"/>
                    </a:cubicBezTo>
                    <a:cubicBezTo>
                      <a:pt x="216583" y="35485"/>
                      <a:pt x="206348" y="45720"/>
                      <a:pt x="193723" y="45720"/>
                    </a:cubicBezTo>
                    <a:cubicBezTo>
                      <a:pt x="181098" y="45720"/>
                      <a:pt x="170863" y="35485"/>
                      <a:pt x="170863" y="22860"/>
                    </a:cubicBezTo>
                    <a:cubicBezTo>
                      <a:pt x="170863" y="10235"/>
                      <a:pt x="181098" y="0"/>
                      <a:pt x="193723" y="0"/>
                    </a:cubicBezTo>
                    <a:close/>
                    <a:moveTo>
                      <a:pt x="108292" y="0"/>
                    </a:moveTo>
                    <a:cubicBezTo>
                      <a:pt x="120917" y="0"/>
                      <a:pt x="131152" y="10235"/>
                      <a:pt x="131152" y="22860"/>
                    </a:cubicBezTo>
                    <a:cubicBezTo>
                      <a:pt x="131152" y="35485"/>
                      <a:pt x="120917" y="45720"/>
                      <a:pt x="108292" y="45720"/>
                    </a:cubicBezTo>
                    <a:cubicBezTo>
                      <a:pt x="95667" y="45720"/>
                      <a:pt x="85432" y="35485"/>
                      <a:pt x="85432" y="22860"/>
                    </a:cubicBezTo>
                    <a:cubicBezTo>
                      <a:pt x="85432" y="10235"/>
                      <a:pt x="95667" y="0"/>
                      <a:pt x="108292" y="0"/>
                    </a:cubicBezTo>
                    <a:close/>
                    <a:moveTo>
                      <a:pt x="22860" y="0"/>
                    </a:moveTo>
                    <a:cubicBezTo>
                      <a:pt x="35485" y="0"/>
                      <a:pt x="45720" y="10235"/>
                      <a:pt x="45720" y="22860"/>
                    </a:cubicBezTo>
                    <a:cubicBezTo>
                      <a:pt x="45720" y="35485"/>
                      <a:pt x="35485" y="45720"/>
                      <a:pt x="22860" y="45720"/>
                    </a:cubicBezTo>
                    <a:cubicBezTo>
                      <a:pt x="10235" y="45720"/>
                      <a:pt x="0" y="35485"/>
                      <a:pt x="0" y="22860"/>
                    </a:cubicBezTo>
                    <a:cubicBezTo>
                      <a:pt x="0" y="10235"/>
                      <a:pt x="10235" y="0"/>
                      <a:pt x="2286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sp>
        <p:nvSpPr>
          <p:cNvPr id="29" name="圆: 空心 28">
            <a:extLst>
              <a:ext uri="{FF2B5EF4-FFF2-40B4-BE49-F238E27FC236}">
                <a16:creationId xmlns:a16="http://schemas.microsoft.com/office/drawing/2014/main" xmlns="" id="{96E6B0D8-43CE-4A81-BBF5-3D5868A8C1D7}"/>
              </a:ext>
            </a:extLst>
          </p:cNvPr>
          <p:cNvSpPr/>
          <p:nvPr/>
        </p:nvSpPr>
        <p:spPr>
          <a:xfrm>
            <a:off x="-2163729" y="5308833"/>
            <a:ext cx="4008118" cy="4008118"/>
          </a:xfrm>
          <a:prstGeom prst="donut">
            <a:avLst>
              <a:gd name="adj" fmla="val 20818"/>
            </a:avLst>
          </a:prstGeom>
          <a:solidFill>
            <a:srgbClr val="FDC401"/>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grpSp>
        <p:nvGrpSpPr>
          <p:cNvPr id="253" name="组合 252">
            <a:extLst>
              <a:ext uri="{FF2B5EF4-FFF2-40B4-BE49-F238E27FC236}">
                <a16:creationId xmlns:a16="http://schemas.microsoft.com/office/drawing/2014/main" xmlns="" id="{52699C8C-21C4-4B51-90B2-54D0519259F6}"/>
              </a:ext>
            </a:extLst>
          </p:cNvPr>
          <p:cNvGrpSpPr/>
          <p:nvPr/>
        </p:nvGrpSpPr>
        <p:grpSpPr>
          <a:xfrm>
            <a:off x="785346" y="3340842"/>
            <a:ext cx="4000137" cy="663993"/>
            <a:chOff x="13528470" y="3186479"/>
            <a:chExt cx="5699339" cy="1331242"/>
          </a:xfrm>
        </p:grpSpPr>
        <p:sp>
          <p:nvSpPr>
            <p:cNvPr id="254" name="矩形: 圆角 253">
              <a:extLst>
                <a:ext uri="{FF2B5EF4-FFF2-40B4-BE49-F238E27FC236}">
                  <a16:creationId xmlns:a16="http://schemas.microsoft.com/office/drawing/2014/main" xmlns="" id="{31F2B932-0BB2-477F-956A-DA7FB2F76530}"/>
                </a:ext>
              </a:extLst>
            </p:cNvPr>
            <p:cNvSpPr/>
            <p:nvPr/>
          </p:nvSpPr>
          <p:spPr>
            <a:xfrm>
              <a:off x="13577326" y="3333122"/>
              <a:ext cx="5650483" cy="1184599"/>
            </a:xfrm>
            <a:prstGeom prst="roundRect">
              <a:avLst>
                <a:gd name="adj" fmla="val 50000"/>
              </a:avLst>
            </a:prstGeom>
            <a:solidFill>
              <a:srgbClr val="FDC40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55" name="矩形: 圆角 254">
              <a:extLst>
                <a:ext uri="{FF2B5EF4-FFF2-40B4-BE49-F238E27FC236}">
                  <a16:creationId xmlns:a16="http://schemas.microsoft.com/office/drawing/2014/main" xmlns="" id="{1911F1FA-3A1A-4C21-8D13-2E79EFAE985E}"/>
                </a:ext>
              </a:extLst>
            </p:cNvPr>
            <p:cNvSpPr/>
            <p:nvPr/>
          </p:nvSpPr>
          <p:spPr>
            <a:xfrm>
              <a:off x="13528470" y="3186479"/>
              <a:ext cx="5650483" cy="1184599"/>
            </a:xfrm>
            <a:prstGeom prst="roundRect">
              <a:avLst>
                <a:gd name="adj" fmla="val 50000"/>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82" name="文本框 81">
            <a:extLst>
              <a:ext uri="{FF2B5EF4-FFF2-40B4-BE49-F238E27FC236}">
                <a16:creationId xmlns:a16="http://schemas.microsoft.com/office/drawing/2014/main" xmlns="" id="{2830E850-919A-465B-B124-3C95B3D8C841}"/>
              </a:ext>
            </a:extLst>
          </p:cNvPr>
          <p:cNvSpPr txBox="1"/>
          <p:nvPr/>
        </p:nvSpPr>
        <p:spPr>
          <a:xfrm>
            <a:off x="958632" y="3406446"/>
            <a:ext cx="3653564" cy="461665"/>
          </a:xfrm>
          <a:prstGeom prst="rect">
            <a:avLst/>
          </a:prstGeom>
          <a:noFill/>
          <a:ln>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w="38100">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rPr>
              <a:t>狗子村</a:t>
            </a:r>
            <a:r>
              <a:rPr kumimoji="0" lang="en-US" altLang="zh-CN" sz="2400" b="0" i="0" u="none" strike="noStrike" kern="1200" cap="none" spc="0" normalizeH="0" baseline="0" noProof="0" dirty="0">
                <a:ln w="38100">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rPr>
              <a:t>03</a:t>
            </a:r>
            <a:r>
              <a:rPr kumimoji="0" lang="zh-CN" altLang="en-US" sz="2400" b="0" i="0" u="none" strike="noStrike" kern="1200" cap="none" spc="0" normalizeH="0" baseline="0" noProof="0" dirty="0">
                <a:ln w="38100">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rPr>
              <a:t>号副本成员制作</a:t>
            </a:r>
            <a:endParaRPr kumimoji="0" lang="en-US" altLang="zh-CN" sz="2400" b="0" i="0" u="none" strike="noStrike" kern="1200" cap="none" spc="0" normalizeH="0" baseline="0" noProof="0" dirty="0">
              <a:ln w="38100">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endParaRPr>
          </a:p>
        </p:txBody>
      </p:sp>
      <p:pic>
        <p:nvPicPr>
          <p:cNvPr id="4" name="图片 3" descr="图片包含 游戏机&#10;&#10;描述已自动生成">
            <a:extLst>
              <a:ext uri="{FF2B5EF4-FFF2-40B4-BE49-F238E27FC236}">
                <a16:creationId xmlns:a16="http://schemas.microsoft.com/office/drawing/2014/main" xmlns="" id="{4C0078C3-C7A9-43BD-8AC6-013F2E6F427B}"/>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10000" b="90000" l="10000" r="90000"/>
                    </a14:imgEffect>
                    <a14:imgEffect>
                      <a14:sharpenSoften amount="-25000"/>
                    </a14:imgEffect>
                    <a14:imgEffect>
                      <a14:brightnessContrast bright="24000" contrast="23000"/>
                    </a14:imgEffect>
                  </a14:imgLayer>
                </a14:imgProps>
              </a:ext>
              <a:ext uri="{28A0092B-C50C-407E-A947-70E740481C1C}">
                <a14:useLocalDpi xmlns:a14="http://schemas.microsoft.com/office/drawing/2010/main" val="0"/>
              </a:ext>
            </a:extLst>
          </a:blip>
          <a:stretch>
            <a:fillRect/>
          </a:stretch>
        </p:blipFill>
        <p:spPr>
          <a:xfrm>
            <a:off x="7274151" y="1222421"/>
            <a:ext cx="3428722" cy="3428722"/>
          </a:xfrm>
          <a:prstGeom prst="rect">
            <a:avLst/>
          </a:prstGeom>
        </p:spPr>
      </p:pic>
      <p:grpSp>
        <p:nvGrpSpPr>
          <p:cNvPr id="85" name="组合 84">
            <a:extLst>
              <a:ext uri="{FF2B5EF4-FFF2-40B4-BE49-F238E27FC236}">
                <a16:creationId xmlns:a16="http://schemas.microsoft.com/office/drawing/2014/main" xmlns="" id="{61303B22-8B5A-48F4-B55F-9ACB6676214A}"/>
              </a:ext>
            </a:extLst>
          </p:cNvPr>
          <p:cNvGrpSpPr/>
          <p:nvPr/>
        </p:nvGrpSpPr>
        <p:grpSpPr>
          <a:xfrm>
            <a:off x="-4348278" y="-506810"/>
            <a:ext cx="2780864" cy="2722404"/>
            <a:chOff x="6868501" y="2234670"/>
            <a:chExt cx="2481110" cy="2428948"/>
          </a:xfrm>
        </p:grpSpPr>
        <p:grpSp>
          <p:nvGrpSpPr>
            <p:cNvPr id="86" name="组合 85">
              <a:extLst>
                <a:ext uri="{FF2B5EF4-FFF2-40B4-BE49-F238E27FC236}">
                  <a16:creationId xmlns:a16="http://schemas.microsoft.com/office/drawing/2014/main" xmlns="" id="{5C532395-ADB0-422B-9814-20754932CAD8}"/>
                </a:ext>
              </a:extLst>
            </p:cNvPr>
            <p:cNvGrpSpPr/>
            <p:nvPr/>
          </p:nvGrpSpPr>
          <p:grpSpPr>
            <a:xfrm>
              <a:off x="6868501" y="2234670"/>
              <a:ext cx="2481110" cy="2428948"/>
              <a:chOff x="4985239" y="1952479"/>
              <a:chExt cx="2481110" cy="2428948"/>
            </a:xfrm>
          </p:grpSpPr>
          <p:sp>
            <p:nvSpPr>
              <p:cNvPr id="98" name="椭圆 97">
                <a:extLst>
                  <a:ext uri="{FF2B5EF4-FFF2-40B4-BE49-F238E27FC236}">
                    <a16:creationId xmlns:a16="http://schemas.microsoft.com/office/drawing/2014/main" xmlns="" id="{020D1D74-3EDA-49A6-AEDD-E7A42C68A6C2}"/>
                  </a:ext>
                </a:extLst>
              </p:cNvPr>
              <p:cNvSpPr/>
              <p:nvPr/>
            </p:nvSpPr>
            <p:spPr>
              <a:xfrm>
                <a:off x="5132581" y="2047659"/>
                <a:ext cx="2333768" cy="2333768"/>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0" name="椭圆 99">
                <a:extLst>
                  <a:ext uri="{FF2B5EF4-FFF2-40B4-BE49-F238E27FC236}">
                    <a16:creationId xmlns:a16="http://schemas.microsoft.com/office/drawing/2014/main" xmlns="" id="{4D35CADD-B9E2-4648-BB99-5DE7A46D3F96}"/>
                  </a:ext>
                </a:extLst>
              </p:cNvPr>
              <p:cNvSpPr/>
              <p:nvPr/>
            </p:nvSpPr>
            <p:spPr>
              <a:xfrm>
                <a:off x="4985239" y="1952479"/>
                <a:ext cx="2333768" cy="2333768"/>
              </a:xfrm>
              <a:prstGeom prst="ellipse">
                <a:avLst/>
              </a:prstGeom>
              <a:solidFill>
                <a:srgbClr val="FDC40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87" name="swipe-up_109637">
              <a:extLst>
                <a:ext uri="{FF2B5EF4-FFF2-40B4-BE49-F238E27FC236}">
                  <a16:creationId xmlns:a16="http://schemas.microsoft.com/office/drawing/2014/main" xmlns="" id="{1717CC50-BE23-4F2F-A61B-A762ED0A8AE2}"/>
                </a:ext>
              </a:extLst>
            </p:cNvPr>
            <p:cNvSpPr>
              <a:spLocks noChangeAspect="1"/>
            </p:cNvSpPr>
            <p:nvPr/>
          </p:nvSpPr>
          <p:spPr bwMode="auto">
            <a:xfrm rot="16200000" flipH="1">
              <a:off x="7558038" y="2842313"/>
              <a:ext cx="1148215" cy="1348162"/>
            </a:xfrm>
            <a:custGeom>
              <a:avLst/>
              <a:gdLst>
                <a:gd name="connsiteX0" fmla="*/ 227720 w 514304"/>
                <a:gd name="connsiteY0" fmla="*/ 27838 h 603863"/>
                <a:gd name="connsiteX1" fmla="*/ 268871 w 514304"/>
                <a:gd name="connsiteY1" fmla="*/ 69116 h 603863"/>
                <a:gd name="connsiteX2" fmla="*/ 268871 w 514304"/>
                <a:gd name="connsiteY2" fmla="*/ 189215 h 603863"/>
                <a:gd name="connsiteX3" fmla="*/ 274670 w 514304"/>
                <a:gd name="connsiteY3" fmla="*/ 195192 h 603863"/>
                <a:gd name="connsiteX4" fmla="*/ 276541 w 514304"/>
                <a:gd name="connsiteY4" fmla="*/ 194818 h 603863"/>
                <a:gd name="connsiteX5" fmla="*/ 300296 w 514304"/>
                <a:gd name="connsiteY5" fmla="*/ 190896 h 603863"/>
                <a:gd name="connsiteX6" fmla="*/ 349678 w 514304"/>
                <a:gd name="connsiteY6" fmla="*/ 220407 h 603863"/>
                <a:gd name="connsiteX7" fmla="*/ 355102 w 514304"/>
                <a:gd name="connsiteY7" fmla="*/ 223582 h 603863"/>
                <a:gd name="connsiteX8" fmla="*/ 357160 w 514304"/>
                <a:gd name="connsiteY8" fmla="*/ 223208 h 603863"/>
                <a:gd name="connsiteX9" fmla="*/ 383347 w 514304"/>
                <a:gd name="connsiteY9" fmla="*/ 218352 h 603863"/>
                <a:gd name="connsiteX10" fmla="*/ 430110 w 514304"/>
                <a:gd name="connsiteY10" fmla="*/ 244314 h 603863"/>
                <a:gd name="connsiteX11" fmla="*/ 444513 w 514304"/>
                <a:gd name="connsiteY11" fmla="*/ 252346 h 603863"/>
                <a:gd name="connsiteX12" fmla="*/ 511851 w 514304"/>
                <a:gd name="connsiteY12" fmla="*/ 318279 h 603863"/>
                <a:gd name="connsiteX13" fmla="*/ 451060 w 514304"/>
                <a:gd name="connsiteY13" fmla="*/ 506925 h 603863"/>
                <a:gd name="connsiteX14" fmla="*/ 450124 w 514304"/>
                <a:gd name="connsiteY14" fmla="*/ 509727 h 603863"/>
                <a:gd name="connsiteX15" fmla="*/ 444513 w 514304"/>
                <a:gd name="connsiteY15" fmla="*/ 598633 h 603863"/>
                <a:gd name="connsiteX16" fmla="*/ 438714 w 514304"/>
                <a:gd name="connsiteY16" fmla="*/ 603863 h 603863"/>
                <a:gd name="connsiteX17" fmla="*/ 219864 w 514304"/>
                <a:gd name="connsiteY17" fmla="*/ 603863 h 603863"/>
                <a:gd name="connsiteX18" fmla="*/ 214626 w 514304"/>
                <a:gd name="connsiteY18" fmla="*/ 601061 h 603863"/>
                <a:gd name="connsiteX19" fmla="*/ 58812 w 514304"/>
                <a:gd name="connsiteY19" fmla="*/ 303523 h 603863"/>
                <a:gd name="connsiteX20" fmla="*/ 95288 w 514304"/>
                <a:gd name="connsiteY20" fmla="*/ 240392 h 603863"/>
                <a:gd name="connsiteX21" fmla="*/ 129331 w 514304"/>
                <a:gd name="connsiteY21" fmla="*/ 260938 h 603863"/>
                <a:gd name="connsiteX22" fmla="*/ 149345 w 514304"/>
                <a:gd name="connsiteY22" fmla="*/ 291382 h 603863"/>
                <a:gd name="connsiteX23" fmla="*/ 165993 w 514304"/>
                <a:gd name="connsiteY23" fmla="*/ 300535 h 603863"/>
                <a:gd name="connsiteX24" fmla="*/ 186569 w 514304"/>
                <a:gd name="connsiteY24" fmla="*/ 280549 h 603863"/>
                <a:gd name="connsiteX25" fmla="*/ 186569 w 514304"/>
                <a:gd name="connsiteY25" fmla="*/ 69116 h 603863"/>
                <a:gd name="connsiteX26" fmla="*/ 227720 w 514304"/>
                <a:gd name="connsiteY26" fmla="*/ 27838 h 603863"/>
                <a:gd name="connsiteX27" fmla="*/ 61589 w 514304"/>
                <a:gd name="connsiteY27" fmla="*/ 4343 h 603863"/>
                <a:gd name="connsiteX28" fmla="*/ 82726 w 514304"/>
                <a:gd name="connsiteY28" fmla="*/ 4343 h 603863"/>
                <a:gd name="connsiteX29" fmla="*/ 138469 w 514304"/>
                <a:gd name="connsiteY29" fmla="*/ 60190 h 603863"/>
                <a:gd name="connsiteX30" fmla="*/ 138469 w 514304"/>
                <a:gd name="connsiteY30" fmla="*/ 81296 h 603863"/>
                <a:gd name="connsiteX31" fmla="*/ 116958 w 514304"/>
                <a:gd name="connsiteY31" fmla="*/ 81296 h 603863"/>
                <a:gd name="connsiteX32" fmla="*/ 86655 w 514304"/>
                <a:gd name="connsiteY32" fmla="*/ 51412 h 603863"/>
                <a:gd name="connsiteX33" fmla="*/ 86655 w 514304"/>
                <a:gd name="connsiteY33" fmla="*/ 191497 h 603863"/>
                <a:gd name="connsiteX34" fmla="*/ 71690 w 514304"/>
                <a:gd name="connsiteY34" fmla="*/ 206439 h 603863"/>
                <a:gd name="connsiteX35" fmla="*/ 56726 w 514304"/>
                <a:gd name="connsiteY35" fmla="*/ 191497 h 603863"/>
                <a:gd name="connsiteX36" fmla="*/ 56726 w 514304"/>
                <a:gd name="connsiteY36" fmla="*/ 50665 h 603863"/>
                <a:gd name="connsiteX37" fmla="*/ 25113 w 514304"/>
                <a:gd name="connsiteY37" fmla="*/ 82791 h 603863"/>
                <a:gd name="connsiteX38" fmla="*/ 14825 w 514304"/>
                <a:gd name="connsiteY38" fmla="*/ 87087 h 603863"/>
                <a:gd name="connsiteX39" fmla="*/ 4350 w 514304"/>
                <a:gd name="connsiteY39" fmla="*/ 82791 h 603863"/>
                <a:gd name="connsiteX40" fmla="*/ 4350 w 514304"/>
                <a:gd name="connsiteY40" fmla="*/ 61685 h 603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14304" h="603863">
                  <a:moveTo>
                    <a:pt x="227720" y="27838"/>
                  </a:moveTo>
                  <a:cubicBezTo>
                    <a:pt x="248296" y="27838"/>
                    <a:pt x="268871" y="41473"/>
                    <a:pt x="268871" y="69116"/>
                  </a:cubicBezTo>
                  <a:lnTo>
                    <a:pt x="268871" y="189215"/>
                  </a:lnTo>
                  <a:cubicBezTo>
                    <a:pt x="268871" y="192577"/>
                    <a:pt x="271490" y="195192"/>
                    <a:pt x="274670" y="195192"/>
                  </a:cubicBezTo>
                  <a:cubicBezTo>
                    <a:pt x="275231" y="195192"/>
                    <a:pt x="275792" y="195005"/>
                    <a:pt x="276541" y="194818"/>
                  </a:cubicBezTo>
                  <a:cubicBezTo>
                    <a:pt x="282339" y="192950"/>
                    <a:pt x="290756" y="190896"/>
                    <a:pt x="300296" y="190896"/>
                  </a:cubicBezTo>
                  <a:cubicBezTo>
                    <a:pt x="316757" y="190896"/>
                    <a:pt x="336023" y="197059"/>
                    <a:pt x="349678" y="220407"/>
                  </a:cubicBezTo>
                  <a:cubicBezTo>
                    <a:pt x="350800" y="222274"/>
                    <a:pt x="353045" y="223582"/>
                    <a:pt x="355102" y="223582"/>
                  </a:cubicBezTo>
                  <a:cubicBezTo>
                    <a:pt x="355850" y="223582"/>
                    <a:pt x="356599" y="223395"/>
                    <a:pt x="357160" y="223208"/>
                  </a:cubicBezTo>
                  <a:cubicBezTo>
                    <a:pt x="362771" y="221154"/>
                    <a:pt x="372311" y="218352"/>
                    <a:pt x="383347" y="218352"/>
                  </a:cubicBezTo>
                  <a:cubicBezTo>
                    <a:pt x="398498" y="218352"/>
                    <a:pt x="416642" y="223769"/>
                    <a:pt x="430110" y="244314"/>
                  </a:cubicBezTo>
                  <a:cubicBezTo>
                    <a:pt x="433290" y="249171"/>
                    <a:pt x="438714" y="252159"/>
                    <a:pt x="444513" y="252346"/>
                  </a:cubicBezTo>
                  <a:cubicBezTo>
                    <a:pt x="463031" y="253466"/>
                    <a:pt x="502499" y="262432"/>
                    <a:pt x="511851" y="318279"/>
                  </a:cubicBezTo>
                  <a:cubicBezTo>
                    <a:pt x="521017" y="372071"/>
                    <a:pt x="505305" y="424742"/>
                    <a:pt x="451060" y="506925"/>
                  </a:cubicBezTo>
                  <a:cubicBezTo>
                    <a:pt x="450499" y="507859"/>
                    <a:pt x="450124" y="508793"/>
                    <a:pt x="450124" y="509727"/>
                  </a:cubicBezTo>
                  <a:lnTo>
                    <a:pt x="444513" y="598633"/>
                  </a:lnTo>
                  <a:cubicBezTo>
                    <a:pt x="444326" y="601808"/>
                    <a:pt x="441894" y="603863"/>
                    <a:pt x="438714" y="603863"/>
                  </a:cubicBezTo>
                  <a:lnTo>
                    <a:pt x="219864" y="603863"/>
                  </a:lnTo>
                  <a:cubicBezTo>
                    <a:pt x="217619" y="603863"/>
                    <a:pt x="215562" y="602929"/>
                    <a:pt x="214626" y="601061"/>
                  </a:cubicBezTo>
                  <a:lnTo>
                    <a:pt x="58812" y="303523"/>
                  </a:lnTo>
                  <a:cubicBezTo>
                    <a:pt x="38985" y="271024"/>
                    <a:pt x="66856" y="240392"/>
                    <a:pt x="95288" y="240392"/>
                  </a:cubicBezTo>
                  <a:cubicBezTo>
                    <a:pt x="108007" y="240392"/>
                    <a:pt x="120727" y="246369"/>
                    <a:pt x="129331" y="260938"/>
                  </a:cubicBezTo>
                  <a:lnTo>
                    <a:pt x="149345" y="291382"/>
                  </a:lnTo>
                  <a:cubicBezTo>
                    <a:pt x="153461" y="297733"/>
                    <a:pt x="159820" y="300535"/>
                    <a:pt x="165993" y="300535"/>
                  </a:cubicBezTo>
                  <a:cubicBezTo>
                    <a:pt x="176281" y="300535"/>
                    <a:pt x="186569" y="292877"/>
                    <a:pt x="186569" y="280549"/>
                  </a:cubicBezTo>
                  <a:lnTo>
                    <a:pt x="186569" y="69116"/>
                  </a:lnTo>
                  <a:cubicBezTo>
                    <a:pt x="186569" y="41473"/>
                    <a:pt x="206957" y="27838"/>
                    <a:pt x="227720" y="27838"/>
                  </a:cubicBezTo>
                  <a:close/>
                  <a:moveTo>
                    <a:pt x="61589" y="4343"/>
                  </a:moveTo>
                  <a:cubicBezTo>
                    <a:pt x="67388" y="-1447"/>
                    <a:pt x="76928" y="-1447"/>
                    <a:pt x="82726" y="4343"/>
                  </a:cubicBezTo>
                  <a:lnTo>
                    <a:pt x="138469" y="60190"/>
                  </a:lnTo>
                  <a:cubicBezTo>
                    <a:pt x="144268" y="65981"/>
                    <a:pt x="144268" y="75506"/>
                    <a:pt x="138469" y="81296"/>
                  </a:cubicBezTo>
                  <a:cubicBezTo>
                    <a:pt x="132483" y="87087"/>
                    <a:pt x="122944" y="87087"/>
                    <a:pt x="116958" y="81296"/>
                  </a:cubicBezTo>
                  <a:lnTo>
                    <a:pt x="86655" y="51412"/>
                  </a:lnTo>
                  <a:lnTo>
                    <a:pt x="86655" y="191497"/>
                  </a:lnTo>
                  <a:cubicBezTo>
                    <a:pt x="86655" y="199715"/>
                    <a:pt x="79921" y="206439"/>
                    <a:pt x="71690" y="206439"/>
                  </a:cubicBezTo>
                  <a:cubicBezTo>
                    <a:pt x="63460" y="206439"/>
                    <a:pt x="56726" y="199715"/>
                    <a:pt x="56726" y="191497"/>
                  </a:cubicBezTo>
                  <a:lnTo>
                    <a:pt x="56726" y="50665"/>
                  </a:lnTo>
                  <a:lnTo>
                    <a:pt x="25113" y="82791"/>
                  </a:lnTo>
                  <a:cubicBezTo>
                    <a:pt x="22120" y="85779"/>
                    <a:pt x="18753" y="87087"/>
                    <a:pt x="14825" y="87087"/>
                  </a:cubicBezTo>
                  <a:cubicBezTo>
                    <a:pt x="11084" y="87087"/>
                    <a:pt x="7156" y="85779"/>
                    <a:pt x="4350" y="82791"/>
                  </a:cubicBezTo>
                  <a:cubicBezTo>
                    <a:pt x="-1449" y="77001"/>
                    <a:pt x="-1449" y="67475"/>
                    <a:pt x="4350" y="61685"/>
                  </a:cubicBezTo>
                  <a:close/>
                </a:path>
              </a:pathLst>
            </a:custGeom>
            <a:pattFill prst="pct20">
              <a:fgClr>
                <a:schemeClr val="accent1"/>
              </a:fgClr>
              <a:bgClr>
                <a:srgbClr val="FDC401"/>
              </a:bgClr>
            </a:pattFill>
            <a:ln w="38100">
              <a:noFill/>
            </a:ln>
          </p:spPr>
        </p:sp>
        <p:sp>
          <p:nvSpPr>
            <p:cNvPr id="97" name="swipe-up_109637">
              <a:extLst>
                <a:ext uri="{FF2B5EF4-FFF2-40B4-BE49-F238E27FC236}">
                  <a16:creationId xmlns:a16="http://schemas.microsoft.com/office/drawing/2014/main" xmlns="" id="{AFF2CFE3-99FB-4090-B9DD-75FD80EC1F77}"/>
                </a:ext>
              </a:extLst>
            </p:cNvPr>
            <p:cNvSpPr>
              <a:spLocks noChangeAspect="1"/>
            </p:cNvSpPr>
            <p:nvPr/>
          </p:nvSpPr>
          <p:spPr bwMode="auto">
            <a:xfrm rot="16200000" flipH="1">
              <a:off x="7456087" y="2753506"/>
              <a:ext cx="1148215" cy="1348162"/>
            </a:xfrm>
            <a:custGeom>
              <a:avLst/>
              <a:gdLst>
                <a:gd name="connsiteX0" fmla="*/ 227720 w 514304"/>
                <a:gd name="connsiteY0" fmla="*/ 27838 h 603863"/>
                <a:gd name="connsiteX1" fmla="*/ 268871 w 514304"/>
                <a:gd name="connsiteY1" fmla="*/ 69116 h 603863"/>
                <a:gd name="connsiteX2" fmla="*/ 268871 w 514304"/>
                <a:gd name="connsiteY2" fmla="*/ 189215 h 603863"/>
                <a:gd name="connsiteX3" fmla="*/ 274670 w 514304"/>
                <a:gd name="connsiteY3" fmla="*/ 195192 h 603863"/>
                <a:gd name="connsiteX4" fmla="*/ 276541 w 514304"/>
                <a:gd name="connsiteY4" fmla="*/ 194818 h 603863"/>
                <a:gd name="connsiteX5" fmla="*/ 300296 w 514304"/>
                <a:gd name="connsiteY5" fmla="*/ 190896 h 603863"/>
                <a:gd name="connsiteX6" fmla="*/ 349678 w 514304"/>
                <a:gd name="connsiteY6" fmla="*/ 220407 h 603863"/>
                <a:gd name="connsiteX7" fmla="*/ 355102 w 514304"/>
                <a:gd name="connsiteY7" fmla="*/ 223582 h 603863"/>
                <a:gd name="connsiteX8" fmla="*/ 357160 w 514304"/>
                <a:gd name="connsiteY8" fmla="*/ 223208 h 603863"/>
                <a:gd name="connsiteX9" fmla="*/ 383347 w 514304"/>
                <a:gd name="connsiteY9" fmla="*/ 218352 h 603863"/>
                <a:gd name="connsiteX10" fmla="*/ 430110 w 514304"/>
                <a:gd name="connsiteY10" fmla="*/ 244314 h 603863"/>
                <a:gd name="connsiteX11" fmla="*/ 444513 w 514304"/>
                <a:gd name="connsiteY11" fmla="*/ 252346 h 603863"/>
                <a:gd name="connsiteX12" fmla="*/ 511851 w 514304"/>
                <a:gd name="connsiteY12" fmla="*/ 318279 h 603863"/>
                <a:gd name="connsiteX13" fmla="*/ 451060 w 514304"/>
                <a:gd name="connsiteY13" fmla="*/ 506925 h 603863"/>
                <a:gd name="connsiteX14" fmla="*/ 450124 w 514304"/>
                <a:gd name="connsiteY14" fmla="*/ 509727 h 603863"/>
                <a:gd name="connsiteX15" fmla="*/ 444513 w 514304"/>
                <a:gd name="connsiteY15" fmla="*/ 598633 h 603863"/>
                <a:gd name="connsiteX16" fmla="*/ 438714 w 514304"/>
                <a:gd name="connsiteY16" fmla="*/ 603863 h 603863"/>
                <a:gd name="connsiteX17" fmla="*/ 219864 w 514304"/>
                <a:gd name="connsiteY17" fmla="*/ 603863 h 603863"/>
                <a:gd name="connsiteX18" fmla="*/ 214626 w 514304"/>
                <a:gd name="connsiteY18" fmla="*/ 601061 h 603863"/>
                <a:gd name="connsiteX19" fmla="*/ 58812 w 514304"/>
                <a:gd name="connsiteY19" fmla="*/ 303523 h 603863"/>
                <a:gd name="connsiteX20" fmla="*/ 95288 w 514304"/>
                <a:gd name="connsiteY20" fmla="*/ 240392 h 603863"/>
                <a:gd name="connsiteX21" fmla="*/ 129331 w 514304"/>
                <a:gd name="connsiteY21" fmla="*/ 260938 h 603863"/>
                <a:gd name="connsiteX22" fmla="*/ 149345 w 514304"/>
                <a:gd name="connsiteY22" fmla="*/ 291382 h 603863"/>
                <a:gd name="connsiteX23" fmla="*/ 165993 w 514304"/>
                <a:gd name="connsiteY23" fmla="*/ 300535 h 603863"/>
                <a:gd name="connsiteX24" fmla="*/ 186569 w 514304"/>
                <a:gd name="connsiteY24" fmla="*/ 280549 h 603863"/>
                <a:gd name="connsiteX25" fmla="*/ 186569 w 514304"/>
                <a:gd name="connsiteY25" fmla="*/ 69116 h 603863"/>
                <a:gd name="connsiteX26" fmla="*/ 227720 w 514304"/>
                <a:gd name="connsiteY26" fmla="*/ 27838 h 603863"/>
                <a:gd name="connsiteX27" fmla="*/ 61589 w 514304"/>
                <a:gd name="connsiteY27" fmla="*/ 4343 h 603863"/>
                <a:gd name="connsiteX28" fmla="*/ 82726 w 514304"/>
                <a:gd name="connsiteY28" fmla="*/ 4343 h 603863"/>
                <a:gd name="connsiteX29" fmla="*/ 138469 w 514304"/>
                <a:gd name="connsiteY29" fmla="*/ 60190 h 603863"/>
                <a:gd name="connsiteX30" fmla="*/ 138469 w 514304"/>
                <a:gd name="connsiteY30" fmla="*/ 81296 h 603863"/>
                <a:gd name="connsiteX31" fmla="*/ 116958 w 514304"/>
                <a:gd name="connsiteY31" fmla="*/ 81296 h 603863"/>
                <a:gd name="connsiteX32" fmla="*/ 86655 w 514304"/>
                <a:gd name="connsiteY32" fmla="*/ 51412 h 603863"/>
                <a:gd name="connsiteX33" fmla="*/ 86655 w 514304"/>
                <a:gd name="connsiteY33" fmla="*/ 191497 h 603863"/>
                <a:gd name="connsiteX34" fmla="*/ 71690 w 514304"/>
                <a:gd name="connsiteY34" fmla="*/ 206439 h 603863"/>
                <a:gd name="connsiteX35" fmla="*/ 56726 w 514304"/>
                <a:gd name="connsiteY35" fmla="*/ 191497 h 603863"/>
                <a:gd name="connsiteX36" fmla="*/ 56726 w 514304"/>
                <a:gd name="connsiteY36" fmla="*/ 50665 h 603863"/>
                <a:gd name="connsiteX37" fmla="*/ 25113 w 514304"/>
                <a:gd name="connsiteY37" fmla="*/ 82791 h 603863"/>
                <a:gd name="connsiteX38" fmla="*/ 14825 w 514304"/>
                <a:gd name="connsiteY38" fmla="*/ 87087 h 603863"/>
                <a:gd name="connsiteX39" fmla="*/ 4350 w 514304"/>
                <a:gd name="connsiteY39" fmla="*/ 82791 h 603863"/>
                <a:gd name="connsiteX40" fmla="*/ 4350 w 514304"/>
                <a:gd name="connsiteY40" fmla="*/ 61685 h 603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14304" h="603863">
                  <a:moveTo>
                    <a:pt x="227720" y="27838"/>
                  </a:moveTo>
                  <a:cubicBezTo>
                    <a:pt x="248296" y="27838"/>
                    <a:pt x="268871" y="41473"/>
                    <a:pt x="268871" y="69116"/>
                  </a:cubicBezTo>
                  <a:lnTo>
                    <a:pt x="268871" y="189215"/>
                  </a:lnTo>
                  <a:cubicBezTo>
                    <a:pt x="268871" y="192577"/>
                    <a:pt x="271490" y="195192"/>
                    <a:pt x="274670" y="195192"/>
                  </a:cubicBezTo>
                  <a:cubicBezTo>
                    <a:pt x="275231" y="195192"/>
                    <a:pt x="275792" y="195005"/>
                    <a:pt x="276541" y="194818"/>
                  </a:cubicBezTo>
                  <a:cubicBezTo>
                    <a:pt x="282339" y="192950"/>
                    <a:pt x="290756" y="190896"/>
                    <a:pt x="300296" y="190896"/>
                  </a:cubicBezTo>
                  <a:cubicBezTo>
                    <a:pt x="316757" y="190896"/>
                    <a:pt x="336023" y="197059"/>
                    <a:pt x="349678" y="220407"/>
                  </a:cubicBezTo>
                  <a:cubicBezTo>
                    <a:pt x="350800" y="222274"/>
                    <a:pt x="353045" y="223582"/>
                    <a:pt x="355102" y="223582"/>
                  </a:cubicBezTo>
                  <a:cubicBezTo>
                    <a:pt x="355850" y="223582"/>
                    <a:pt x="356599" y="223395"/>
                    <a:pt x="357160" y="223208"/>
                  </a:cubicBezTo>
                  <a:cubicBezTo>
                    <a:pt x="362771" y="221154"/>
                    <a:pt x="372311" y="218352"/>
                    <a:pt x="383347" y="218352"/>
                  </a:cubicBezTo>
                  <a:cubicBezTo>
                    <a:pt x="398498" y="218352"/>
                    <a:pt x="416642" y="223769"/>
                    <a:pt x="430110" y="244314"/>
                  </a:cubicBezTo>
                  <a:cubicBezTo>
                    <a:pt x="433290" y="249171"/>
                    <a:pt x="438714" y="252159"/>
                    <a:pt x="444513" y="252346"/>
                  </a:cubicBezTo>
                  <a:cubicBezTo>
                    <a:pt x="463031" y="253466"/>
                    <a:pt x="502499" y="262432"/>
                    <a:pt x="511851" y="318279"/>
                  </a:cubicBezTo>
                  <a:cubicBezTo>
                    <a:pt x="521017" y="372071"/>
                    <a:pt x="505305" y="424742"/>
                    <a:pt x="451060" y="506925"/>
                  </a:cubicBezTo>
                  <a:cubicBezTo>
                    <a:pt x="450499" y="507859"/>
                    <a:pt x="450124" y="508793"/>
                    <a:pt x="450124" y="509727"/>
                  </a:cubicBezTo>
                  <a:lnTo>
                    <a:pt x="444513" y="598633"/>
                  </a:lnTo>
                  <a:cubicBezTo>
                    <a:pt x="444326" y="601808"/>
                    <a:pt x="441894" y="603863"/>
                    <a:pt x="438714" y="603863"/>
                  </a:cubicBezTo>
                  <a:lnTo>
                    <a:pt x="219864" y="603863"/>
                  </a:lnTo>
                  <a:cubicBezTo>
                    <a:pt x="217619" y="603863"/>
                    <a:pt x="215562" y="602929"/>
                    <a:pt x="214626" y="601061"/>
                  </a:cubicBezTo>
                  <a:lnTo>
                    <a:pt x="58812" y="303523"/>
                  </a:lnTo>
                  <a:cubicBezTo>
                    <a:pt x="38985" y="271024"/>
                    <a:pt x="66856" y="240392"/>
                    <a:pt x="95288" y="240392"/>
                  </a:cubicBezTo>
                  <a:cubicBezTo>
                    <a:pt x="108007" y="240392"/>
                    <a:pt x="120727" y="246369"/>
                    <a:pt x="129331" y="260938"/>
                  </a:cubicBezTo>
                  <a:lnTo>
                    <a:pt x="149345" y="291382"/>
                  </a:lnTo>
                  <a:cubicBezTo>
                    <a:pt x="153461" y="297733"/>
                    <a:pt x="159820" y="300535"/>
                    <a:pt x="165993" y="300535"/>
                  </a:cubicBezTo>
                  <a:cubicBezTo>
                    <a:pt x="176281" y="300535"/>
                    <a:pt x="186569" y="292877"/>
                    <a:pt x="186569" y="280549"/>
                  </a:cubicBezTo>
                  <a:lnTo>
                    <a:pt x="186569" y="69116"/>
                  </a:lnTo>
                  <a:cubicBezTo>
                    <a:pt x="186569" y="41473"/>
                    <a:pt x="206957" y="27838"/>
                    <a:pt x="227720" y="27838"/>
                  </a:cubicBezTo>
                  <a:close/>
                  <a:moveTo>
                    <a:pt x="61589" y="4343"/>
                  </a:moveTo>
                  <a:cubicBezTo>
                    <a:pt x="67388" y="-1447"/>
                    <a:pt x="76928" y="-1447"/>
                    <a:pt x="82726" y="4343"/>
                  </a:cubicBezTo>
                  <a:lnTo>
                    <a:pt x="138469" y="60190"/>
                  </a:lnTo>
                  <a:cubicBezTo>
                    <a:pt x="144268" y="65981"/>
                    <a:pt x="144268" y="75506"/>
                    <a:pt x="138469" y="81296"/>
                  </a:cubicBezTo>
                  <a:cubicBezTo>
                    <a:pt x="132483" y="87087"/>
                    <a:pt x="122944" y="87087"/>
                    <a:pt x="116958" y="81296"/>
                  </a:cubicBezTo>
                  <a:lnTo>
                    <a:pt x="86655" y="51412"/>
                  </a:lnTo>
                  <a:lnTo>
                    <a:pt x="86655" y="191497"/>
                  </a:lnTo>
                  <a:cubicBezTo>
                    <a:pt x="86655" y="199715"/>
                    <a:pt x="79921" y="206439"/>
                    <a:pt x="71690" y="206439"/>
                  </a:cubicBezTo>
                  <a:cubicBezTo>
                    <a:pt x="63460" y="206439"/>
                    <a:pt x="56726" y="199715"/>
                    <a:pt x="56726" y="191497"/>
                  </a:cubicBezTo>
                  <a:lnTo>
                    <a:pt x="56726" y="50665"/>
                  </a:lnTo>
                  <a:lnTo>
                    <a:pt x="25113" y="82791"/>
                  </a:lnTo>
                  <a:cubicBezTo>
                    <a:pt x="22120" y="85779"/>
                    <a:pt x="18753" y="87087"/>
                    <a:pt x="14825" y="87087"/>
                  </a:cubicBezTo>
                  <a:cubicBezTo>
                    <a:pt x="11084" y="87087"/>
                    <a:pt x="7156" y="85779"/>
                    <a:pt x="4350" y="82791"/>
                  </a:cubicBezTo>
                  <a:cubicBezTo>
                    <a:pt x="-1449" y="77001"/>
                    <a:pt x="-1449" y="67475"/>
                    <a:pt x="4350" y="61685"/>
                  </a:cubicBezTo>
                  <a:close/>
                </a:path>
              </a:pathLst>
            </a:custGeom>
            <a:solidFill>
              <a:schemeClr val="bg1"/>
            </a:solidFill>
            <a:ln w="38100">
              <a:solidFill>
                <a:schemeClr val="tx1"/>
              </a:solidFill>
            </a:ln>
          </p:spPr>
        </p:sp>
      </p:grpSp>
      <p:pic>
        <p:nvPicPr>
          <p:cNvPr id="88" name="图片 87">
            <a:extLst>
              <a:ext uri="{FF2B5EF4-FFF2-40B4-BE49-F238E27FC236}">
                <a16:creationId xmlns:a16="http://schemas.microsoft.com/office/drawing/2014/main" xmlns="" id="{CBBC87D2-00B3-4958-9E57-2D63193262F5}"/>
              </a:ext>
            </a:extLst>
          </p:cNvPr>
          <p:cNvPicPr>
            <a:picLocks noChangeAspect="1"/>
          </p:cNvPicPr>
          <p:nvPr/>
        </p:nvPicPr>
        <p:blipFill>
          <a:blip r:embed="rId8"/>
          <a:stretch>
            <a:fillRect/>
          </a:stretch>
        </p:blipFill>
        <p:spPr>
          <a:xfrm rot="2162786">
            <a:off x="2461753" y="5105130"/>
            <a:ext cx="2017114" cy="1581887"/>
          </a:xfrm>
          <a:prstGeom prst="rect">
            <a:avLst/>
          </a:prstGeom>
        </p:spPr>
      </p:pic>
      <p:pic>
        <p:nvPicPr>
          <p:cNvPr id="101" name="图片 100">
            <a:extLst>
              <a:ext uri="{FF2B5EF4-FFF2-40B4-BE49-F238E27FC236}">
                <a16:creationId xmlns:a16="http://schemas.microsoft.com/office/drawing/2014/main" xmlns="" id="{672BE164-4FE4-423A-BE3A-B6E54FEFEBA2}"/>
              </a:ext>
            </a:extLst>
          </p:cNvPr>
          <p:cNvPicPr>
            <a:picLocks noChangeAspect="1"/>
          </p:cNvPicPr>
          <p:nvPr/>
        </p:nvPicPr>
        <p:blipFill>
          <a:blip r:embed="rId9"/>
          <a:stretch>
            <a:fillRect/>
          </a:stretch>
        </p:blipFill>
        <p:spPr>
          <a:xfrm flipH="1">
            <a:off x="6727455" y="-87033"/>
            <a:ext cx="1536325" cy="1597290"/>
          </a:xfrm>
          <a:prstGeom prst="rect">
            <a:avLst/>
          </a:prstGeom>
        </p:spPr>
      </p:pic>
      <p:pic>
        <p:nvPicPr>
          <p:cNvPr id="89" name="图片 88">
            <a:extLst>
              <a:ext uri="{FF2B5EF4-FFF2-40B4-BE49-F238E27FC236}">
                <a16:creationId xmlns:a16="http://schemas.microsoft.com/office/drawing/2014/main" xmlns="" id="{77B13800-EB1E-4608-987D-EBFADF3D51F6}"/>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400841" y="6485852"/>
            <a:ext cx="5506218" cy="4533672"/>
          </a:xfrm>
          <a:prstGeom prst="rect">
            <a:avLst/>
          </a:prstGeom>
        </p:spPr>
      </p:pic>
    </p:spTree>
    <p:custDataLst>
      <p:tags r:id="rId1"/>
    </p:custDataLst>
    <p:extLst>
      <p:ext uri="{BB962C8B-B14F-4D97-AF65-F5344CB8AC3E}">
        <p14:creationId xmlns:p14="http://schemas.microsoft.com/office/powerpoint/2010/main" val="414632855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DC20E"/>
        </a:solidFill>
        <a:effectLst/>
      </p:bgPr>
    </p:bg>
    <p:spTree>
      <p:nvGrpSpPr>
        <p:cNvPr id="1" name=""/>
        <p:cNvGrpSpPr/>
        <p:nvPr/>
      </p:nvGrpSpPr>
      <p:grpSpPr>
        <a:xfrm>
          <a:off x="0" y="0"/>
          <a:ext cx="0" cy="0"/>
          <a:chOff x="0" y="0"/>
          <a:chExt cx="0" cy="0"/>
        </a:xfrm>
      </p:grpSpPr>
      <p:sp>
        <p:nvSpPr>
          <p:cNvPr id="44" name="矩形 43">
            <a:extLst>
              <a:ext uri="{FF2B5EF4-FFF2-40B4-BE49-F238E27FC236}">
                <a16:creationId xmlns:a16="http://schemas.microsoft.com/office/drawing/2014/main" xmlns="" id="{1FC51B72-3E05-4806-B2FC-176995BCB0D9}"/>
              </a:ext>
            </a:extLst>
          </p:cNvPr>
          <p:cNvSpPr/>
          <p:nvPr/>
        </p:nvSpPr>
        <p:spPr>
          <a:xfrm>
            <a:off x="0" y="0"/>
            <a:ext cx="12192000" cy="6858000"/>
          </a:xfrm>
          <a:prstGeom prst="rect">
            <a:avLst/>
          </a:prstGeom>
          <a:blipFill dpi="0" rotWithShape="1">
            <a:blip r:embed="rId3">
              <a:alphaModFix amt="47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3229" name="矩形: 圆角 3228">
            <a:extLst>
              <a:ext uri="{FF2B5EF4-FFF2-40B4-BE49-F238E27FC236}">
                <a16:creationId xmlns:a16="http://schemas.microsoft.com/office/drawing/2014/main" xmlns="" id="{C9280762-1852-482C-9466-FBD78A2341F3}"/>
              </a:ext>
            </a:extLst>
          </p:cNvPr>
          <p:cNvSpPr/>
          <p:nvPr/>
        </p:nvSpPr>
        <p:spPr>
          <a:xfrm>
            <a:off x="7348641" y="1627824"/>
            <a:ext cx="3239386" cy="596900"/>
          </a:xfrm>
          <a:prstGeom prst="roundRect">
            <a:avLst>
              <a:gd name="adj" fmla="val 50000"/>
            </a:avLst>
          </a:prstGeom>
          <a:solidFill>
            <a:srgbClr val="4B2E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30" name="文本框 3229">
            <a:extLst>
              <a:ext uri="{FF2B5EF4-FFF2-40B4-BE49-F238E27FC236}">
                <a16:creationId xmlns:a16="http://schemas.microsoft.com/office/drawing/2014/main" xmlns="" id="{B40089B7-0857-4217-A5BE-AD5461A580DB}"/>
              </a:ext>
            </a:extLst>
          </p:cNvPr>
          <p:cNvSpPr txBox="1"/>
          <p:nvPr/>
        </p:nvSpPr>
        <p:spPr>
          <a:xfrm>
            <a:off x="7453454" y="999839"/>
            <a:ext cx="3120873" cy="1200329"/>
          </a:xfrm>
          <a:prstGeom prst="rect">
            <a:avLst/>
          </a:prstGeom>
          <a:noFill/>
        </p:spPr>
        <p:txBody>
          <a:bodyPr wrap="square" rtlCol="0">
            <a:spAutoFit/>
          </a:bodyPr>
          <a:lstStyle/>
          <a:p>
            <a:pPr algn="dist"/>
            <a:r>
              <a:rPr lang="zh-CN" altLang="en-US" sz="7200" b="1" dirty="0">
                <a:ln w="38100">
                  <a:solidFill>
                    <a:schemeClr val="tx1"/>
                  </a:solidFill>
                </a:ln>
                <a:solidFill>
                  <a:srgbClr val="F8BD02"/>
                </a:solidFill>
                <a:latin typeface="站酷锐锐体" panose="00020600040101010101" pitchFamily="18" charset="-122"/>
                <a:ea typeface="站酷锐锐体" panose="00020600040101010101" pitchFamily="18" charset="-122"/>
              </a:rPr>
              <a:t>演示城</a:t>
            </a:r>
          </a:p>
        </p:txBody>
      </p:sp>
      <p:sp>
        <p:nvSpPr>
          <p:cNvPr id="3231" name="文本框 3230">
            <a:extLst>
              <a:ext uri="{FF2B5EF4-FFF2-40B4-BE49-F238E27FC236}">
                <a16:creationId xmlns:a16="http://schemas.microsoft.com/office/drawing/2014/main" xmlns="" id="{123E3A0D-19EB-47B6-90B6-AD9508A21247}"/>
              </a:ext>
            </a:extLst>
          </p:cNvPr>
          <p:cNvSpPr txBox="1"/>
          <p:nvPr/>
        </p:nvSpPr>
        <p:spPr>
          <a:xfrm>
            <a:off x="7376558" y="962819"/>
            <a:ext cx="3120873" cy="1200329"/>
          </a:xfrm>
          <a:prstGeom prst="rect">
            <a:avLst/>
          </a:prstGeom>
          <a:noFill/>
        </p:spPr>
        <p:txBody>
          <a:bodyPr wrap="square" rtlCol="0">
            <a:spAutoFit/>
          </a:bodyPr>
          <a:lstStyle/>
          <a:p>
            <a:pPr algn="dist"/>
            <a:r>
              <a:rPr lang="zh-CN" altLang="en-US" sz="7200" b="1" dirty="0">
                <a:ln w="38100">
                  <a:solidFill>
                    <a:schemeClr val="tx1"/>
                  </a:solidFill>
                </a:ln>
                <a:solidFill>
                  <a:schemeClr val="bg1"/>
                </a:solidFill>
                <a:latin typeface="站酷锐锐体" panose="00020600040101010101" pitchFamily="18" charset="-122"/>
                <a:ea typeface="站酷锐锐体" panose="00020600040101010101" pitchFamily="18" charset="-122"/>
              </a:rPr>
              <a:t>演示城</a:t>
            </a:r>
          </a:p>
        </p:txBody>
      </p:sp>
      <p:sp>
        <p:nvSpPr>
          <p:cNvPr id="3226" name="矩形: 圆角 3225">
            <a:extLst>
              <a:ext uri="{FF2B5EF4-FFF2-40B4-BE49-F238E27FC236}">
                <a16:creationId xmlns:a16="http://schemas.microsoft.com/office/drawing/2014/main" xmlns="" id="{7E4AFF78-A659-4136-AFAD-81554FD01908}"/>
              </a:ext>
            </a:extLst>
          </p:cNvPr>
          <p:cNvSpPr/>
          <p:nvPr/>
        </p:nvSpPr>
        <p:spPr>
          <a:xfrm rot="180325">
            <a:off x="554207" y="1051253"/>
            <a:ext cx="6431331" cy="5084513"/>
          </a:xfrm>
          <a:prstGeom prst="roundRect">
            <a:avLst>
              <a:gd name="adj" fmla="val 3528"/>
            </a:avLst>
          </a:prstGeom>
          <a:solidFill>
            <a:srgbClr val="7786F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28" name="矩形: 圆角 3227">
            <a:extLst>
              <a:ext uri="{FF2B5EF4-FFF2-40B4-BE49-F238E27FC236}">
                <a16:creationId xmlns:a16="http://schemas.microsoft.com/office/drawing/2014/main" xmlns="" id="{F678E186-FC82-491C-B643-CC288937B26C}"/>
              </a:ext>
            </a:extLst>
          </p:cNvPr>
          <p:cNvSpPr/>
          <p:nvPr/>
        </p:nvSpPr>
        <p:spPr>
          <a:xfrm rot="180325">
            <a:off x="759104" y="1248040"/>
            <a:ext cx="6010722" cy="4649138"/>
          </a:xfrm>
          <a:prstGeom prst="roundRect">
            <a:avLst>
              <a:gd name="adj" fmla="val 3528"/>
            </a:avLst>
          </a:prstGeom>
          <a:solidFill>
            <a:srgbClr val="4B2EFA"/>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35" name="图片 3234">
            <a:extLst>
              <a:ext uri="{FF2B5EF4-FFF2-40B4-BE49-F238E27FC236}">
                <a16:creationId xmlns:a16="http://schemas.microsoft.com/office/drawing/2014/main" xmlns="" id="{5C573323-C4BE-4851-BB4C-1EA74E033CF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9733641">
            <a:off x="-138702" y="2202680"/>
            <a:ext cx="1626829" cy="885364"/>
          </a:xfrm>
          <a:prstGeom prst="rect">
            <a:avLst/>
          </a:prstGeom>
        </p:spPr>
      </p:pic>
      <p:pic>
        <p:nvPicPr>
          <p:cNvPr id="3241" name="图片 3240">
            <a:extLst>
              <a:ext uri="{FF2B5EF4-FFF2-40B4-BE49-F238E27FC236}">
                <a16:creationId xmlns:a16="http://schemas.microsoft.com/office/drawing/2014/main" xmlns="" id="{789046F1-C2EC-4268-8917-F138BD768DB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81919" y="4840573"/>
            <a:ext cx="744468" cy="737370"/>
          </a:xfrm>
          <a:prstGeom prst="rect">
            <a:avLst/>
          </a:prstGeom>
        </p:spPr>
      </p:pic>
      <p:sp>
        <p:nvSpPr>
          <p:cNvPr id="3278" name="文本框 3277">
            <a:extLst>
              <a:ext uri="{FF2B5EF4-FFF2-40B4-BE49-F238E27FC236}">
                <a16:creationId xmlns:a16="http://schemas.microsoft.com/office/drawing/2014/main" xmlns="" id="{89402B01-7993-4B3B-8E79-B483495ED02A}"/>
              </a:ext>
            </a:extLst>
          </p:cNvPr>
          <p:cNvSpPr txBox="1"/>
          <p:nvPr/>
        </p:nvSpPr>
        <p:spPr>
          <a:xfrm>
            <a:off x="10574328" y="585768"/>
            <a:ext cx="3105150" cy="2646878"/>
          </a:xfrm>
          <a:prstGeom prst="rect">
            <a:avLst/>
          </a:prstGeom>
          <a:noFill/>
        </p:spPr>
        <p:txBody>
          <a:bodyPr wrap="square" rtlCol="0">
            <a:spAutoFit/>
          </a:bodyPr>
          <a:lstStyle/>
          <a:p>
            <a:r>
              <a:rPr lang="zh-CN" altLang="en-US" sz="16600" dirty="0">
                <a:solidFill>
                  <a:schemeClr val="tx1">
                    <a:lumMod val="85000"/>
                    <a:lumOff val="15000"/>
                  </a:schemeClr>
                </a:solidFill>
                <a:latin typeface="迷你简汉真广标" panose="02010609000101010101" pitchFamily="49" charset="-122"/>
                <a:ea typeface="迷你简汉真广标" panose="02010609000101010101" pitchFamily="49" charset="-122"/>
              </a:rPr>
              <a:t>”</a:t>
            </a:r>
          </a:p>
        </p:txBody>
      </p:sp>
      <p:sp>
        <p:nvSpPr>
          <p:cNvPr id="3284" name="矩形 3283">
            <a:extLst>
              <a:ext uri="{FF2B5EF4-FFF2-40B4-BE49-F238E27FC236}">
                <a16:creationId xmlns:a16="http://schemas.microsoft.com/office/drawing/2014/main" xmlns="" id="{BB12D835-C987-4785-886F-0365052D5831}"/>
              </a:ext>
            </a:extLst>
          </p:cNvPr>
          <p:cNvSpPr/>
          <p:nvPr/>
        </p:nvSpPr>
        <p:spPr>
          <a:xfrm>
            <a:off x="8318389" y="2645362"/>
            <a:ext cx="2583712" cy="956930"/>
          </a:xfrm>
          <a:prstGeom prst="rect">
            <a:avLst/>
          </a:prstGeom>
          <a:solidFill>
            <a:srgbClr val="FF2B58"/>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56" name="任意多边形: 形状 4555">
            <a:extLst>
              <a:ext uri="{FF2B5EF4-FFF2-40B4-BE49-F238E27FC236}">
                <a16:creationId xmlns:a16="http://schemas.microsoft.com/office/drawing/2014/main" xmlns="" id="{6DF9DA55-B682-485C-8ED9-066D98116DBE}"/>
              </a:ext>
            </a:extLst>
          </p:cNvPr>
          <p:cNvSpPr/>
          <p:nvPr/>
        </p:nvSpPr>
        <p:spPr>
          <a:xfrm>
            <a:off x="7373496" y="2545695"/>
            <a:ext cx="4415002" cy="1389795"/>
          </a:xfrm>
          <a:custGeom>
            <a:avLst/>
            <a:gdLst>
              <a:gd name="connsiteX0" fmla="*/ 93144 w 4415002"/>
              <a:gd name="connsiteY0" fmla="*/ 0 h 1389795"/>
              <a:gd name="connsiteX1" fmla="*/ 2280720 w 4415002"/>
              <a:gd name="connsiteY1" fmla="*/ 0 h 1389795"/>
              <a:gd name="connsiteX2" fmla="*/ 2297655 w 4415002"/>
              <a:gd name="connsiteY2" fmla="*/ 46271 h 1389795"/>
              <a:gd name="connsiteX3" fmla="*/ 3088392 w 4415002"/>
              <a:gd name="connsiteY3" fmla="*/ 570407 h 1389795"/>
              <a:gd name="connsiteX4" fmla="*/ 3879129 w 4415002"/>
              <a:gd name="connsiteY4" fmla="*/ 46271 h 1389795"/>
              <a:gd name="connsiteX5" fmla="*/ 3896065 w 4415002"/>
              <a:gd name="connsiteY5" fmla="*/ 0 h 1389795"/>
              <a:gd name="connsiteX6" fmla="*/ 4321858 w 4415002"/>
              <a:gd name="connsiteY6" fmla="*/ 0 h 1389795"/>
              <a:gd name="connsiteX7" fmla="*/ 4415002 w 4415002"/>
              <a:gd name="connsiteY7" fmla="*/ 93144 h 1389795"/>
              <a:gd name="connsiteX8" fmla="*/ 4415002 w 4415002"/>
              <a:gd name="connsiteY8" fmla="*/ 1296651 h 1389795"/>
              <a:gd name="connsiteX9" fmla="*/ 4321858 w 4415002"/>
              <a:gd name="connsiteY9" fmla="*/ 1389795 h 1389795"/>
              <a:gd name="connsiteX10" fmla="*/ 93144 w 4415002"/>
              <a:gd name="connsiteY10" fmla="*/ 1389795 h 1389795"/>
              <a:gd name="connsiteX11" fmla="*/ 0 w 4415002"/>
              <a:gd name="connsiteY11" fmla="*/ 1296651 h 1389795"/>
              <a:gd name="connsiteX12" fmla="*/ 0 w 4415002"/>
              <a:gd name="connsiteY12" fmla="*/ 93144 h 1389795"/>
              <a:gd name="connsiteX13" fmla="*/ 93144 w 4415002"/>
              <a:gd name="connsiteY13" fmla="*/ 0 h 1389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15002" h="1389795">
                <a:moveTo>
                  <a:pt x="93144" y="0"/>
                </a:moveTo>
                <a:lnTo>
                  <a:pt x="2280720" y="0"/>
                </a:lnTo>
                <a:lnTo>
                  <a:pt x="2297655" y="46271"/>
                </a:lnTo>
                <a:cubicBezTo>
                  <a:pt x="2427933" y="354284"/>
                  <a:pt x="2732924" y="570407"/>
                  <a:pt x="3088392" y="570407"/>
                </a:cubicBezTo>
                <a:cubicBezTo>
                  <a:pt x="3443861" y="570407"/>
                  <a:pt x="3748851" y="354284"/>
                  <a:pt x="3879129" y="46271"/>
                </a:cubicBezTo>
                <a:lnTo>
                  <a:pt x="3896065" y="0"/>
                </a:lnTo>
                <a:lnTo>
                  <a:pt x="4321858" y="0"/>
                </a:lnTo>
                <a:cubicBezTo>
                  <a:pt x="4373300" y="0"/>
                  <a:pt x="4415002" y="41702"/>
                  <a:pt x="4415002" y="93144"/>
                </a:cubicBezTo>
                <a:lnTo>
                  <a:pt x="4415002" y="1296651"/>
                </a:lnTo>
                <a:cubicBezTo>
                  <a:pt x="4415002" y="1348093"/>
                  <a:pt x="4373300" y="1389795"/>
                  <a:pt x="4321858" y="1389795"/>
                </a:cubicBezTo>
                <a:lnTo>
                  <a:pt x="93144" y="1389795"/>
                </a:lnTo>
                <a:cubicBezTo>
                  <a:pt x="41702" y="1389795"/>
                  <a:pt x="0" y="1348093"/>
                  <a:pt x="0" y="1296651"/>
                </a:cubicBezTo>
                <a:lnTo>
                  <a:pt x="0" y="93144"/>
                </a:lnTo>
                <a:cubicBezTo>
                  <a:pt x="0" y="41702"/>
                  <a:pt x="41702" y="0"/>
                  <a:pt x="93144" y="0"/>
                </a:cubicBezTo>
                <a:close/>
              </a:path>
            </a:pathLst>
          </a:custGeom>
          <a:solidFill>
            <a:srgbClr val="4B2EFA"/>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521" name="文本框 4520">
            <a:extLst>
              <a:ext uri="{FF2B5EF4-FFF2-40B4-BE49-F238E27FC236}">
                <a16:creationId xmlns:a16="http://schemas.microsoft.com/office/drawing/2014/main" xmlns="" id="{BEEAB903-D0EF-4D7E-B3A8-1E47C7DCC590}"/>
              </a:ext>
            </a:extLst>
          </p:cNvPr>
          <p:cNvSpPr txBox="1"/>
          <p:nvPr/>
        </p:nvSpPr>
        <p:spPr>
          <a:xfrm>
            <a:off x="7589035" y="2717373"/>
            <a:ext cx="2770863" cy="523220"/>
          </a:xfrm>
          <a:prstGeom prst="rect">
            <a:avLst/>
          </a:prstGeom>
          <a:noFill/>
        </p:spPr>
        <p:txBody>
          <a:bodyPr wrap="square" rtlCol="0">
            <a:spAutoFit/>
          </a:bodyPr>
          <a:lstStyle/>
          <a:p>
            <a:r>
              <a:rPr lang="zh-CN" altLang="en-US" sz="2800" b="1" dirty="0">
                <a:ln w="38100">
                  <a:noFill/>
                </a:ln>
                <a:solidFill>
                  <a:schemeClr val="bg1"/>
                </a:solidFill>
                <a:latin typeface="站酷锐锐体" panose="00020600040101010101" pitchFamily="18" charset="-122"/>
                <a:ea typeface="站酷锐锐体" panose="00020600040101010101" pitchFamily="18" charset="-122"/>
              </a:rPr>
              <a:t>狗子村副本</a:t>
            </a:r>
            <a:r>
              <a:rPr lang="en-US" altLang="zh-CN" sz="2800" b="1" dirty="0">
                <a:ln w="38100">
                  <a:noFill/>
                </a:ln>
                <a:solidFill>
                  <a:schemeClr val="bg1"/>
                </a:solidFill>
                <a:latin typeface="站酷锐锐体" panose="00020600040101010101" pitchFamily="18" charset="-122"/>
                <a:ea typeface="站酷锐锐体" panose="00020600040101010101" pitchFamily="18" charset="-122"/>
              </a:rPr>
              <a:t>03</a:t>
            </a:r>
            <a:endParaRPr lang="zh-CN" altLang="en-US" sz="2800" b="1" dirty="0">
              <a:ln w="38100">
                <a:noFill/>
              </a:ln>
              <a:solidFill>
                <a:schemeClr val="bg1"/>
              </a:solidFill>
              <a:latin typeface="站酷锐锐体" panose="00020600040101010101" pitchFamily="18" charset="-122"/>
              <a:ea typeface="站酷锐锐体" panose="00020600040101010101" pitchFamily="18" charset="-122"/>
            </a:endParaRPr>
          </a:p>
        </p:txBody>
      </p:sp>
      <p:sp>
        <p:nvSpPr>
          <p:cNvPr id="4522" name="文本框 4521">
            <a:extLst>
              <a:ext uri="{FF2B5EF4-FFF2-40B4-BE49-F238E27FC236}">
                <a16:creationId xmlns:a16="http://schemas.microsoft.com/office/drawing/2014/main" xmlns="" id="{37806364-6043-4797-9EA1-B2BE03044189}"/>
              </a:ext>
            </a:extLst>
          </p:cNvPr>
          <p:cNvSpPr txBox="1"/>
          <p:nvPr/>
        </p:nvSpPr>
        <p:spPr>
          <a:xfrm>
            <a:off x="7560999" y="3268985"/>
            <a:ext cx="4275404" cy="400110"/>
          </a:xfrm>
          <a:prstGeom prst="rect">
            <a:avLst/>
          </a:prstGeom>
          <a:noFill/>
        </p:spPr>
        <p:txBody>
          <a:bodyPr wrap="square" rtlCol="0">
            <a:spAutoFit/>
          </a:bodyPr>
          <a:lstStyle/>
          <a:p>
            <a:r>
              <a:rPr lang="en-US" altLang="zh-CN" sz="2000" b="1" dirty="0">
                <a:ln w="38100">
                  <a:noFill/>
                </a:ln>
                <a:solidFill>
                  <a:schemeClr val="bg1"/>
                </a:solidFill>
                <a:latin typeface="微软雅黑" panose="020B0503020204020204" pitchFamily="34" charset="-122"/>
                <a:ea typeface="微软雅黑" panose="020B0503020204020204" pitchFamily="34" charset="-122"/>
              </a:rPr>
              <a:t>This is the title This is the title</a:t>
            </a:r>
            <a:endParaRPr lang="zh-CN" altLang="en-US" sz="2000" b="1" dirty="0">
              <a:ln w="38100">
                <a:noFill/>
              </a:ln>
              <a:solidFill>
                <a:schemeClr val="bg1"/>
              </a:solidFill>
              <a:latin typeface="微软雅黑" panose="020B0503020204020204" pitchFamily="34" charset="-122"/>
              <a:ea typeface="微软雅黑" panose="020B0503020204020204" pitchFamily="34" charset="-122"/>
            </a:endParaRPr>
          </a:p>
        </p:txBody>
      </p:sp>
      <p:pic>
        <p:nvPicPr>
          <p:cNvPr id="4528" name="图片 4527">
            <a:extLst>
              <a:ext uri="{FF2B5EF4-FFF2-40B4-BE49-F238E27FC236}">
                <a16:creationId xmlns:a16="http://schemas.microsoft.com/office/drawing/2014/main" xmlns="" id="{DD866698-B803-4265-BAA4-0F3C9A7DDDF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290688" y="2311245"/>
            <a:ext cx="767440" cy="787226"/>
          </a:xfrm>
          <a:prstGeom prst="rect">
            <a:avLst/>
          </a:prstGeom>
        </p:spPr>
      </p:pic>
      <p:pic>
        <p:nvPicPr>
          <p:cNvPr id="4529" name="图片 4528">
            <a:extLst>
              <a:ext uri="{FF2B5EF4-FFF2-40B4-BE49-F238E27FC236}">
                <a16:creationId xmlns:a16="http://schemas.microsoft.com/office/drawing/2014/main" xmlns="" id="{F2B1AE33-71AA-4CBD-B709-9E94E4A3CEF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4205921">
            <a:off x="7582705" y="2262378"/>
            <a:ext cx="574631" cy="558486"/>
          </a:xfrm>
          <a:prstGeom prst="rect">
            <a:avLst/>
          </a:prstGeom>
        </p:spPr>
      </p:pic>
      <p:pic>
        <p:nvPicPr>
          <p:cNvPr id="4543" name="图片 4542">
            <a:extLst>
              <a:ext uri="{FF2B5EF4-FFF2-40B4-BE49-F238E27FC236}">
                <a16:creationId xmlns:a16="http://schemas.microsoft.com/office/drawing/2014/main" xmlns="" id="{D6A5DF4E-DBE3-45EA-8971-45008BABFBC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55342" y="886151"/>
            <a:ext cx="8639613" cy="7113625"/>
          </a:xfrm>
          <a:prstGeom prst="rect">
            <a:avLst/>
          </a:prstGeom>
        </p:spPr>
      </p:pic>
      <p:grpSp>
        <p:nvGrpSpPr>
          <p:cNvPr id="3266" name="组合 3265">
            <a:extLst>
              <a:ext uri="{FF2B5EF4-FFF2-40B4-BE49-F238E27FC236}">
                <a16:creationId xmlns:a16="http://schemas.microsoft.com/office/drawing/2014/main" xmlns="" id="{C20EFFCD-1E6F-4ECC-8F63-4510742CC505}"/>
              </a:ext>
            </a:extLst>
          </p:cNvPr>
          <p:cNvGrpSpPr/>
          <p:nvPr/>
        </p:nvGrpSpPr>
        <p:grpSpPr>
          <a:xfrm rot="17179046">
            <a:off x="1516344" y="2921273"/>
            <a:ext cx="1284736" cy="1168321"/>
            <a:chOff x="1968498" y="2163741"/>
            <a:chExt cx="1371601" cy="1247315"/>
          </a:xfrm>
        </p:grpSpPr>
        <p:sp>
          <p:nvSpPr>
            <p:cNvPr id="3263" name="弧形 3262">
              <a:extLst>
                <a:ext uri="{FF2B5EF4-FFF2-40B4-BE49-F238E27FC236}">
                  <a16:creationId xmlns:a16="http://schemas.microsoft.com/office/drawing/2014/main" xmlns="" id="{310F1263-08E9-4FE3-9432-AF1EFF52175F}"/>
                </a:ext>
              </a:extLst>
            </p:cNvPr>
            <p:cNvSpPr/>
            <p:nvPr/>
          </p:nvSpPr>
          <p:spPr>
            <a:xfrm rot="15351911">
              <a:off x="2197099" y="2268056"/>
              <a:ext cx="1143000" cy="1143000"/>
            </a:xfrm>
            <a:prstGeom prst="arc">
              <a:avLst>
                <a:gd name="adj1" fmla="val 16200000"/>
                <a:gd name="adj2" fmla="val 19273183"/>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265" name="弧形 3264">
              <a:extLst>
                <a:ext uri="{FF2B5EF4-FFF2-40B4-BE49-F238E27FC236}">
                  <a16:creationId xmlns:a16="http://schemas.microsoft.com/office/drawing/2014/main" xmlns="" id="{7DB87328-FA99-4F75-B6C4-8A2AF0154301}"/>
                </a:ext>
              </a:extLst>
            </p:cNvPr>
            <p:cNvSpPr/>
            <p:nvPr/>
          </p:nvSpPr>
          <p:spPr>
            <a:xfrm rot="14875634">
              <a:off x="1968498" y="2163741"/>
              <a:ext cx="1143000" cy="1143000"/>
            </a:xfrm>
            <a:prstGeom prst="arc">
              <a:avLst>
                <a:gd name="adj1" fmla="val 16200000"/>
                <a:gd name="adj2" fmla="val 20998655"/>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3267" name="组合 3266">
            <a:extLst>
              <a:ext uri="{FF2B5EF4-FFF2-40B4-BE49-F238E27FC236}">
                <a16:creationId xmlns:a16="http://schemas.microsoft.com/office/drawing/2014/main" xmlns="" id="{8E57878B-0C67-41CC-9C36-F2CBC50AAE41}"/>
              </a:ext>
            </a:extLst>
          </p:cNvPr>
          <p:cNvGrpSpPr/>
          <p:nvPr/>
        </p:nvGrpSpPr>
        <p:grpSpPr>
          <a:xfrm rot="4104908" flipH="1">
            <a:off x="4567593" y="2932918"/>
            <a:ext cx="1284736" cy="1168321"/>
            <a:chOff x="1968498" y="2163741"/>
            <a:chExt cx="1371601" cy="1247315"/>
          </a:xfrm>
        </p:grpSpPr>
        <p:sp>
          <p:nvSpPr>
            <p:cNvPr id="3268" name="弧形 3267">
              <a:extLst>
                <a:ext uri="{FF2B5EF4-FFF2-40B4-BE49-F238E27FC236}">
                  <a16:creationId xmlns:a16="http://schemas.microsoft.com/office/drawing/2014/main" xmlns="" id="{9EB340C7-F361-41A3-BB19-FD73A93BD6A6}"/>
                </a:ext>
              </a:extLst>
            </p:cNvPr>
            <p:cNvSpPr/>
            <p:nvPr/>
          </p:nvSpPr>
          <p:spPr>
            <a:xfrm rot="15351911">
              <a:off x="2197099" y="2268056"/>
              <a:ext cx="1143000" cy="1143000"/>
            </a:xfrm>
            <a:prstGeom prst="arc">
              <a:avLst>
                <a:gd name="adj1" fmla="val 16200000"/>
                <a:gd name="adj2" fmla="val 19273183"/>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269" name="弧形 3268">
              <a:extLst>
                <a:ext uri="{FF2B5EF4-FFF2-40B4-BE49-F238E27FC236}">
                  <a16:creationId xmlns:a16="http://schemas.microsoft.com/office/drawing/2014/main" xmlns="" id="{B766AF9C-D6A8-46D7-9EB5-123ED97C5D2D}"/>
                </a:ext>
              </a:extLst>
            </p:cNvPr>
            <p:cNvSpPr/>
            <p:nvPr/>
          </p:nvSpPr>
          <p:spPr>
            <a:xfrm rot="14875634">
              <a:off x="1968498" y="2163741"/>
              <a:ext cx="1143000" cy="1143000"/>
            </a:xfrm>
            <a:prstGeom prst="arc">
              <a:avLst>
                <a:gd name="adj1" fmla="val 16200000"/>
                <a:gd name="adj2" fmla="val 20998655"/>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4547" name="矩形: 圆角 4546">
            <a:extLst>
              <a:ext uri="{FF2B5EF4-FFF2-40B4-BE49-F238E27FC236}">
                <a16:creationId xmlns:a16="http://schemas.microsoft.com/office/drawing/2014/main" xmlns="" id="{270F7B78-3773-48B0-9809-B0681084C8B8}"/>
              </a:ext>
            </a:extLst>
          </p:cNvPr>
          <p:cNvSpPr/>
          <p:nvPr/>
        </p:nvSpPr>
        <p:spPr>
          <a:xfrm>
            <a:off x="5470164" y="-1222518"/>
            <a:ext cx="645467" cy="645467"/>
          </a:xfrm>
          <a:prstGeom prst="roundRect">
            <a:avLst>
              <a:gd name="adj" fmla="val 26008"/>
            </a:avLst>
          </a:prstGeom>
          <a:solidFill>
            <a:srgbClr val="FDC40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548" name="矩形: 圆角 4547">
            <a:extLst>
              <a:ext uri="{FF2B5EF4-FFF2-40B4-BE49-F238E27FC236}">
                <a16:creationId xmlns:a16="http://schemas.microsoft.com/office/drawing/2014/main" xmlns="" id="{E5E3E64E-EED2-4A70-B4BD-216CA03B1B7F}"/>
              </a:ext>
            </a:extLst>
          </p:cNvPr>
          <p:cNvSpPr/>
          <p:nvPr/>
        </p:nvSpPr>
        <p:spPr>
          <a:xfrm>
            <a:off x="6581047" y="-1222519"/>
            <a:ext cx="645467" cy="645467"/>
          </a:xfrm>
          <a:prstGeom prst="roundRect">
            <a:avLst>
              <a:gd name="adj" fmla="val 26008"/>
            </a:avLst>
          </a:prstGeom>
          <a:solidFill>
            <a:srgbClr val="FF6587"/>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549" name="矩形: 圆角 4548">
            <a:extLst>
              <a:ext uri="{FF2B5EF4-FFF2-40B4-BE49-F238E27FC236}">
                <a16:creationId xmlns:a16="http://schemas.microsoft.com/office/drawing/2014/main" xmlns="" id="{97FC3EAD-BA79-4659-BB5B-431BE8161292}"/>
              </a:ext>
            </a:extLst>
          </p:cNvPr>
          <p:cNvSpPr/>
          <p:nvPr/>
        </p:nvSpPr>
        <p:spPr>
          <a:xfrm>
            <a:off x="7691930" y="-1222520"/>
            <a:ext cx="645467" cy="645467"/>
          </a:xfrm>
          <a:prstGeom prst="roundRect">
            <a:avLst>
              <a:gd name="adj" fmla="val 26008"/>
            </a:avLst>
          </a:prstGeom>
          <a:solidFill>
            <a:srgbClr val="4B2EFA"/>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550" name="矩形: 圆角 4549">
            <a:extLst>
              <a:ext uri="{FF2B5EF4-FFF2-40B4-BE49-F238E27FC236}">
                <a16:creationId xmlns:a16="http://schemas.microsoft.com/office/drawing/2014/main" xmlns="" id="{ACF6AA48-7C41-413A-8E09-F77268A9AFF2}"/>
              </a:ext>
            </a:extLst>
          </p:cNvPr>
          <p:cNvSpPr/>
          <p:nvPr/>
        </p:nvSpPr>
        <p:spPr>
          <a:xfrm>
            <a:off x="8802814" y="-1222521"/>
            <a:ext cx="645467" cy="645467"/>
          </a:xfrm>
          <a:prstGeom prst="roundRect">
            <a:avLst>
              <a:gd name="adj" fmla="val 26008"/>
            </a:avLst>
          </a:prstGeom>
          <a:solidFill>
            <a:srgbClr val="2F2E40"/>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551" name="矩形: 圆角 4550">
            <a:extLst>
              <a:ext uri="{FF2B5EF4-FFF2-40B4-BE49-F238E27FC236}">
                <a16:creationId xmlns:a16="http://schemas.microsoft.com/office/drawing/2014/main" xmlns="" id="{D5660FED-1264-4F7C-8F23-3C1BF845D7DE}"/>
              </a:ext>
            </a:extLst>
          </p:cNvPr>
          <p:cNvSpPr/>
          <p:nvPr/>
        </p:nvSpPr>
        <p:spPr>
          <a:xfrm>
            <a:off x="7380580" y="4168146"/>
            <a:ext cx="4415002" cy="2184819"/>
          </a:xfrm>
          <a:prstGeom prst="roundRect">
            <a:avLst>
              <a:gd name="adj" fmla="val 6702"/>
            </a:avLst>
          </a:prstGeom>
          <a:solidFill>
            <a:srgbClr val="4B2EFA"/>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552" name="组合 4551">
            <a:extLst>
              <a:ext uri="{FF2B5EF4-FFF2-40B4-BE49-F238E27FC236}">
                <a16:creationId xmlns:a16="http://schemas.microsoft.com/office/drawing/2014/main" xmlns="" id="{4D223B9B-A1AC-4CF8-8E45-430F4E2A5D8E}"/>
              </a:ext>
            </a:extLst>
          </p:cNvPr>
          <p:cNvGrpSpPr/>
          <p:nvPr/>
        </p:nvGrpSpPr>
        <p:grpSpPr>
          <a:xfrm>
            <a:off x="7543058" y="4405842"/>
            <a:ext cx="4287379" cy="2033718"/>
            <a:chOff x="7549024" y="4354782"/>
            <a:chExt cx="4287379" cy="2033718"/>
          </a:xfrm>
        </p:grpSpPr>
        <p:sp>
          <p:nvSpPr>
            <p:cNvPr id="4524" name="文本框 4523">
              <a:extLst>
                <a:ext uri="{FF2B5EF4-FFF2-40B4-BE49-F238E27FC236}">
                  <a16:creationId xmlns:a16="http://schemas.microsoft.com/office/drawing/2014/main" xmlns="" id="{EE225BC6-FA0E-4D4B-BA9B-669705F38A8A}"/>
                </a:ext>
              </a:extLst>
            </p:cNvPr>
            <p:cNvSpPr txBox="1"/>
            <p:nvPr/>
          </p:nvSpPr>
          <p:spPr>
            <a:xfrm>
              <a:off x="7560999" y="4354782"/>
              <a:ext cx="4275404" cy="369332"/>
            </a:xfrm>
            <a:prstGeom prst="rect">
              <a:avLst/>
            </a:prstGeom>
            <a:noFill/>
          </p:spPr>
          <p:txBody>
            <a:bodyPr wrap="square" rtlCol="0">
              <a:spAutoFit/>
            </a:bodyPr>
            <a:lstStyle/>
            <a:p>
              <a:r>
                <a:rPr lang="en-US" altLang="zh-CN" b="1" dirty="0">
                  <a:ln w="38100">
                    <a:noFill/>
                  </a:ln>
                  <a:solidFill>
                    <a:schemeClr val="bg1"/>
                  </a:solidFill>
                  <a:latin typeface="微软雅黑" panose="020B0503020204020204" pitchFamily="34" charset="-122"/>
                  <a:ea typeface="微软雅黑" panose="020B0503020204020204" pitchFamily="34" charset="-122"/>
                </a:rPr>
                <a:t>Gou </a:t>
              </a:r>
              <a:r>
                <a:rPr lang="en-US" altLang="zh-CN" b="1" dirty="0" err="1">
                  <a:ln w="38100">
                    <a:noFill/>
                  </a:ln>
                  <a:solidFill>
                    <a:schemeClr val="bg1"/>
                  </a:solidFill>
                  <a:latin typeface="微软雅黑" panose="020B0503020204020204" pitchFamily="34" charset="-122"/>
                  <a:ea typeface="微软雅黑" panose="020B0503020204020204" pitchFamily="34" charset="-122"/>
                </a:rPr>
                <a:t>zi</a:t>
              </a:r>
              <a:r>
                <a:rPr lang="en-US" altLang="zh-CN" b="1" dirty="0">
                  <a:ln w="38100">
                    <a:noFill/>
                  </a:ln>
                  <a:solidFill>
                    <a:schemeClr val="bg1"/>
                  </a:solidFill>
                  <a:latin typeface="微软雅黑" panose="020B0503020204020204" pitchFamily="34" charset="-122"/>
                  <a:ea typeface="微软雅黑" panose="020B0503020204020204" pitchFamily="34" charset="-122"/>
                </a:rPr>
                <a:t> </a:t>
              </a:r>
              <a:r>
                <a:rPr lang="en-US" altLang="zh-CN" b="1" dirty="0" err="1">
                  <a:ln w="38100">
                    <a:noFill/>
                  </a:ln>
                  <a:solidFill>
                    <a:schemeClr val="bg1"/>
                  </a:solidFill>
                  <a:latin typeface="微软雅黑" panose="020B0503020204020204" pitchFamily="34" charset="-122"/>
                  <a:ea typeface="微软雅黑" panose="020B0503020204020204" pitchFamily="34" charset="-122"/>
                </a:rPr>
                <a:t>cun</a:t>
              </a:r>
              <a:r>
                <a:rPr lang="en-US" altLang="zh-CN" b="1" dirty="0">
                  <a:ln w="38100">
                    <a:noFill/>
                  </a:ln>
                  <a:solidFill>
                    <a:schemeClr val="bg1"/>
                  </a:solidFill>
                  <a:latin typeface="微软雅黑" panose="020B0503020204020204" pitchFamily="34" charset="-122"/>
                  <a:ea typeface="微软雅黑" panose="020B0503020204020204" pitchFamily="34" charset="-122"/>
                </a:rPr>
                <a:t> de </a:t>
              </a:r>
              <a:r>
                <a:rPr lang="en-US" altLang="zh-CN" b="1" dirty="0" err="1">
                  <a:ln w="38100">
                    <a:noFill/>
                  </a:ln>
                  <a:solidFill>
                    <a:schemeClr val="bg1"/>
                  </a:solidFill>
                  <a:latin typeface="微软雅黑" panose="020B0503020204020204" pitchFamily="34" charset="-122"/>
                  <a:ea typeface="微软雅黑" panose="020B0503020204020204" pitchFamily="34" charset="-122"/>
                </a:rPr>
                <a:t>fu</a:t>
              </a:r>
              <a:r>
                <a:rPr lang="en-US" altLang="zh-CN" b="1" dirty="0">
                  <a:ln w="38100">
                    <a:noFill/>
                  </a:ln>
                  <a:solidFill>
                    <a:schemeClr val="bg1"/>
                  </a:solidFill>
                  <a:latin typeface="微软雅黑" panose="020B0503020204020204" pitchFamily="34" charset="-122"/>
                  <a:ea typeface="微软雅黑" panose="020B0503020204020204" pitchFamily="34" charset="-122"/>
                </a:rPr>
                <a:t> ben ren </a:t>
              </a:r>
              <a:r>
                <a:rPr lang="en-US" altLang="zh-CN" b="1" dirty="0" err="1">
                  <a:ln w="38100">
                    <a:noFill/>
                  </a:ln>
                  <a:solidFill>
                    <a:schemeClr val="bg1"/>
                  </a:solidFill>
                  <a:latin typeface="微软雅黑" panose="020B0503020204020204" pitchFamily="34" charset="-122"/>
                  <a:ea typeface="微软雅黑" panose="020B0503020204020204" pitchFamily="34" charset="-122"/>
                </a:rPr>
                <a:t>wu</a:t>
              </a:r>
              <a:r>
                <a:rPr lang="en-US" altLang="zh-CN" b="1" dirty="0">
                  <a:ln w="38100">
                    <a:noFill/>
                  </a:ln>
                  <a:solidFill>
                    <a:schemeClr val="bg1"/>
                  </a:solidFill>
                  <a:latin typeface="微软雅黑" panose="020B0503020204020204" pitchFamily="34" charset="-122"/>
                  <a:ea typeface="微软雅黑" panose="020B0503020204020204" pitchFamily="34" charset="-122"/>
                </a:rPr>
                <a:t> </a:t>
              </a:r>
              <a:endParaRPr lang="zh-CN" altLang="en-US" b="1" dirty="0">
                <a:ln w="38100">
                  <a:noFill/>
                </a:ln>
                <a:solidFill>
                  <a:schemeClr val="bg1"/>
                </a:solidFill>
                <a:latin typeface="微软雅黑" panose="020B0503020204020204" pitchFamily="34" charset="-122"/>
                <a:ea typeface="微软雅黑" panose="020B0503020204020204" pitchFamily="34" charset="-122"/>
              </a:endParaRPr>
            </a:p>
          </p:txBody>
        </p:sp>
        <p:sp>
          <p:nvSpPr>
            <p:cNvPr id="4525" name="文本框 4524">
              <a:extLst>
                <a:ext uri="{FF2B5EF4-FFF2-40B4-BE49-F238E27FC236}">
                  <a16:creationId xmlns:a16="http://schemas.microsoft.com/office/drawing/2014/main" xmlns="" id="{C6199E99-020B-41E3-B3B1-DA1D5E1CE2BB}"/>
                </a:ext>
              </a:extLst>
            </p:cNvPr>
            <p:cNvSpPr txBox="1"/>
            <p:nvPr/>
          </p:nvSpPr>
          <p:spPr>
            <a:xfrm>
              <a:off x="7549024" y="4734201"/>
              <a:ext cx="4100152" cy="1654299"/>
            </a:xfrm>
            <a:prstGeom prst="rect">
              <a:avLst/>
            </a:prstGeom>
            <a:noFill/>
          </p:spPr>
          <p:txBody>
            <a:bodyPr wrap="square" rtlCol="0">
              <a:spAutoFit/>
            </a:bodyPr>
            <a:lstStyle/>
            <a:p>
              <a:pPr>
                <a:lnSpc>
                  <a:spcPct val="125000"/>
                </a:lnSpc>
              </a:pPr>
              <a:r>
                <a:rPr lang="en-US" altLang="zh-CN" sz="1400" b="1" dirty="0">
                  <a:ln w="38100">
                    <a:noFill/>
                  </a:ln>
                  <a:solidFill>
                    <a:schemeClr val="bg1"/>
                  </a:solidFill>
                  <a:latin typeface="微软雅黑" panose="020B0503020204020204" pitchFamily="34" charset="-122"/>
                  <a:ea typeface="微软雅黑" panose="020B0503020204020204" pitchFamily="34" charset="-122"/>
                </a:rPr>
                <a:t> </a:t>
              </a:r>
              <a:r>
                <a:rPr lang="en-US" altLang="zh-CN" sz="1400" dirty="0">
                  <a:solidFill>
                    <a:schemeClr val="bg1"/>
                  </a:solidFill>
                  <a:latin typeface="微软雅黑" panose="020B0503020204020204" pitchFamily="34" charset="-122"/>
                  <a:ea typeface="微软雅黑" panose="020B0503020204020204" pitchFamily="34" charset="-122"/>
                </a:rPr>
                <a:t>Life doesn't just happen to you; you receive everything in your life based on what you've given.</a:t>
              </a:r>
            </a:p>
            <a:p>
              <a:pP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发生在你身上的一切均非偶然。你从生活中得到了什么，源于你给予了什么。</a:t>
              </a:r>
            </a:p>
            <a:p>
              <a:endParaRPr lang="zh-CN" altLang="en-US" sz="1400" b="1" dirty="0">
                <a:ln w="38100">
                  <a:noFill/>
                </a:ln>
                <a:solidFill>
                  <a:schemeClr val="bg1"/>
                </a:solidFill>
                <a:latin typeface="微软雅黑" panose="020B0503020204020204" pitchFamily="34" charset="-122"/>
                <a:ea typeface="微软雅黑" panose="020B0503020204020204" pitchFamily="34" charset="-122"/>
              </a:endParaRPr>
            </a:p>
          </p:txBody>
        </p:sp>
      </p:grpSp>
      <p:grpSp>
        <p:nvGrpSpPr>
          <p:cNvPr id="4546" name="组合 4545">
            <a:extLst>
              <a:ext uri="{FF2B5EF4-FFF2-40B4-BE49-F238E27FC236}">
                <a16:creationId xmlns:a16="http://schemas.microsoft.com/office/drawing/2014/main" xmlns="" id="{6D608EA1-195D-4747-BF3B-C05E3BB1CFEC}"/>
              </a:ext>
            </a:extLst>
          </p:cNvPr>
          <p:cNvGrpSpPr/>
          <p:nvPr/>
        </p:nvGrpSpPr>
        <p:grpSpPr>
          <a:xfrm>
            <a:off x="7348955" y="3777472"/>
            <a:ext cx="3977512" cy="555684"/>
            <a:chOff x="7107655" y="3650472"/>
            <a:chExt cx="3977512" cy="555684"/>
          </a:xfrm>
        </p:grpSpPr>
        <p:sp>
          <p:nvSpPr>
            <p:cNvPr id="3287" name="弧形 3286">
              <a:extLst>
                <a:ext uri="{FF2B5EF4-FFF2-40B4-BE49-F238E27FC236}">
                  <a16:creationId xmlns:a16="http://schemas.microsoft.com/office/drawing/2014/main" xmlns="" id="{1203CFBF-A198-4181-93CA-7AD06F7EEBBE}"/>
                </a:ext>
              </a:extLst>
            </p:cNvPr>
            <p:cNvSpPr/>
            <p:nvPr/>
          </p:nvSpPr>
          <p:spPr>
            <a:xfrm rot="2569072">
              <a:off x="7107655" y="3650472"/>
              <a:ext cx="498350" cy="555684"/>
            </a:xfrm>
            <a:prstGeom prst="arc">
              <a:avLst>
                <a:gd name="adj1" fmla="val 15035683"/>
                <a:gd name="adj2" fmla="val 1429976"/>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288" name="弧形 3287">
              <a:extLst>
                <a:ext uri="{FF2B5EF4-FFF2-40B4-BE49-F238E27FC236}">
                  <a16:creationId xmlns:a16="http://schemas.microsoft.com/office/drawing/2014/main" xmlns="" id="{4CF9577B-B49E-409E-BF8A-6802300FFCEC}"/>
                </a:ext>
              </a:extLst>
            </p:cNvPr>
            <p:cNvSpPr/>
            <p:nvPr/>
          </p:nvSpPr>
          <p:spPr>
            <a:xfrm rot="2569072">
              <a:off x="7687515" y="3650472"/>
              <a:ext cx="498350" cy="555684"/>
            </a:xfrm>
            <a:prstGeom prst="arc">
              <a:avLst>
                <a:gd name="adj1" fmla="val 15035683"/>
                <a:gd name="adj2" fmla="val 1429976"/>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289" name="弧形 3288">
              <a:extLst>
                <a:ext uri="{FF2B5EF4-FFF2-40B4-BE49-F238E27FC236}">
                  <a16:creationId xmlns:a16="http://schemas.microsoft.com/office/drawing/2014/main" xmlns="" id="{325797B7-EFA5-4EB2-BC84-2011821115E3}"/>
                </a:ext>
              </a:extLst>
            </p:cNvPr>
            <p:cNvSpPr/>
            <p:nvPr/>
          </p:nvSpPr>
          <p:spPr>
            <a:xfrm rot="2569072">
              <a:off x="8267375" y="3650472"/>
              <a:ext cx="498350" cy="555684"/>
            </a:xfrm>
            <a:prstGeom prst="arc">
              <a:avLst>
                <a:gd name="adj1" fmla="val 15035683"/>
                <a:gd name="adj2" fmla="val 1429976"/>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290" name="弧形 3289">
              <a:extLst>
                <a:ext uri="{FF2B5EF4-FFF2-40B4-BE49-F238E27FC236}">
                  <a16:creationId xmlns:a16="http://schemas.microsoft.com/office/drawing/2014/main" xmlns="" id="{0353F495-EAE1-4469-9731-590CF3AC79F3}"/>
                </a:ext>
              </a:extLst>
            </p:cNvPr>
            <p:cNvSpPr/>
            <p:nvPr/>
          </p:nvSpPr>
          <p:spPr>
            <a:xfrm rot="2569072">
              <a:off x="8847235" y="3650472"/>
              <a:ext cx="498350" cy="555684"/>
            </a:xfrm>
            <a:prstGeom prst="arc">
              <a:avLst>
                <a:gd name="adj1" fmla="val 15035683"/>
                <a:gd name="adj2" fmla="val 1429976"/>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291" name="弧形 3290">
              <a:extLst>
                <a:ext uri="{FF2B5EF4-FFF2-40B4-BE49-F238E27FC236}">
                  <a16:creationId xmlns:a16="http://schemas.microsoft.com/office/drawing/2014/main" xmlns="" id="{CAD77C24-F4B3-49EC-912B-7BEA3EE2BB99}"/>
                </a:ext>
              </a:extLst>
            </p:cNvPr>
            <p:cNvSpPr/>
            <p:nvPr/>
          </p:nvSpPr>
          <p:spPr>
            <a:xfrm rot="2569072">
              <a:off x="9427096" y="3650472"/>
              <a:ext cx="498350" cy="555684"/>
            </a:xfrm>
            <a:prstGeom prst="arc">
              <a:avLst>
                <a:gd name="adj1" fmla="val 15035683"/>
                <a:gd name="adj2" fmla="val 1429976"/>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292" name="弧形 3291">
              <a:extLst>
                <a:ext uri="{FF2B5EF4-FFF2-40B4-BE49-F238E27FC236}">
                  <a16:creationId xmlns:a16="http://schemas.microsoft.com/office/drawing/2014/main" xmlns="" id="{DE328FBE-4E79-4B56-986E-EEE0264C9F56}"/>
                </a:ext>
              </a:extLst>
            </p:cNvPr>
            <p:cNvSpPr/>
            <p:nvPr/>
          </p:nvSpPr>
          <p:spPr>
            <a:xfrm rot="2569072">
              <a:off x="10006956" y="3650472"/>
              <a:ext cx="498350" cy="555684"/>
            </a:xfrm>
            <a:prstGeom prst="arc">
              <a:avLst>
                <a:gd name="adj1" fmla="val 15035683"/>
                <a:gd name="adj2" fmla="val 1429976"/>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293" name="弧形 3292">
              <a:extLst>
                <a:ext uri="{FF2B5EF4-FFF2-40B4-BE49-F238E27FC236}">
                  <a16:creationId xmlns:a16="http://schemas.microsoft.com/office/drawing/2014/main" xmlns="" id="{092DCFDF-7F33-4EA9-836E-979F8C46FADE}"/>
                </a:ext>
              </a:extLst>
            </p:cNvPr>
            <p:cNvSpPr/>
            <p:nvPr/>
          </p:nvSpPr>
          <p:spPr>
            <a:xfrm rot="2569072">
              <a:off x="10586817" y="3650472"/>
              <a:ext cx="498350" cy="555684"/>
            </a:xfrm>
            <a:prstGeom prst="arc">
              <a:avLst>
                <a:gd name="adj1" fmla="val 15035683"/>
                <a:gd name="adj2" fmla="val 1429976"/>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pic>
        <p:nvPicPr>
          <p:cNvPr id="40" name="图片 39">
            <a:extLst>
              <a:ext uri="{FF2B5EF4-FFF2-40B4-BE49-F238E27FC236}">
                <a16:creationId xmlns:a16="http://schemas.microsoft.com/office/drawing/2014/main" xmlns="" id="{ADBE2241-28D4-42C9-815C-3198148AC9FB}"/>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H="1">
            <a:off x="918301" y="7462932"/>
            <a:ext cx="2326887" cy="2900852"/>
          </a:xfrm>
          <a:prstGeom prst="rect">
            <a:avLst/>
          </a:prstGeom>
        </p:spPr>
      </p:pic>
      <p:pic>
        <p:nvPicPr>
          <p:cNvPr id="41" name="图片 40">
            <a:extLst>
              <a:ext uri="{FF2B5EF4-FFF2-40B4-BE49-F238E27FC236}">
                <a16:creationId xmlns:a16="http://schemas.microsoft.com/office/drawing/2014/main" xmlns="" id="{50489BA4-3A83-47FD-AEA9-8CAB07A5FED1}"/>
              </a:ext>
            </a:extLst>
          </p:cNvPr>
          <p:cNvPicPr>
            <a:picLocks noChangeAspect="1"/>
          </p:cNvPicPr>
          <p:nvPr/>
        </p:nvPicPr>
        <p:blipFill>
          <a:blip r:embed="rId10">
            <a:extLst>
              <a:ext uri="{BEBA8EAE-BF5A-486C-A8C5-ECC9F3942E4B}">
                <a14:imgProps xmlns:a14="http://schemas.microsoft.com/office/drawing/2010/main">
                  <a14:imgLayer r:embed="rId11">
                    <a14:imgEffect>
                      <a14:backgroundRemoval t="10000" b="90000" l="10000" r="90000"/>
                    </a14:imgEffect>
                    <a14:imgEffect>
                      <a14:brightnessContrast bright="1000"/>
                    </a14:imgEffect>
                  </a14:imgLayer>
                </a14:imgProps>
              </a:ext>
              <a:ext uri="{28A0092B-C50C-407E-A947-70E740481C1C}">
                <a14:useLocalDpi xmlns:a14="http://schemas.microsoft.com/office/drawing/2010/main" val="0"/>
              </a:ext>
            </a:extLst>
          </a:blip>
          <a:stretch>
            <a:fillRect/>
          </a:stretch>
        </p:blipFill>
        <p:spPr>
          <a:xfrm rot="4644933">
            <a:off x="6701704" y="7260196"/>
            <a:ext cx="4470580" cy="4470580"/>
          </a:xfrm>
          <a:prstGeom prst="rect">
            <a:avLst/>
          </a:prstGeom>
        </p:spPr>
      </p:pic>
      <p:pic>
        <p:nvPicPr>
          <p:cNvPr id="42" name="图片 41" descr="图片包含 粉色, 女人, 女孩, 穿着&#10;&#10;描述已自动生成">
            <a:extLst>
              <a:ext uri="{FF2B5EF4-FFF2-40B4-BE49-F238E27FC236}">
                <a16:creationId xmlns:a16="http://schemas.microsoft.com/office/drawing/2014/main" xmlns="" id="{1B0694C0-8390-47CF-8F84-0A16670D7DD4}"/>
              </a:ext>
            </a:extLst>
          </p:cNvPr>
          <p:cNvPicPr>
            <a:picLocks noChangeAspect="1"/>
          </p:cNvPicPr>
          <p:nvPr/>
        </p:nvPicPr>
        <p:blipFill>
          <a:blip r:embed="rId12" cstate="print">
            <a:extLst>
              <a:ext uri="{BEBA8EAE-BF5A-486C-A8C5-ECC9F3942E4B}">
                <a14:imgProps xmlns:a14="http://schemas.microsoft.com/office/drawing/2010/main">
                  <a14:imgLayer r:embed="rId13">
                    <a14:imgEffect>
                      <a14:backgroundRemoval t="10000" b="98333" l="10000" r="90000">
                        <a14:foregroundMark x1="48519" y1="72407" x2="47685" y2="98148"/>
                        <a14:foregroundMark x1="47685" y1="98148" x2="47778" y2="98333"/>
                        <a14:foregroundMark x1="47222" y1="10370" x2="47222" y2="10370"/>
                        <a14:foregroundMark x1="53519" y1="12778" x2="53889" y2="11296"/>
                        <a14:foregroundMark x1="57407" y1="18519" x2="60926" y2="17222"/>
                        <a14:backgroundMark x1="46481" y1="25370" x2="47593" y2="26296"/>
                      </a14:backgroundRemoval>
                    </a14:imgEffect>
                  </a14:imgLayer>
                </a14:imgProps>
              </a:ext>
              <a:ext uri="{28A0092B-C50C-407E-A947-70E740481C1C}">
                <a14:useLocalDpi xmlns:a14="http://schemas.microsoft.com/office/drawing/2010/main" val="0"/>
              </a:ext>
            </a:extLst>
          </a:blip>
          <a:stretch>
            <a:fillRect/>
          </a:stretch>
        </p:blipFill>
        <p:spPr>
          <a:xfrm rot="2076131">
            <a:off x="10773582" y="7396999"/>
            <a:ext cx="3354473" cy="3354473"/>
          </a:xfrm>
          <a:prstGeom prst="rect">
            <a:avLst/>
          </a:prstGeom>
        </p:spPr>
      </p:pic>
      <p:pic>
        <p:nvPicPr>
          <p:cNvPr id="43" name="图片 42" descr="图片包含 游戏机&#10;&#10;描述已自动生成">
            <a:extLst>
              <a:ext uri="{FF2B5EF4-FFF2-40B4-BE49-F238E27FC236}">
                <a16:creationId xmlns:a16="http://schemas.microsoft.com/office/drawing/2014/main" xmlns="" id="{2AA91771-5D30-4DB3-BE4B-C7F3431ED5CC}"/>
              </a:ext>
            </a:extLst>
          </p:cNvPr>
          <p:cNvPicPr>
            <a:picLocks noChangeAspect="1"/>
          </p:cNvPicPr>
          <p:nvPr/>
        </p:nvPicPr>
        <p:blipFill>
          <a:blip r:embed="rId14">
            <a:extLst>
              <a:ext uri="{BEBA8EAE-BF5A-486C-A8C5-ECC9F3942E4B}">
                <a14:imgProps xmlns:a14="http://schemas.microsoft.com/office/drawing/2010/main">
                  <a14:imgLayer r:embed="rId1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2773087" y="6762893"/>
            <a:ext cx="5075598" cy="5075598"/>
          </a:xfrm>
          <a:prstGeom prst="rect">
            <a:avLst/>
          </a:prstGeom>
        </p:spPr>
      </p:pic>
    </p:spTree>
    <p:extLst>
      <p:ext uri="{BB962C8B-B14F-4D97-AF65-F5344CB8AC3E}">
        <p14:creationId xmlns:p14="http://schemas.microsoft.com/office/powerpoint/2010/main" val="371165802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DC20E"/>
        </a:solidFill>
        <a:effectLst/>
      </p:bgPr>
    </p:bg>
    <p:spTree>
      <p:nvGrpSpPr>
        <p:cNvPr id="1" name=""/>
        <p:cNvGrpSpPr/>
        <p:nvPr/>
      </p:nvGrpSpPr>
      <p:grpSpPr>
        <a:xfrm>
          <a:off x="0" y="0"/>
          <a:ext cx="0" cy="0"/>
          <a:chOff x="0" y="0"/>
          <a:chExt cx="0" cy="0"/>
        </a:xfrm>
      </p:grpSpPr>
      <p:sp>
        <p:nvSpPr>
          <p:cNvPr id="32" name="矩形 31">
            <a:extLst>
              <a:ext uri="{FF2B5EF4-FFF2-40B4-BE49-F238E27FC236}">
                <a16:creationId xmlns:a16="http://schemas.microsoft.com/office/drawing/2014/main" xmlns="" id="{45D836EA-CEF1-478D-AAEB-2DABC0480DE6}"/>
              </a:ext>
            </a:extLst>
          </p:cNvPr>
          <p:cNvSpPr/>
          <p:nvPr/>
        </p:nvSpPr>
        <p:spPr>
          <a:xfrm>
            <a:off x="0" y="0"/>
            <a:ext cx="12192000" cy="6858000"/>
          </a:xfrm>
          <a:prstGeom prst="rect">
            <a:avLst/>
          </a:prstGeom>
          <a:blipFill dpi="0" rotWithShape="1">
            <a:blip r:embed="rId3">
              <a:alphaModFix amt="47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54" name="矩形: 圆角 53">
            <a:extLst>
              <a:ext uri="{FF2B5EF4-FFF2-40B4-BE49-F238E27FC236}">
                <a16:creationId xmlns:a16="http://schemas.microsoft.com/office/drawing/2014/main" xmlns="" id="{43F71BD8-68D6-4504-949B-28D4705DCF7C}"/>
              </a:ext>
            </a:extLst>
          </p:cNvPr>
          <p:cNvSpPr/>
          <p:nvPr/>
        </p:nvSpPr>
        <p:spPr>
          <a:xfrm>
            <a:off x="2209800" y="766362"/>
            <a:ext cx="8229600" cy="4329513"/>
          </a:xfrm>
          <a:prstGeom prst="roundRect">
            <a:avLst>
              <a:gd name="adj" fmla="val 29318"/>
            </a:avLst>
          </a:prstGeom>
          <a:solidFill>
            <a:srgbClr val="4B2EFA"/>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xmlns="" id="{CDDCFCBC-F70F-4771-8198-A4C6BD0F6A01}"/>
              </a:ext>
            </a:extLst>
          </p:cNvPr>
          <p:cNvSpPr/>
          <p:nvPr/>
        </p:nvSpPr>
        <p:spPr>
          <a:xfrm>
            <a:off x="1981200" y="609386"/>
            <a:ext cx="8229600" cy="4216400"/>
          </a:xfrm>
          <a:prstGeom prst="roundRect">
            <a:avLst>
              <a:gd name="adj" fmla="val 29318"/>
            </a:avLst>
          </a:prstGeom>
          <a:solidFill>
            <a:schemeClr val="bg1"/>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47" name="矩形: 圆角 4546">
            <a:extLst>
              <a:ext uri="{FF2B5EF4-FFF2-40B4-BE49-F238E27FC236}">
                <a16:creationId xmlns:a16="http://schemas.microsoft.com/office/drawing/2014/main" xmlns="" id="{270F7B78-3773-48B0-9809-B0681084C8B8}"/>
              </a:ext>
            </a:extLst>
          </p:cNvPr>
          <p:cNvSpPr/>
          <p:nvPr/>
        </p:nvSpPr>
        <p:spPr>
          <a:xfrm>
            <a:off x="5470164" y="-1222518"/>
            <a:ext cx="645467" cy="645467"/>
          </a:xfrm>
          <a:prstGeom prst="roundRect">
            <a:avLst>
              <a:gd name="adj" fmla="val 26008"/>
            </a:avLst>
          </a:prstGeom>
          <a:solidFill>
            <a:srgbClr val="FDC40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548" name="矩形: 圆角 4547">
            <a:extLst>
              <a:ext uri="{FF2B5EF4-FFF2-40B4-BE49-F238E27FC236}">
                <a16:creationId xmlns:a16="http://schemas.microsoft.com/office/drawing/2014/main" xmlns="" id="{E5E3E64E-EED2-4A70-B4BD-216CA03B1B7F}"/>
              </a:ext>
            </a:extLst>
          </p:cNvPr>
          <p:cNvSpPr/>
          <p:nvPr/>
        </p:nvSpPr>
        <p:spPr>
          <a:xfrm>
            <a:off x="6581047" y="-1222519"/>
            <a:ext cx="645467" cy="645467"/>
          </a:xfrm>
          <a:prstGeom prst="roundRect">
            <a:avLst>
              <a:gd name="adj" fmla="val 26008"/>
            </a:avLst>
          </a:prstGeom>
          <a:solidFill>
            <a:srgbClr val="FF6587"/>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549" name="矩形: 圆角 4548">
            <a:extLst>
              <a:ext uri="{FF2B5EF4-FFF2-40B4-BE49-F238E27FC236}">
                <a16:creationId xmlns:a16="http://schemas.microsoft.com/office/drawing/2014/main" xmlns="" id="{97FC3EAD-BA79-4659-BB5B-431BE8161292}"/>
              </a:ext>
            </a:extLst>
          </p:cNvPr>
          <p:cNvSpPr/>
          <p:nvPr/>
        </p:nvSpPr>
        <p:spPr>
          <a:xfrm>
            <a:off x="7691930" y="-1222520"/>
            <a:ext cx="645467" cy="645467"/>
          </a:xfrm>
          <a:prstGeom prst="roundRect">
            <a:avLst>
              <a:gd name="adj" fmla="val 26008"/>
            </a:avLst>
          </a:prstGeom>
          <a:solidFill>
            <a:srgbClr val="4B2EFA"/>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550" name="矩形: 圆角 4549">
            <a:extLst>
              <a:ext uri="{FF2B5EF4-FFF2-40B4-BE49-F238E27FC236}">
                <a16:creationId xmlns:a16="http://schemas.microsoft.com/office/drawing/2014/main" xmlns="" id="{ACF6AA48-7C41-413A-8E09-F77268A9AFF2}"/>
              </a:ext>
            </a:extLst>
          </p:cNvPr>
          <p:cNvSpPr/>
          <p:nvPr/>
        </p:nvSpPr>
        <p:spPr>
          <a:xfrm>
            <a:off x="8802814" y="-1222521"/>
            <a:ext cx="645467" cy="645467"/>
          </a:xfrm>
          <a:prstGeom prst="roundRect">
            <a:avLst>
              <a:gd name="adj" fmla="val 26008"/>
            </a:avLst>
          </a:prstGeom>
          <a:solidFill>
            <a:srgbClr val="2F2E40"/>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pic>
        <p:nvPicPr>
          <p:cNvPr id="3" name="图片 2">
            <a:extLst>
              <a:ext uri="{FF2B5EF4-FFF2-40B4-BE49-F238E27FC236}">
                <a16:creationId xmlns:a16="http://schemas.microsoft.com/office/drawing/2014/main" xmlns="" id="{2AC677FE-E00F-4802-9FC4-D4F5519075A3}"/>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11000"/>
                    </a14:imgEffect>
                  </a14:imgLayer>
                </a14:imgProps>
              </a:ext>
              <a:ext uri="{28A0092B-C50C-407E-A947-70E740481C1C}">
                <a14:useLocalDpi xmlns:a14="http://schemas.microsoft.com/office/drawing/2010/main" val="0"/>
              </a:ext>
            </a:extLst>
          </a:blip>
          <a:stretch>
            <a:fillRect/>
          </a:stretch>
        </p:blipFill>
        <p:spPr>
          <a:xfrm flipH="1">
            <a:off x="9423013" y="3842896"/>
            <a:ext cx="3545134" cy="4419600"/>
          </a:xfrm>
          <a:prstGeom prst="rect">
            <a:avLst/>
          </a:prstGeom>
        </p:spPr>
      </p:pic>
      <p:pic>
        <p:nvPicPr>
          <p:cNvPr id="5" name="图片 4">
            <a:extLst>
              <a:ext uri="{FF2B5EF4-FFF2-40B4-BE49-F238E27FC236}">
                <a16:creationId xmlns:a16="http://schemas.microsoft.com/office/drawing/2014/main" xmlns="" id="{7A791EDF-C6F3-41E2-BE50-A1F535EE03E5}"/>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10000" b="90000" l="10000" r="90000"/>
                    </a14:imgEffect>
                    <a14:imgEffect>
                      <a14:brightnessContrast bright="22000"/>
                    </a14:imgEffect>
                  </a14:imgLayer>
                </a14:imgProps>
              </a:ext>
              <a:ext uri="{28A0092B-C50C-407E-A947-70E740481C1C}">
                <a14:useLocalDpi xmlns:a14="http://schemas.microsoft.com/office/drawing/2010/main" val="0"/>
              </a:ext>
            </a:extLst>
          </a:blip>
          <a:stretch>
            <a:fillRect/>
          </a:stretch>
        </p:blipFill>
        <p:spPr>
          <a:xfrm rot="4644933">
            <a:off x="5665889" y="4031409"/>
            <a:ext cx="4470580" cy="4470580"/>
          </a:xfrm>
          <a:prstGeom prst="rect">
            <a:avLst/>
          </a:prstGeom>
        </p:spPr>
      </p:pic>
      <p:pic>
        <p:nvPicPr>
          <p:cNvPr id="9" name="图片 8" descr="图片包含 粉色, 女人, 女孩, 穿着&#10;&#10;描述已自动生成">
            <a:extLst>
              <a:ext uri="{FF2B5EF4-FFF2-40B4-BE49-F238E27FC236}">
                <a16:creationId xmlns:a16="http://schemas.microsoft.com/office/drawing/2014/main" xmlns="" id="{F9B06DB3-E5B7-4EC9-A400-5E34EA290420}"/>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10000" b="98333" l="10000" r="90000">
                        <a14:foregroundMark x1="48519" y1="72407" x2="47685" y2="98148"/>
                        <a14:foregroundMark x1="47685" y1="98148" x2="47778" y2="98333"/>
                        <a14:foregroundMark x1="47222" y1="10370" x2="47222" y2="10370"/>
                        <a14:foregroundMark x1="53519" y1="12778" x2="53889" y2="11296"/>
                        <a14:foregroundMark x1="57407" y1="18519" x2="60926" y2="17222"/>
                        <a14:backgroundMark x1="46481" y1="25370" x2="47593" y2="26296"/>
                      </a14:backgroundRemoval>
                    </a14:imgEffect>
                    <a14:imgEffect>
                      <a14:brightnessContrast bright="13000"/>
                    </a14:imgEffect>
                  </a14:imgLayer>
                </a14:imgProps>
              </a:ext>
              <a:ext uri="{28A0092B-C50C-407E-A947-70E740481C1C}">
                <a14:useLocalDpi xmlns:a14="http://schemas.microsoft.com/office/drawing/2010/main" val="0"/>
              </a:ext>
            </a:extLst>
          </a:blip>
          <a:stretch>
            <a:fillRect/>
          </a:stretch>
        </p:blipFill>
        <p:spPr>
          <a:xfrm rot="2076131">
            <a:off x="-1720498" y="3131034"/>
            <a:ext cx="5682451" cy="5682451"/>
          </a:xfrm>
          <a:prstGeom prst="rect">
            <a:avLst/>
          </a:prstGeom>
        </p:spPr>
      </p:pic>
      <p:pic>
        <p:nvPicPr>
          <p:cNvPr id="11" name="图片 10" descr="图片包含 游戏机&#10;&#10;描述已自动生成">
            <a:extLst>
              <a:ext uri="{FF2B5EF4-FFF2-40B4-BE49-F238E27FC236}">
                <a16:creationId xmlns:a16="http://schemas.microsoft.com/office/drawing/2014/main" xmlns="" id="{FEC0A56E-C962-439C-A614-DDF39F785D50}"/>
              </a:ext>
            </a:extLst>
          </p:cNvPr>
          <p:cNvPicPr>
            <a:picLocks noChangeAspect="1"/>
          </p:cNvPicPr>
          <p:nvPr/>
        </p:nvPicPr>
        <p:blipFill>
          <a:blip r:embed="rId10">
            <a:extLst>
              <a:ext uri="{BEBA8EAE-BF5A-486C-A8C5-ECC9F3942E4B}">
                <a14:imgProps xmlns:a14="http://schemas.microsoft.com/office/drawing/2010/main">
                  <a14:imgLayer r:embed="rId11">
                    <a14:imgEffect>
                      <a14:backgroundRemoval t="10000" b="90000" l="10000" r="90000"/>
                    </a14:imgEffect>
                    <a14:imgEffect>
                      <a14:brightnessContrast bright="18000"/>
                    </a14:imgEffect>
                  </a14:imgLayer>
                </a14:imgProps>
              </a:ext>
              <a:ext uri="{28A0092B-C50C-407E-A947-70E740481C1C}">
                <a14:useLocalDpi xmlns:a14="http://schemas.microsoft.com/office/drawing/2010/main" val="0"/>
              </a:ext>
            </a:extLst>
          </a:blip>
          <a:stretch>
            <a:fillRect/>
          </a:stretch>
        </p:blipFill>
        <p:spPr>
          <a:xfrm>
            <a:off x="1440385" y="3896529"/>
            <a:ext cx="5075598" cy="5075598"/>
          </a:xfrm>
          <a:prstGeom prst="rect">
            <a:avLst/>
          </a:prstGeom>
        </p:spPr>
      </p:pic>
      <p:grpSp>
        <p:nvGrpSpPr>
          <p:cNvPr id="13" name="组合 12">
            <a:extLst>
              <a:ext uri="{FF2B5EF4-FFF2-40B4-BE49-F238E27FC236}">
                <a16:creationId xmlns:a16="http://schemas.microsoft.com/office/drawing/2014/main" xmlns="" id="{EAEEC77D-58AB-47C6-BC3D-8A8CA96DAFEE}"/>
              </a:ext>
            </a:extLst>
          </p:cNvPr>
          <p:cNvGrpSpPr/>
          <p:nvPr/>
        </p:nvGrpSpPr>
        <p:grpSpPr>
          <a:xfrm>
            <a:off x="2706930" y="1202263"/>
            <a:ext cx="6972165" cy="1242872"/>
            <a:chOff x="2666434" y="1202263"/>
            <a:chExt cx="6972165" cy="1242872"/>
          </a:xfrm>
        </p:grpSpPr>
        <p:sp>
          <p:nvSpPr>
            <p:cNvPr id="55" name="文本框 54">
              <a:extLst>
                <a:ext uri="{FF2B5EF4-FFF2-40B4-BE49-F238E27FC236}">
                  <a16:creationId xmlns:a16="http://schemas.microsoft.com/office/drawing/2014/main" xmlns="" id="{0FCEEB70-0CF8-4E19-BE55-F0BF23B4EC8D}"/>
                </a:ext>
              </a:extLst>
            </p:cNvPr>
            <p:cNvSpPr txBox="1"/>
            <p:nvPr/>
          </p:nvSpPr>
          <p:spPr>
            <a:xfrm>
              <a:off x="2779467" y="1244806"/>
              <a:ext cx="6859132" cy="1200329"/>
            </a:xfrm>
            <a:prstGeom prst="rect">
              <a:avLst/>
            </a:prstGeom>
            <a:noFill/>
          </p:spPr>
          <p:txBody>
            <a:bodyPr wrap="square" rtlCol="0">
              <a:spAutoFit/>
            </a:bodyPr>
            <a:lstStyle/>
            <a:p>
              <a:r>
                <a:rPr lang="zh-CN" altLang="en-US" sz="7200" dirty="0">
                  <a:ln w="28575">
                    <a:solidFill>
                      <a:schemeClr val="tx1"/>
                    </a:solidFill>
                  </a:ln>
                  <a:solidFill>
                    <a:schemeClr val="bg1"/>
                  </a:solidFill>
                  <a:latin typeface="站酷锐锐体" panose="00020600040101010101" pitchFamily="18" charset="-122"/>
                  <a:ea typeface="站酷锐锐体" panose="00020600040101010101" pitchFamily="18" charset="-122"/>
                </a:rPr>
                <a:t>演示城表彰大会</a:t>
              </a:r>
            </a:p>
          </p:txBody>
        </p:sp>
        <p:sp>
          <p:nvSpPr>
            <p:cNvPr id="56" name="文本框 55">
              <a:extLst>
                <a:ext uri="{FF2B5EF4-FFF2-40B4-BE49-F238E27FC236}">
                  <a16:creationId xmlns:a16="http://schemas.microsoft.com/office/drawing/2014/main" xmlns="" id="{4662C879-E60F-49B5-9EE9-9B571B833A83}"/>
                </a:ext>
              </a:extLst>
            </p:cNvPr>
            <p:cNvSpPr txBox="1"/>
            <p:nvPr/>
          </p:nvSpPr>
          <p:spPr>
            <a:xfrm>
              <a:off x="2666434" y="1202263"/>
              <a:ext cx="6859132" cy="1200329"/>
            </a:xfrm>
            <a:prstGeom prst="rect">
              <a:avLst/>
            </a:prstGeom>
            <a:noFill/>
          </p:spPr>
          <p:txBody>
            <a:bodyPr wrap="square" rtlCol="0">
              <a:spAutoFit/>
            </a:bodyPr>
            <a:lstStyle/>
            <a:p>
              <a:r>
                <a:rPr lang="zh-CN" altLang="en-US" sz="7200" dirty="0">
                  <a:ln w="28575">
                    <a:solidFill>
                      <a:schemeClr val="tx1"/>
                    </a:solidFill>
                  </a:ln>
                  <a:solidFill>
                    <a:srgbClr val="FDC401"/>
                  </a:solidFill>
                  <a:latin typeface="站酷锐锐体" panose="00020600040101010101" pitchFamily="18" charset="-122"/>
                  <a:ea typeface="站酷锐锐体" panose="00020600040101010101" pitchFamily="18" charset="-122"/>
                </a:rPr>
                <a:t>演示城表彰大会</a:t>
              </a:r>
            </a:p>
          </p:txBody>
        </p:sp>
      </p:grpSp>
      <p:pic>
        <p:nvPicPr>
          <p:cNvPr id="58" name="图片 57">
            <a:extLst>
              <a:ext uri="{FF2B5EF4-FFF2-40B4-BE49-F238E27FC236}">
                <a16:creationId xmlns:a16="http://schemas.microsoft.com/office/drawing/2014/main" xmlns="" id="{E9CA23CC-6FE2-48A9-BA5F-AAA3B197FDA4}"/>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0348853" y="1559882"/>
            <a:ext cx="979292" cy="544270"/>
          </a:xfrm>
          <a:prstGeom prst="rect">
            <a:avLst/>
          </a:prstGeom>
        </p:spPr>
      </p:pic>
      <p:pic>
        <p:nvPicPr>
          <p:cNvPr id="59" name="图片 58">
            <a:extLst>
              <a:ext uri="{FF2B5EF4-FFF2-40B4-BE49-F238E27FC236}">
                <a16:creationId xmlns:a16="http://schemas.microsoft.com/office/drawing/2014/main" xmlns="" id="{3A873C77-5096-4544-A17F-798734D1BCD4}"/>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rot="2223089">
            <a:off x="379225" y="860288"/>
            <a:ext cx="843243" cy="1236675"/>
          </a:xfrm>
          <a:prstGeom prst="rect">
            <a:avLst/>
          </a:prstGeom>
        </p:spPr>
      </p:pic>
      <p:pic>
        <p:nvPicPr>
          <p:cNvPr id="60" name="图片 59" descr="图片包含 游戏机, 标志, 画&#10;&#10;描述已自动生成">
            <a:extLst>
              <a:ext uri="{FF2B5EF4-FFF2-40B4-BE49-F238E27FC236}">
                <a16:creationId xmlns:a16="http://schemas.microsoft.com/office/drawing/2014/main" xmlns="" id="{47502681-D2F5-4CAA-898F-C54E71CDE55F}"/>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04274" y="3429000"/>
            <a:ext cx="576532" cy="684557"/>
          </a:xfrm>
          <a:prstGeom prst="rect">
            <a:avLst/>
          </a:prstGeom>
        </p:spPr>
      </p:pic>
      <p:pic>
        <p:nvPicPr>
          <p:cNvPr id="61" name="图片 60" descr="图片包含 游戏机, 画&#10;&#10;描述已自动生成">
            <a:extLst>
              <a:ext uri="{FF2B5EF4-FFF2-40B4-BE49-F238E27FC236}">
                <a16:creationId xmlns:a16="http://schemas.microsoft.com/office/drawing/2014/main" xmlns="" id="{A84FE173-E584-47BF-A444-681899BC0BDB}"/>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1376984" y="215773"/>
            <a:ext cx="769896" cy="787226"/>
          </a:xfrm>
          <a:prstGeom prst="rect">
            <a:avLst/>
          </a:prstGeom>
        </p:spPr>
      </p:pic>
      <p:pic>
        <p:nvPicPr>
          <p:cNvPr id="62" name="图片 61">
            <a:extLst>
              <a:ext uri="{FF2B5EF4-FFF2-40B4-BE49-F238E27FC236}">
                <a16:creationId xmlns:a16="http://schemas.microsoft.com/office/drawing/2014/main" xmlns="" id="{0C7875E7-170E-434A-854D-648C4F886853}"/>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5370699" y="5678943"/>
            <a:ext cx="794804" cy="787226"/>
          </a:xfrm>
          <a:prstGeom prst="rect">
            <a:avLst/>
          </a:prstGeom>
        </p:spPr>
      </p:pic>
      <p:pic>
        <p:nvPicPr>
          <p:cNvPr id="63" name="图片 62">
            <a:extLst>
              <a:ext uri="{FF2B5EF4-FFF2-40B4-BE49-F238E27FC236}">
                <a16:creationId xmlns:a16="http://schemas.microsoft.com/office/drawing/2014/main" xmlns="" id="{7442EF6D-A260-4D06-B904-77E01B2F589D}"/>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86510" y="3149700"/>
            <a:ext cx="679770" cy="673154"/>
          </a:xfrm>
          <a:prstGeom prst="rect">
            <a:avLst/>
          </a:prstGeom>
        </p:spPr>
      </p:pic>
      <p:pic>
        <p:nvPicPr>
          <p:cNvPr id="64" name="图片 63">
            <a:extLst>
              <a:ext uri="{FF2B5EF4-FFF2-40B4-BE49-F238E27FC236}">
                <a16:creationId xmlns:a16="http://schemas.microsoft.com/office/drawing/2014/main" xmlns="" id="{4246F0F8-574B-46D8-8311-A6FC7376FEC7}"/>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1195580" y="3553022"/>
            <a:ext cx="705552" cy="670369"/>
          </a:xfrm>
          <a:prstGeom prst="rect">
            <a:avLst/>
          </a:prstGeom>
        </p:spPr>
      </p:pic>
      <p:grpSp>
        <p:nvGrpSpPr>
          <p:cNvPr id="15" name="组合 14">
            <a:extLst>
              <a:ext uri="{FF2B5EF4-FFF2-40B4-BE49-F238E27FC236}">
                <a16:creationId xmlns:a16="http://schemas.microsoft.com/office/drawing/2014/main" xmlns="" id="{EE4EEBEF-A330-49DF-A4FF-0098DC994215}"/>
              </a:ext>
            </a:extLst>
          </p:cNvPr>
          <p:cNvGrpSpPr/>
          <p:nvPr/>
        </p:nvGrpSpPr>
        <p:grpSpPr>
          <a:xfrm>
            <a:off x="3237853" y="2598325"/>
            <a:ext cx="5716294" cy="1107996"/>
            <a:chOff x="3272345" y="2598325"/>
            <a:chExt cx="5716294" cy="1107996"/>
          </a:xfrm>
        </p:grpSpPr>
        <p:pic>
          <p:nvPicPr>
            <p:cNvPr id="112" name="图片 111">
              <a:extLst>
                <a:ext uri="{FF2B5EF4-FFF2-40B4-BE49-F238E27FC236}">
                  <a16:creationId xmlns:a16="http://schemas.microsoft.com/office/drawing/2014/main" xmlns="" id="{610829DC-FDAD-4402-AEE7-B1DF8E15336C}"/>
                </a:ext>
              </a:extLst>
            </p:cNvPr>
            <p:cNvPicPr>
              <a:picLocks noChangeAspect="1"/>
            </p:cNvPicPr>
            <p:nvPr/>
          </p:nvPicPr>
          <p:blipFill rotWithShape="1">
            <a:blip r:embed="rId19"/>
            <a:srcRect b="11885"/>
            <a:stretch/>
          </p:blipFill>
          <p:spPr>
            <a:xfrm>
              <a:off x="3272345" y="2812108"/>
              <a:ext cx="651242" cy="788329"/>
            </a:xfrm>
            <a:prstGeom prst="rect">
              <a:avLst/>
            </a:prstGeom>
          </p:spPr>
        </p:pic>
        <p:pic>
          <p:nvPicPr>
            <p:cNvPr id="113" name="图片 112">
              <a:extLst>
                <a:ext uri="{FF2B5EF4-FFF2-40B4-BE49-F238E27FC236}">
                  <a16:creationId xmlns:a16="http://schemas.microsoft.com/office/drawing/2014/main" xmlns="" id="{2A6DFE9F-4739-4E5B-A7F7-7F3382741FE0}"/>
                </a:ext>
              </a:extLst>
            </p:cNvPr>
            <p:cNvPicPr>
              <a:picLocks noChangeAspect="1"/>
            </p:cNvPicPr>
            <p:nvPr/>
          </p:nvPicPr>
          <p:blipFill rotWithShape="1">
            <a:blip r:embed="rId19"/>
            <a:srcRect b="11885"/>
            <a:stretch/>
          </p:blipFill>
          <p:spPr>
            <a:xfrm>
              <a:off x="8337397" y="2812108"/>
              <a:ext cx="651242" cy="788329"/>
            </a:xfrm>
            <a:prstGeom prst="rect">
              <a:avLst/>
            </a:prstGeom>
          </p:spPr>
        </p:pic>
        <p:sp>
          <p:nvSpPr>
            <p:cNvPr id="114" name="文本框 113">
              <a:extLst>
                <a:ext uri="{FF2B5EF4-FFF2-40B4-BE49-F238E27FC236}">
                  <a16:creationId xmlns:a16="http://schemas.microsoft.com/office/drawing/2014/main" xmlns="" id="{0709E4A3-2248-4A2A-9042-A304B8001F15}"/>
                </a:ext>
              </a:extLst>
            </p:cNvPr>
            <p:cNvSpPr txBox="1"/>
            <p:nvPr/>
          </p:nvSpPr>
          <p:spPr>
            <a:xfrm>
              <a:off x="3996413" y="2598325"/>
              <a:ext cx="4498539" cy="1107996"/>
            </a:xfrm>
            <a:prstGeom prst="rect">
              <a:avLst/>
            </a:prstGeom>
            <a:noFill/>
          </p:spPr>
          <p:txBody>
            <a:bodyPr wrap="square" rtlCol="0">
              <a:spAutoFit/>
            </a:bodyPr>
            <a:lstStyle/>
            <a:p>
              <a:r>
                <a:rPr lang="zh-CN" altLang="en-US" sz="6600" dirty="0">
                  <a:ln w="28575">
                    <a:solidFill>
                      <a:schemeClr val="tx1"/>
                    </a:solidFill>
                  </a:ln>
                  <a:solidFill>
                    <a:srgbClr val="FDC401"/>
                  </a:solidFill>
                  <a:latin typeface="站酷锐锐体" panose="00020600040101010101" pitchFamily="18" charset="-122"/>
                  <a:ea typeface="站酷锐锐体" panose="00020600040101010101" pitchFamily="18" charset="-122"/>
                </a:rPr>
                <a:t>最佳新人奖</a:t>
              </a:r>
            </a:p>
          </p:txBody>
        </p:sp>
      </p:grpSp>
      <p:sp>
        <p:nvSpPr>
          <p:cNvPr id="116" name="矩形: 圆角 115">
            <a:extLst>
              <a:ext uri="{FF2B5EF4-FFF2-40B4-BE49-F238E27FC236}">
                <a16:creationId xmlns:a16="http://schemas.microsoft.com/office/drawing/2014/main" xmlns="" id="{B8C4C968-35AA-4BE4-A6F5-0D5A52980E72}"/>
              </a:ext>
            </a:extLst>
          </p:cNvPr>
          <p:cNvSpPr/>
          <p:nvPr/>
        </p:nvSpPr>
        <p:spPr>
          <a:xfrm>
            <a:off x="4846525" y="3890538"/>
            <a:ext cx="2498950" cy="591619"/>
          </a:xfrm>
          <a:prstGeom prst="roundRect">
            <a:avLst>
              <a:gd name="adj" fmla="val 29318"/>
            </a:avLst>
          </a:prstGeom>
          <a:solidFill>
            <a:srgbClr val="FDC40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文本框 116">
            <a:extLst>
              <a:ext uri="{FF2B5EF4-FFF2-40B4-BE49-F238E27FC236}">
                <a16:creationId xmlns:a16="http://schemas.microsoft.com/office/drawing/2014/main" xmlns="" id="{B409AA92-1610-450C-B62E-AD4D727A705C}"/>
              </a:ext>
            </a:extLst>
          </p:cNvPr>
          <p:cNvSpPr txBox="1"/>
          <p:nvPr/>
        </p:nvSpPr>
        <p:spPr>
          <a:xfrm>
            <a:off x="4846525" y="3961474"/>
            <a:ext cx="2498950" cy="461665"/>
          </a:xfrm>
          <a:prstGeom prst="rect">
            <a:avLst/>
          </a:prstGeom>
          <a:noFill/>
        </p:spPr>
        <p:txBody>
          <a:bodyPr wrap="square" rtlCol="0">
            <a:spAutoFit/>
          </a:bodyPr>
          <a:lstStyle/>
          <a:p>
            <a:pPr algn="ctr"/>
            <a:r>
              <a:rPr lang="zh-CN" altLang="en-US" sz="2400" dirty="0">
                <a:ln w="28575">
                  <a:noFill/>
                </a:ln>
                <a:solidFill>
                  <a:schemeClr val="bg1"/>
                </a:solidFill>
                <a:latin typeface="微软雅黑" panose="020B0503020204020204" pitchFamily="34" charset="-122"/>
                <a:ea typeface="微软雅黑" panose="020B0503020204020204" pitchFamily="34" charset="-122"/>
              </a:rPr>
              <a:t>演示城</a:t>
            </a:r>
            <a:r>
              <a:rPr lang="en-US" altLang="zh-CN" sz="2400" dirty="0">
                <a:ln w="28575">
                  <a:noFill/>
                </a:ln>
                <a:solidFill>
                  <a:schemeClr val="bg1"/>
                </a:solidFill>
                <a:latin typeface="微软雅黑" panose="020B0503020204020204" pitchFamily="34" charset="-122"/>
                <a:ea typeface="微软雅黑" panose="020B0503020204020204" pitchFamily="34" charset="-122"/>
              </a:rPr>
              <a:t>—</a:t>
            </a:r>
            <a:r>
              <a:rPr lang="zh-CN" altLang="en-US" sz="2400" dirty="0">
                <a:ln w="28575">
                  <a:noFill/>
                </a:ln>
                <a:solidFill>
                  <a:schemeClr val="bg1"/>
                </a:solidFill>
                <a:latin typeface="微软雅黑" panose="020B0503020204020204" pitchFamily="34" charset="-122"/>
                <a:ea typeface="微软雅黑" panose="020B0503020204020204" pitchFamily="34" charset="-122"/>
              </a:rPr>
              <a:t>狗子村</a:t>
            </a:r>
          </a:p>
        </p:txBody>
      </p:sp>
      <p:grpSp>
        <p:nvGrpSpPr>
          <p:cNvPr id="29" name="组合 28">
            <a:extLst>
              <a:ext uri="{FF2B5EF4-FFF2-40B4-BE49-F238E27FC236}">
                <a16:creationId xmlns:a16="http://schemas.microsoft.com/office/drawing/2014/main" xmlns="" id="{BE0E2924-D98C-4F8A-AFEF-BCC41AEFAA9E}"/>
              </a:ext>
            </a:extLst>
          </p:cNvPr>
          <p:cNvGrpSpPr/>
          <p:nvPr/>
        </p:nvGrpSpPr>
        <p:grpSpPr>
          <a:xfrm>
            <a:off x="11535920" y="3997183"/>
            <a:ext cx="5552998" cy="6282669"/>
            <a:chOff x="7569966" y="575331"/>
            <a:chExt cx="5552998" cy="6282669"/>
          </a:xfrm>
        </p:grpSpPr>
        <p:pic>
          <p:nvPicPr>
            <p:cNvPr id="30" name="图片 29">
              <a:extLst>
                <a:ext uri="{FF2B5EF4-FFF2-40B4-BE49-F238E27FC236}">
                  <a16:creationId xmlns:a16="http://schemas.microsoft.com/office/drawing/2014/main" xmlns="" id="{7D28DCA1-F5A9-48CE-8D73-4094B3265B85}"/>
                </a:ext>
              </a:extLst>
            </p:cNvPr>
            <p:cNvPicPr>
              <a:picLocks noChangeAspect="1"/>
            </p:cNvPicPr>
            <p:nvPr/>
          </p:nvPicPr>
          <p:blipFill rotWithShape="1">
            <a:blip r:embed="rId20">
              <a:alphaModFix amt="41000"/>
              <a:extLst>
                <a:ext uri="{BEBA8EAE-BF5A-486C-A8C5-ECC9F3942E4B}">
                  <a14:imgProps xmlns:a14="http://schemas.microsoft.com/office/drawing/2010/main">
                    <a14:imgLayer r:embed="rId21">
                      <a14:imgEffect>
                        <a14:artisticBlur radius="18"/>
                      </a14:imgEffect>
                      <a14:imgEffect>
                        <a14:brightnessContrast bright="-100000"/>
                      </a14:imgEffect>
                    </a14:imgLayer>
                  </a14:imgProps>
                </a:ext>
                <a:ext uri="{28A0092B-C50C-407E-A947-70E740481C1C}">
                  <a14:useLocalDpi xmlns:a14="http://schemas.microsoft.com/office/drawing/2010/main" val="0"/>
                </a:ext>
              </a:extLst>
            </a:blip>
            <a:srcRect t="-8516"/>
            <a:stretch/>
          </p:blipFill>
          <p:spPr>
            <a:xfrm>
              <a:off x="7788964" y="575331"/>
              <a:ext cx="5334000" cy="6181070"/>
            </a:xfrm>
            <a:prstGeom prst="rect">
              <a:avLst/>
            </a:prstGeom>
          </p:spPr>
        </p:pic>
        <p:pic>
          <p:nvPicPr>
            <p:cNvPr id="31" name="图片 30">
              <a:extLst>
                <a:ext uri="{FF2B5EF4-FFF2-40B4-BE49-F238E27FC236}">
                  <a16:creationId xmlns:a16="http://schemas.microsoft.com/office/drawing/2014/main" xmlns="" id="{B547BF83-F7F3-463C-BCDC-374BBED4AD5A}"/>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7569966" y="1162050"/>
              <a:ext cx="5334000" cy="5695950"/>
            </a:xfrm>
            <a:prstGeom prst="rect">
              <a:avLst/>
            </a:prstGeom>
          </p:spPr>
        </p:pic>
      </p:grpSp>
    </p:spTree>
    <p:extLst>
      <p:ext uri="{BB962C8B-B14F-4D97-AF65-F5344CB8AC3E}">
        <p14:creationId xmlns:p14="http://schemas.microsoft.com/office/powerpoint/2010/main" val="280341374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F2788B48-6A19-45E0-83E4-70DF99A21EF1}"/>
              </a:ext>
            </a:extLst>
          </p:cNvPr>
          <p:cNvSpPr/>
          <p:nvPr/>
        </p:nvSpPr>
        <p:spPr>
          <a:xfrm>
            <a:off x="0" y="0"/>
            <a:ext cx="12192000" cy="6858000"/>
          </a:xfrm>
          <a:prstGeom prst="rect">
            <a:avLst/>
          </a:prstGeom>
          <a:blipFill dpi="0" rotWithShape="1">
            <a:blip r:embed="rId3">
              <a:alphaModFix amt="47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1270" name="矩形 1269">
            <a:extLst>
              <a:ext uri="{FF2B5EF4-FFF2-40B4-BE49-F238E27FC236}">
                <a16:creationId xmlns:a16="http://schemas.microsoft.com/office/drawing/2014/main" xmlns="" id="{0B23739A-22F2-49E1-B5A9-71A34593F93B}"/>
              </a:ext>
            </a:extLst>
          </p:cNvPr>
          <p:cNvSpPr/>
          <p:nvPr/>
        </p:nvSpPr>
        <p:spPr>
          <a:xfrm>
            <a:off x="0" y="0"/>
            <a:ext cx="12167877" cy="7074046"/>
          </a:xfrm>
          <a:prstGeom prst="rect">
            <a:avLst/>
          </a:prstGeom>
          <a:solidFill>
            <a:srgbClr val="FDC401"/>
          </a:solidFill>
          <a:ln>
            <a:noFill/>
          </a:ln>
          <a:effectLst>
            <a:outerShdw blurRad="2921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93" name="组合 1292">
            <a:extLst>
              <a:ext uri="{FF2B5EF4-FFF2-40B4-BE49-F238E27FC236}">
                <a16:creationId xmlns:a16="http://schemas.microsoft.com/office/drawing/2014/main" xmlns="" id="{99E102F8-7316-40EC-AAEC-569149CC71E3}"/>
              </a:ext>
            </a:extLst>
          </p:cNvPr>
          <p:cNvGrpSpPr/>
          <p:nvPr/>
        </p:nvGrpSpPr>
        <p:grpSpPr>
          <a:xfrm>
            <a:off x="507574" y="1102979"/>
            <a:ext cx="7919249" cy="5199232"/>
            <a:chOff x="554207" y="1051253"/>
            <a:chExt cx="6431331" cy="5084513"/>
          </a:xfrm>
        </p:grpSpPr>
        <p:sp>
          <p:nvSpPr>
            <p:cNvPr id="1290" name="矩形: 圆角 1289">
              <a:extLst>
                <a:ext uri="{FF2B5EF4-FFF2-40B4-BE49-F238E27FC236}">
                  <a16:creationId xmlns:a16="http://schemas.microsoft.com/office/drawing/2014/main" xmlns="" id="{E7757899-7415-484C-BB82-50E55E6E29A3}"/>
                </a:ext>
              </a:extLst>
            </p:cNvPr>
            <p:cNvSpPr/>
            <p:nvPr/>
          </p:nvSpPr>
          <p:spPr>
            <a:xfrm rot="23153">
              <a:off x="554207" y="1051253"/>
              <a:ext cx="6431331" cy="5084513"/>
            </a:xfrm>
            <a:prstGeom prst="roundRect">
              <a:avLst>
                <a:gd name="adj" fmla="val 3528"/>
              </a:avLst>
            </a:prstGeom>
            <a:solidFill>
              <a:srgbClr val="7786F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1" name="矩形: 圆角 1290">
              <a:extLst>
                <a:ext uri="{FF2B5EF4-FFF2-40B4-BE49-F238E27FC236}">
                  <a16:creationId xmlns:a16="http://schemas.microsoft.com/office/drawing/2014/main" xmlns="" id="{5F3FDE21-046B-4031-BFE7-A1B053DDF3F9}"/>
                </a:ext>
              </a:extLst>
            </p:cNvPr>
            <p:cNvSpPr/>
            <p:nvPr/>
          </p:nvSpPr>
          <p:spPr>
            <a:xfrm rot="23153">
              <a:off x="758154" y="1248309"/>
              <a:ext cx="6010722" cy="4649138"/>
            </a:xfrm>
            <a:prstGeom prst="roundRect">
              <a:avLst>
                <a:gd name="adj" fmla="val 3528"/>
              </a:avLst>
            </a:prstGeom>
            <a:solidFill>
              <a:srgbClr val="4B2EFA"/>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65" name="组合 1264">
            <a:extLst>
              <a:ext uri="{FF2B5EF4-FFF2-40B4-BE49-F238E27FC236}">
                <a16:creationId xmlns:a16="http://schemas.microsoft.com/office/drawing/2014/main" xmlns="" id="{1DF1F82A-2AEF-4A1F-8D6E-4CA0F49B3EFC}"/>
              </a:ext>
            </a:extLst>
          </p:cNvPr>
          <p:cNvGrpSpPr/>
          <p:nvPr/>
        </p:nvGrpSpPr>
        <p:grpSpPr>
          <a:xfrm>
            <a:off x="7826219" y="791377"/>
            <a:ext cx="5552998" cy="6282669"/>
            <a:chOff x="7569966" y="575331"/>
            <a:chExt cx="5552998" cy="6282669"/>
          </a:xfrm>
        </p:grpSpPr>
        <p:pic>
          <p:nvPicPr>
            <p:cNvPr id="1230" name="图片 1229">
              <a:extLst>
                <a:ext uri="{FF2B5EF4-FFF2-40B4-BE49-F238E27FC236}">
                  <a16:creationId xmlns:a16="http://schemas.microsoft.com/office/drawing/2014/main" xmlns="" id="{1A382672-E6C7-4AD1-A286-289B3D24D962}"/>
                </a:ext>
              </a:extLst>
            </p:cNvPr>
            <p:cNvPicPr>
              <a:picLocks noChangeAspect="1"/>
            </p:cNvPicPr>
            <p:nvPr/>
          </p:nvPicPr>
          <p:blipFill rotWithShape="1">
            <a:blip r:embed="rId4">
              <a:alphaModFix amt="41000"/>
              <a:extLst>
                <a:ext uri="{BEBA8EAE-BF5A-486C-A8C5-ECC9F3942E4B}">
                  <a14:imgProps xmlns:a14="http://schemas.microsoft.com/office/drawing/2010/main">
                    <a14:imgLayer r:embed="rId5">
                      <a14:imgEffect>
                        <a14:artisticBlur radius="18"/>
                      </a14:imgEffect>
                      <a14:imgEffect>
                        <a14:brightnessContrast bright="-100000"/>
                      </a14:imgEffect>
                    </a14:imgLayer>
                  </a14:imgProps>
                </a:ext>
                <a:ext uri="{28A0092B-C50C-407E-A947-70E740481C1C}">
                  <a14:useLocalDpi xmlns:a14="http://schemas.microsoft.com/office/drawing/2010/main" val="0"/>
                </a:ext>
              </a:extLst>
            </a:blip>
            <a:srcRect t="-8516"/>
            <a:stretch/>
          </p:blipFill>
          <p:spPr>
            <a:xfrm>
              <a:off x="7788964" y="575331"/>
              <a:ext cx="5334000" cy="6181070"/>
            </a:xfrm>
            <a:prstGeom prst="rect">
              <a:avLst/>
            </a:prstGeom>
          </p:spPr>
        </p:pic>
        <p:pic>
          <p:nvPicPr>
            <p:cNvPr id="1231" name="图片 1230">
              <a:extLst>
                <a:ext uri="{FF2B5EF4-FFF2-40B4-BE49-F238E27FC236}">
                  <a16:creationId xmlns:a16="http://schemas.microsoft.com/office/drawing/2014/main" xmlns="" id="{9B0792E5-3F24-4668-8837-14DD94A19E4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69966" y="1162050"/>
              <a:ext cx="5334000" cy="5695950"/>
            </a:xfrm>
            <a:prstGeom prst="rect">
              <a:avLst/>
            </a:prstGeom>
          </p:spPr>
        </p:pic>
      </p:grpSp>
      <p:sp>
        <p:nvSpPr>
          <p:cNvPr id="1235" name="矩形: 圆角 1234">
            <a:extLst>
              <a:ext uri="{FF2B5EF4-FFF2-40B4-BE49-F238E27FC236}">
                <a16:creationId xmlns:a16="http://schemas.microsoft.com/office/drawing/2014/main" xmlns="" id="{9AEEA5F7-4706-44BA-9DAE-8F7BE5D53D4A}"/>
              </a:ext>
            </a:extLst>
          </p:cNvPr>
          <p:cNvSpPr/>
          <p:nvPr/>
        </p:nvSpPr>
        <p:spPr>
          <a:xfrm>
            <a:off x="5470164" y="-1222518"/>
            <a:ext cx="645467" cy="645467"/>
          </a:xfrm>
          <a:prstGeom prst="roundRect">
            <a:avLst>
              <a:gd name="adj" fmla="val 26008"/>
            </a:avLst>
          </a:prstGeom>
          <a:solidFill>
            <a:srgbClr val="FDC40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36" name="矩形: 圆角 1235">
            <a:extLst>
              <a:ext uri="{FF2B5EF4-FFF2-40B4-BE49-F238E27FC236}">
                <a16:creationId xmlns:a16="http://schemas.microsoft.com/office/drawing/2014/main" xmlns="" id="{5786B09F-8448-41A8-81D9-0B5A3C6D0C7C}"/>
              </a:ext>
            </a:extLst>
          </p:cNvPr>
          <p:cNvSpPr/>
          <p:nvPr/>
        </p:nvSpPr>
        <p:spPr>
          <a:xfrm>
            <a:off x="6581047" y="-1222519"/>
            <a:ext cx="645467" cy="645467"/>
          </a:xfrm>
          <a:prstGeom prst="roundRect">
            <a:avLst>
              <a:gd name="adj" fmla="val 26008"/>
            </a:avLst>
          </a:prstGeom>
          <a:solidFill>
            <a:srgbClr val="FF6587"/>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37" name="矩形: 圆角 1236">
            <a:extLst>
              <a:ext uri="{FF2B5EF4-FFF2-40B4-BE49-F238E27FC236}">
                <a16:creationId xmlns:a16="http://schemas.microsoft.com/office/drawing/2014/main" xmlns="" id="{F5F819D5-18F5-4890-9292-5F8878A6BF76}"/>
              </a:ext>
            </a:extLst>
          </p:cNvPr>
          <p:cNvSpPr/>
          <p:nvPr/>
        </p:nvSpPr>
        <p:spPr>
          <a:xfrm>
            <a:off x="7691930" y="-1222520"/>
            <a:ext cx="645467" cy="645467"/>
          </a:xfrm>
          <a:prstGeom prst="roundRect">
            <a:avLst>
              <a:gd name="adj" fmla="val 26008"/>
            </a:avLst>
          </a:prstGeom>
          <a:solidFill>
            <a:srgbClr val="4B2EFA"/>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38" name="矩形: 圆角 1237">
            <a:extLst>
              <a:ext uri="{FF2B5EF4-FFF2-40B4-BE49-F238E27FC236}">
                <a16:creationId xmlns:a16="http://schemas.microsoft.com/office/drawing/2014/main" xmlns="" id="{60B6B0FB-1173-4CA7-A97E-4D03BBD7EAAC}"/>
              </a:ext>
            </a:extLst>
          </p:cNvPr>
          <p:cNvSpPr/>
          <p:nvPr/>
        </p:nvSpPr>
        <p:spPr>
          <a:xfrm>
            <a:off x="8802814" y="-1222521"/>
            <a:ext cx="645467" cy="645467"/>
          </a:xfrm>
          <a:prstGeom prst="roundRect">
            <a:avLst>
              <a:gd name="adj" fmla="val 26008"/>
            </a:avLst>
          </a:prstGeom>
          <a:solidFill>
            <a:srgbClr val="2F2E40"/>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1247" name="图片 1246" descr="图片包含 游戏机, 站&#10;&#10;描述已自动生成">
            <a:extLst>
              <a:ext uri="{FF2B5EF4-FFF2-40B4-BE49-F238E27FC236}">
                <a16:creationId xmlns:a16="http://schemas.microsoft.com/office/drawing/2014/main" xmlns="" id="{95E13593-514E-4445-A956-9FD8D7403DA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0752087">
            <a:off x="10683508" y="204735"/>
            <a:ext cx="1816768" cy="1126856"/>
          </a:xfrm>
          <a:prstGeom prst="rect">
            <a:avLst/>
          </a:prstGeom>
        </p:spPr>
      </p:pic>
      <p:grpSp>
        <p:nvGrpSpPr>
          <p:cNvPr id="1281" name="组合 1280">
            <a:extLst>
              <a:ext uri="{FF2B5EF4-FFF2-40B4-BE49-F238E27FC236}">
                <a16:creationId xmlns:a16="http://schemas.microsoft.com/office/drawing/2014/main" xmlns="" id="{9B7EC65E-4406-4673-8407-94B3A0998686}"/>
              </a:ext>
            </a:extLst>
          </p:cNvPr>
          <p:cNvGrpSpPr/>
          <p:nvPr/>
        </p:nvGrpSpPr>
        <p:grpSpPr>
          <a:xfrm>
            <a:off x="1177943" y="1415557"/>
            <a:ext cx="6936196" cy="1218935"/>
            <a:chOff x="2702403" y="1226200"/>
            <a:chExt cx="6936196" cy="1218935"/>
          </a:xfrm>
        </p:grpSpPr>
        <p:sp>
          <p:nvSpPr>
            <p:cNvPr id="1282" name="文本框 1281">
              <a:extLst>
                <a:ext uri="{FF2B5EF4-FFF2-40B4-BE49-F238E27FC236}">
                  <a16:creationId xmlns:a16="http://schemas.microsoft.com/office/drawing/2014/main" xmlns="" id="{FCE36130-324A-46DD-8C48-642B6CA00E7F}"/>
                </a:ext>
              </a:extLst>
            </p:cNvPr>
            <p:cNvSpPr txBox="1"/>
            <p:nvPr/>
          </p:nvSpPr>
          <p:spPr>
            <a:xfrm>
              <a:off x="2779467" y="1244806"/>
              <a:ext cx="6859132" cy="1200329"/>
            </a:xfrm>
            <a:prstGeom prst="rect">
              <a:avLst/>
            </a:prstGeom>
            <a:noFill/>
          </p:spPr>
          <p:txBody>
            <a:bodyPr wrap="square" rtlCol="0">
              <a:spAutoFit/>
            </a:bodyPr>
            <a:lstStyle/>
            <a:p>
              <a:r>
                <a:rPr lang="zh-CN" altLang="en-US" sz="7200" dirty="0">
                  <a:ln w="28575">
                    <a:solidFill>
                      <a:schemeClr val="tx1"/>
                    </a:solidFill>
                  </a:ln>
                  <a:solidFill>
                    <a:schemeClr val="bg1"/>
                  </a:solidFill>
                  <a:latin typeface="站酷锐锐体" panose="00020600040101010101" pitchFamily="18" charset="-122"/>
                  <a:ea typeface="站酷锐锐体" panose="00020600040101010101" pitchFamily="18" charset="-122"/>
                </a:rPr>
                <a:t>演示城表彰大会</a:t>
              </a:r>
            </a:p>
          </p:txBody>
        </p:sp>
        <p:sp>
          <p:nvSpPr>
            <p:cNvPr id="1283" name="文本框 1282">
              <a:extLst>
                <a:ext uri="{FF2B5EF4-FFF2-40B4-BE49-F238E27FC236}">
                  <a16:creationId xmlns:a16="http://schemas.microsoft.com/office/drawing/2014/main" xmlns="" id="{9CE5A8CE-29CA-442F-BA97-61C072B7C279}"/>
                </a:ext>
              </a:extLst>
            </p:cNvPr>
            <p:cNvSpPr txBox="1"/>
            <p:nvPr/>
          </p:nvSpPr>
          <p:spPr>
            <a:xfrm>
              <a:off x="2702403" y="1226200"/>
              <a:ext cx="6859132" cy="1200329"/>
            </a:xfrm>
            <a:prstGeom prst="rect">
              <a:avLst/>
            </a:prstGeom>
            <a:noFill/>
          </p:spPr>
          <p:txBody>
            <a:bodyPr wrap="square" rtlCol="0">
              <a:spAutoFit/>
            </a:bodyPr>
            <a:lstStyle/>
            <a:p>
              <a:r>
                <a:rPr lang="zh-CN" altLang="en-US" sz="7200" dirty="0">
                  <a:ln w="28575">
                    <a:solidFill>
                      <a:schemeClr val="tx1"/>
                    </a:solidFill>
                  </a:ln>
                  <a:solidFill>
                    <a:srgbClr val="FDC401"/>
                  </a:solidFill>
                  <a:latin typeface="站酷锐锐体" panose="00020600040101010101" pitchFamily="18" charset="-122"/>
                  <a:ea typeface="站酷锐锐体" panose="00020600040101010101" pitchFamily="18" charset="-122"/>
                </a:rPr>
                <a:t>演示城表彰大会</a:t>
              </a:r>
            </a:p>
          </p:txBody>
        </p:sp>
      </p:grpSp>
      <p:grpSp>
        <p:nvGrpSpPr>
          <p:cNvPr id="1284" name="组合 1283">
            <a:extLst>
              <a:ext uri="{FF2B5EF4-FFF2-40B4-BE49-F238E27FC236}">
                <a16:creationId xmlns:a16="http://schemas.microsoft.com/office/drawing/2014/main" xmlns="" id="{C4ADE6B5-358F-4049-B73B-01D44F19FAB1}"/>
              </a:ext>
            </a:extLst>
          </p:cNvPr>
          <p:cNvGrpSpPr/>
          <p:nvPr/>
        </p:nvGrpSpPr>
        <p:grpSpPr>
          <a:xfrm>
            <a:off x="1515002" y="2738929"/>
            <a:ext cx="5716294" cy="1107996"/>
            <a:chOff x="3272345" y="2598325"/>
            <a:chExt cx="5716294" cy="1107996"/>
          </a:xfrm>
        </p:grpSpPr>
        <p:pic>
          <p:nvPicPr>
            <p:cNvPr id="1285" name="图片 1284">
              <a:extLst>
                <a:ext uri="{FF2B5EF4-FFF2-40B4-BE49-F238E27FC236}">
                  <a16:creationId xmlns:a16="http://schemas.microsoft.com/office/drawing/2014/main" xmlns="" id="{1FDC6421-E7CD-4D07-8D12-F6018679D95E}"/>
                </a:ext>
              </a:extLst>
            </p:cNvPr>
            <p:cNvPicPr>
              <a:picLocks noChangeAspect="1"/>
            </p:cNvPicPr>
            <p:nvPr/>
          </p:nvPicPr>
          <p:blipFill rotWithShape="1">
            <a:blip r:embed="rId8"/>
            <a:srcRect b="11885"/>
            <a:stretch/>
          </p:blipFill>
          <p:spPr>
            <a:xfrm>
              <a:off x="3272345" y="2812108"/>
              <a:ext cx="651242" cy="788329"/>
            </a:xfrm>
            <a:prstGeom prst="rect">
              <a:avLst/>
            </a:prstGeom>
          </p:spPr>
        </p:pic>
        <p:pic>
          <p:nvPicPr>
            <p:cNvPr id="1286" name="图片 1285">
              <a:extLst>
                <a:ext uri="{FF2B5EF4-FFF2-40B4-BE49-F238E27FC236}">
                  <a16:creationId xmlns:a16="http://schemas.microsoft.com/office/drawing/2014/main" xmlns="" id="{01592D8E-AB29-47A5-BEDC-3F8B90D254B2}"/>
                </a:ext>
              </a:extLst>
            </p:cNvPr>
            <p:cNvPicPr>
              <a:picLocks noChangeAspect="1"/>
            </p:cNvPicPr>
            <p:nvPr/>
          </p:nvPicPr>
          <p:blipFill rotWithShape="1">
            <a:blip r:embed="rId8"/>
            <a:srcRect b="11885"/>
            <a:stretch/>
          </p:blipFill>
          <p:spPr>
            <a:xfrm>
              <a:off x="8337397" y="2812108"/>
              <a:ext cx="651242" cy="788329"/>
            </a:xfrm>
            <a:prstGeom prst="rect">
              <a:avLst/>
            </a:prstGeom>
          </p:spPr>
        </p:pic>
        <p:sp>
          <p:nvSpPr>
            <p:cNvPr id="1287" name="文本框 1286">
              <a:extLst>
                <a:ext uri="{FF2B5EF4-FFF2-40B4-BE49-F238E27FC236}">
                  <a16:creationId xmlns:a16="http://schemas.microsoft.com/office/drawing/2014/main" xmlns="" id="{0DEF6DDA-A760-4368-AC88-4BD126CD9835}"/>
                </a:ext>
              </a:extLst>
            </p:cNvPr>
            <p:cNvSpPr txBox="1"/>
            <p:nvPr/>
          </p:nvSpPr>
          <p:spPr>
            <a:xfrm>
              <a:off x="3996413" y="2598325"/>
              <a:ext cx="4498539" cy="1107996"/>
            </a:xfrm>
            <a:prstGeom prst="rect">
              <a:avLst/>
            </a:prstGeom>
            <a:noFill/>
          </p:spPr>
          <p:txBody>
            <a:bodyPr wrap="square" rtlCol="0">
              <a:spAutoFit/>
            </a:bodyPr>
            <a:lstStyle/>
            <a:p>
              <a:r>
                <a:rPr lang="zh-CN" altLang="en-US" sz="6600" dirty="0">
                  <a:ln w="28575">
                    <a:solidFill>
                      <a:schemeClr val="tx1"/>
                    </a:solidFill>
                  </a:ln>
                  <a:solidFill>
                    <a:srgbClr val="FDC401"/>
                  </a:solidFill>
                  <a:latin typeface="站酷锐锐体" panose="00020600040101010101" pitchFamily="18" charset="-122"/>
                  <a:ea typeface="站酷锐锐体" panose="00020600040101010101" pitchFamily="18" charset="-122"/>
                </a:rPr>
                <a:t>最佳新人奖</a:t>
              </a:r>
            </a:p>
          </p:txBody>
        </p:sp>
      </p:grpSp>
      <p:grpSp>
        <p:nvGrpSpPr>
          <p:cNvPr id="1298" name="组合 1297">
            <a:extLst>
              <a:ext uri="{FF2B5EF4-FFF2-40B4-BE49-F238E27FC236}">
                <a16:creationId xmlns:a16="http://schemas.microsoft.com/office/drawing/2014/main" xmlns="" id="{607E65CD-275A-4709-9467-BB19EA6C640D}"/>
              </a:ext>
            </a:extLst>
          </p:cNvPr>
          <p:cNvGrpSpPr/>
          <p:nvPr/>
        </p:nvGrpSpPr>
        <p:grpSpPr>
          <a:xfrm>
            <a:off x="3035024" y="5257277"/>
            <a:ext cx="2498950" cy="399749"/>
            <a:chOff x="2920823" y="5583274"/>
            <a:chExt cx="2498950" cy="399749"/>
          </a:xfrm>
        </p:grpSpPr>
        <p:sp>
          <p:nvSpPr>
            <p:cNvPr id="1288" name="矩形: 圆角 1287">
              <a:extLst>
                <a:ext uri="{FF2B5EF4-FFF2-40B4-BE49-F238E27FC236}">
                  <a16:creationId xmlns:a16="http://schemas.microsoft.com/office/drawing/2014/main" xmlns="" id="{C0C3F75E-2974-4EB4-9006-AE802012009A}"/>
                </a:ext>
              </a:extLst>
            </p:cNvPr>
            <p:cNvSpPr/>
            <p:nvPr/>
          </p:nvSpPr>
          <p:spPr>
            <a:xfrm>
              <a:off x="3091973" y="5583274"/>
              <a:ext cx="2156650" cy="399749"/>
            </a:xfrm>
            <a:prstGeom prst="roundRect">
              <a:avLst>
                <a:gd name="adj" fmla="val 29318"/>
              </a:avLst>
            </a:prstGeom>
            <a:solidFill>
              <a:srgbClr val="FDC40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p>
          </p:txBody>
        </p:sp>
        <p:sp>
          <p:nvSpPr>
            <p:cNvPr id="1289" name="文本框 1288">
              <a:extLst>
                <a:ext uri="{FF2B5EF4-FFF2-40B4-BE49-F238E27FC236}">
                  <a16:creationId xmlns:a16="http://schemas.microsoft.com/office/drawing/2014/main" xmlns="" id="{6F2C290C-4C6E-4188-B08E-220FCBEC1DBB}"/>
                </a:ext>
              </a:extLst>
            </p:cNvPr>
            <p:cNvSpPr txBox="1"/>
            <p:nvPr/>
          </p:nvSpPr>
          <p:spPr>
            <a:xfrm>
              <a:off x="2920823" y="5613691"/>
              <a:ext cx="2498950" cy="369332"/>
            </a:xfrm>
            <a:prstGeom prst="rect">
              <a:avLst/>
            </a:prstGeom>
            <a:noFill/>
          </p:spPr>
          <p:txBody>
            <a:bodyPr wrap="square" rtlCol="0">
              <a:spAutoFit/>
            </a:bodyPr>
            <a:lstStyle/>
            <a:p>
              <a:pPr algn="ctr"/>
              <a:r>
                <a:rPr lang="zh-CN" altLang="en-US" b="1" dirty="0">
                  <a:ln w="28575">
                    <a:noFill/>
                  </a:ln>
                  <a:solidFill>
                    <a:schemeClr val="bg1"/>
                  </a:solidFill>
                  <a:latin typeface="微软雅黑" panose="020B0503020204020204" pitchFamily="34" charset="-122"/>
                  <a:ea typeface="微软雅黑" panose="020B0503020204020204" pitchFamily="34" charset="-122"/>
                </a:rPr>
                <a:t>演示城</a:t>
              </a:r>
              <a:r>
                <a:rPr lang="en-US" altLang="zh-CN" b="1" dirty="0">
                  <a:ln w="28575">
                    <a:noFill/>
                  </a:ln>
                  <a:solidFill>
                    <a:schemeClr val="bg1"/>
                  </a:solidFill>
                  <a:latin typeface="微软雅黑" panose="020B0503020204020204" pitchFamily="34" charset="-122"/>
                  <a:ea typeface="微软雅黑" panose="020B0503020204020204" pitchFamily="34" charset="-122"/>
                </a:rPr>
                <a:t>—</a:t>
              </a:r>
              <a:r>
                <a:rPr lang="zh-CN" altLang="en-US" b="1" dirty="0">
                  <a:ln w="28575">
                    <a:noFill/>
                  </a:ln>
                  <a:solidFill>
                    <a:schemeClr val="bg1"/>
                  </a:solidFill>
                  <a:latin typeface="微软雅黑" panose="020B0503020204020204" pitchFamily="34" charset="-122"/>
                  <a:ea typeface="微软雅黑" panose="020B0503020204020204" pitchFamily="34" charset="-122"/>
                </a:rPr>
                <a:t>狗子村</a:t>
              </a:r>
            </a:p>
          </p:txBody>
        </p:sp>
      </p:grpSp>
      <p:grpSp>
        <p:nvGrpSpPr>
          <p:cNvPr id="1300" name="组合 1299">
            <a:extLst>
              <a:ext uri="{FF2B5EF4-FFF2-40B4-BE49-F238E27FC236}">
                <a16:creationId xmlns:a16="http://schemas.microsoft.com/office/drawing/2014/main" xmlns="" id="{8D1F4ABD-6040-4FAE-B063-C13255553080}"/>
              </a:ext>
            </a:extLst>
          </p:cNvPr>
          <p:cNvGrpSpPr/>
          <p:nvPr/>
        </p:nvGrpSpPr>
        <p:grpSpPr>
          <a:xfrm>
            <a:off x="1646360" y="3927318"/>
            <a:ext cx="5332106" cy="1107996"/>
            <a:chOff x="3272345" y="2598325"/>
            <a:chExt cx="5332106" cy="1107996"/>
          </a:xfrm>
        </p:grpSpPr>
        <p:pic>
          <p:nvPicPr>
            <p:cNvPr id="1301" name="图片 1300">
              <a:extLst>
                <a:ext uri="{FF2B5EF4-FFF2-40B4-BE49-F238E27FC236}">
                  <a16:creationId xmlns:a16="http://schemas.microsoft.com/office/drawing/2014/main" xmlns="" id="{A2DF56E6-6A9E-4B79-94BB-D43D8120108F}"/>
                </a:ext>
              </a:extLst>
            </p:cNvPr>
            <p:cNvPicPr>
              <a:picLocks noChangeAspect="1"/>
            </p:cNvPicPr>
            <p:nvPr/>
          </p:nvPicPr>
          <p:blipFill rotWithShape="1">
            <a:blip r:embed="rId8"/>
            <a:srcRect b="11885"/>
            <a:stretch/>
          </p:blipFill>
          <p:spPr>
            <a:xfrm>
              <a:off x="3272345" y="2812108"/>
              <a:ext cx="651242" cy="788329"/>
            </a:xfrm>
            <a:prstGeom prst="rect">
              <a:avLst/>
            </a:prstGeom>
          </p:spPr>
        </p:pic>
        <p:pic>
          <p:nvPicPr>
            <p:cNvPr id="1302" name="图片 1301">
              <a:extLst>
                <a:ext uri="{FF2B5EF4-FFF2-40B4-BE49-F238E27FC236}">
                  <a16:creationId xmlns:a16="http://schemas.microsoft.com/office/drawing/2014/main" xmlns="" id="{FF105BCC-509A-4697-BE17-F95D0CFD4113}"/>
                </a:ext>
              </a:extLst>
            </p:cNvPr>
            <p:cNvPicPr>
              <a:picLocks noChangeAspect="1"/>
            </p:cNvPicPr>
            <p:nvPr/>
          </p:nvPicPr>
          <p:blipFill rotWithShape="1">
            <a:blip r:embed="rId8"/>
            <a:srcRect b="11885"/>
            <a:stretch/>
          </p:blipFill>
          <p:spPr>
            <a:xfrm>
              <a:off x="7953209" y="2803751"/>
              <a:ext cx="651242" cy="788329"/>
            </a:xfrm>
            <a:prstGeom prst="rect">
              <a:avLst/>
            </a:prstGeom>
          </p:spPr>
        </p:pic>
        <p:sp>
          <p:nvSpPr>
            <p:cNvPr id="1303" name="文本框 1302">
              <a:extLst>
                <a:ext uri="{FF2B5EF4-FFF2-40B4-BE49-F238E27FC236}">
                  <a16:creationId xmlns:a16="http://schemas.microsoft.com/office/drawing/2014/main" xmlns="" id="{50AAB614-636C-4BBB-9931-4E09218FB5E0}"/>
                </a:ext>
              </a:extLst>
            </p:cNvPr>
            <p:cNvSpPr txBox="1"/>
            <p:nvPr/>
          </p:nvSpPr>
          <p:spPr>
            <a:xfrm>
              <a:off x="3996413" y="2598325"/>
              <a:ext cx="4498539" cy="1107996"/>
            </a:xfrm>
            <a:prstGeom prst="rect">
              <a:avLst/>
            </a:prstGeom>
            <a:noFill/>
          </p:spPr>
          <p:txBody>
            <a:bodyPr wrap="square" rtlCol="0">
              <a:spAutoFit/>
            </a:bodyPr>
            <a:lstStyle/>
            <a:p>
              <a:r>
                <a:rPr lang="zh-CN" altLang="en-US" sz="6600" dirty="0">
                  <a:ln w="28575">
                    <a:solidFill>
                      <a:schemeClr val="tx1"/>
                    </a:solidFill>
                  </a:ln>
                  <a:solidFill>
                    <a:srgbClr val="FDC401"/>
                  </a:solidFill>
                  <a:latin typeface="站酷锐锐体" panose="00020600040101010101" pitchFamily="18" charset="-122"/>
                  <a:ea typeface="站酷锐锐体" panose="00020600040101010101" pitchFamily="18" charset="-122"/>
                </a:rPr>
                <a:t>最佳</a:t>
              </a:r>
              <a:r>
                <a:rPr lang="en-US" altLang="zh-CN" sz="6600" dirty="0">
                  <a:ln w="28575">
                    <a:solidFill>
                      <a:schemeClr val="tx1"/>
                    </a:solidFill>
                  </a:ln>
                  <a:solidFill>
                    <a:srgbClr val="FDC401"/>
                  </a:solidFill>
                  <a:latin typeface="站酷锐锐体" panose="00020600040101010101" pitchFamily="18" charset="-122"/>
                  <a:ea typeface="站酷锐锐体" panose="00020600040101010101" pitchFamily="18" charset="-122"/>
                </a:rPr>
                <a:t>P</a:t>
              </a:r>
              <a:r>
                <a:rPr lang="zh-CN" altLang="en-US" sz="6600" dirty="0">
                  <a:ln w="28575">
                    <a:solidFill>
                      <a:schemeClr val="tx1"/>
                    </a:solidFill>
                  </a:ln>
                  <a:solidFill>
                    <a:srgbClr val="FDC401"/>
                  </a:solidFill>
                  <a:latin typeface="站酷锐锐体" panose="00020600040101010101" pitchFamily="18" charset="-122"/>
                  <a:ea typeface="站酷锐锐体" panose="00020600040101010101" pitchFamily="18" charset="-122"/>
                </a:rPr>
                <a:t>王奖</a:t>
              </a:r>
            </a:p>
          </p:txBody>
        </p:sp>
      </p:grpSp>
      <p:pic>
        <p:nvPicPr>
          <p:cNvPr id="1305" name="图片 1304">
            <a:extLst>
              <a:ext uri="{FF2B5EF4-FFF2-40B4-BE49-F238E27FC236}">
                <a16:creationId xmlns:a16="http://schemas.microsoft.com/office/drawing/2014/main" xmlns="" id="{3093E34F-CE23-484F-AD30-1F2352C2F89E}"/>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2223089">
            <a:off x="191495" y="684984"/>
            <a:ext cx="843243" cy="1236675"/>
          </a:xfrm>
          <a:prstGeom prst="rect">
            <a:avLst/>
          </a:prstGeom>
        </p:spPr>
      </p:pic>
      <p:grpSp>
        <p:nvGrpSpPr>
          <p:cNvPr id="1312" name="组合 1311">
            <a:extLst>
              <a:ext uri="{FF2B5EF4-FFF2-40B4-BE49-F238E27FC236}">
                <a16:creationId xmlns:a16="http://schemas.microsoft.com/office/drawing/2014/main" xmlns="" id="{5D27A002-7C19-4CCF-8B43-720270D331C4}"/>
              </a:ext>
            </a:extLst>
          </p:cNvPr>
          <p:cNvGrpSpPr/>
          <p:nvPr/>
        </p:nvGrpSpPr>
        <p:grpSpPr>
          <a:xfrm rot="20880817">
            <a:off x="6655932" y="5397768"/>
            <a:ext cx="793886" cy="451910"/>
            <a:chOff x="6373219" y="5301535"/>
            <a:chExt cx="1126267" cy="641114"/>
          </a:xfrm>
        </p:grpSpPr>
        <p:pic>
          <p:nvPicPr>
            <p:cNvPr id="1309" name="图片 1308">
              <a:extLst>
                <a:ext uri="{FF2B5EF4-FFF2-40B4-BE49-F238E27FC236}">
                  <a16:creationId xmlns:a16="http://schemas.microsoft.com/office/drawing/2014/main" xmlns="" id="{18DED1BA-2FA4-422E-80E3-EA82432D68B5}"/>
                </a:ext>
              </a:extLst>
            </p:cNvPr>
            <p:cNvPicPr>
              <a:picLocks noChangeAspect="1"/>
            </p:cNvPicPr>
            <p:nvPr/>
          </p:nvPicPr>
          <p:blipFill>
            <a:blip r:embed="rId10" cstate="print">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373219" y="5301535"/>
              <a:ext cx="1126267" cy="224521"/>
            </a:xfrm>
            <a:prstGeom prst="rect">
              <a:avLst/>
            </a:prstGeom>
          </p:spPr>
        </p:pic>
        <p:pic>
          <p:nvPicPr>
            <p:cNvPr id="1310" name="图片 1309">
              <a:extLst>
                <a:ext uri="{FF2B5EF4-FFF2-40B4-BE49-F238E27FC236}">
                  <a16:creationId xmlns:a16="http://schemas.microsoft.com/office/drawing/2014/main" xmlns="" id="{77FE22BC-0704-48EA-85F8-FEA8F8986717}"/>
                </a:ext>
              </a:extLst>
            </p:cNvPr>
            <p:cNvPicPr>
              <a:picLocks noChangeAspect="1"/>
            </p:cNvPicPr>
            <p:nvPr/>
          </p:nvPicPr>
          <p:blipFill>
            <a:blip r:embed="rId10" cstate="print">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373219" y="5504644"/>
              <a:ext cx="1126267" cy="224521"/>
            </a:xfrm>
            <a:prstGeom prst="rect">
              <a:avLst/>
            </a:prstGeom>
          </p:spPr>
        </p:pic>
        <p:pic>
          <p:nvPicPr>
            <p:cNvPr id="1311" name="图片 1310">
              <a:extLst>
                <a:ext uri="{FF2B5EF4-FFF2-40B4-BE49-F238E27FC236}">
                  <a16:creationId xmlns:a16="http://schemas.microsoft.com/office/drawing/2014/main" xmlns="" id="{0D919B86-EEEF-4F22-9CA0-7AAD9A1EEAF9}"/>
                </a:ext>
              </a:extLst>
            </p:cNvPr>
            <p:cNvPicPr>
              <a:picLocks noChangeAspect="1"/>
            </p:cNvPicPr>
            <p:nvPr/>
          </p:nvPicPr>
          <p:blipFill>
            <a:blip r:embed="rId10" cstate="print">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373219" y="5718128"/>
              <a:ext cx="1126267" cy="224521"/>
            </a:xfrm>
            <a:prstGeom prst="rect">
              <a:avLst/>
            </a:prstGeom>
          </p:spPr>
        </p:pic>
      </p:grpSp>
      <p:pic>
        <p:nvPicPr>
          <p:cNvPr id="1360" name="图片 1359">
            <a:extLst>
              <a:ext uri="{FF2B5EF4-FFF2-40B4-BE49-F238E27FC236}">
                <a16:creationId xmlns:a16="http://schemas.microsoft.com/office/drawing/2014/main" xmlns="" id="{BF7E540A-87B4-4E3E-8E22-FE875255C5E6}"/>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20298355">
            <a:off x="206370" y="5526836"/>
            <a:ext cx="865330" cy="828478"/>
          </a:xfrm>
          <a:prstGeom prst="rect">
            <a:avLst/>
          </a:prstGeom>
        </p:spPr>
      </p:pic>
      <p:grpSp>
        <p:nvGrpSpPr>
          <p:cNvPr id="36" name="组合 35">
            <a:extLst>
              <a:ext uri="{FF2B5EF4-FFF2-40B4-BE49-F238E27FC236}">
                <a16:creationId xmlns:a16="http://schemas.microsoft.com/office/drawing/2014/main" xmlns="" id="{77182537-A9EF-473F-B92B-6C46A0F21DF1}"/>
              </a:ext>
            </a:extLst>
          </p:cNvPr>
          <p:cNvGrpSpPr/>
          <p:nvPr/>
        </p:nvGrpSpPr>
        <p:grpSpPr>
          <a:xfrm>
            <a:off x="-2433021" y="6046844"/>
            <a:ext cx="2813677" cy="4948988"/>
            <a:chOff x="10242586" y="-1794454"/>
            <a:chExt cx="2813677" cy="4948988"/>
          </a:xfrm>
        </p:grpSpPr>
        <p:pic>
          <p:nvPicPr>
            <p:cNvPr id="37" name="图片 36">
              <a:extLst>
                <a:ext uri="{FF2B5EF4-FFF2-40B4-BE49-F238E27FC236}">
                  <a16:creationId xmlns:a16="http://schemas.microsoft.com/office/drawing/2014/main" xmlns="" id="{14706C05-581C-4423-98F8-1958B886B230}"/>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flipH="1">
              <a:off x="10242586" y="-1794454"/>
              <a:ext cx="2813677" cy="4948988"/>
            </a:xfrm>
            <a:prstGeom prst="rect">
              <a:avLst/>
            </a:prstGeom>
          </p:spPr>
        </p:pic>
        <p:pic>
          <p:nvPicPr>
            <p:cNvPr id="38" name="图片 37">
              <a:extLst>
                <a:ext uri="{FF2B5EF4-FFF2-40B4-BE49-F238E27FC236}">
                  <a16:creationId xmlns:a16="http://schemas.microsoft.com/office/drawing/2014/main" xmlns="" id="{83902CEA-6D22-4B3A-8D76-6460559B7D21}"/>
                </a:ext>
              </a:extLst>
            </p:cNvPr>
            <p:cNvPicPr>
              <a:picLocks noChangeAspect="1"/>
            </p:cNvPicPr>
            <p:nvPr/>
          </p:nvPicPr>
          <p:blipFill rotWithShape="1">
            <a:blip r:embed="rId13">
              <a:extLst>
                <a:ext uri="{28A0092B-C50C-407E-A947-70E740481C1C}">
                  <a14:useLocalDpi xmlns:a14="http://schemas.microsoft.com/office/drawing/2010/main" val="0"/>
                </a:ext>
              </a:extLst>
            </a:blip>
            <a:srcRect t="43257"/>
            <a:stretch/>
          </p:blipFill>
          <p:spPr>
            <a:xfrm flipH="1">
              <a:off x="10242586" y="336938"/>
              <a:ext cx="2813677" cy="2808182"/>
            </a:xfrm>
            <a:prstGeom prst="rect">
              <a:avLst/>
            </a:prstGeom>
          </p:spPr>
        </p:pic>
      </p:grpSp>
      <p:pic>
        <p:nvPicPr>
          <p:cNvPr id="39" name="图片 38" descr="图片包含 游戏机, 女人, 播放器&#10;&#10;描述已自动生成">
            <a:extLst>
              <a:ext uri="{FF2B5EF4-FFF2-40B4-BE49-F238E27FC236}">
                <a16:creationId xmlns:a16="http://schemas.microsoft.com/office/drawing/2014/main" xmlns="" id="{47EDD854-88D2-4459-BAA7-5345274B1DB6}"/>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2324284" y="-3300323"/>
            <a:ext cx="3096553" cy="5446537"/>
          </a:xfrm>
          <a:prstGeom prst="rect">
            <a:avLst/>
          </a:prstGeom>
        </p:spPr>
      </p:pic>
    </p:spTree>
    <p:extLst>
      <p:ext uri="{BB962C8B-B14F-4D97-AF65-F5344CB8AC3E}">
        <p14:creationId xmlns:p14="http://schemas.microsoft.com/office/powerpoint/2010/main" val="272275236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DC401"/>
        </a:solidFill>
        <a:effectLst/>
      </p:bgPr>
    </p:bg>
    <p:spTree>
      <p:nvGrpSpPr>
        <p:cNvPr id="1" name=""/>
        <p:cNvGrpSpPr/>
        <p:nvPr/>
      </p:nvGrpSpPr>
      <p:grpSpPr>
        <a:xfrm>
          <a:off x="0" y="0"/>
          <a:ext cx="0" cy="0"/>
          <a:chOff x="0" y="0"/>
          <a:chExt cx="0" cy="0"/>
        </a:xfrm>
      </p:grpSpPr>
      <p:sp>
        <p:nvSpPr>
          <p:cNvPr id="360" name="矩形 359">
            <a:extLst>
              <a:ext uri="{FF2B5EF4-FFF2-40B4-BE49-F238E27FC236}">
                <a16:creationId xmlns:a16="http://schemas.microsoft.com/office/drawing/2014/main" xmlns="" id="{520C310E-8ED8-446B-A691-9B704747EF2A}"/>
              </a:ext>
            </a:extLst>
          </p:cNvPr>
          <p:cNvSpPr/>
          <p:nvPr/>
        </p:nvSpPr>
        <p:spPr>
          <a:xfrm>
            <a:off x="0" y="0"/>
            <a:ext cx="12192000" cy="6858000"/>
          </a:xfrm>
          <a:prstGeom prst="rect">
            <a:avLst/>
          </a:prstGeom>
          <a:blipFill dpi="0" rotWithShape="1">
            <a:blip r:embed="rId3">
              <a:alphaModFix amt="47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Medium"/>
              <a:ea typeface="思源黑体 Medium"/>
              <a:cs typeface="+mn-cs"/>
            </a:endParaRPr>
          </a:p>
        </p:txBody>
      </p:sp>
      <p:sp>
        <p:nvSpPr>
          <p:cNvPr id="54" name="矩形 53">
            <a:extLst>
              <a:ext uri="{FF2B5EF4-FFF2-40B4-BE49-F238E27FC236}">
                <a16:creationId xmlns:a16="http://schemas.microsoft.com/office/drawing/2014/main" xmlns="" id="{08C0F19F-6008-4AA0-9E1F-59DFF81DAFE5}"/>
              </a:ext>
            </a:extLst>
          </p:cNvPr>
          <p:cNvSpPr/>
          <p:nvPr/>
        </p:nvSpPr>
        <p:spPr>
          <a:xfrm>
            <a:off x="4933685" y="274552"/>
            <a:ext cx="2590346" cy="644040"/>
          </a:xfrm>
          <a:prstGeom prst="rect">
            <a:avLst/>
          </a:prstGeom>
          <a:solidFill>
            <a:srgbClr val="FF6587"/>
          </a:solidFill>
          <a:ln w="603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3" name="矩形 52">
            <a:extLst>
              <a:ext uri="{FF2B5EF4-FFF2-40B4-BE49-F238E27FC236}">
                <a16:creationId xmlns:a16="http://schemas.microsoft.com/office/drawing/2014/main" xmlns="" id="{77D9DA70-3859-4B39-8FDF-D2BB10228129}"/>
              </a:ext>
            </a:extLst>
          </p:cNvPr>
          <p:cNvSpPr/>
          <p:nvPr/>
        </p:nvSpPr>
        <p:spPr>
          <a:xfrm>
            <a:off x="2911803" y="4335344"/>
            <a:ext cx="8334429" cy="2200516"/>
          </a:xfrm>
          <a:prstGeom prst="rect">
            <a:avLst/>
          </a:prstGeom>
          <a:solidFill>
            <a:srgbClr val="FF6587"/>
          </a:solidFill>
          <a:ln w="603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2" name="矩形 51">
            <a:extLst>
              <a:ext uri="{FF2B5EF4-FFF2-40B4-BE49-F238E27FC236}">
                <a16:creationId xmlns:a16="http://schemas.microsoft.com/office/drawing/2014/main" xmlns="" id="{8BED3B40-90BC-4383-BBCE-B77701C81B2B}"/>
              </a:ext>
            </a:extLst>
          </p:cNvPr>
          <p:cNvSpPr/>
          <p:nvPr/>
        </p:nvSpPr>
        <p:spPr>
          <a:xfrm>
            <a:off x="1524775" y="1668137"/>
            <a:ext cx="8334429" cy="2200516"/>
          </a:xfrm>
          <a:prstGeom prst="rect">
            <a:avLst/>
          </a:prstGeom>
          <a:solidFill>
            <a:srgbClr val="FF6587"/>
          </a:solidFill>
          <a:ln w="603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3" name="图片 2" descr="图片包含 游戏机, 画&#10;&#10;描述已自动生成">
            <a:extLst>
              <a:ext uri="{FF2B5EF4-FFF2-40B4-BE49-F238E27FC236}">
                <a16:creationId xmlns:a16="http://schemas.microsoft.com/office/drawing/2014/main" xmlns="" id="{6AC5031B-5128-483C-9AA9-EDBBF0FDF7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11707" y="-6776661"/>
            <a:ext cx="8212260" cy="4619396"/>
          </a:xfrm>
          <a:prstGeom prst="rect">
            <a:avLst/>
          </a:prstGeom>
          <a:effectLst>
            <a:outerShdw blurRad="355600" sx="102000" sy="102000" algn="ctr" rotWithShape="0">
              <a:prstClr val="black">
                <a:alpha val="40000"/>
              </a:prstClr>
            </a:outerShdw>
          </a:effectLst>
        </p:spPr>
      </p:pic>
      <p:grpSp>
        <p:nvGrpSpPr>
          <p:cNvPr id="134" name="组合 133">
            <a:extLst>
              <a:ext uri="{FF2B5EF4-FFF2-40B4-BE49-F238E27FC236}">
                <a16:creationId xmlns:a16="http://schemas.microsoft.com/office/drawing/2014/main" xmlns="" id="{5E722F8D-0DF0-4974-B0C1-C6B658154BEE}"/>
              </a:ext>
            </a:extLst>
          </p:cNvPr>
          <p:cNvGrpSpPr/>
          <p:nvPr/>
        </p:nvGrpSpPr>
        <p:grpSpPr>
          <a:xfrm>
            <a:off x="-2202897" y="5607493"/>
            <a:ext cx="800591" cy="815543"/>
            <a:chOff x="-553737" y="5722421"/>
            <a:chExt cx="553737" cy="564079"/>
          </a:xfrm>
        </p:grpSpPr>
        <p:sp>
          <p:nvSpPr>
            <p:cNvPr id="133" name="矩形 132">
              <a:extLst>
                <a:ext uri="{FF2B5EF4-FFF2-40B4-BE49-F238E27FC236}">
                  <a16:creationId xmlns:a16="http://schemas.microsoft.com/office/drawing/2014/main" xmlns="" id="{0F250561-0858-4CD0-93F6-D96DF1879CE5}"/>
                </a:ext>
              </a:extLst>
            </p:cNvPr>
            <p:cNvSpPr/>
            <p:nvPr/>
          </p:nvSpPr>
          <p:spPr>
            <a:xfrm>
              <a:off x="-531963" y="5748338"/>
              <a:ext cx="503123" cy="500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132" name="图片 131" descr="图片包含 游戏机&#10;&#10;描述已自动生成">
              <a:extLst>
                <a:ext uri="{FF2B5EF4-FFF2-40B4-BE49-F238E27FC236}">
                  <a16:creationId xmlns:a16="http://schemas.microsoft.com/office/drawing/2014/main" xmlns="" id="{8C9F963E-505A-40D6-95A6-5F945EFDAE3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3737" y="5722421"/>
              <a:ext cx="553737" cy="564079"/>
            </a:xfrm>
            <a:prstGeom prst="rect">
              <a:avLst/>
            </a:prstGeom>
          </p:spPr>
        </p:pic>
      </p:grpSp>
      <p:grpSp>
        <p:nvGrpSpPr>
          <p:cNvPr id="138" name="组合 137">
            <a:extLst>
              <a:ext uri="{FF2B5EF4-FFF2-40B4-BE49-F238E27FC236}">
                <a16:creationId xmlns:a16="http://schemas.microsoft.com/office/drawing/2014/main" xmlns="" id="{BA54D9DE-3597-424A-9232-37926F86158B}"/>
              </a:ext>
            </a:extLst>
          </p:cNvPr>
          <p:cNvGrpSpPr/>
          <p:nvPr/>
        </p:nvGrpSpPr>
        <p:grpSpPr>
          <a:xfrm>
            <a:off x="13239146" y="3175731"/>
            <a:ext cx="1057646" cy="586327"/>
            <a:chOff x="-1116346" y="2140700"/>
            <a:chExt cx="1057646" cy="586327"/>
          </a:xfrm>
        </p:grpSpPr>
        <p:sp>
          <p:nvSpPr>
            <p:cNvPr id="137" name="矩形 136">
              <a:extLst>
                <a:ext uri="{FF2B5EF4-FFF2-40B4-BE49-F238E27FC236}">
                  <a16:creationId xmlns:a16="http://schemas.microsoft.com/office/drawing/2014/main" xmlns="" id="{09A83FB2-BB16-4519-9A0F-0E8ADDDE60FF}"/>
                </a:ext>
              </a:extLst>
            </p:cNvPr>
            <p:cNvSpPr/>
            <p:nvPr/>
          </p:nvSpPr>
          <p:spPr>
            <a:xfrm>
              <a:off x="-1095833" y="2164556"/>
              <a:ext cx="1012490" cy="542926"/>
            </a:xfrm>
            <a:custGeom>
              <a:avLst/>
              <a:gdLst>
                <a:gd name="connsiteX0" fmla="*/ 0 w 1014413"/>
                <a:gd name="connsiteY0" fmla="*/ 0 h 545307"/>
                <a:gd name="connsiteX1" fmla="*/ 1014413 w 1014413"/>
                <a:gd name="connsiteY1" fmla="*/ 0 h 545307"/>
                <a:gd name="connsiteX2" fmla="*/ 1014413 w 1014413"/>
                <a:gd name="connsiteY2" fmla="*/ 545307 h 545307"/>
                <a:gd name="connsiteX3" fmla="*/ 0 w 1014413"/>
                <a:gd name="connsiteY3" fmla="*/ 545307 h 545307"/>
                <a:gd name="connsiteX4" fmla="*/ 0 w 1014413"/>
                <a:gd name="connsiteY4" fmla="*/ 0 h 545307"/>
                <a:gd name="connsiteX0" fmla="*/ 233363 w 1014413"/>
                <a:gd name="connsiteY0" fmla="*/ 9525 h 545307"/>
                <a:gd name="connsiteX1" fmla="*/ 1014413 w 1014413"/>
                <a:gd name="connsiteY1" fmla="*/ 0 h 545307"/>
                <a:gd name="connsiteX2" fmla="*/ 1014413 w 1014413"/>
                <a:gd name="connsiteY2" fmla="*/ 545307 h 545307"/>
                <a:gd name="connsiteX3" fmla="*/ 0 w 1014413"/>
                <a:gd name="connsiteY3" fmla="*/ 545307 h 545307"/>
                <a:gd name="connsiteX4" fmla="*/ 233363 w 1014413"/>
                <a:gd name="connsiteY4" fmla="*/ 9525 h 545307"/>
                <a:gd name="connsiteX0" fmla="*/ 233363 w 1014413"/>
                <a:gd name="connsiteY0" fmla="*/ 9525 h 545307"/>
                <a:gd name="connsiteX1" fmla="*/ 1014413 w 1014413"/>
                <a:gd name="connsiteY1" fmla="*/ 0 h 545307"/>
                <a:gd name="connsiteX2" fmla="*/ 1014413 w 1014413"/>
                <a:gd name="connsiteY2" fmla="*/ 545307 h 545307"/>
                <a:gd name="connsiteX3" fmla="*/ 0 w 1014413"/>
                <a:gd name="connsiteY3" fmla="*/ 545307 h 545307"/>
                <a:gd name="connsiteX4" fmla="*/ 138113 w 1014413"/>
                <a:gd name="connsiteY4" fmla="*/ 233363 h 545307"/>
                <a:gd name="connsiteX5" fmla="*/ 233363 w 1014413"/>
                <a:gd name="connsiteY5" fmla="*/ 9525 h 545307"/>
                <a:gd name="connsiteX0" fmla="*/ 233363 w 1014413"/>
                <a:gd name="connsiteY0" fmla="*/ 9525 h 545307"/>
                <a:gd name="connsiteX1" fmla="*/ 1014413 w 1014413"/>
                <a:gd name="connsiteY1" fmla="*/ 0 h 545307"/>
                <a:gd name="connsiteX2" fmla="*/ 1014413 w 1014413"/>
                <a:gd name="connsiteY2" fmla="*/ 545307 h 545307"/>
                <a:gd name="connsiteX3" fmla="*/ 0 w 1014413"/>
                <a:gd name="connsiteY3" fmla="*/ 545307 h 545307"/>
                <a:gd name="connsiteX4" fmla="*/ 4763 w 1014413"/>
                <a:gd name="connsiteY4" fmla="*/ 233363 h 545307"/>
                <a:gd name="connsiteX5" fmla="*/ 233363 w 1014413"/>
                <a:gd name="connsiteY5" fmla="*/ 9525 h 545307"/>
                <a:gd name="connsiteX0" fmla="*/ 229059 w 1010109"/>
                <a:gd name="connsiteY0" fmla="*/ 9525 h 545307"/>
                <a:gd name="connsiteX1" fmla="*/ 1010109 w 1010109"/>
                <a:gd name="connsiteY1" fmla="*/ 0 h 545307"/>
                <a:gd name="connsiteX2" fmla="*/ 1010109 w 1010109"/>
                <a:gd name="connsiteY2" fmla="*/ 545307 h 545307"/>
                <a:gd name="connsiteX3" fmla="*/ 458 w 1010109"/>
                <a:gd name="connsiteY3" fmla="*/ 542926 h 545307"/>
                <a:gd name="connsiteX4" fmla="*/ 459 w 1010109"/>
                <a:gd name="connsiteY4" fmla="*/ 233363 h 545307"/>
                <a:gd name="connsiteX5" fmla="*/ 229059 w 1010109"/>
                <a:gd name="connsiteY5" fmla="*/ 9525 h 545307"/>
                <a:gd name="connsiteX0" fmla="*/ 229059 w 1010109"/>
                <a:gd name="connsiteY0" fmla="*/ 9525 h 542926"/>
                <a:gd name="connsiteX1" fmla="*/ 1010109 w 1010109"/>
                <a:gd name="connsiteY1" fmla="*/ 0 h 542926"/>
                <a:gd name="connsiteX2" fmla="*/ 783890 w 1010109"/>
                <a:gd name="connsiteY2" fmla="*/ 542926 h 542926"/>
                <a:gd name="connsiteX3" fmla="*/ 458 w 1010109"/>
                <a:gd name="connsiteY3" fmla="*/ 542926 h 542926"/>
                <a:gd name="connsiteX4" fmla="*/ 459 w 1010109"/>
                <a:gd name="connsiteY4" fmla="*/ 233363 h 542926"/>
                <a:gd name="connsiteX5" fmla="*/ 229059 w 1010109"/>
                <a:gd name="connsiteY5" fmla="*/ 9525 h 542926"/>
                <a:gd name="connsiteX0" fmla="*/ 229059 w 1010109"/>
                <a:gd name="connsiteY0" fmla="*/ 9525 h 542926"/>
                <a:gd name="connsiteX1" fmla="*/ 1010109 w 1010109"/>
                <a:gd name="connsiteY1" fmla="*/ 0 h 542926"/>
                <a:gd name="connsiteX2" fmla="*/ 810084 w 1010109"/>
                <a:gd name="connsiteY2" fmla="*/ 469107 h 542926"/>
                <a:gd name="connsiteX3" fmla="*/ 783890 w 1010109"/>
                <a:gd name="connsiteY3" fmla="*/ 542926 h 542926"/>
                <a:gd name="connsiteX4" fmla="*/ 458 w 1010109"/>
                <a:gd name="connsiteY4" fmla="*/ 542926 h 542926"/>
                <a:gd name="connsiteX5" fmla="*/ 459 w 1010109"/>
                <a:gd name="connsiteY5" fmla="*/ 233363 h 542926"/>
                <a:gd name="connsiteX6" fmla="*/ 229059 w 1010109"/>
                <a:gd name="connsiteY6" fmla="*/ 9525 h 542926"/>
                <a:gd name="connsiteX0" fmla="*/ 229059 w 1012490"/>
                <a:gd name="connsiteY0" fmla="*/ 9525 h 542926"/>
                <a:gd name="connsiteX1" fmla="*/ 1010109 w 1012490"/>
                <a:gd name="connsiteY1" fmla="*/ 0 h 542926"/>
                <a:gd name="connsiteX2" fmla="*/ 1012490 w 1012490"/>
                <a:gd name="connsiteY2" fmla="*/ 311945 h 542926"/>
                <a:gd name="connsiteX3" fmla="*/ 783890 w 1012490"/>
                <a:gd name="connsiteY3" fmla="*/ 542926 h 542926"/>
                <a:gd name="connsiteX4" fmla="*/ 458 w 1012490"/>
                <a:gd name="connsiteY4" fmla="*/ 542926 h 542926"/>
                <a:gd name="connsiteX5" fmla="*/ 459 w 1012490"/>
                <a:gd name="connsiteY5" fmla="*/ 233363 h 542926"/>
                <a:gd name="connsiteX6" fmla="*/ 229059 w 1012490"/>
                <a:gd name="connsiteY6" fmla="*/ 9525 h 542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2490" h="542926">
                  <a:moveTo>
                    <a:pt x="229059" y="9525"/>
                  </a:moveTo>
                  <a:lnTo>
                    <a:pt x="1010109" y="0"/>
                  </a:lnTo>
                  <a:cubicBezTo>
                    <a:pt x="1010903" y="103982"/>
                    <a:pt x="1011696" y="207963"/>
                    <a:pt x="1012490" y="311945"/>
                  </a:cubicBezTo>
                  <a:lnTo>
                    <a:pt x="783890" y="542926"/>
                  </a:lnTo>
                  <a:lnTo>
                    <a:pt x="458" y="542926"/>
                  </a:lnTo>
                  <a:cubicBezTo>
                    <a:pt x="2046" y="438945"/>
                    <a:pt x="-1129" y="337344"/>
                    <a:pt x="459" y="233363"/>
                  </a:cubicBezTo>
                  <a:lnTo>
                    <a:pt x="229059" y="952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136" name="图片 135" descr="图片包含 游戏机&#10;&#10;描述已自动生成">
              <a:extLst>
                <a:ext uri="{FF2B5EF4-FFF2-40B4-BE49-F238E27FC236}">
                  <a16:creationId xmlns:a16="http://schemas.microsoft.com/office/drawing/2014/main" xmlns="" id="{C274B49E-28AD-4391-AA88-916664B3F32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16346" y="2140700"/>
              <a:ext cx="1057646" cy="586327"/>
            </a:xfrm>
            <a:prstGeom prst="rect">
              <a:avLst/>
            </a:prstGeom>
          </p:spPr>
        </p:pic>
      </p:grpSp>
      <p:sp>
        <p:nvSpPr>
          <p:cNvPr id="461" name="矩形 460">
            <a:extLst>
              <a:ext uri="{FF2B5EF4-FFF2-40B4-BE49-F238E27FC236}">
                <a16:creationId xmlns:a16="http://schemas.microsoft.com/office/drawing/2014/main" xmlns="" id="{4ECE21BF-2781-4F40-AB27-C213FAB43004}"/>
              </a:ext>
            </a:extLst>
          </p:cNvPr>
          <p:cNvSpPr/>
          <p:nvPr/>
        </p:nvSpPr>
        <p:spPr>
          <a:xfrm>
            <a:off x="4846849" y="166965"/>
            <a:ext cx="2590346" cy="644040"/>
          </a:xfrm>
          <a:prstGeom prst="rect">
            <a:avLst/>
          </a:prstGeom>
          <a:solidFill>
            <a:srgbClr val="4B2EFA"/>
          </a:solidFill>
          <a:ln w="603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62" name="椭圆 461">
            <a:extLst>
              <a:ext uri="{FF2B5EF4-FFF2-40B4-BE49-F238E27FC236}">
                <a16:creationId xmlns:a16="http://schemas.microsoft.com/office/drawing/2014/main" xmlns="" id="{41843250-7B45-475A-9F51-8A74273CF0B1}"/>
              </a:ext>
            </a:extLst>
          </p:cNvPr>
          <p:cNvSpPr/>
          <p:nvPr/>
        </p:nvSpPr>
        <p:spPr>
          <a:xfrm>
            <a:off x="5640005" y="207847"/>
            <a:ext cx="108684" cy="108684"/>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63" name="椭圆 462">
            <a:extLst>
              <a:ext uri="{FF2B5EF4-FFF2-40B4-BE49-F238E27FC236}">
                <a16:creationId xmlns:a16="http://schemas.microsoft.com/office/drawing/2014/main" xmlns="" id="{689F396F-0AB9-4390-A4F1-B3C4ED03637D}"/>
              </a:ext>
            </a:extLst>
          </p:cNvPr>
          <p:cNvSpPr/>
          <p:nvPr/>
        </p:nvSpPr>
        <p:spPr>
          <a:xfrm>
            <a:off x="6535355" y="207847"/>
            <a:ext cx="108684" cy="108684"/>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464" name="组合 463">
            <a:extLst>
              <a:ext uri="{FF2B5EF4-FFF2-40B4-BE49-F238E27FC236}">
                <a16:creationId xmlns:a16="http://schemas.microsoft.com/office/drawing/2014/main" xmlns="" id="{B5EB32CA-270B-4ECE-9F39-AEB899F34734}"/>
              </a:ext>
            </a:extLst>
          </p:cNvPr>
          <p:cNvGrpSpPr/>
          <p:nvPr/>
        </p:nvGrpSpPr>
        <p:grpSpPr>
          <a:xfrm>
            <a:off x="5694347" y="0"/>
            <a:ext cx="895350" cy="270183"/>
            <a:chOff x="1898650" y="0"/>
            <a:chExt cx="895350" cy="166965"/>
          </a:xfrm>
        </p:grpSpPr>
        <p:cxnSp>
          <p:nvCxnSpPr>
            <p:cNvPr id="465" name="直接连接符 464">
              <a:extLst>
                <a:ext uri="{FF2B5EF4-FFF2-40B4-BE49-F238E27FC236}">
                  <a16:creationId xmlns:a16="http://schemas.microsoft.com/office/drawing/2014/main" xmlns="" id="{F2A0DDB2-71DB-4382-A874-94B4DAC76B8C}"/>
                </a:ext>
              </a:extLst>
            </p:cNvPr>
            <p:cNvCxnSpPr/>
            <p:nvPr/>
          </p:nvCxnSpPr>
          <p:spPr>
            <a:xfrm>
              <a:off x="1898650" y="0"/>
              <a:ext cx="0" cy="16696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6" name="直接连接符 465">
              <a:extLst>
                <a:ext uri="{FF2B5EF4-FFF2-40B4-BE49-F238E27FC236}">
                  <a16:creationId xmlns:a16="http://schemas.microsoft.com/office/drawing/2014/main" xmlns="" id="{98070377-E249-4BC0-A1FB-ADD7607CDD0B}"/>
                </a:ext>
              </a:extLst>
            </p:cNvPr>
            <p:cNvCxnSpPr/>
            <p:nvPr/>
          </p:nvCxnSpPr>
          <p:spPr>
            <a:xfrm>
              <a:off x="2794000" y="0"/>
              <a:ext cx="0" cy="16696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38" name="文本框 437">
            <a:extLst>
              <a:ext uri="{FF2B5EF4-FFF2-40B4-BE49-F238E27FC236}">
                <a16:creationId xmlns:a16="http://schemas.microsoft.com/office/drawing/2014/main" xmlns="" id="{CE2D8F95-97C2-4E49-BE20-265C41C27159}"/>
              </a:ext>
            </a:extLst>
          </p:cNvPr>
          <p:cNvSpPr txBox="1"/>
          <p:nvPr/>
        </p:nvSpPr>
        <p:spPr>
          <a:xfrm>
            <a:off x="4891183" y="302490"/>
            <a:ext cx="2409634"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狗子村</a:t>
            </a:r>
            <a:r>
              <a:rPr kumimoji="0" lang="en-US" altLang="zh-CN"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03</a:t>
            </a:r>
            <a:r>
              <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号副本</a:t>
            </a:r>
          </a:p>
        </p:txBody>
      </p:sp>
      <p:pic>
        <p:nvPicPr>
          <p:cNvPr id="452" name="图片 451" descr="图片包含 游戏机, 食物&#10;&#10;描述已自动生成">
            <a:extLst>
              <a:ext uri="{FF2B5EF4-FFF2-40B4-BE49-F238E27FC236}">
                <a16:creationId xmlns:a16="http://schemas.microsoft.com/office/drawing/2014/main" xmlns="" id="{86DEE332-08A2-4149-93D0-4179339881E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60705" y="53601"/>
            <a:ext cx="2323868" cy="1441387"/>
          </a:xfrm>
          <a:prstGeom prst="rect">
            <a:avLst/>
          </a:prstGeom>
        </p:spPr>
      </p:pic>
      <p:grpSp>
        <p:nvGrpSpPr>
          <p:cNvPr id="14" name="组合 13">
            <a:extLst>
              <a:ext uri="{FF2B5EF4-FFF2-40B4-BE49-F238E27FC236}">
                <a16:creationId xmlns:a16="http://schemas.microsoft.com/office/drawing/2014/main" xmlns="" id="{4BF906A3-5AE0-4E9A-96EC-66EDE678EAA2}"/>
              </a:ext>
            </a:extLst>
          </p:cNvPr>
          <p:cNvGrpSpPr/>
          <p:nvPr/>
        </p:nvGrpSpPr>
        <p:grpSpPr>
          <a:xfrm>
            <a:off x="9807809" y="182058"/>
            <a:ext cx="2813677" cy="4948988"/>
            <a:chOff x="10242586" y="-1794454"/>
            <a:chExt cx="2813677" cy="4948988"/>
          </a:xfrm>
        </p:grpSpPr>
        <p:pic>
          <p:nvPicPr>
            <p:cNvPr id="13" name="图片 12">
              <a:extLst>
                <a:ext uri="{FF2B5EF4-FFF2-40B4-BE49-F238E27FC236}">
                  <a16:creationId xmlns:a16="http://schemas.microsoft.com/office/drawing/2014/main" xmlns="" id="{236E1FFF-BC5A-4396-8AD7-7D6CB9FEB8D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10242586" y="-1794454"/>
              <a:ext cx="2813677" cy="4948988"/>
            </a:xfrm>
            <a:prstGeom prst="rect">
              <a:avLst/>
            </a:prstGeom>
          </p:spPr>
        </p:pic>
        <p:pic>
          <p:nvPicPr>
            <p:cNvPr id="388" name="图片 387">
              <a:extLst>
                <a:ext uri="{FF2B5EF4-FFF2-40B4-BE49-F238E27FC236}">
                  <a16:creationId xmlns:a16="http://schemas.microsoft.com/office/drawing/2014/main" xmlns="" id="{C87CB24F-0568-4F88-A871-7E29FB0FE6E8}"/>
                </a:ext>
              </a:extLst>
            </p:cNvPr>
            <p:cNvPicPr>
              <a:picLocks noChangeAspect="1"/>
            </p:cNvPicPr>
            <p:nvPr/>
          </p:nvPicPr>
          <p:blipFill rotWithShape="1">
            <a:blip r:embed="rId8">
              <a:extLst>
                <a:ext uri="{28A0092B-C50C-407E-A947-70E740481C1C}">
                  <a14:useLocalDpi xmlns:a14="http://schemas.microsoft.com/office/drawing/2010/main" val="0"/>
                </a:ext>
              </a:extLst>
            </a:blip>
            <a:srcRect t="43257"/>
            <a:stretch/>
          </p:blipFill>
          <p:spPr>
            <a:xfrm flipH="1">
              <a:off x="10242586" y="336938"/>
              <a:ext cx="2813677" cy="2808182"/>
            </a:xfrm>
            <a:prstGeom prst="rect">
              <a:avLst/>
            </a:prstGeom>
          </p:spPr>
        </p:pic>
      </p:grpSp>
      <p:sp>
        <p:nvSpPr>
          <p:cNvPr id="441" name="矩形 440">
            <a:extLst>
              <a:ext uri="{FF2B5EF4-FFF2-40B4-BE49-F238E27FC236}">
                <a16:creationId xmlns:a16="http://schemas.microsoft.com/office/drawing/2014/main" xmlns="" id="{23A9BE76-6575-4567-87B5-BDE13FF1628D}"/>
              </a:ext>
            </a:extLst>
          </p:cNvPr>
          <p:cNvSpPr/>
          <p:nvPr/>
        </p:nvSpPr>
        <p:spPr>
          <a:xfrm>
            <a:off x="1410005" y="1549959"/>
            <a:ext cx="8334429" cy="2200516"/>
          </a:xfrm>
          <a:prstGeom prst="rect">
            <a:avLst/>
          </a:prstGeom>
          <a:solidFill>
            <a:srgbClr val="4B2EFA"/>
          </a:solidFill>
          <a:ln w="603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42" name="矩形: 剪去单角 441">
            <a:extLst>
              <a:ext uri="{FF2B5EF4-FFF2-40B4-BE49-F238E27FC236}">
                <a16:creationId xmlns:a16="http://schemas.microsoft.com/office/drawing/2014/main" xmlns="" id="{EC2FE028-FFEA-4E8F-B2E6-0D82C588AF14}"/>
              </a:ext>
            </a:extLst>
          </p:cNvPr>
          <p:cNvSpPr/>
          <p:nvPr/>
        </p:nvSpPr>
        <p:spPr>
          <a:xfrm>
            <a:off x="1595698" y="2013220"/>
            <a:ext cx="7963042" cy="1491943"/>
          </a:xfrm>
          <a:prstGeom prst="snip1Rect">
            <a:avLst>
              <a:gd name="adj" fmla="val 0"/>
            </a:avLst>
          </a:prstGeom>
          <a:solidFill>
            <a:schemeClr val="bg1"/>
          </a:solidFill>
          <a:ln w="603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47" name="文本框 446">
            <a:extLst>
              <a:ext uri="{FF2B5EF4-FFF2-40B4-BE49-F238E27FC236}">
                <a16:creationId xmlns:a16="http://schemas.microsoft.com/office/drawing/2014/main" xmlns="" id="{8FA5BED4-7CD6-43C1-9EAA-581611089889}"/>
              </a:ext>
            </a:extLst>
          </p:cNvPr>
          <p:cNvSpPr txBox="1"/>
          <p:nvPr/>
        </p:nvSpPr>
        <p:spPr>
          <a:xfrm>
            <a:off x="2148489" y="2156603"/>
            <a:ext cx="6857462" cy="120518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The quick brown fox jumps over the lazy dog. The quick brown fox jumps over the lazy dog. The quick brown fox jumps over the lazy dog. The quick brown fox jumps over the lazy dog. The quick brown fox jumps over the lazy dog. </a:t>
            </a:r>
          </a:p>
        </p:txBody>
      </p:sp>
      <p:grpSp>
        <p:nvGrpSpPr>
          <p:cNvPr id="356" name="组合 355">
            <a:extLst>
              <a:ext uri="{FF2B5EF4-FFF2-40B4-BE49-F238E27FC236}">
                <a16:creationId xmlns:a16="http://schemas.microsoft.com/office/drawing/2014/main" xmlns="" id="{A0ED9360-23E7-4EF0-8B8D-0DEF8C7AD207}"/>
              </a:ext>
            </a:extLst>
          </p:cNvPr>
          <p:cNvGrpSpPr/>
          <p:nvPr/>
        </p:nvGrpSpPr>
        <p:grpSpPr>
          <a:xfrm>
            <a:off x="9307572" y="1601958"/>
            <a:ext cx="688031" cy="343526"/>
            <a:chOff x="3084557" y="-905575"/>
            <a:chExt cx="1126267" cy="487305"/>
          </a:xfrm>
        </p:grpSpPr>
        <p:pic>
          <p:nvPicPr>
            <p:cNvPr id="357" name="图片 356">
              <a:extLst>
                <a:ext uri="{FF2B5EF4-FFF2-40B4-BE49-F238E27FC236}">
                  <a16:creationId xmlns:a16="http://schemas.microsoft.com/office/drawing/2014/main" xmlns="" id="{895D1D5C-4289-4968-A24D-E4625A1213AE}"/>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084557" y="-905575"/>
              <a:ext cx="1126267" cy="224521"/>
            </a:xfrm>
            <a:prstGeom prst="rect">
              <a:avLst/>
            </a:prstGeom>
          </p:spPr>
        </p:pic>
        <p:pic>
          <p:nvPicPr>
            <p:cNvPr id="358" name="图片 357">
              <a:extLst>
                <a:ext uri="{FF2B5EF4-FFF2-40B4-BE49-F238E27FC236}">
                  <a16:creationId xmlns:a16="http://schemas.microsoft.com/office/drawing/2014/main" xmlns="" id="{A2DBF6FE-F5DE-4AA0-A1BB-7F95FDB811F1}"/>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084557" y="-773594"/>
              <a:ext cx="1126267" cy="224521"/>
            </a:xfrm>
            <a:prstGeom prst="rect">
              <a:avLst/>
            </a:prstGeom>
          </p:spPr>
        </p:pic>
        <p:pic>
          <p:nvPicPr>
            <p:cNvPr id="359" name="图片 358">
              <a:extLst>
                <a:ext uri="{FF2B5EF4-FFF2-40B4-BE49-F238E27FC236}">
                  <a16:creationId xmlns:a16="http://schemas.microsoft.com/office/drawing/2014/main" xmlns="" id="{27E32EED-F3B5-45D6-821F-48D2FA9F8575}"/>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084557" y="-642791"/>
              <a:ext cx="1126267" cy="224521"/>
            </a:xfrm>
            <a:prstGeom prst="rect">
              <a:avLst/>
            </a:prstGeom>
          </p:spPr>
        </p:pic>
      </p:grpSp>
      <p:pic>
        <p:nvPicPr>
          <p:cNvPr id="449" name="图片 448" descr="图片包含 游戏机, 女人, 播放器&#10;&#10;描述已自动生成">
            <a:extLst>
              <a:ext uri="{FF2B5EF4-FFF2-40B4-BE49-F238E27FC236}">
                <a16:creationId xmlns:a16="http://schemas.microsoft.com/office/drawing/2014/main" xmlns="" id="{6067233D-336A-49BF-BCCE-FC3AAD9D7C0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77956" y="1848189"/>
            <a:ext cx="3096553" cy="5446537"/>
          </a:xfrm>
          <a:prstGeom prst="rect">
            <a:avLst/>
          </a:prstGeom>
        </p:spPr>
      </p:pic>
      <p:pic>
        <p:nvPicPr>
          <p:cNvPr id="450" name="图片 449" descr="图片包含 小, 游戏机&#10;&#10;描述已自动生成">
            <a:extLst>
              <a:ext uri="{FF2B5EF4-FFF2-40B4-BE49-F238E27FC236}">
                <a16:creationId xmlns:a16="http://schemas.microsoft.com/office/drawing/2014/main" xmlns="" id="{903A57ED-7233-42A9-B28B-187B5D85067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1384676">
            <a:off x="8244666" y="3323733"/>
            <a:ext cx="2071194" cy="1284665"/>
          </a:xfrm>
          <a:prstGeom prst="rect">
            <a:avLst/>
          </a:prstGeom>
        </p:spPr>
      </p:pic>
      <p:sp>
        <p:nvSpPr>
          <p:cNvPr id="378" name="矩形 377">
            <a:extLst>
              <a:ext uri="{FF2B5EF4-FFF2-40B4-BE49-F238E27FC236}">
                <a16:creationId xmlns:a16="http://schemas.microsoft.com/office/drawing/2014/main" xmlns="" id="{E22DAE27-FAB6-4A94-941D-8165BD552B2D}"/>
              </a:ext>
            </a:extLst>
          </p:cNvPr>
          <p:cNvSpPr/>
          <p:nvPr/>
        </p:nvSpPr>
        <p:spPr>
          <a:xfrm>
            <a:off x="2801306" y="4237631"/>
            <a:ext cx="8335616" cy="2191658"/>
          </a:xfrm>
          <a:prstGeom prst="rect">
            <a:avLst/>
          </a:prstGeom>
          <a:solidFill>
            <a:srgbClr val="4B2EFA"/>
          </a:solidFill>
          <a:ln w="603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79" name="矩形: 剪去单角 378">
            <a:extLst>
              <a:ext uri="{FF2B5EF4-FFF2-40B4-BE49-F238E27FC236}">
                <a16:creationId xmlns:a16="http://schemas.microsoft.com/office/drawing/2014/main" xmlns="" id="{6F35BCDB-CA6C-4110-8932-A192BF6997F8}"/>
              </a:ext>
            </a:extLst>
          </p:cNvPr>
          <p:cNvSpPr/>
          <p:nvPr/>
        </p:nvSpPr>
        <p:spPr>
          <a:xfrm>
            <a:off x="2987027" y="4665054"/>
            <a:ext cx="7964176" cy="1561619"/>
          </a:xfrm>
          <a:prstGeom prst="snip1Rect">
            <a:avLst>
              <a:gd name="adj" fmla="val 0"/>
            </a:avLst>
          </a:prstGeom>
          <a:solidFill>
            <a:schemeClr val="bg1"/>
          </a:solidFill>
          <a:ln w="603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83" name="文本框 382">
            <a:extLst>
              <a:ext uri="{FF2B5EF4-FFF2-40B4-BE49-F238E27FC236}">
                <a16:creationId xmlns:a16="http://schemas.microsoft.com/office/drawing/2014/main" xmlns="" id="{1140D5BA-4166-49FE-BCD7-7D79BD581A52}"/>
              </a:ext>
            </a:extLst>
          </p:cNvPr>
          <p:cNvSpPr txBox="1"/>
          <p:nvPr/>
        </p:nvSpPr>
        <p:spPr>
          <a:xfrm>
            <a:off x="3539896" y="4845699"/>
            <a:ext cx="6858438" cy="1200329"/>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The quick brown fox jumps over the lazy dog. The quick brown fox jumps over the lazy dog. The quick brown fox jumps over the lazy dog. The quick brown fox jumps over the lazy dog. The quick brown fox jumps over the lazy dog. </a:t>
            </a:r>
          </a:p>
        </p:txBody>
      </p:sp>
      <p:pic>
        <p:nvPicPr>
          <p:cNvPr id="451" name="图片 450">
            <a:extLst>
              <a:ext uri="{FF2B5EF4-FFF2-40B4-BE49-F238E27FC236}">
                <a16:creationId xmlns:a16="http://schemas.microsoft.com/office/drawing/2014/main" xmlns="" id="{F9614AD4-8CA0-402B-B660-29262AC711FC}"/>
              </a:ext>
            </a:extLst>
          </p:cNvPr>
          <p:cNvPicPr>
            <a:picLocks noChangeAspect="1"/>
          </p:cNvPicPr>
          <p:nvPr/>
        </p:nvPicPr>
        <p:blipFill>
          <a:blip r:embed="rId12" cstate="print">
            <a:extLst>
              <a:ext uri="{28A0092B-C50C-407E-A947-70E740481C1C}">
                <a14:useLocalDpi xmlns:a14="http://schemas.microsoft.com/office/drawing/2010/main" val="0"/>
              </a:ext>
            </a:extLst>
          </a:blip>
          <a:srcRect/>
          <a:stretch/>
        </p:blipFill>
        <p:spPr>
          <a:xfrm>
            <a:off x="10266312" y="5394591"/>
            <a:ext cx="1656604" cy="1027513"/>
          </a:xfrm>
          <a:prstGeom prst="rect">
            <a:avLst/>
          </a:prstGeom>
        </p:spPr>
      </p:pic>
      <p:grpSp>
        <p:nvGrpSpPr>
          <p:cNvPr id="384" name="组合 383">
            <a:extLst>
              <a:ext uri="{FF2B5EF4-FFF2-40B4-BE49-F238E27FC236}">
                <a16:creationId xmlns:a16="http://schemas.microsoft.com/office/drawing/2014/main" xmlns="" id="{968FFEF5-E4CA-4D29-8F8D-DA9EBC124F93}"/>
              </a:ext>
            </a:extLst>
          </p:cNvPr>
          <p:cNvGrpSpPr/>
          <p:nvPr/>
        </p:nvGrpSpPr>
        <p:grpSpPr>
          <a:xfrm>
            <a:off x="10699998" y="4266854"/>
            <a:ext cx="688129" cy="342143"/>
            <a:chOff x="3084557" y="-905575"/>
            <a:chExt cx="1126267" cy="487305"/>
          </a:xfrm>
        </p:grpSpPr>
        <p:pic>
          <p:nvPicPr>
            <p:cNvPr id="385" name="图片 384">
              <a:extLst>
                <a:ext uri="{FF2B5EF4-FFF2-40B4-BE49-F238E27FC236}">
                  <a16:creationId xmlns:a16="http://schemas.microsoft.com/office/drawing/2014/main" xmlns="" id="{75A456BF-282A-45B3-BB3C-FAD3142D6D1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084557" y="-905575"/>
              <a:ext cx="1126267" cy="224521"/>
            </a:xfrm>
            <a:prstGeom prst="rect">
              <a:avLst/>
            </a:prstGeom>
          </p:spPr>
        </p:pic>
        <p:pic>
          <p:nvPicPr>
            <p:cNvPr id="386" name="图片 385">
              <a:extLst>
                <a:ext uri="{FF2B5EF4-FFF2-40B4-BE49-F238E27FC236}">
                  <a16:creationId xmlns:a16="http://schemas.microsoft.com/office/drawing/2014/main" xmlns="" id="{31EEF624-B2B8-4B78-9D1B-4F9F5C4D047B}"/>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084557" y="-773594"/>
              <a:ext cx="1126267" cy="224521"/>
            </a:xfrm>
            <a:prstGeom prst="rect">
              <a:avLst/>
            </a:prstGeom>
          </p:spPr>
        </p:pic>
        <p:pic>
          <p:nvPicPr>
            <p:cNvPr id="387" name="图片 386">
              <a:extLst>
                <a:ext uri="{FF2B5EF4-FFF2-40B4-BE49-F238E27FC236}">
                  <a16:creationId xmlns:a16="http://schemas.microsoft.com/office/drawing/2014/main" xmlns="" id="{D61AAD38-D60E-4FDB-91DE-DAE016E62FEF}"/>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084557" y="-642791"/>
              <a:ext cx="1126267" cy="224521"/>
            </a:xfrm>
            <a:prstGeom prst="rect">
              <a:avLst/>
            </a:prstGeom>
          </p:spPr>
        </p:pic>
      </p:grpSp>
      <p:grpSp>
        <p:nvGrpSpPr>
          <p:cNvPr id="6" name="组合 5">
            <a:extLst>
              <a:ext uri="{FF2B5EF4-FFF2-40B4-BE49-F238E27FC236}">
                <a16:creationId xmlns:a16="http://schemas.microsoft.com/office/drawing/2014/main" xmlns="" id="{FFC1CE6E-6D52-40B8-8FD2-42E373A18136}"/>
              </a:ext>
            </a:extLst>
          </p:cNvPr>
          <p:cNvGrpSpPr/>
          <p:nvPr/>
        </p:nvGrpSpPr>
        <p:grpSpPr>
          <a:xfrm>
            <a:off x="6058292" y="3998922"/>
            <a:ext cx="1821644" cy="515154"/>
            <a:chOff x="6058292" y="3998922"/>
            <a:chExt cx="1821644" cy="515154"/>
          </a:xfrm>
        </p:grpSpPr>
        <p:sp>
          <p:nvSpPr>
            <p:cNvPr id="55" name="矩形: 圆角 54">
              <a:extLst>
                <a:ext uri="{FF2B5EF4-FFF2-40B4-BE49-F238E27FC236}">
                  <a16:creationId xmlns:a16="http://schemas.microsoft.com/office/drawing/2014/main" xmlns="" id="{D31A54D5-23AF-478D-AC41-2141B136BCE2}"/>
                </a:ext>
              </a:extLst>
            </p:cNvPr>
            <p:cNvSpPr/>
            <p:nvPr/>
          </p:nvSpPr>
          <p:spPr>
            <a:xfrm>
              <a:off x="6112947" y="4058900"/>
              <a:ext cx="1766989" cy="455176"/>
            </a:xfrm>
            <a:prstGeom prst="roundRect">
              <a:avLst>
                <a:gd name="adj" fmla="val 50000"/>
              </a:avLst>
            </a:prstGeom>
            <a:solidFill>
              <a:srgbClr val="FDC40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91" name="矩形: 圆角 390">
              <a:extLst>
                <a:ext uri="{FF2B5EF4-FFF2-40B4-BE49-F238E27FC236}">
                  <a16:creationId xmlns:a16="http://schemas.microsoft.com/office/drawing/2014/main" xmlns="" id="{ABC55EC3-F034-428F-B182-A559D5729C34}"/>
                </a:ext>
              </a:extLst>
            </p:cNvPr>
            <p:cNvSpPr/>
            <p:nvPr/>
          </p:nvSpPr>
          <p:spPr>
            <a:xfrm>
              <a:off x="6058292" y="3998922"/>
              <a:ext cx="1766989" cy="455176"/>
            </a:xfrm>
            <a:prstGeom prst="roundRect">
              <a:avLst>
                <a:gd name="adj" fmla="val 50000"/>
              </a:avLst>
            </a:prstGeom>
            <a:solidFill>
              <a:srgbClr val="FCFCFC"/>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92" name="文本框 391">
              <a:extLst>
                <a:ext uri="{FF2B5EF4-FFF2-40B4-BE49-F238E27FC236}">
                  <a16:creationId xmlns:a16="http://schemas.microsoft.com/office/drawing/2014/main" xmlns="" id="{F0CEC9D6-B6F9-46D2-A2F9-AB98631339D4}"/>
                </a:ext>
              </a:extLst>
            </p:cNvPr>
            <p:cNvSpPr txBox="1"/>
            <p:nvPr/>
          </p:nvSpPr>
          <p:spPr>
            <a:xfrm>
              <a:off x="6133679" y="4058483"/>
              <a:ext cx="1616214" cy="37082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FF6587"/>
                  </a:solidFill>
                  <a:effectLst/>
                  <a:uLnTx/>
                  <a:uFillTx/>
                  <a:latin typeface="微软雅黑" panose="020B0503020204020204" pitchFamily="34" charset="-122"/>
                  <a:ea typeface="微软雅黑" panose="020B0503020204020204" pitchFamily="34" charset="-122"/>
                  <a:cs typeface="+mn-cs"/>
                </a:rPr>
                <a:t>05</a:t>
              </a:r>
              <a:r>
                <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号设计小白</a:t>
              </a:r>
            </a:p>
          </p:txBody>
        </p:sp>
      </p:grpSp>
      <p:grpSp>
        <p:nvGrpSpPr>
          <p:cNvPr id="58" name="组合 57">
            <a:extLst>
              <a:ext uri="{FF2B5EF4-FFF2-40B4-BE49-F238E27FC236}">
                <a16:creationId xmlns:a16="http://schemas.microsoft.com/office/drawing/2014/main" xmlns="" id="{7AF29E30-C0A5-4D84-B278-D5A970783766}"/>
              </a:ext>
            </a:extLst>
          </p:cNvPr>
          <p:cNvGrpSpPr/>
          <p:nvPr/>
        </p:nvGrpSpPr>
        <p:grpSpPr>
          <a:xfrm>
            <a:off x="4666397" y="1309925"/>
            <a:ext cx="1821644" cy="515154"/>
            <a:chOff x="6058292" y="3998922"/>
            <a:chExt cx="1821644" cy="515154"/>
          </a:xfrm>
        </p:grpSpPr>
        <p:sp>
          <p:nvSpPr>
            <p:cNvPr id="59" name="矩形: 圆角 58">
              <a:extLst>
                <a:ext uri="{FF2B5EF4-FFF2-40B4-BE49-F238E27FC236}">
                  <a16:creationId xmlns:a16="http://schemas.microsoft.com/office/drawing/2014/main" xmlns="" id="{4D2A568D-176C-4ECE-978D-E149F9C7EC29}"/>
                </a:ext>
              </a:extLst>
            </p:cNvPr>
            <p:cNvSpPr/>
            <p:nvPr/>
          </p:nvSpPr>
          <p:spPr>
            <a:xfrm>
              <a:off x="6112947" y="4058900"/>
              <a:ext cx="1766989" cy="455176"/>
            </a:xfrm>
            <a:prstGeom prst="roundRect">
              <a:avLst>
                <a:gd name="adj" fmla="val 50000"/>
              </a:avLst>
            </a:prstGeom>
            <a:solidFill>
              <a:srgbClr val="FDC40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0" name="矩形: 圆角 59">
              <a:extLst>
                <a:ext uri="{FF2B5EF4-FFF2-40B4-BE49-F238E27FC236}">
                  <a16:creationId xmlns:a16="http://schemas.microsoft.com/office/drawing/2014/main" xmlns="" id="{6923B5D1-1C91-48DF-8E87-83BCA1698418}"/>
                </a:ext>
              </a:extLst>
            </p:cNvPr>
            <p:cNvSpPr/>
            <p:nvPr/>
          </p:nvSpPr>
          <p:spPr>
            <a:xfrm>
              <a:off x="6058292" y="3998922"/>
              <a:ext cx="1766989" cy="455176"/>
            </a:xfrm>
            <a:prstGeom prst="roundRect">
              <a:avLst>
                <a:gd name="adj" fmla="val 50000"/>
              </a:avLst>
            </a:prstGeom>
            <a:solidFill>
              <a:srgbClr val="FCFCFC"/>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1" name="文本框 60">
              <a:extLst>
                <a:ext uri="{FF2B5EF4-FFF2-40B4-BE49-F238E27FC236}">
                  <a16:creationId xmlns:a16="http://schemas.microsoft.com/office/drawing/2014/main" xmlns="" id="{B615C969-3AD9-42F3-96F2-9AC19440BB60}"/>
                </a:ext>
              </a:extLst>
            </p:cNvPr>
            <p:cNvSpPr txBox="1"/>
            <p:nvPr/>
          </p:nvSpPr>
          <p:spPr>
            <a:xfrm>
              <a:off x="6133679" y="4058483"/>
              <a:ext cx="1616214" cy="37082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FF6587"/>
                  </a:solidFill>
                  <a:effectLst/>
                  <a:uLnTx/>
                  <a:uFillTx/>
                  <a:latin typeface="微软雅黑" panose="020B0503020204020204" pitchFamily="34" charset="-122"/>
                  <a:ea typeface="微软雅黑" panose="020B0503020204020204" pitchFamily="34" charset="-122"/>
                  <a:cs typeface="+mn-cs"/>
                </a:rPr>
                <a:t>05</a:t>
              </a:r>
              <a:r>
                <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号设计小白</a:t>
              </a:r>
            </a:p>
          </p:txBody>
        </p:sp>
      </p:grpSp>
    </p:spTree>
    <p:extLst>
      <p:ext uri="{BB962C8B-B14F-4D97-AF65-F5344CB8AC3E}">
        <p14:creationId xmlns:p14="http://schemas.microsoft.com/office/powerpoint/2010/main" val="25076820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VECTOR" val="#379049;"/>
</p:tagLst>
</file>

<file path=ppt/tags/tag2.xml><?xml version="1.0" encoding="utf-8"?>
<p:tagLst xmlns:a="http://schemas.openxmlformats.org/drawingml/2006/main" xmlns:r="http://schemas.openxmlformats.org/officeDocument/2006/relationships" xmlns:p="http://schemas.openxmlformats.org/presentationml/2006/main">
  <p:tag name="ISLIDE.VECTOR" val="#379049;"/>
  <p:tag name="ISLIDE.ICON" val="#133914;#66839;#133914;"/>
</p:tagLst>
</file>

<file path=ppt/tags/tag3.xml><?xml version="1.0" encoding="utf-8"?>
<p:tagLst xmlns:a="http://schemas.openxmlformats.org/drawingml/2006/main" xmlns:r="http://schemas.openxmlformats.org/officeDocument/2006/relationships" xmlns:p="http://schemas.openxmlformats.org/presentationml/2006/main">
  <p:tag name="ISLIDE.VECTOR" val="#379049;"/>
</p:tagLst>
</file>

<file path=ppt/tags/tag4.xml><?xml version="1.0" encoding="utf-8"?>
<p:tagLst xmlns:a="http://schemas.openxmlformats.org/drawingml/2006/main" xmlns:r="http://schemas.openxmlformats.org/officeDocument/2006/relationships" xmlns:p="http://schemas.openxmlformats.org/presentationml/2006/main">
  <p:tag name="ISLIDE.VECTOR" val="#37904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2">
      <a:majorFont>
        <a:latin typeface="思源宋体 CN Heavy"/>
        <a:ea typeface="思源宋体 CN Heavy"/>
        <a:cs typeface=""/>
      </a:majorFont>
      <a:minorFont>
        <a:latin typeface="思源黑体 Medium"/>
        <a:ea typeface="思源黑体 Mediu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4B2EFA"/>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主题​​">
  <a:themeElements>
    <a:clrScheme name="Office">
      <a:dk1>
        <a:srgbClr val="000000"/>
      </a:dk1>
      <a:lt1>
        <a:srgbClr val="FFFFFF"/>
      </a:lt1>
      <a:dk2>
        <a:srgbClr val="44546A"/>
      </a:dk2>
      <a:lt2>
        <a:srgbClr val="E7E6E6"/>
      </a:lt2>
      <a:accent1>
        <a:srgbClr val="FDC401"/>
      </a:accent1>
      <a:accent2>
        <a:srgbClr val="FF6587"/>
      </a:accent2>
      <a:accent3>
        <a:srgbClr val="4B2EFA"/>
      </a:accent3>
      <a:accent4>
        <a:srgbClr val="83ED48"/>
      </a:accent4>
      <a:accent5>
        <a:srgbClr val="6ED8ED"/>
      </a:accent5>
      <a:accent6>
        <a:srgbClr val="2F2E40"/>
      </a:accent6>
      <a:hlink>
        <a:srgbClr val="0563C1"/>
      </a:hlink>
      <a:folHlink>
        <a:srgbClr val="954F72"/>
      </a:folHlink>
    </a:clrScheme>
    <a:fontScheme name="自定义 2">
      <a:majorFont>
        <a:latin typeface="站酷锐锐体"/>
        <a:ea typeface="站酷锐锐体"/>
        <a:cs typeface=""/>
      </a:majorFont>
      <a:minorFont>
        <a:latin typeface="OPPOSans B"/>
        <a:ea typeface="OPPOSans B"/>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44546A"/>
    </a:dk2>
    <a:lt2>
      <a:srgbClr val="E7E6E6"/>
    </a:lt2>
    <a:accent1>
      <a:srgbClr val="FDC401"/>
    </a:accent1>
    <a:accent2>
      <a:srgbClr val="FF6587"/>
    </a:accent2>
    <a:accent3>
      <a:srgbClr val="4B2EFA"/>
    </a:accent3>
    <a:accent4>
      <a:srgbClr val="83ED48"/>
    </a:accent4>
    <a:accent5>
      <a:srgbClr val="6ED8ED"/>
    </a:accent5>
    <a:accent6>
      <a:srgbClr val="2F2E40"/>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615</TotalTime>
  <Words>1379</Words>
  <Application>Microsoft Office PowerPoint</Application>
  <PresentationFormat>宽屏</PresentationFormat>
  <Paragraphs>155</Paragraphs>
  <Slides>25</Slides>
  <Notes>16</Notes>
  <HiddenSlides>0</HiddenSlides>
  <MMClips>0</MMClips>
  <ScaleCrop>false</ScaleCrop>
  <HeadingPairs>
    <vt:vector size="6" baseType="variant">
      <vt:variant>
        <vt:lpstr>已用的字体</vt:lpstr>
      </vt:variant>
      <vt:variant>
        <vt:i4>12</vt:i4>
      </vt:variant>
      <vt:variant>
        <vt:lpstr>主题</vt:lpstr>
      </vt:variant>
      <vt:variant>
        <vt:i4>4</vt:i4>
      </vt:variant>
      <vt:variant>
        <vt:lpstr>幻灯片标题</vt:lpstr>
      </vt:variant>
      <vt:variant>
        <vt:i4>25</vt:i4>
      </vt:variant>
    </vt:vector>
  </HeadingPairs>
  <TitlesOfParts>
    <vt:vector size="41" baseType="lpstr">
      <vt:lpstr>OPPOSans B</vt:lpstr>
      <vt:lpstr>OPPOSans H</vt:lpstr>
      <vt:lpstr>OPPOSans M</vt:lpstr>
      <vt:lpstr>等线</vt:lpstr>
      <vt:lpstr>等线 Light</vt:lpstr>
      <vt:lpstr>迷你简汉真广标</vt:lpstr>
      <vt:lpstr>思源黑体 Medium</vt:lpstr>
      <vt:lpstr>思源宋体 CN Heavy</vt:lpstr>
      <vt:lpstr>微软雅黑</vt:lpstr>
      <vt:lpstr>站酷快乐体2016修订版</vt:lpstr>
      <vt:lpstr>站酷锐锐体</vt:lpstr>
      <vt:lpstr>Arial</vt:lpstr>
      <vt:lpstr>Office 主题​​</vt:lpstr>
      <vt:lpstr>3_Office 主题​​</vt:lpstr>
      <vt:lpstr>2_Office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 mob 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副本任务</dc:creator>
  <cp:keywords>51PPT模板网</cp:keywords>
  <dc:description>www. 51 pptmoban.com</dc:description>
  <cp:lastModifiedBy>YANGs</cp:lastModifiedBy>
  <cp:revision>58</cp:revision>
  <dcterms:created xsi:type="dcterms:W3CDTF">2020-07-24T03:11:58Z</dcterms:created>
  <dcterms:modified xsi:type="dcterms:W3CDTF">2020-10-11T11:12:27Z</dcterms:modified>
</cp:coreProperties>
</file>