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gif" ContentType="image/gif"/>
  <Default Extension="xlsx" ContentType="application/vnd.openxmlformats-officedocument.spreadsheetml.sheet"/>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tags/tag1.xml" ContentType="application/vnd.openxmlformats-officedocument.presentationml.tags+xml"/>
  <Override PartName="/ppt/notesSlides/notesSlide3.xml" ContentType="application/vnd.openxmlformats-officedocument.presentationml.notesSlide+xml"/>
  <Override PartName="/ppt/tags/tag2.xml" ContentType="application/vnd.openxmlformats-officedocument.presentationml.tags+xml"/>
  <Override PartName="/ppt/notesSlides/notesSlide4.xml" ContentType="application/vnd.openxmlformats-officedocument.presentationml.notesSlid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notesSlides/notesSlide5.xml" ContentType="application/vnd.openxmlformats-officedocument.presentationml.notesSlide+xml"/>
  <Override PartName="/ppt/tags/tag6.xml" ContentType="application/vnd.openxmlformats-officedocument.presentationml.tags+xml"/>
  <Override PartName="/ppt/tags/tag7.xml" ContentType="application/vnd.openxmlformats-officedocument.presentationml.tags+xml"/>
  <Override PartName="/ppt/notesSlides/notesSlide6.xml" ContentType="application/vnd.openxmlformats-officedocument.presentationml.notesSlide+xml"/>
  <Override PartName="/ppt/tags/tag8.xml" ContentType="application/vnd.openxmlformats-officedocument.presentationml.tags+xml"/>
  <Override PartName="/ppt/notesSlides/notesSlide7.xml" ContentType="application/vnd.openxmlformats-officedocument.presentationml.notesSlide+xml"/>
  <Override PartName="/ppt/tags/tag9.xml" ContentType="application/vnd.openxmlformats-officedocument.presentationml.tags+xml"/>
  <Override PartName="/ppt/notesSlides/notesSlide8.xml" ContentType="application/vnd.openxmlformats-officedocument.presentationml.notesSlide+xml"/>
  <Override PartName="/ppt/tags/tag10.xml" ContentType="application/vnd.openxmlformats-officedocument.presentationml.tags+xml"/>
  <Override PartName="/ppt/notesSlides/notesSlide9.xml" ContentType="application/vnd.openxmlformats-officedocument.presentationml.notesSlide+xml"/>
  <Override PartName="/ppt/charts/chart1.xml" ContentType="application/vnd.openxmlformats-officedocument.drawingml.chart+xml"/>
  <Override PartName="/ppt/charts/style1.xml" ContentType="application/vnd.ms-office.chartstyle+xml"/>
  <Override PartName="/ppt/charts/colors1.xml" ContentType="application/vnd.ms-office.chartcolorstyle+xml"/>
  <Override PartName="/ppt/tags/tag11.xml" ContentType="application/vnd.openxmlformats-officedocument.presentationml.tags+xml"/>
  <Override PartName="/ppt/charts/chart2.xml" ContentType="application/vnd.openxmlformats-officedocument.drawingml.chart+xml"/>
  <Override PartName="/ppt/charts/style2.xml" ContentType="application/vnd.ms-office.chartstyle+xml"/>
  <Override PartName="/ppt/charts/colors2.xml" ContentType="application/vnd.ms-office.chartcolorstyle+xml"/>
  <Override PartName="/ppt/tags/tag12.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saveSubsetFonts="1">
  <p:sldMasterIdLst>
    <p:sldMasterId id="2147483648" r:id="rId1"/>
  </p:sldMasterIdLst>
  <p:notesMasterIdLst>
    <p:notesMasterId r:id="rId27"/>
  </p:notesMasterIdLst>
  <p:sldIdLst>
    <p:sldId id="256" r:id="rId2"/>
    <p:sldId id="257" r:id="rId3"/>
    <p:sldId id="1363" r:id="rId4"/>
    <p:sldId id="1364" r:id="rId5"/>
    <p:sldId id="1365" r:id="rId6"/>
    <p:sldId id="1366" r:id="rId7"/>
    <p:sldId id="1367" r:id="rId8"/>
    <p:sldId id="1373" r:id="rId9"/>
    <p:sldId id="1379" r:id="rId10"/>
    <p:sldId id="1369" r:id="rId11"/>
    <p:sldId id="1370" r:id="rId12"/>
    <p:sldId id="1371" r:id="rId13"/>
    <p:sldId id="1372" r:id="rId14"/>
    <p:sldId id="1378" r:id="rId15"/>
    <p:sldId id="1377" r:id="rId16"/>
    <p:sldId id="1380" r:id="rId17"/>
    <p:sldId id="1374" r:id="rId18"/>
    <p:sldId id="1376" r:id="rId19"/>
    <p:sldId id="1375" r:id="rId20"/>
    <p:sldId id="1368" r:id="rId21"/>
    <p:sldId id="1381" r:id="rId22"/>
    <p:sldId id="1382" r:id="rId23"/>
    <p:sldId id="1383" r:id="rId24"/>
    <p:sldId id="1384" r:id="rId25"/>
    <p:sldId id="1385" r:id="rId26"/>
  </p:sldIdLst>
  <p:sldSz cx="12192000" cy="6858000"/>
  <p:notesSz cx="6858000" cy="9144000"/>
  <p:embeddedFontLst>
    <p:embeddedFont>
      <p:font typeface="思源黑体 CN Light" panose="020B0300000000000000" pitchFamily="34" charset="-122"/>
      <p:regular r:id="rId28"/>
    </p:embeddedFont>
    <p:embeddedFont>
      <p:font typeface="阿里巴巴普惠体 M" panose="00020600040101010101" pitchFamily="18" charset="-122"/>
      <p:regular r:id="rId29"/>
    </p:embeddedFont>
    <p:embeddedFont>
      <p:font typeface="Open Sans" panose="020B0606030504020204" pitchFamily="34" charset="0"/>
      <p:regular r:id="rId30"/>
    </p:embeddedFont>
    <p:embeddedFont>
      <p:font typeface="OPPOSans M" panose="00020600040101010101" pitchFamily="18" charset="-122"/>
      <p:regular r:id="rId31"/>
    </p:embeddedFont>
    <p:embeddedFont>
      <p:font typeface="阿里巴巴普惠体 B" panose="00020600040101010101" pitchFamily="18" charset="-122"/>
      <p:bold r:id="rId32"/>
    </p:embeddedFont>
    <p:embeddedFont>
      <p:font typeface="等线" panose="02010600030101010101" pitchFamily="2" charset="-122"/>
      <p:regular r:id="rId33"/>
      <p:bold r:id="rId34"/>
    </p:embeddedFont>
  </p:embeddedFont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2" pos="551" userDrawn="1">
          <p15:clr>
            <a:srgbClr val="A4A3A4"/>
          </p15:clr>
        </p15:guide>
        <p15:guide id="3" pos="347" userDrawn="1">
          <p15:clr>
            <a:srgbClr val="A4A3A4"/>
          </p15:clr>
        </p15:guide>
        <p15:guide id="4" pos="7333" userDrawn="1">
          <p15:clr>
            <a:srgbClr val="A4A3A4"/>
          </p15:clr>
        </p15:guide>
        <p15:guide id="5" orient="horz" pos="2160" userDrawn="1">
          <p15:clr>
            <a:srgbClr val="A4A3A4"/>
          </p15:clr>
        </p15:guide>
        <p15:guide id="7" pos="3840" userDrawn="1">
          <p15:clr>
            <a:srgbClr val="A4A3A4"/>
          </p15:clr>
        </p15:guide>
        <p15:guide id="8" pos="7129" userDrawn="1">
          <p15:clr>
            <a:srgbClr val="A4A3A4"/>
          </p15:clr>
        </p15:guide>
        <p15:guide id="9" orient="horz" pos="1003"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AFDFF"/>
    <a:srgbClr val="39A3FA"/>
    <a:srgbClr val="0D90D8"/>
    <a:srgbClr val="D9D9D9"/>
    <a:srgbClr val="B8D9EE"/>
    <a:srgbClr val="AFE0FF"/>
    <a:srgbClr val="C6E9FF"/>
    <a:srgbClr val="E6E6E6"/>
    <a:srgbClr val="F2F2F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3B4B98B0-60AC-42C2-AFA5-B58CD77FA1E5}" styleName="浅色样式 1 - 强调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995" autoAdjust="0"/>
    <p:restoredTop sz="96066" autoAdjust="0"/>
  </p:normalViewPr>
  <p:slideViewPr>
    <p:cSldViewPr snapToGrid="0" showGuides="1">
      <p:cViewPr varScale="1">
        <p:scale>
          <a:sx n="109" d="100"/>
          <a:sy n="109" d="100"/>
        </p:scale>
        <p:origin x="666" y="78"/>
      </p:cViewPr>
      <p:guideLst>
        <p:guide pos="551"/>
        <p:guide pos="347"/>
        <p:guide pos="7333"/>
        <p:guide orient="horz" pos="2160"/>
        <p:guide pos="3840"/>
        <p:guide pos="7129"/>
        <p:guide orient="horz" pos="1003"/>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21" Type="http://schemas.openxmlformats.org/officeDocument/2006/relationships/slide" Target="slides/slide20.xml"/><Relationship Id="rId34" Type="http://schemas.openxmlformats.org/officeDocument/2006/relationships/font" Target="fonts/font7.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6.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2.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5.fntdata"/><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1.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4.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font" Target="fonts/font3.fntdata"/><Relationship Id="rId35" Type="http://schemas.openxmlformats.org/officeDocument/2006/relationships/presProps" Target="presProps.xml"/><Relationship Id="rId8" Type="http://schemas.openxmlformats.org/officeDocument/2006/relationships/slide" Target="slides/slide7.xml"/><Relationship Id="rId3" Type="http://schemas.openxmlformats.org/officeDocument/2006/relationships/slide" Target="slides/slide2.xml"/></Relationships>
</file>

<file path=ppt/charts/_rels/chart1.xml.rels><?xml version="1.0" encoding="UTF-8" standalone="yes"?>
<Relationships xmlns="http://schemas.openxmlformats.org/package/2006/relationships"><Relationship Id="rId3" Type="http://schemas.openxmlformats.org/officeDocument/2006/relationships/package" Target="../embeddings/Microsoft_Excel____1.xlsx"/><Relationship Id="rId2" Type="http://schemas.microsoft.com/office/2011/relationships/chartColorStyle" Target="colors1.xml"/><Relationship Id="rId1" Type="http://schemas.microsoft.com/office/2011/relationships/chartStyle" Target="style1.xml"/></Relationships>
</file>

<file path=ppt/charts/_rels/chart2.xml.rels><?xml version="1.0" encoding="UTF-8" standalone="yes"?>
<Relationships xmlns="http://schemas.openxmlformats.org/package/2006/relationships"><Relationship Id="rId3" Type="http://schemas.openxmlformats.org/officeDocument/2006/relationships/package" Target="../embeddings/Microsoft_Excel____2.xlsx"/><Relationship Id="rId2" Type="http://schemas.microsoft.com/office/2011/relationships/chartColorStyle" Target="colors2.xml"/><Relationship Id="rId1" Type="http://schemas.microsoft.com/office/2011/relationships/chartStyle" Target="style2.xml"/></Relationships>
</file>

<file path=ppt/charts/chart1.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0812800325858861"/>
          <c:y val="2.1009480734967882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ea"/>
              <a:sym typeface="+mn-lt"/>
            </a:defRPr>
          </a:pPr>
          <a:endParaRPr lang="zh-CN"/>
        </a:p>
      </c:txPr>
    </c:title>
    <c:autoTitleDeleted val="0"/>
    <c:plotArea>
      <c:layout/>
      <c:barChart>
        <c:barDir val="col"/>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EFD8-4C42-B1E4-97196D5D34A6}"/>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EFD8-4C42-B1E4-97196D5D34A6}"/>
            </c:ext>
          </c:extLst>
        </c:ser>
        <c:ser>
          <c:idx val="2"/>
          <c:order val="2"/>
          <c:tx>
            <c:strRef>
              <c:f>Sheet1!$D$1</c:f>
              <c:strCache>
                <c:ptCount val="1"/>
                <c:pt idx="0">
                  <c:v>系列 3</c:v>
                </c:pt>
              </c:strCache>
            </c:strRef>
          </c:tx>
          <c:spPr>
            <a:solidFill>
              <a:schemeClr val="accent2">
                <a:lumMod val="5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EFD8-4C42-B1E4-97196D5D34A6}"/>
            </c:ext>
          </c:extLst>
        </c:ser>
        <c:dLbls>
          <c:showLegendKey val="0"/>
          <c:showVal val="0"/>
          <c:showCatName val="0"/>
          <c:showSerName val="0"/>
          <c:showPercent val="0"/>
          <c:showBubbleSize val="0"/>
        </c:dLbls>
        <c:gapWidth val="219"/>
        <c:overlap val="-27"/>
        <c:axId val="-1817783312"/>
        <c:axId val="-1817777328"/>
      </c:barChart>
      <c:catAx>
        <c:axId val="-1817783312"/>
        <c:scaling>
          <c:orientation val="minMax"/>
        </c:scaling>
        <c:delete val="0"/>
        <c:axPos val="b"/>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817777328"/>
        <c:crosses val="autoZero"/>
        <c:auto val="1"/>
        <c:lblAlgn val="ctr"/>
        <c:lblOffset val="100"/>
        <c:noMultiLvlLbl val="0"/>
      </c:catAx>
      <c:valAx>
        <c:axId val="-1817777328"/>
        <c:scaling>
          <c:orientation val="minMax"/>
        </c:scaling>
        <c:delete val="0"/>
        <c:axPos val="l"/>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81778331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w="25400">
      <a:noFill/>
    </a:ln>
    <a:effectLst/>
  </c:spPr>
  <c:txPr>
    <a:bodyPr/>
    <a:lstStyle/>
    <a:p>
      <a:pPr>
        <a:defRPr>
          <a:latin typeface="+mn-lt"/>
          <a:ea typeface="+mn-ea"/>
          <a:cs typeface="+mn-ea"/>
          <a:sym typeface="+mn-lt"/>
        </a:defRPr>
      </a:pPr>
      <a:endParaRPr lang="zh-CN"/>
    </a:p>
  </c:txPr>
  <c:externalData r:id="rId3">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c:date1904 val="0"/>
  <c:lang val="zh-CN"/>
  <c:roundedCorners val="0"/>
  <mc:AlternateContent xmlns:mc="http://schemas.openxmlformats.org/markup-compatibility/2006">
    <mc:Choice xmlns:c14="http://schemas.microsoft.com/office/drawing/2007/8/2/chart" Requires="c14">
      <c14:style val="102"/>
    </mc:Choice>
    <mc:Fallback>
      <c:style val="2"/>
    </mc:Fallback>
  </mc:AlternateContent>
  <c:chart>
    <c:title>
      <c:layout>
        <c:manualLayout>
          <c:xMode val="edge"/>
          <c:yMode val="edge"/>
          <c:x val="0.40812800325858861"/>
          <c:y val="2.1009480734967882E-2"/>
        </c:manualLayout>
      </c:layout>
      <c:overlay val="0"/>
      <c:spPr>
        <a:noFill/>
        <a:ln>
          <a:noFill/>
        </a:ln>
        <a:effectLst/>
      </c:spPr>
      <c:txPr>
        <a:bodyPr rot="0" spcFirstLastPara="1" vertOverflow="ellipsis" vert="horz" wrap="square" anchor="ctr" anchorCtr="1"/>
        <a:lstStyle/>
        <a:p>
          <a:pPr>
            <a:defRPr sz="1862" b="0" i="0" u="none" strike="noStrike" kern="1200" spc="0" baseline="0">
              <a:solidFill>
                <a:schemeClr val="tx1">
                  <a:lumMod val="65000"/>
                  <a:lumOff val="35000"/>
                </a:schemeClr>
              </a:solidFill>
              <a:latin typeface="+mn-lt"/>
              <a:ea typeface="+mn-ea"/>
              <a:cs typeface="+mn-ea"/>
              <a:sym typeface="+mn-lt"/>
            </a:defRPr>
          </a:pPr>
          <a:endParaRPr lang="zh-CN"/>
        </a:p>
      </c:txPr>
    </c:title>
    <c:autoTitleDeleted val="0"/>
    <c:plotArea>
      <c:layout/>
      <c:barChart>
        <c:barDir val="bar"/>
        <c:grouping val="clustered"/>
        <c:varyColors val="0"/>
        <c:ser>
          <c:idx val="0"/>
          <c:order val="0"/>
          <c:tx>
            <c:strRef>
              <c:f>Sheet1!$B$1</c:f>
              <c:strCache>
                <c:ptCount val="1"/>
                <c:pt idx="0">
                  <c:v>系列 1</c:v>
                </c:pt>
              </c:strCache>
            </c:strRef>
          </c:tx>
          <c:spPr>
            <a:solidFill>
              <a:schemeClr val="accent1"/>
            </a:solidFill>
            <a:ln>
              <a:noFill/>
            </a:ln>
            <a:effectLst/>
          </c:spPr>
          <c:invertIfNegative val="0"/>
          <c:cat>
            <c:strRef>
              <c:f>Sheet1!$A$2:$A$5</c:f>
              <c:strCache>
                <c:ptCount val="4"/>
                <c:pt idx="0">
                  <c:v>类别 1</c:v>
                </c:pt>
                <c:pt idx="1">
                  <c:v>类别 2</c:v>
                </c:pt>
                <c:pt idx="2">
                  <c:v>类别 3</c:v>
                </c:pt>
                <c:pt idx="3">
                  <c:v>类别 4</c:v>
                </c:pt>
              </c:strCache>
            </c:strRef>
          </c:cat>
          <c:val>
            <c:numRef>
              <c:f>Sheet1!$B$2:$B$5</c:f>
              <c:numCache>
                <c:formatCode>General</c:formatCode>
                <c:ptCount val="4"/>
                <c:pt idx="0">
                  <c:v>4.3</c:v>
                </c:pt>
                <c:pt idx="1">
                  <c:v>2.5</c:v>
                </c:pt>
                <c:pt idx="2">
                  <c:v>3.5</c:v>
                </c:pt>
                <c:pt idx="3">
                  <c:v>4.5</c:v>
                </c:pt>
              </c:numCache>
            </c:numRef>
          </c:val>
          <c:extLst xmlns:c16r2="http://schemas.microsoft.com/office/drawing/2015/06/chart">
            <c:ext xmlns:c16="http://schemas.microsoft.com/office/drawing/2014/chart" uri="{C3380CC4-5D6E-409C-BE32-E72D297353CC}">
              <c16:uniqueId val="{00000000-D24F-4726-AC3C-FCA1D8CBA647}"/>
            </c:ext>
          </c:extLst>
        </c:ser>
        <c:ser>
          <c:idx val="1"/>
          <c:order val="1"/>
          <c:tx>
            <c:strRef>
              <c:f>Sheet1!$C$1</c:f>
              <c:strCache>
                <c:ptCount val="1"/>
                <c:pt idx="0">
                  <c:v>系列 2</c:v>
                </c:pt>
              </c:strCache>
            </c:strRef>
          </c:tx>
          <c:spPr>
            <a:solidFill>
              <a:schemeClr val="accent2"/>
            </a:solidFill>
            <a:ln>
              <a:noFill/>
            </a:ln>
            <a:effectLst/>
          </c:spPr>
          <c:invertIfNegative val="0"/>
          <c:cat>
            <c:strRef>
              <c:f>Sheet1!$A$2:$A$5</c:f>
              <c:strCache>
                <c:ptCount val="4"/>
                <c:pt idx="0">
                  <c:v>类别 1</c:v>
                </c:pt>
                <c:pt idx="1">
                  <c:v>类别 2</c:v>
                </c:pt>
                <c:pt idx="2">
                  <c:v>类别 3</c:v>
                </c:pt>
                <c:pt idx="3">
                  <c:v>类别 4</c:v>
                </c:pt>
              </c:strCache>
            </c:strRef>
          </c:cat>
          <c:val>
            <c:numRef>
              <c:f>Sheet1!$C$2:$C$5</c:f>
              <c:numCache>
                <c:formatCode>General</c:formatCode>
                <c:ptCount val="4"/>
                <c:pt idx="0">
                  <c:v>2.4</c:v>
                </c:pt>
                <c:pt idx="1">
                  <c:v>4.4000000000000004</c:v>
                </c:pt>
                <c:pt idx="2">
                  <c:v>1.8</c:v>
                </c:pt>
                <c:pt idx="3">
                  <c:v>2.8</c:v>
                </c:pt>
              </c:numCache>
            </c:numRef>
          </c:val>
          <c:extLst xmlns:c16r2="http://schemas.microsoft.com/office/drawing/2015/06/chart">
            <c:ext xmlns:c16="http://schemas.microsoft.com/office/drawing/2014/chart" uri="{C3380CC4-5D6E-409C-BE32-E72D297353CC}">
              <c16:uniqueId val="{00000001-D24F-4726-AC3C-FCA1D8CBA647}"/>
            </c:ext>
          </c:extLst>
        </c:ser>
        <c:ser>
          <c:idx val="2"/>
          <c:order val="2"/>
          <c:tx>
            <c:strRef>
              <c:f>Sheet1!$D$1</c:f>
              <c:strCache>
                <c:ptCount val="1"/>
                <c:pt idx="0">
                  <c:v>系列 3</c:v>
                </c:pt>
              </c:strCache>
            </c:strRef>
          </c:tx>
          <c:spPr>
            <a:solidFill>
              <a:schemeClr val="accent2">
                <a:lumMod val="50000"/>
              </a:schemeClr>
            </a:solidFill>
            <a:ln>
              <a:noFill/>
            </a:ln>
            <a:effectLst/>
          </c:spPr>
          <c:invertIfNegative val="0"/>
          <c:cat>
            <c:strRef>
              <c:f>Sheet1!$A$2:$A$5</c:f>
              <c:strCache>
                <c:ptCount val="4"/>
                <c:pt idx="0">
                  <c:v>类别 1</c:v>
                </c:pt>
                <c:pt idx="1">
                  <c:v>类别 2</c:v>
                </c:pt>
                <c:pt idx="2">
                  <c:v>类别 3</c:v>
                </c:pt>
                <c:pt idx="3">
                  <c:v>类别 4</c:v>
                </c:pt>
              </c:strCache>
            </c:strRef>
          </c:cat>
          <c:val>
            <c:numRef>
              <c:f>Sheet1!$D$2:$D$5</c:f>
              <c:numCache>
                <c:formatCode>General</c:formatCode>
                <c:ptCount val="4"/>
                <c:pt idx="0">
                  <c:v>2</c:v>
                </c:pt>
                <c:pt idx="1">
                  <c:v>2</c:v>
                </c:pt>
                <c:pt idx="2">
                  <c:v>3</c:v>
                </c:pt>
                <c:pt idx="3">
                  <c:v>5</c:v>
                </c:pt>
              </c:numCache>
            </c:numRef>
          </c:val>
          <c:extLst xmlns:c16r2="http://schemas.microsoft.com/office/drawing/2015/06/chart">
            <c:ext xmlns:c16="http://schemas.microsoft.com/office/drawing/2014/chart" uri="{C3380CC4-5D6E-409C-BE32-E72D297353CC}">
              <c16:uniqueId val="{00000002-D24F-4726-AC3C-FCA1D8CBA647}"/>
            </c:ext>
          </c:extLst>
        </c:ser>
        <c:dLbls>
          <c:showLegendKey val="0"/>
          <c:showVal val="0"/>
          <c:showCatName val="0"/>
          <c:showSerName val="0"/>
          <c:showPercent val="0"/>
          <c:showBubbleSize val="0"/>
        </c:dLbls>
        <c:gapWidth val="219"/>
        <c:axId val="-1817966752"/>
        <c:axId val="-1817960224"/>
      </c:barChart>
      <c:catAx>
        <c:axId val="-1817966752"/>
        <c:scaling>
          <c:orientation val="minMax"/>
        </c:scaling>
        <c:delete val="0"/>
        <c:axPos val="l"/>
        <c:numFmt formatCode="General" sourceLinked="1"/>
        <c:majorTickMark val="none"/>
        <c:minorTickMark val="none"/>
        <c:tickLblPos val="nextTo"/>
        <c:spPr>
          <a:noFill/>
          <a:ln w="9525" cap="flat" cmpd="sng" algn="ctr">
            <a:solidFill>
              <a:schemeClr val="tx1">
                <a:lumMod val="15000"/>
                <a:lumOff val="85000"/>
              </a:schemeClr>
            </a:solidFill>
            <a:round/>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817960224"/>
        <c:crosses val="autoZero"/>
        <c:auto val="1"/>
        <c:lblAlgn val="ctr"/>
        <c:lblOffset val="100"/>
        <c:noMultiLvlLbl val="0"/>
      </c:catAx>
      <c:valAx>
        <c:axId val="-1817960224"/>
        <c:scaling>
          <c:orientation val="minMax"/>
        </c:scaling>
        <c:delete val="0"/>
        <c:axPos val="b"/>
        <c:numFmt formatCode="General" sourceLinked="1"/>
        <c:majorTickMark val="none"/>
        <c:minorTickMark val="none"/>
        <c:tickLblPos val="nextTo"/>
        <c:spPr>
          <a:noFill/>
          <a:ln>
            <a:noFill/>
          </a:ln>
          <a:effectLst/>
        </c:spPr>
        <c:txPr>
          <a:bodyPr rot="-6000000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crossAx val="-1817966752"/>
        <c:crosses val="autoZero"/>
        <c:crossBetween val="between"/>
      </c:valAx>
      <c:spPr>
        <a:noFill/>
        <a:ln>
          <a:noFill/>
        </a:ln>
        <a:effectLst/>
      </c:spPr>
    </c:plotArea>
    <c:legend>
      <c:legendPos val="b"/>
      <c:overlay val="0"/>
      <c:spPr>
        <a:noFill/>
        <a:ln>
          <a:noFill/>
        </a:ln>
        <a:effectLst/>
      </c:spPr>
      <c:txPr>
        <a:bodyPr rot="0" spcFirstLastPara="1" vertOverflow="ellipsis" vert="horz" wrap="square" anchor="ctr" anchorCtr="1"/>
        <a:lstStyle/>
        <a:p>
          <a:pPr>
            <a:defRPr sz="1197" b="0" i="0" u="none" strike="noStrike" kern="1200" baseline="0">
              <a:solidFill>
                <a:schemeClr val="tx1">
                  <a:lumMod val="65000"/>
                  <a:lumOff val="35000"/>
                </a:schemeClr>
              </a:solidFill>
              <a:latin typeface="+mn-lt"/>
              <a:ea typeface="+mn-ea"/>
              <a:cs typeface="+mn-ea"/>
              <a:sym typeface="+mn-lt"/>
            </a:defRPr>
          </a:pPr>
          <a:endParaRPr lang="zh-CN"/>
        </a:p>
      </c:txPr>
    </c:legend>
    <c:plotVisOnly val="1"/>
    <c:dispBlanksAs val="gap"/>
    <c:showDLblsOverMax val="0"/>
    <c:extLst xmlns:c16r2="http://schemas.microsoft.com/office/drawing/2015/06/chart">
      <c:ext xmlns:c16r3="http://schemas.microsoft.com/office/drawing/2017/03/chart" uri="{56B9EC1D-385E-4148-901F-78D8002777C0}">
        <c16r3:dataDisplayOptions16>
          <c16r3:dispNaAsBlank val="1"/>
        </c16r3:dataDisplayOptions16>
      </c:ext>
    </c:extLst>
  </c:chart>
  <c:spPr>
    <a:noFill/>
    <a:ln w="25400">
      <a:noFill/>
    </a:ln>
    <a:effectLst/>
  </c:spPr>
  <c:txPr>
    <a:bodyPr/>
    <a:lstStyle/>
    <a:p>
      <a:pPr>
        <a:defRPr>
          <a:latin typeface="+mn-lt"/>
          <a:ea typeface="+mn-ea"/>
          <a:cs typeface="+mn-ea"/>
          <a:sym typeface="+mn-lt"/>
        </a:defRPr>
      </a:pPr>
      <a:endParaRPr lang="zh-CN"/>
    </a:p>
  </c:txPr>
  <c:externalData r:id="rId3">
    <c:autoUpdate val="0"/>
  </c:externalData>
</c:chartSpace>
</file>

<file path=ppt/charts/colors1.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colors2.xml><?xml version="1.0" encoding="utf-8"?>
<cs:colorStyle xmlns:cs="http://schemas.microsoft.com/office/drawing/2012/chartStyle" xmlns:a="http://schemas.openxmlformats.org/drawingml/2006/main" meth="cycle" id="10">
  <a:schemeClr val="accent1"/>
  <a:schemeClr val="accent2"/>
  <a:schemeClr val="accent3"/>
  <a:schemeClr val="accent4"/>
  <a:schemeClr val="accent5"/>
  <a:schemeClr val="accent6"/>
  <cs:variation/>
  <cs:variation>
    <a:lumMod val="60000"/>
  </cs:variation>
  <cs:variation>
    <a:lumMod val="80000"/>
    <a:lumOff val="20000"/>
  </cs:variation>
  <cs:variation>
    <a:lumMod val="80000"/>
  </cs:variation>
  <cs:variation>
    <a:lumMod val="60000"/>
    <a:lumOff val="40000"/>
  </cs:variation>
  <cs:variation>
    <a:lumMod val="50000"/>
  </cs:variation>
  <cs:variation>
    <a:lumMod val="70000"/>
    <a:lumOff val="30000"/>
  </cs:variation>
  <cs:variation>
    <a:lumMod val="70000"/>
  </cs:variation>
  <cs:variation>
    <a:lumMod val="50000"/>
    <a:lumOff val="50000"/>
  </cs:variation>
</cs:colorStyle>
</file>

<file path=ppt/charts/style1.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charts/style2.xml><?xml version="1.0" encoding="utf-8"?>
<cs:chartStyle xmlns:cs="http://schemas.microsoft.com/office/drawing/2012/chartStyle" xmlns:a="http://schemas.openxmlformats.org/drawingml/2006/main" id="201">
  <cs:axisTitle>
    <cs:lnRef idx="0"/>
    <cs:fillRef idx="0"/>
    <cs:effectRef idx="0"/>
    <cs:fontRef idx="minor">
      <a:schemeClr val="tx1">
        <a:lumMod val="65000"/>
        <a:lumOff val="35000"/>
      </a:schemeClr>
    </cs:fontRef>
    <cs:defRPr sz="1330" kern="1200"/>
  </cs:axisTitle>
  <cs:categoryAxis>
    <cs:lnRef idx="0"/>
    <cs:fillRef idx="0"/>
    <cs:effectRef idx="0"/>
    <cs:fontRef idx="minor">
      <a:schemeClr val="tx1">
        <a:lumMod val="65000"/>
        <a:lumOff val="35000"/>
      </a:schemeClr>
    </cs:fontRef>
    <cs:spPr>
      <a:ln w="9525" cap="flat" cmpd="sng" algn="ctr">
        <a:solidFill>
          <a:schemeClr val="tx1">
            <a:lumMod val="15000"/>
            <a:lumOff val="85000"/>
          </a:schemeClr>
        </a:solidFill>
        <a:round/>
      </a:ln>
    </cs:spPr>
    <cs:defRPr sz="1197" kern="1200"/>
  </cs:categoryAxis>
  <cs:chartArea mods="allowNoFillOverride allowNoLineOverride">
    <cs:lnRef idx="0"/>
    <cs:fillRef idx="0"/>
    <cs:effectRef idx="0"/>
    <cs:fontRef idx="minor">
      <a:schemeClr val="tx1"/>
    </cs:fontRef>
    <cs:spPr>
      <a:solidFill>
        <a:schemeClr val="bg1"/>
      </a:solidFill>
      <a:ln w="9525" cap="flat" cmpd="sng" algn="ctr">
        <a:solidFill>
          <a:schemeClr val="tx1">
            <a:lumMod val="15000"/>
            <a:lumOff val="85000"/>
          </a:schemeClr>
        </a:solidFill>
        <a:round/>
      </a:ln>
    </cs:spPr>
    <cs:defRPr sz="1330" kern="1200"/>
  </cs:chartArea>
  <cs:dataLabel>
    <cs:lnRef idx="0"/>
    <cs:fillRef idx="0"/>
    <cs:effectRef idx="0"/>
    <cs:fontRef idx="minor">
      <a:schemeClr val="tx1">
        <a:lumMod val="75000"/>
        <a:lumOff val="25000"/>
      </a:schemeClr>
    </cs:fontRef>
    <cs:defRPr sz="1197" kern="1200"/>
  </cs:dataLabel>
  <cs:dataLabelCallout>
    <cs:lnRef idx="0"/>
    <cs:fillRef idx="0"/>
    <cs:effectRef idx="0"/>
    <cs:fontRef idx="minor">
      <a:schemeClr val="dk1">
        <a:lumMod val="65000"/>
        <a:lumOff val="35000"/>
      </a:schemeClr>
    </cs:fontRef>
    <cs:spPr>
      <a:solidFill>
        <a:schemeClr val="lt1"/>
      </a:solidFill>
      <a:ln>
        <a:solidFill>
          <a:schemeClr val="dk1">
            <a:lumMod val="25000"/>
            <a:lumOff val="75000"/>
          </a:schemeClr>
        </a:solidFill>
      </a:ln>
    </cs:spPr>
    <cs:defRPr sz="1197" kern="1200"/>
    <cs:bodyPr rot="0" spcFirstLastPara="1" vertOverflow="clip" horzOverflow="clip" vert="horz" wrap="square" lIns="36576" tIns="18288" rIns="36576" bIns="18288" anchor="ctr" anchorCtr="1">
      <a:spAutoFit/>
    </cs:bodyPr>
  </cs:dataLabelCallout>
  <cs:dataPoint>
    <cs:lnRef idx="0"/>
    <cs:fillRef idx="1">
      <cs:styleClr val="auto"/>
    </cs:fillRef>
    <cs:effectRef idx="0"/>
    <cs:fontRef idx="minor">
      <a:schemeClr val="tx1"/>
    </cs:fontRef>
  </cs:dataPoint>
  <cs:dataPoint3D>
    <cs:lnRef idx="0"/>
    <cs:fillRef idx="1">
      <cs:styleClr val="auto"/>
    </cs:fillRef>
    <cs:effectRef idx="0"/>
    <cs:fontRef idx="minor">
      <a:schemeClr val="tx1"/>
    </cs:fontRef>
  </cs:dataPoint3D>
  <cs:dataPointLine>
    <cs:lnRef idx="0">
      <cs:styleClr val="auto"/>
    </cs:lnRef>
    <cs:fillRef idx="1"/>
    <cs:effectRef idx="0"/>
    <cs:fontRef idx="minor">
      <a:schemeClr val="tx1"/>
    </cs:fontRef>
    <cs:spPr>
      <a:ln w="28575" cap="rnd">
        <a:solidFill>
          <a:schemeClr val="phClr"/>
        </a:solidFill>
        <a:round/>
      </a:ln>
    </cs:spPr>
  </cs:dataPointLine>
  <cs:dataPointMarker>
    <cs:lnRef idx="0">
      <cs:styleClr val="auto"/>
    </cs:lnRef>
    <cs:fillRef idx="1">
      <cs:styleClr val="auto"/>
    </cs:fillRef>
    <cs:effectRef idx="0"/>
    <cs:fontRef idx="minor">
      <a:schemeClr val="tx1"/>
    </cs:fontRef>
    <cs:spPr>
      <a:ln w="9525">
        <a:solidFill>
          <a:schemeClr val="phClr"/>
        </a:solidFill>
      </a:ln>
    </cs:spPr>
  </cs:dataPointMarker>
  <cs:dataPointMarkerLayout symbol="circle" size="5"/>
  <cs:dataPointWireframe>
    <cs:lnRef idx="0">
      <cs:styleClr val="auto"/>
    </cs:lnRef>
    <cs:fillRef idx="1"/>
    <cs:effectRef idx="0"/>
    <cs:fontRef idx="minor">
      <a:schemeClr val="tx1"/>
    </cs:fontRef>
    <cs:spPr>
      <a:ln w="9525" cap="rnd">
        <a:solidFill>
          <a:schemeClr val="phClr"/>
        </a:solidFill>
        <a:round/>
      </a:ln>
    </cs:spPr>
  </cs:dataPointWireframe>
  <cs:dataTable>
    <cs:lnRef idx="0"/>
    <cs:fillRef idx="0"/>
    <cs:effectRef idx="0"/>
    <cs:fontRef idx="minor">
      <a:schemeClr val="tx1">
        <a:lumMod val="65000"/>
        <a:lumOff val="35000"/>
      </a:schemeClr>
    </cs:fontRef>
    <cs:spPr>
      <a:noFill/>
      <a:ln w="9525" cap="flat" cmpd="sng" algn="ctr">
        <a:solidFill>
          <a:schemeClr val="tx1">
            <a:lumMod val="15000"/>
            <a:lumOff val="85000"/>
          </a:schemeClr>
        </a:solidFill>
        <a:round/>
      </a:ln>
    </cs:spPr>
    <cs:defRPr sz="1197" kern="1200"/>
  </cs:dataTable>
  <cs:downBar>
    <cs:lnRef idx="0"/>
    <cs:fillRef idx="0"/>
    <cs:effectRef idx="0"/>
    <cs:fontRef idx="minor">
      <a:schemeClr val="dk1"/>
    </cs:fontRef>
    <cs:spPr>
      <a:solidFill>
        <a:schemeClr val="dk1">
          <a:lumMod val="65000"/>
          <a:lumOff val="35000"/>
        </a:schemeClr>
      </a:solidFill>
      <a:ln w="9525">
        <a:solidFill>
          <a:schemeClr val="tx1">
            <a:lumMod val="65000"/>
            <a:lumOff val="35000"/>
          </a:schemeClr>
        </a:solidFill>
      </a:ln>
    </cs:spPr>
  </cs:downBar>
  <cs:dropLine>
    <cs:lnRef idx="0"/>
    <cs:fillRef idx="0"/>
    <cs:effectRef idx="0"/>
    <cs:fontRef idx="minor">
      <a:schemeClr val="tx1"/>
    </cs:fontRef>
    <cs:spPr>
      <a:ln w="9525" cap="flat" cmpd="sng" algn="ctr">
        <a:solidFill>
          <a:schemeClr val="tx1">
            <a:lumMod val="35000"/>
            <a:lumOff val="65000"/>
          </a:schemeClr>
        </a:solidFill>
        <a:round/>
      </a:ln>
    </cs:spPr>
  </cs:dropLine>
  <cs:errorBar>
    <cs:lnRef idx="0"/>
    <cs:fillRef idx="0"/>
    <cs:effectRef idx="0"/>
    <cs:fontRef idx="minor">
      <a:schemeClr val="tx1"/>
    </cs:fontRef>
    <cs:spPr>
      <a:ln w="9525" cap="flat" cmpd="sng" algn="ctr">
        <a:solidFill>
          <a:schemeClr val="tx1">
            <a:lumMod val="65000"/>
            <a:lumOff val="35000"/>
          </a:schemeClr>
        </a:solidFill>
        <a:round/>
      </a:ln>
    </cs:spPr>
  </cs:errorBar>
  <cs:floor>
    <cs:lnRef idx="0"/>
    <cs:fillRef idx="0"/>
    <cs:effectRef idx="0"/>
    <cs:fontRef idx="minor">
      <a:schemeClr val="tx1"/>
    </cs:fontRef>
    <cs:spPr>
      <a:noFill/>
      <a:ln>
        <a:noFill/>
      </a:ln>
    </cs:spPr>
  </cs:floor>
  <cs:gridlineMajor>
    <cs:lnRef idx="0"/>
    <cs:fillRef idx="0"/>
    <cs:effectRef idx="0"/>
    <cs:fontRef idx="minor">
      <a:schemeClr val="tx1"/>
    </cs:fontRef>
    <cs:spPr>
      <a:ln w="9525" cap="flat" cmpd="sng" algn="ctr">
        <a:solidFill>
          <a:schemeClr val="tx1">
            <a:lumMod val="15000"/>
            <a:lumOff val="85000"/>
          </a:schemeClr>
        </a:solidFill>
        <a:round/>
      </a:ln>
    </cs:spPr>
  </cs:gridlineMajor>
  <cs:gridlineMinor>
    <cs:lnRef idx="0"/>
    <cs:fillRef idx="0"/>
    <cs:effectRef idx="0"/>
    <cs:fontRef idx="minor">
      <a:schemeClr val="tx1"/>
    </cs:fontRef>
    <cs:spPr>
      <a:ln w="9525" cap="flat" cmpd="sng" algn="ctr">
        <a:solidFill>
          <a:schemeClr val="tx1">
            <a:lumMod val="5000"/>
            <a:lumOff val="95000"/>
          </a:schemeClr>
        </a:solidFill>
        <a:round/>
      </a:ln>
    </cs:spPr>
  </cs:gridlineMinor>
  <cs:hiLoLine>
    <cs:lnRef idx="0"/>
    <cs:fillRef idx="0"/>
    <cs:effectRef idx="0"/>
    <cs:fontRef idx="minor">
      <a:schemeClr val="tx1"/>
    </cs:fontRef>
    <cs:spPr>
      <a:ln w="9525" cap="flat" cmpd="sng" algn="ctr">
        <a:solidFill>
          <a:schemeClr val="tx1">
            <a:lumMod val="75000"/>
            <a:lumOff val="25000"/>
          </a:schemeClr>
        </a:solidFill>
        <a:round/>
      </a:ln>
    </cs:spPr>
  </cs:hiLoLine>
  <cs:leaderLine>
    <cs:lnRef idx="0"/>
    <cs:fillRef idx="0"/>
    <cs:effectRef idx="0"/>
    <cs:fontRef idx="minor">
      <a:schemeClr val="tx1"/>
    </cs:fontRef>
    <cs:spPr>
      <a:ln w="9525" cap="flat" cmpd="sng" algn="ctr">
        <a:solidFill>
          <a:schemeClr val="tx1">
            <a:lumMod val="35000"/>
            <a:lumOff val="65000"/>
          </a:schemeClr>
        </a:solidFill>
        <a:round/>
      </a:ln>
    </cs:spPr>
  </cs:leaderLine>
  <cs:legend>
    <cs:lnRef idx="0"/>
    <cs:fillRef idx="0"/>
    <cs:effectRef idx="0"/>
    <cs:fontRef idx="minor">
      <a:schemeClr val="tx1">
        <a:lumMod val="65000"/>
        <a:lumOff val="35000"/>
      </a:schemeClr>
    </cs:fontRef>
    <cs:defRPr sz="1197" kern="1200"/>
  </cs:legend>
  <cs:plotArea mods="allowNoFillOverride allowNoLineOverride">
    <cs:lnRef idx="0"/>
    <cs:fillRef idx="0"/>
    <cs:effectRef idx="0"/>
    <cs:fontRef idx="minor">
      <a:schemeClr val="tx1"/>
    </cs:fontRef>
  </cs:plotArea>
  <cs:plotArea3D mods="allowNoFillOverride allowNoLineOverride">
    <cs:lnRef idx="0"/>
    <cs:fillRef idx="0"/>
    <cs:effectRef idx="0"/>
    <cs:fontRef idx="minor">
      <a:schemeClr val="tx1"/>
    </cs:fontRef>
  </cs:plotArea3D>
  <cs:seriesAxis>
    <cs:lnRef idx="0"/>
    <cs:fillRef idx="0"/>
    <cs:effectRef idx="0"/>
    <cs:fontRef idx="minor">
      <a:schemeClr val="tx1">
        <a:lumMod val="65000"/>
        <a:lumOff val="35000"/>
      </a:schemeClr>
    </cs:fontRef>
    <cs:defRPr sz="1197" kern="1200"/>
  </cs:seriesAxis>
  <cs:seriesLine>
    <cs:lnRef idx="0"/>
    <cs:fillRef idx="0"/>
    <cs:effectRef idx="0"/>
    <cs:fontRef idx="minor">
      <a:schemeClr val="tx1"/>
    </cs:fontRef>
    <cs:spPr>
      <a:ln w="9525" cap="flat" cmpd="sng" algn="ctr">
        <a:solidFill>
          <a:schemeClr val="tx1">
            <a:lumMod val="35000"/>
            <a:lumOff val="65000"/>
          </a:schemeClr>
        </a:solidFill>
        <a:round/>
      </a:ln>
    </cs:spPr>
  </cs:seriesLine>
  <cs:title>
    <cs:lnRef idx="0"/>
    <cs:fillRef idx="0"/>
    <cs:effectRef idx="0"/>
    <cs:fontRef idx="minor">
      <a:schemeClr val="tx1">
        <a:lumMod val="65000"/>
        <a:lumOff val="35000"/>
      </a:schemeClr>
    </cs:fontRef>
    <cs:defRPr sz="1862" b="0" kern="1200" spc="0" baseline="0"/>
  </cs:title>
  <cs:trendline>
    <cs:lnRef idx="0">
      <cs:styleClr val="auto"/>
    </cs:lnRef>
    <cs:fillRef idx="0"/>
    <cs:effectRef idx="0"/>
    <cs:fontRef idx="minor">
      <a:schemeClr val="tx1"/>
    </cs:fontRef>
    <cs:spPr>
      <a:ln w="19050" cap="rnd">
        <a:solidFill>
          <a:schemeClr val="phClr"/>
        </a:solidFill>
        <a:prstDash val="sysDot"/>
      </a:ln>
    </cs:spPr>
  </cs:trendline>
  <cs:trendlineLabel>
    <cs:lnRef idx="0"/>
    <cs:fillRef idx="0"/>
    <cs:effectRef idx="0"/>
    <cs:fontRef idx="minor">
      <a:schemeClr val="tx1">
        <a:lumMod val="65000"/>
        <a:lumOff val="35000"/>
      </a:schemeClr>
    </cs:fontRef>
    <cs:defRPr sz="1197" kern="1200"/>
  </cs:trendlineLabel>
  <cs:upBar>
    <cs:lnRef idx="0"/>
    <cs:fillRef idx="0"/>
    <cs:effectRef idx="0"/>
    <cs:fontRef idx="minor">
      <a:schemeClr val="dk1"/>
    </cs:fontRef>
    <cs:spPr>
      <a:solidFill>
        <a:schemeClr val="lt1"/>
      </a:solidFill>
      <a:ln w="9525">
        <a:solidFill>
          <a:schemeClr val="tx1">
            <a:lumMod val="15000"/>
            <a:lumOff val="85000"/>
          </a:schemeClr>
        </a:solidFill>
      </a:ln>
    </cs:spPr>
  </cs:upBar>
  <cs:valueAxis>
    <cs:lnRef idx="0"/>
    <cs:fillRef idx="0"/>
    <cs:effectRef idx="0"/>
    <cs:fontRef idx="minor">
      <a:schemeClr val="tx1">
        <a:lumMod val="65000"/>
        <a:lumOff val="35000"/>
      </a:schemeClr>
    </cs:fontRef>
    <cs:defRPr sz="1197" kern="1200"/>
  </cs:valueAxis>
  <cs:wall>
    <cs:lnRef idx="0"/>
    <cs:fillRef idx="0"/>
    <cs:effectRef idx="0"/>
    <cs:fontRef idx="minor">
      <a:schemeClr val="tx1"/>
    </cs:fontRef>
    <cs:spPr>
      <a:noFill/>
      <a:ln>
        <a:noFill/>
      </a:ln>
    </cs:spPr>
  </cs:wall>
</cs:chartStyle>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D753F639-6B13-4526-A4AB-746911D69C11}" type="datetimeFigureOut">
              <a:rPr lang="zh-CN" altLang="en-US" smtClean="0"/>
              <a:t>2020/10/13</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0AB48EF2-EE79-4CE3-A447-DCF79B9CC8B2}" type="slidenum">
              <a:rPr lang="zh-CN" altLang="en-US" smtClean="0"/>
              <a:t>‹#›</a:t>
            </a:fld>
            <a:endParaRPr lang="zh-CN" altLang="en-US"/>
          </a:p>
        </p:txBody>
      </p:sp>
    </p:spTree>
    <p:extLst>
      <p:ext uri="{BB962C8B-B14F-4D97-AF65-F5344CB8AC3E}">
        <p14:creationId xmlns:p14="http://schemas.microsoft.com/office/powerpoint/2010/main" val="300988254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AB48EF2-EE79-4CE3-A447-DCF79B9CC8B2}" type="slidenum">
              <a:rPr lang="zh-CN" altLang="en-US" smtClean="0"/>
              <a:t>2</a:t>
            </a:fld>
            <a:endParaRPr lang="zh-CN" altLang="en-US"/>
          </a:p>
        </p:txBody>
      </p:sp>
    </p:spTree>
    <p:extLst>
      <p:ext uri="{BB962C8B-B14F-4D97-AF65-F5344CB8AC3E}">
        <p14:creationId xmlns:p14="http://schemas.microsoft.com/office/powerpoint/2010/main" val="381279518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AB48EF2-EE79-4CE3-A447-DCF79B9CC8B2}" type="slidenum">
              <a:rPr lang="zh-CN" altLang="en-US" smtClean="0"/>
              <a:t>22</a:t>
            </a:fld>
            <a:endParaRPr lang="zh-CN" altLang="en-US"/>
          </a:p>
        </p:txBody>
      </p:sp>
    </p:spTree>
    <p:extLst>
      <p:ext uri="{BB962C8B-B14F-4D97-AF65-F5344CB8AC3E}">
        <p14:creationId xmlns:p14="http://schemas.microsoft.com/office/powerpoint/2010/main" val="35235173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AB48EF2-EE79-4CE3-A447-DCF79B9CC8B2}" type="slidenum">
              <a:rPr lang="zh-CN" altLang="en-US" smtClean="0"/>
              <a:t>23</a:t>
            </a:fld>
            <a:endParaRPr lang="zh-CN" altLang="en-US"/>
          </a:p>
        </p:txBody>
      </p:sp>
    </p:spTree>
    <p:extLst>
      <p:ext uri="{BB962C8B-B14F-4D97-AF65-F5344CB8AC3E}">
        <p14:creationId xmlns:p14="http://schemas.microsoft.com/office/powerpoint/2010/main" val="336413113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AB48EF2-EE79-4CE3-A447-DCF79B9CC8B2}" type="slidenum">
              <a:rPr lang="zh-CN" altLang="en-US" smtClean="0"/>
              <a:t>24</a:t>
            </a:fld>
            <a:endParaRPr lang="zh-CN" altLang="en-US"/>
          </a:p>
        </p:txBody>
      </p:sp>
    </p:spTree>
    <p:extLst>
      <p:ext uri="{BB962C8B-B14F-4D97-AF65-F5344CB8AC3E}">
        <p14:creationId xmlns:p14="http://schemas.microsoft.com/office/powerpoint/2010/main" val="1567719125"/>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23984C8A-673C-4B81-893F-1E7F1710D260}" type="slidenum">
              <a:rPr lang="zh-CN" altLang="en-US" smtClean="0"/>
              <a:t>3</a:t>
            </a:fld>
            <a:endParaRPr lang="zh-CN" altLang="en-US"/>
          </a:p>
        </p:txBody>
      </p:sp>
    </p:spTree>
    <p:extLst>
      <p:ext uri="{BB962C8B-B14F-4D97-AF65-F5344CB8AC3E}">
        <p14:creationId xmlns:p14="http://schemas.microsoft.com/office/powerpoint/2010/main" val="378886200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AB48EF2-EE79-4CE3-A447-DCF79B9CC8B2}" type="slidenum">
              <a:rPr lang="zh-CN" altLang="en-US" smtClean="0"/>
              <a:t>8</a:t>
            </a:fld>
            <a:endParaRPr lang="zh-CN" altLang="en-US"/>
          </a:p>
        </p:txBody>
      </p:sp>
    </p:spTree>
    <p:extLst>
      <p:ext uri="{BB962C8B-B14F-4D97-AF65-F5344CB8AC3E}">
        <p14:creationId xmlns:p14="http://schemas.microsoft.com/office/powerpoint/2010/main" val="342324235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AB48EF2-EE79-4CE3-A447-DCF79B9CC8B2}" type="slidenum">
              <a:rPr lang="zh-CN" altLang="en-US" smtClean="0"/>
              <a:t>9</a:t>
            </a:fld>
            <a:endParaRPr lang="zh-CN" altLang="en-US"/>
          </a:p>
        </p:txBody>
      </p:sp>
    </p:spTree>
    <p:extLst>
      <p:ext uri="{BB962C8B-B14F-4D97-AF65-F5344CB8AC3E}">
        <p14:creationId xmlns:p14="http://schemas.microsoft.com/office/powerpoint/2010/main" val="116801941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AB48EF2-EE79-4CE3-A447-DCF79B9CC8B2}" type="slidenum">
              <a:rPr lang="zh-CN" altLang="en-US" smtClean="0"/>
              <a:t>12</a:t>
            </a:fld>
            <a:endParaRPr lang="zh-CN" altLang="en-US"/>
          </a:p>
        </p:txBody>
      </p:sp>
    </p:spTree>
    <p:extLst>
      <p:ext uri="{BB962C8B-B14F-4D97-AF65-F5344CB8AC3E}">
        <p14:creationId xmlns:p14="http://schemas.microsoft.com/office/powerpoint/2010/main" val="1391387182"/>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AB48EF2-EE79-4CE3-A447-DCF79B9CC8B2}" type="slidenum">
              <a:rPr lang="zh-CN" altLang="en-US" smtClean="0"/>
              <a:t>14</a:t>
            </a:fld>
            <a:endParaRPr lang="zh-CN" altLang="en-US"/>
          </a:p>
        </p:txBody>
      </p:sp>
    </p:spTree>
    <p:extLst>
      <p:ext uri="{BB962C8B-B14F-4D97-AF65-F5344CB8AC3E}">
        <p14:creationId xmlns:p14="http://schemas.microsoft.com/office/powerpoint/2010/main" val="2610080962"/>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AB48EF2-EE79-4CE3-A447-DCF79B9CC8B2}" type="slidenum">
              <a:rPr lang="zh-CN" altLang="en-US" smtClean="0"/>
              <a:t>15</a:t>
            </a:fld>
            <a:endParaRPr lang="zh-CN" altLang="en-US"/>
          </a:p>
        </p:txBody>
      </p:sp>
    </p:spTree>
    <p:extLst>
      <p:ext uri="{BB962C8B-B14F-4D97-AF65-F5344CB8AC3E}">
        <p14:creationId xmlns:p14="http://schemas.microsoft.com/office/powerpoint/2010/main" val="15539586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AB48EF2-EE79-4CE3-A447-DCF79B9CC8B2}" type="slidenum">
              <a:rPr lang="zh-CN" altLang="en-US" smtClean="0"/>
              <a:t>16</a:t>
            </a:fld>
            <a:endParaRPr lang="zh-CN" altLang="en-US"/>
          </a:p>
        </p:txBody>
      </p:sp>
    </p:spTree>
    <p:extLst>
      <p:ext uri="{BB962C8B-B14F-4D97-AF65-F5344CB8AC3E}">
        <p14:creationId xmlns:p14="http://schemas.microsoft.com/office/powerpoint/2010/main" val="835077969"/>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5"/>
          </p:nvPr>
        </p:nvSpPr>
        <p:spPr/>
        <p:txBody>
          <a:bodyPr/>
          <a:lstStyle/>
          <a:p>
            <a:fld id="{0AB48EF2-EE79-4CE3-A447-DCF79B9CC8B2}" type="slidenum">
              <a:rPr lang="zh-CN" altLang="en-US" smtClean="0"/>
              <a:t>17</a:t>
            </a:fld>
            <a:endParaRPr lang="zh-CN" altLang="en-US"/>
          </a:p>
        </p:txBody>
      </p:sp>
    </p:spTree>
    <p:extLst>
      <p:ext uri="{BB962C8B-B14F-4D97-AF65-F5344CB8AC3E}">
        <p14:creationId xmlns:p14="http://schemas.microsoft.com/office/powerpoint/2010/main" val="2040118639"/>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封面页">
    <p:bg>
      <p:bgPr>
        <a:solidFill>
          <a:srgbClr val="FAFDFF"/>
        </a:solidFill>
        <a:effectLst/>
      </p:bgPr>
    </p:bg>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xmlns="" id="{CE5112D3-8BF3-4029-A173-5DD0E48EF4F9}"/>
              </a:ext>
            </a:extLst>
          </p:cNvPr>
          <p:cNvSpPr/>
          <p:nvPr userDrawn="1"/>
        </p:nvSpPr>
        <p:spPr>
          <a:xfrm>
            <a:off x="-3" y="4917399"/>
            <a:ext cx="840261" cy="1940601"/>
          </a:xfrm>
          <a:prstGeom prst="rtTriangle">
            <a:avLst/>
          </a:prstGeom>
          <a:solidFill>
            <a:schemeClr val="accent1">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直角三角形 9">
            <a:extLst>
              <a:ext uri="{FF2B5EF4-FFF2-40B4-BE49-F238E27FC236}">
                <a16:creationId xmlns:a16="http://schemas.microsoft.com/office/drawing/2014/main" xmlns="" id="{7B672BE8-9FD2-4A37-B0A0-5A82D5A35BB7}"/>
              </a:ext>
            </a:extLst>
          </p:cNvPr>
          <p:cNvSpPr/>
          <p:nvPr userDrawn="1"/>
        </p:nvSpPr>
        <p:spPr>
          <a:xfrm>
            <a:off x="0" y="5659395"/>
            <a:ext cx="518984" cy="1198605"/>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a:extLst>
              <a:ext uri="{FF2B5EF4-FFF2-40B4-BE49-F238E27FC236}">
                <a16:creationId xmlns:a16="http://schemas.microsoft.com/office/drawing/2014/main" xmlns="" id="{C9CB96D7-DE14-426E-BB5D-5AF0C0EC5124}"/>
              </a:ext>
            </a:extLst>
          </p:cNvPr>
          <p:cNvSpPr>
            <a:spLocks/>
          </p:cNvSpPr>
          <p:nvPr userDrawn="1"/>
        </p:nvSpPr>
        <p:spPr bwMode="auto">
          <a:xfrm>
            <a:off x="6096000" y="0"/>
            <a:ext cx="6096000" cy="6308635"/>
          </a:xfrm>
          <a:custGeom>
            <a:avLst/>
            <a:gdLst>
              <a:gd name="connsiteX0" fmla="*/ 0 w 5741030"/>
              <a:gd name="connsiteY0" fmla="*/ 0 h 5941283"/>
              <a:gd name="connsiteX1" fmla="*/ 5741030 w 5741030"/>
              <a:gd name="connsiteY1" fmla="*/ 0 h 5941283"/>
              <a:gd name="connsiteX2" fmla="*/ 5741030 w 5741030"/>
              <a:gd name="connsiteY2" fmla="*/ 5941283 h 5941283"/>
              <a:gd name="connsiteX3" fmla="*/ 5717785 w 5741030"/>
              <a:gd name="connsiteY3" fmla="*/ 5941283 h 5941283"/>
              <a:gd name="connsiteX4" fmla="*/ 2814652 w 5741030"/>
              <a:gd name="connsiteY4" fmla="*/ 5941283 h 5941283"/>
              <a:gd name="connsiteX5" fmla="*/ 2552426 w 5741030"/>
              <a:gd name="connsiteY5" fmla="*/ 5770783 h 5941283"/>
              <a:gd name="connsiteX6" fmla="*/ 101196 w 5741030"/>
              <a:gd name="connsiteY6" fmla="*/ 228793 h 5941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1030" h="5941283">
                <a:moveTo>
                  <a:pt x="0" y="0"/>
                </a:moveTo>
                <a:lnTo>
                  <a:pt x="5741030" y="0"/>
                </a:lnTo>
                <a:lnTo>
                  <a:pt x="5741030" y="5941283"/>
                </a:lnTo>
                <a:lnTo>
                  <a:pt x="5717785" y="5941283"/>
                </a:lnTo>
                <a:cubicBezTo>
                  <a:pt x="5011617" y="5941283"/>
                  <a:pt x="4070061" y="5941283"/>
                  <a:pt x="2814652" y="5941283"/>
                </a:cubicBezTo>
                <a:cubicBezTo>
                  <a:pt x="2699928" y="5941283"/>
                  <a:pt x="2598315" y="5875706"/>
                  <a:pt x="2552426" y="5770783"/>
                </a:cubicBezTo>
                <a:cubicBezTo>
                  <a:pt x="2552426" y="5770783"/>
                  <a:pt x="2552426" y="5770783"/>
                  <a:pt x="101196" y="228793"/>
                </a:cubicBezTo>
                <a:close/>
              </a:path>
            </a:pathLst>
          </a:custGeom>
          <a:solidFill>
            <a:schemeClr val="accent1">
              <a:lumMod val="60000"/>
              <a:lumOff val="40000"/>
              <a:alpha val="30000"/>
            </a:schemeClr>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14" name="任意多边形: 形状 13">
            <a:extLst>
              <a:ext uri="{FF2B5EF4-FFF2-40B4-BE49-F238E27FC236}">
                <a16:creationId xmlns:a16="http://schemas.microsoft.com/office/drawing/2014/main" xmlns="" id="{47D79855-5E56-48C3-ADB4-23BCD4D33C37}"/>
              </a:ext>
            </a:extLst>
          </p:cNvPr>
          <p:cNvSpPr>
            <a:spLocks/>
          </p:cNvSpPr>
          <p:nvPr userDrawn="1"/>
        </p:nvSpPr>
        <p:spPr bwMode="auto">
          <a:xfrm>
            <a:off x="6364374" y="0"/>
            <a:ext cx="5854700" cy="6058918"/>
          </a:xfrm>
          <a:custGeom>
            <a:avLst/>
            <a:gdLst>
              <a:gd name="connsiteX0" fmla="*/ 0 w 5741030"/>
              <a:gd name="connsiteY0" fmla="*/ 0 h 5941283"/>
              <a:gd name="connsiteX1" fmla="*/ 5741030 w 5741030"/>
              <a:gd name="connsiteY1" fmla="*/ 0 h 5941283"/>
              <a:gd name="connsiteX2" fmla="*/ 5741030 w 5741030"/>
              <a:gd name="connsiteY2" fmla="*/ 5941283 h 5941283"/>
              <a:gd name="connsiteX3" fmla="*/ 5717785 w 5741030"/>
              <a:gd name="connsiteY3" fmla="*/ 5941283 h 5941283"/>
              <a:gd name="connsiteX4" fmla="*/ 2814652 w 5741030"/>
              <a:gd name="connsiteY4" fmla="*/ 5941283 h 5941283"/>
              <a:gd name="connsiteX5" fmla="*/ 2552426 w 5741030"/>
              <a:gd name="connsiteY5" fmla="*/ 5770783 h 5941283"/>
              <a:gd name="connsiteX6" fmla="*/ 101196 w 5741030"/>
              <a:gd name="connsiteY6" fmla="*/ 228793 h 5941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1030" h="5941283">
                <a:moveTo>
                  <a:pt x="0" y="0"/>
                </a:moveTo>
                <a:lnTo>
                  <a:pt x="5741030" y="0"/>
                </a:lnTo>
                <a:lnTo>
                  <a:pt x="5741030" y="5941283"/>
                </a:lnTo>
                <a:lnTo>
                  <a:pt x="5717785" y="5941283"/>
                </a:lnTo>
                <a:cubicBezTo>
                  <a:pt x="5011617" y="5941283"/>
                  <a:pt x="4070061" y="5941283"/>
                  <a:pt x="2814652" y="5941283"/>
                </a:cubicBezTo>
                <a:cubicBezTo>
                  <a:pt x="2699928" y="5941283"/>
                  <a:pt x="2598315" y="5875706"/>
                  <a:pt x="2552426" y="5770783"/>
                </a:cubicBezTo>
                <a:cubicBezTo>
                  <a:pt x="2552426" y="5770783"/>
                  <a:pt x="2552426" y="5770783"/>
                  <a:pt x="101196" y="228793"/>
                </a:cubicBezTo>
                <a:close/>
              </a:path>
            </a:pathLst>
          </a:custGeom>
          <a:blipFill>
            <a:blip r:embed="rId2"/>
            <a:stretch>
              <a:fillRect l="-27699" r="-27579"/>
            </a:stretch>
          </a:blipFill>
          <a:ln>
            <a:noFill/>
          </a:ln>
          <a:effectLst>
            <a:outerShdw blurRad="101600" sx="102000" sy="102000" algn="ctr" rotWithShape="0">
              <a:schemeClr val="accent2">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OPPOSans M" panose="00020600040101010101" pitchFamily="18" charset="-122"/>
            </a:endParaRPr>
          </a:p>
        </p:txBody>
      </p:sp>
      <p:sp>
        <p:nvSpPr>
          <p:cNvPr id="16" name="任意多边形: 形状 15">
            <a:extLst>
              <a:ext uri="{FF2B5EF4-FFF2-40B4-BE49-F238E27FC236}">
                <a16:creationId xmlns:a16="http://schemas.microsoft.com/office/drawing/2014/main" xmlns="" id="{C7D47CBE-3FAA-4029-AD5A-8FE49EA9096D}"/>
              </a:ext>
            </a:extLst>
          </p:cNvPr>
          <p:cNvSpPr>
            <a:spLocks/>
          </p:cNvSpPr>
          <p:nvPr userDrawn="1"/>
        </p:nvSpPr>
        <p:spPr bwMode="auto">
          <a:xfrm>
            <a:off x="6364374" y="0"/>
            <a:ext cx="5854700" cy="6058918"/>
          </a:xfrm>
          <a:custGeom>
            <a:avLst/>
            <a:gdLst>
              <a:gd name="connsiteX0" fmla="*/ 0 w 5741030"/>
              <a:gd name="connsiteY0" fmla="*/ 0 h 5941283"/>
              <a:gd name="connsiteX1" fmla="*/ 5741030 w 5741030"/>
              <a:gd name="connsiteY1" fmla="*/ 0 h 5941283"/>
              <a:gd name="connsiteX2" fmla="*/ 5741030 w 5741030"/>
              <a:gd name="connsiteY2" fmla="*/ 5941283 h 5941283"/>
              <a:gd name="connsiteX3" fmla="*/ 5717785 w 5741030"/>
              <a:gd name="connsiteY3" fmla="*/ 5941283 h 5941283"/>
              <a:gd name="connsiteX4" fmla="*/ 2814652 w 5741030"/>
              <a:gd name="connsiteY4" fmla="*/ 5941283 h 5941283"/>
              <a:gd name="connsiteX5" fmla="*/ 2552426 w 5741030"/>
              <a:gd name="connsiteY5" fmla="*/ 5770783 h 5941283"/>
              <a:gd name="connsiteX6" fmla="*/ 101196 w 5741030"/>
              <a:gd name="connsiteY6" fmla="*/ 228793 h 5941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1030" h="5941283">
                <a:moveTo>
                  <a:pt x="0" y="0"/>
                </a:moveTo>
                <a:lnTo>
                  <a:pt x="5741030" y="0"/>
                </a:lnTo>
                <a:lnTo>
                  <a:pt x="5741030" y="5941283"/>
                </a:lnTo>
                <a:lnTo>
                  <a:pt x="5717785" y="5941283"/>
                </a:lnTo>
                <a:cubicBezTo>
                  <a:pt x="5011617" y="5941283"/>
                  <a:pt x="4070061" y="5941283"/>
                  <a:pt x="2814652" y="5941283"/>
                </a:cubicBezTo>
                <a:cubicBezTo>
                  <a:pt x="2699928" y="5941283"/>
                  <a:pt x="2598315" y="5875706"/>
                  <a:pt x="2552426" y="5770783"/>
                </a:cubicBezTo>
                <a:cubicBezTo>
                  <a:pt x="2552426" y="5770783"/>
                  <a:pt x="2552426" y="5770783"/>
                  <a:pt x="101196" y="228793"/>
                </a:cubicBezTo>
                <a:close/>
              </a:path>
            </a:pathLst>
          </a:custGeom>
          <a:gradFill>
            <a:gsLst>
              <a:gs pos="20000">
                <a:schemeClr val="accent1">
                  <a:alpha val="80000"/>
                </a:schemeClr>
              </a:gs>
              <a:gs pos="100000">
                <a:schemeClr val="accent2">
                  <a:alpha val="80000"/>
                </a:schemeClr>
              </a:gs>
            </a:gsLst>
            <a:lin ang="8100000" scaled="0"/>
          </a:gradFill>
          <a:ln>
            <a:noFill/>
          </a:ln>
          <a:effectLst>
            <a:outerShdw blurRad="101600" sx="102000" sy="102000" algn="ctr" rotWithShape="0">
              <a:schemeClr val="accent2">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OPPOSans M" panose="00020600040101010101" pitchFamily="18" charset="-122"/>
            </a:endParaRPr>
          </a:p>
        </p:txBody>
      </p:sp>
      <p:sp>
        <p:nvSpPr>
          <p:cNvPr id="11" name="任意多边形: 形状 10">
            <a:extLst>
              <a:ext uri="{FF2B5EF4-FFF2-40B4-BE49-F238E27FC236}">
                <a16:creationId xmlns:a16="http://schemas.microsoft.com/office/drawing/2014/main" xmlns="" id="{F4392535-A962-4BE5-B5CB-8CD83889754A}"/>
              </a:ext>
            </a:extLst>
          </p:cNvPr>
          <p:cNvSpPr/>
          <p:nvPr userDrawn="1"/>
        </p:nvSpPr>
        <p:spPr>
          <a:xfrm rot="9369814">
            <a:off x="485325" y="31512"/>
            <a:ext cx="370704" cy="4151244"/>
          </a:xfrm>
          <a:custGeom>
            <a:avLst/>
            <a:gdLst>
              <a:gd name="connsiteX0" fmla="*/ 1535 w 370704"/>
              <a:gd name="connsiteY0" fmla="*/ 4151244 h 4151244"/>
              <a:gd name="connsiteX1" fmla="*/ 0 w 370704"/>
              <a:gd name="connsiteY1" fmla="*/ 4143642 h 4151244"/>
              <a:gd name="connsiteX2" fmla="*/ 0 w 370704"/>
              <a:gd name="connsiteY2" fmla="*/ 185352 h 4151244"/>
              <a:gd name="connsiteX3" fmla="*/ 185352 w 370704"/>
              <a:gd name="connsiteY3" fmla="*/ 0 h 4151244"/>
              <a:gd name="connsiteX4" fmla="*/ 370704 w 370704"/>
              <a:gd name="connsiteY4" fmla="*/ 185352 h 4151244"/>
              <a:gd name="connsiteX5" fmla="*/ 370703 w 370704"/>
              <a:gd name="connsiteY5" fmla="*/ 3315667 h 4151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0704" h="4151244">
                <a:moveTo>
                  <a:pt x="1535" y="4151244"/>
                </a:moveTo>
                <a:lnTo>
                  <a:pt x="0" y="4143642"/>
                </a:lnTo>
                <a:lnTo>
                  <a:pt x="0" y="185352"/>
                </a:lnTo>
                <a:cubicBezTo>
                  <a:pt x="0" y="82985"/>
                  <a:pt x="82985" y="0"/>
                  <a:pt x="185352" y="0"/>
                </a:cubicBezTo>
                <a:cubicBezTo>
                  <a:pt x="287719" y="0"/>
                  <a:pt x="370704" y="82985"/>
                  <a:pt x="370704" y="185352"/>
                </a:cubicBezTo>
                <a:lnTo>
                  <a:pt x="370703" y="3315667"/>
                </a:lnTo>
                <a:close/>
              </a:path>
            </a:pathLst>
          </a:custGeom>
          <a:solidFill>
            <a:schemeClr val="accent1">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333073502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目录页">
    <p:bg>
      <p:bgPr>
        <a:solidFill>
          <a:srgbClr val="FAFDFF"/>
        </a:solidFill>
        <a:effectLst/>
      </p:bgPr>
    </p:bg>
    <p:spTree>
      <p:nvGrpSpPr>
        <p:cNvPr id="1" name=""/>
        <p:cNvGrpSpPr/>
        <p:nvPr/>
      </p:nvGrpSpPr>
      <p:grpSpPr>
        <a:xfrm>
          <a:off x="0" y="0"/>
          <a:ext cx="0" cy="0"/>
          <a:chOff x="0" y="0"/>
          <a:chExt cx="0" cy="0"/>
        </a:xfrm>
      </p:grpSpPr>
      <p:sp>
        <p:nvSpPr>
          <p:cNvPr id="13" name="任意多边形: 形状 12">
            <a:extLst>
              <a:ext uri="{FF2B5EF4-FFF2-40B4-BE49-F238E27FC236}">
                <a16:creationId xmlns:a16="http://schemas.microsoft.com/office/drawing/2014/main" xmlns="" id="{50F01427-F596-449E-9DB2-39CC9A5EBB2E}"/>
              </a:ext>
            </a:extLst>
          </p:cNvPr>
          <p:cNvSpPr/>
          <p:nvPr userDrawn="1"/>
        </p:nvSpPr>
        <p:spPr>
          <a:xfrm rot="2498962">
            <a:off x="-3562884" y="-342022"/>
            <a:ext cx="7386378" cy="7737817"/>
          </a:xfrm>
          <a:custGeom>
            <a:avLst/>
            <a:gdLst>
              <a:gd name="connsiteX0" fmla="*/ 1274065 w 5973397"/>
              <a:gd name="connsiteY0" fmla="*/ 0 h 6257607"/>
              <a:gd name="connsiteX1" fmla="*/ 5363799 w 5973397"/>
              <a:gd name="connsiteY1" fmla="*/ 0 h 6257607"/>
              <a:gd name="connsiteX2" fmla="*/ 5973397 w 5973397"/>
              <a:gd name="connsiteY2" fmla="*/ 609598 h 6257607"/>
              <a:gd name="connsiteX3" fmla="*/ 5973397 w 5973397"/>
              <a:gd name="connsiteY3" fmla="*/ 4998441 h 6257607"/>
              <a:gd name="connsiteX4" fmla="*/ 4557622 w 5973397"/>
              <a:gd name="connsiteY4" fmla="*/ 6257607 h 6257607"/>
              <a:gd name="connsiteX5" fmla="*/ 0 w 5973397"/>
              <a:gd name="connsiteY5" fmla="*/ 1133133 h 6257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73397" h="6257607">
                <a:moveTo>
                  <a:pt x="1274065" y="0"/>
                </a:moveTo>
                <a:lnTo>
                  <a:pt x="5363799" y="0"/>
                </a:lnTo>
                <a:cubicBezTo>
                  <a:pt x="5700471" y="0"/>
                  <a:pt x="5973397" y="272926"/>
                  <a:pt x="5973397" y="609598"/>
                </a:cubicBezTo>
                <a:lnTo>
                  <a:pt x="5973397" y="4998441"/>
                </a:lnTo>
                <a:lnTo>
                  <a:pt x="4557622" y="6257607"/>
                </a:lnTo>
                <a:lnTo>
                  <a:pt x="0" y="1133133"/>
                </a:lnTo>
                <a:close/>
              </a:path>
            </a:pathLst>
          </a:custGeom>
          <a:solidFill>
            <a:schemeClr val="accent1">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3" name="任意多边形: 形状 2">
            <a:extLst>
              <a:ext uri="{FF2B5EF4-FFF2-40B4-BE49-F238E27FC236}">
                <a16:creationId xmlns:a16="http://schemas.microsoft.com/office/drawing/2014/main" xmlns="" id="{8FC6C323-C0FD-4090-AAAD-483BD0E2F1D0}"/>
              </a:ext>
            </a:extLst>
          </p:cNvPr>
          <p:cNvSpPr/>
          <p:nvPr userDrawn="1"/>
        </p:nvSpPr>
        <p:spPr>
          <a:xfrm rot="2498962">
            <a:off x="-2081222" y="347285"/>
            <a:ext cx="5973397" cy="6257607"/>
          </a:xfrm>
          <a:custGeom>
            <a:avLst/>
            <a:gdLst>
              <a:gd name="connsiteX0" fmla="*/ 1274065 w 5973397"/>
              <a:gd name="connsiteY0" fmla="*/ 0 h 6257607"/>
              <a:gd name="connsiteX1" fmla="*/ 5363799 w 5973397"/>
              <a:gd name="connsiteY1" fmla="*/ 0 h 6257607"/>
              <a:gd name="connsiteX2" fmla="*/ 5973397 w 5973397"/>
              <a:gd name="connsiteY2" fmla="*/ 609598 h 6257607"/>
              <a:gd name="connsiteX3" fmla="*/ 5973397 w 5973397"/>
              <a:gd name="connsiteY3" fmla="*/ 4998441 h 6257607"/>
              <a:gd name="connsiteX4" fmla="*/ 4557622 w 5973397"/>
              <a:gd name="connsiteY4" fmla="*/ 6257607 h 6257607"/>
              <a:gd name="connsiteX5" fmla="*/ 0 w 5973397"/>
              <a:gd name="connsiteY5" fmla="*/ 1133133 h 6257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73397" h="6257607">
                <a:moveTo>
                  <a:pt x="1274065" y="0"/>
                </a:moveTo>
                <a:lnTo>
                  <a:pt x="5363799" y="0"/>
                </a:lnTo>
                <a:cubicBezTo>
                  <a:pt x="5700471" y="0"/>
                  <a:pt x="5973397" y="272926"/>
                  <a:pt x="5973397" y="609598"/>
                </a:cubicBezTo>
                <a:lnTo>
                  <a:pt x="5973397" y="4998441"/>
                </a:lnTo>
                <a:lnTo>
                  <a:pt x="4557622" y="6257607"/>
                </a:lnTo>
                <a:lnTo>
                  <a:pt x="0" y="1133133"/>
                </a:lnTo>
                <a:close/>
              </a:path>
            </a:pathLst>
          </a:custGeom>
          <a:blipFill>
            <a:blip r:embed="rId2"/>
            <a:stretch>
              <a:fillRect l="-28654" r="-28529"/>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5" name="任意多边形: 形状 4">
            <a:extLst>
              <a:ext uri="{FF2B5EF4-FFF2-40B4-BE49-F238E27FC236}">
                <a16:creationId xmlns:a16="http://schemas.microsoft.com/office/drawing/2014/main" xmlns="" id="{D9617A80-85FE-46AE-A455-A172DDF49C52}"/>
              </a:ext>
            </a:extLst>
          </p:cNvPr>
          <p:cNvSpPr/>
          <p:nvPr userDrawn="1"/>
        </p:nvSpPr>
        <p:spPr>
          <a:xfrm rot="2498962">
            <a:off x="-2081222" y="347286"/>
            <a:ext cx="5973397" cy="6257607"/>
          </a:xfrm>
          <a:custGeom>
            <a:avLst/>
            <a:gdLst>
              <a:gd name="connsiteX0" fmla="*/ 1274065 w 5973397"/>
              <a:gd name="connsiteY0" fmla="*/ 0 h 6257607"/>
              <a:gd name="connsiteX1" fmla="*/ 5363799 w 5973397"/>
              <a:gd name="connsiteY1" fmla="*/ 0 h 6257607"/>
              <a:gd name="connsiteX2" fmla="*/ 5973397 w 5973397"/>
              <a:gd name="connsiteY2" fmla="*/ 609598 h 6257607"/>
              <a:gd name="connsiteX3" fmla="*/ 5973397 w 5973397"/>
              <a:gd name="connsiteY3" fmla="*/ 4998441 h 6257607"/>
              <a:gd name="connsiteX4" fmla="*/ 4557622 w 5973397"/>
              <a:gd name="connsiteY4" fmla="*/ 6257607 h 6257607"/>
              <a:gd name="connsiteX5" fmla="*/ 0 w 5973397"/>
              <a:gd name="connsiteY5" fmla="*/ 1133133 h 625760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973397" h="6257607">
                <a:moveTo>
                  <a:pt x="1274065" y="0"/>
                </a:moveTo>
                <a:lnTo>
                  <a:pt x="5363799" y="0"/>
                </a:lnTo>
                <a:cubicBezTo>
                  <a:pt x="5700471" y="0"/>
                  <a:pt x="5973397" y="272926"/>
                  <a:pt x="5973397" y="609598"/>
                </a:cubicBezTo>
                <a:lnTo>
                  <a:pt x="5973397" y="4998441"/>
                </a:lnTo>
                <a:lnTo>
                  <a:pt x="4557622" y="6257607"/>
                </a:lnTo>
                <a:lnTo>
                  <a:pt x="0" y="1133133"/>
                </a:lnTo>
                <a:close/>
              </a:path>
            </a:pathLst>
          </a:custGeom>
          <a:gradFill>
            <a:gsLst>
              <a:gs pos="20000">
                <a:schemeClr val="accent1">
                  <a:alpha val="80000"/>
                </a:schemeClr>
              </a:gs>
              <a:gs pos="100000">
                <a:schemeClr val="accent2">
                  <a:alpha val="80000"/>
                </a:schemeClr>
              </a:gs>
            </a:gsLst>
            <a:lin ang="8100000" scaled="0"/>
          </a:gra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7" name="矩形: 圆角 6">
            <a:extLst>
              <a:ext uri="{FF2B5EF4-FFF2-40B4-BE49-F238E27FC236}">
                <a16:creationId xmlns:a16="http://schemas.microsoft.com/office/drawing/2014/main" xmlns="" id="{3C467A1C-FBC0-4F17-818D-898F478820CE}"/>
              </a:ext>
            </a:extLst>
          </p:cNvPr>
          <p:cNvSpPr/>
          <p:nvPr userDrawn="1"/>
        </p:nvSpPr>
        <p:spPr>
          <a:xfrm rot="1389409">
            <a:off x="11931644" y="-1920656"/>
            <a:ext cx="3720597" cy="3720597"/>
          </a:xfrm>
          <a:prstGeom prst="roundRect">
            <a:avLst>
              <a:gd name="adj" fmla="val 8234"/>
            </a:avLst>
          </a:prstGeom>
          <a:solidFill>
            <a:schemeClr val="accent1">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9" name="矩形: 圆角 8">
            <a:extLst>
              <a:ext uri="{FF2B5EF4-FFF2-40B4-BE49-F238E27FC236}">
                <a16:creationId xmlns:a16="http://schemas.microsoft.com/office/drawing/2014/main" xmlns="" id="{6FCEF9D9-BACB-4735-A367-D482014226C1}"/>
              </a:ext>
            </a:extLst>
          </p:cNvPr>
          <p:cNvSpPr/>
          <p:nvPr userDrawn="1"/>
        </p:nvSpPr>
        <p:spPr>
          <a:xfrm rot="4615959">
            <a:off x="11605729" y="5402828"/>
            <a:ext cx="3720597" cy="3720597"/>
          </a:xfrm>
          <a:prstGeom prst="roundRect">
            <a:avLst>
              <a:gd name="adj" fmla="val 8234"/>
            </a:avLst>
          </a:prstGeom>
          <a:solidFill>
            <a:schemeClr val="accent1">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latin typeface="思源黑体 CN Light"/>
              <a:ea typeface="思源黑体 CN Light"/>
            </a:endParaRPr>
          </a:p>
        </p:txBody>
      </p:sp>
      <p:sp>
        <p:nvSpPr>
          <p:cNvPr id="15" name="矩形: 圆角 14">
            <a:extLst>
              <a:ext uri="{FF2B5EF4-FFF2-40B4-BE49-F238E27FC236}">
                <a16:creationId xmlns:a16="http://schemas.microsoft.com/office/drawing/2014/main" xmlns="" id="{CC06C9AA-0490-4004-9199-DEFA3B45B511}"/>
              </a:ext>
            </a:extLst>
          </p:cNvPr>
          <p:cNvSpPr/>
          <p:nvPr userDrawn="1"/>
        </p:nvSpPr>
        <p:spPr>
          <a:xfrm rot="1389409">
            <a:off x="12108758" y="-1982442"/>
            <a:ext cx="3720597" cy="3720597"/>
          </a:xfrm>
          <a:prstGeom prst="roundRect">
            <a:avLst>
              <a:gd name="adj" fmla="val 823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思源黑体 CN Light"/>
              <a:ea typeface="思源黑体 CN Light"/>
              <a:cs typeface="+mn-cs"/>
            </a:endParaRPr>
          </a:p>
        </p:txBody>
      </p:sp>
      <p:sp>
        <p:nvSpPr>
          <p:cNvPr id="19" name="矩形: 圆角 18">
            <a:extLst>
              <a:ext uri="{FF2B5EF4-FFF2-40B4-BE49-F238E27FC236}">
                <a16:creationId xmlns:a16="http://schemas.microsoft.com/office/drawing/2014/main" xmlns="" id="{5DBB3F5D-4485-4CFD-AC6E-F8464289AD4A}"/>
              </a:ext>
            </a:extLst>
          </p:cNvPr>
          <p:cNvSpPr/>
          <p:nvPr userDrawn="1"/>
        </p:nvSpPr>
        <p:spPr>
          <a:xfrm rot="4615959">
            <a:off x="11771825" y="5514043"/>
            <a:ext cx="3720597" cy="3720597"/>
          </a:xfrm>
          <a:prstGeom prst="roundRect">
            <a:avLst>
              <a:gd name="adj" fmla="val 8234"/>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solidFill>
                <a:prstClr val="white"/>
              </a:solidFill>
              <a:latin typeface="思源黑体 CN Light"/>
              <a:ea typeface="思源黑体 CN Light"/>
            </a:endParaRPr>
          </a:p>
        </p:txBody>
      </p:sp>
    </p:spTree>
    <p:extLst>
      <p:ext uri="{BB962C8B-B14F-4D97-AF65-F5344CB8AC3E}">
        <p14:creationId xmlns:p14="http://schemas.microsoft.com/office/powerpoint/2010/main" val="208939420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目录页2">
    <p:bg>
      <p:bgPr>
        <a:solidFill>
          <a:srgbClr val="FAFDFF"/>
        </a:solidFill>
        <a:effectLst/>
      </p:bgPr>
    </p:bg>
    <p:spTree>
      <p:nvGrpSpPr>
        <p:cNvPr id="1" name=""/>
        <p:cNvGrpSpPr/>
        <p:nvPr/>
      </p:nvGrpSpPr>
      <p:grpSpPr>
        <a:xfrm>
          <a:off x="0" y="0"/>
          <a:ext cx="0" cy="0"/>
          <a:chOff x="0" y="0"/>
          <a:chExt cx="0" cy="0"/>
        </a:xfrm>
      </p:grpSpPr>
      <p:sp>
        <p:nvSpPr>
          <p:cNvPr id="8" name="任意多边形: 形状 7">
            <a:extLst>
              <a:ext uri="{FF2B5EF4-FFF2-40B4-BE49-F238E27FC236}">
                <a16:creationId xmlns:a16="http://schemas.microsoft.com/office/drawing/2014/main" xmlns="" id="{6E503E65-2A04-4909-9E67-9DEC734BCB98}"/>
              </a:ext>
            </a:extLst>
          </p:cNvPr>
          <p:cNvSpPr/>
          <p:nvPr userDrawn="1"/>
        </p:nvSpPr>
        <p:spPr>
          <a:xfrm>
            <a:off x="-1" y="-1"/>
            <a:ext cx="12192001" cy="4541056"/>
          </a:xfrm>
          <a:custGeom>
            <a:avLst/>
            <a:gdLst>
              <a:gd name="connsiteX0" fmla="*/ 0 w 12192000"/>
              <a:gd name="connsiteY0" fmla="*/ 0 h 4859948"/>
              <a:gd name="connsiteX1" fmla="*/ 12192000 w 12192000"/>
              <a:gd name="connsiteY1" fmla="*/ 0 h 4859948"/>
              <a:gd name="connsiteX2" fmla="*/ 12192000 w 12192000"/>
              <a:gd name="connsiteY2" fmla="*/ 212808 h 4859948"/>
              <a:gd name="connsiteX3" fmla="*/ 12014512 w 12192000"/>
              <a:gd name="connsiteY3" fmla="*/ 429010 h 4859948"/>
              <a:gd name="connsiteX4" fmla="*/ 1343025 w 12192000"/>
              <a:gd name="connsiteY4" fmla="*/ 4859948 h 4859948"/>
              <a:gd name="connsiteX5" fmla="*/ 27206 w 12192000"/>
              <a:gd name="connsiteY5" fmla="*/ 4808061 h 4859948"/>
              <a:gd name="connsiteX6" fmla="*/ 0 w 12192000"/>
              <a:gd name="connsiteY6" fmla="*/ 4805362 h 4859948"/>
              <a:gd name="connsiteX7" fmla="*/ 0 w 12192000"/>
              <a:gd name="connsiteY7" fmla="*/ 0 h 4859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859948">
                <a:moveTo>
                  <a:pt x="0" y="0"/>
                </a:moveTo>
                <a:lnTo>
                  <a:pt x="12192000" y="0"/>
                </a:lnTo>
                <a:lnTo>
                  <a:pt x="12192000" y="212808"/>
                </a:lnTo>
                <a:lnTo>
                  <a:pt x="12014512" y="429010"/>
                </a:lnTo>
                <a:cubicBezTo>
                  <a:pt x="9701792" y="3102320"/>
                  <a:pt x="5785249" y="4859948"/>
                  <a:pt x="1343025" y="4859948"/>
                </a:cubicBezTo>
                <a:cubicBezTo>
                  <a:pt x="898803" y="4859948"/>
                  <a:pt x="459837" y="4842372"/>
                  <a:pt x="27206" y="4808061"/>
                </a:cubicBezTo>
                <a:lnTo>
                  <a:pt x="0" y="4805362"/>
                </a:lnTo>
                <a:lnTo>
                  <a:pt x="0" y="0"/>
                </a:lnTo>
                <a:close/>
              </a:path>
            </a:pathLst>
          </a:custGeom>
          <a:solidFill>
            <a:schemeClr val="accent1">
              <a:lumMod val="60000"/>
              <a:lumOff val="40000"/>
              <a:alpha val="3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a:extLst>
              <a:ext uri="{FF2B5EF4-FFF2-40B4-BE49-F238E27FC236}">
                <a16:creationId xmlns:a16="http://schemas.microsoft.com/office/drawing/2014/main" xmlns="" id="{5B9BAB3F-25F6-4767-92F9-431FCE90C4FD}"/>
              </a:ext>
            </a:extLst>
          </p:cNvPr>
          <p:cNvSpPr/>
          <p:nvPr userDrawn="1"/>
        </p:nvSpPr>
        <p:spPr>
          <a:xfrm>
            <a:off x="-1" y="-1"/>
            <a:ext cx="12192001" cy="4376373"/>
          </a:xfrm>
          <a:custGeom>
            <a:avLst/>
            <a:gdLst>
              <a:gd name="connsiteX0" fmla="*/ 0 w 12192000"/>
              <a:gd name="connsiteY0" fmla="*/ 0 h 4859948"/>
              <a:gd name="connsiteX1" fmla="*/ 12192000 w 12192000"/>
              <a:gd name="connsiteY1" fmla="*/ 0 h 4859948"/>
              <a:gd name="connsiteX2" fmla="*/ 12192000 w 12192000"/>
              <a:gd name="connsiteY2" fmla="*/ 212808 h 4859948"/>
              <a:gd name="connsiteX3" fmla="*/ 12014512 w 12192000"/>
              <a:gd name="connsiteY3" fmla="*/ 429010 h 4859948"/>
              <a:gd name="connsiteX4" fmla="*/ 1343025 w 12192000"/>
              <a:gd name="connsiteY4" fmla="*/ 4859948 h 4859948"/>
              <a:gd name="connsiteX5" fmla="*/ 27206 w 12192000"/>
              <a:gd name="connsiteY5" fmla="*/ 4808061 h 4859948"/>
              <a:gd name="connsiteX6" fmla="*/ 0 w 12192000"/>
              <a:gd name="connsiteY6" fmla="*/ 4805362 h 4859948"/>
              <a:gd name="connsiteX7" fmla="*/ 0 w 12192000"/>
              <a:gd name="connsiteY7" fmla="*/ 0 h 4859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859948">
                <a:moveTo>
                  <a:pt x="0" y="0"/>
                </a:moveTo>
                <a:lnTo>
                  <a:pt x="12192000" y="0"/>
                </a:lnTo>
                <a:lnTo>
                  <a:pt x="12192000" y="212808"/>
                </a:lnTo>
                <a:lnTo>
                  <a:pt x="12014512" y="429010"/>
                </a:lnTo>
                <a:cubicBezTo>
                  <a:pt x="9701792" y="3102320"/>
                  <a:pt x="5785249" y="4859948"/>
                  <a:pt x="1343025" y="4859948"/>
                </a:cubicBezTo>
                <a:cubicBezTo>
                  <a:pt x="898803" y="4859948"/>
                  <a:pt x="459837" y="4842372"/>
                  <a:pt x="27206" y="4808061"/>
                </a:cubicBezTo>
                <a:lnTo>
                  <a:pt x="0" y="4805362"/>
                </a:lnTo>
                <a:lnTo>
                  <a:pt x="0" y="0"/>
                </a:lnTo>
                <a:close/>
              </a:path>
            </a:pathLst>
          </a:custGeom>
          <a:blipFill>
            <a:blip r:embed="rId2"/>
            <a:stretch>
              <a:fillRect t="-42959" b="-42711"/>
            </a:stretch>
          </a:blip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a:extLst>
              <a:ext uri="{FF2B5EF4-FFF2-40B4-BE49-F238E27FC236}">
                <a16:creationId xmlns:a16="http://schemas.microsoft.com/office/drawing/2014/main" xmlns="" id="{BE2830F6-99AE-4871-839B-29649D5E5A6B}"/>
              </a:ext>
            </a:extLst>
          </p:cNvPr>
          <p:cNvSpPr/>
          <p:nvPr userDrawn="1"/>
        </p:nvSpPr>
        <p:spPr>
          <a:xfrm>
            <a:off x="0" y="0"/>
            <a:ext cx="12192001" cy="4376373"/>
          </a:xfrm>
          <a:custGeom>
            <a:avLst/>
            <a:gdLst>
              <a:gd name="connsiteX0" fmla="*/ 0 w 12192000"/>
              <a:gd name="connsiteY0" fmla="*/ 0 h 4859948"/>
              <a:gd name="connsiteX1" fmla="*/ 12192000 w 12192000"/>
              <a:gd name="connsiteY1" fmla="*/ 0 h 4859948"/>
              <a:gd name="connsiteX2" fmla="*/ 12192000 w 12192000"/>
              <a:gd name="connsiteY2" fmla="*/ 212808 h 4859948"/>
              <a:gd name="connsiteX3" fmla="*/ 12014512 w 12192000"/>
              <a:gd name="connsiteY3" fmla="*/ 429010 h 4859948"/>
              <a:gd name="connsiteX4" fmla="*/ 1343025 w 12192000"/>
              <a:gd name="connsiteY4" fmla="*/ 4859948 h 4859948"/>
              <a:gd name="connsiteX5" fmla="*/ 27206 w 12192000"/>
              <a:gd name="connsiteY5" fmla="*/ 4808061 h 4859948"/>
              <a:gd name="connsiteX6" fmla="*/ 0 w 12192000"/>
              <a:gd name="connsiteY6" fmla="*/ 4805362 h 4859948"/>
              <a:gd name="connsiteX7" fmla="*/ 0 w 12192000"/>
              <a:gd name="connsiteY7" fmla="*/ 0 h 485994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Lst>
            <a:rect l="l" t="t" r="r" b="b"/>
            <a:pathLst>
              <a:path w="12192000" h="4859948">
                <a:moveTo>
                  <a:pt x="0" y="0"/>
                </a:moveTo>
                <a:lnTo>
                  <a:pt x="12192000" y="0"/>
                </a:lnTo>
                <a:lnTo>
                  <a:pt x="12192000" y="212808"/>
                </a:lnTo>
                <a:lnTo>
                  <a:pt x="12014512" y="429010"/>
                </a:lnTo>
                <a:cubicBezTo>
                  <a:pt x="9701792" y="3102320"/>
                  <a:pt x="5785249" y="4859948"/>
                  <a:pt x="1343025" y="4859948"/>
                </a:cubicBezTo>
                <a:cubicBezTo>
                  <a:pt x="898803" y="4859948"/>
                  <a:pt x="459837" y="4842372"/>
                  <a:pt x="27206" y="4808061"/>
                </a:cubicBezTo>
                <a:lnTo>
                  <a:pt x="0" y="4805362"/>
                </a:lnTo>
                <a:lnTo>
                  <a:pt x="0" y="0"/>
                </a:lnTo>
                <a:close/>
              </a:path>
            </a:pathLst>
          </a:custGeom>
          <a:gradFill>
            <a:gsLst>
              <a:gs pos="20000">
                <a:schemeClr val="accent1">
                  <a:alpha val="80000"/>
                </a:schemeClr>
              </a:gs>
              <a:gs pos="100000">
                <a:schemeClr val="accent2">
                  <a:alpha val="80000"/>
                </a:schemeClr>
              </a:gs>
            </a:gsLst>
            <a:lin ang="18900000" scaled="1"/>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val="18625850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过渡页">
    <p:bg>
      <p:bgPr>
        <a:blipFill>
          <a:blip r:embed="rId2"/>
          <a:stretch>
            <a:fillRect t="-42959" b="-42711"/>
          </a:stretch>
        </a:blipFill>
        <a:effectLst/>
      </p:bgPr>
    </p:bg>
    <p:spTree>
      <p:nvGrpSpPr>
        <p:cNvPr id="1" name=""/>
        <p:cNvGrpSpPr/>
        <p:nvPr/>
      </p:nvGrpSpPr>
      <p:grpSpPr>
        <a:xfrm>
          <a:off x="0" y="0"/>
          <a:ext cx="0" cy="0"/>
          <a:chOff x="0" y="0"/>
          <a:chExt cx="0" cy="0"/>
        </a:xfrm>
      </p:grpSpPr>
      <p:sp>
        <p:nvSpPr>
          <p:cNvPr id="9" name="矩形 8">
            <a:extLst>
              <a:ext uri="{FF2B5EF4-FFF2-40B4-BE49-F238E27FC236}">
                <a16:creationId xmlns:a16="http://schemas.microsoft.com/office/drawing/2014/main" xmlns="" id="{23B981C8-D36A-4FEC-8D5B-68E185975A1B}"/>
              </a:ext>
            </a:extLst>
          </p:cNvPr>
          <p:cNvSpPr/>
          <p:nvPr userDrawn="1"/>
        </p:nvSpPr>
        <p:spPr>
          <a:xfrm>
            <a:off x="0" y="0"/>
            <a:ext cx="12192000" cy="6858000"/>
          </a:xfrm>
          <a:prstGeom prst="rect">
            <a:avLst/>
          </a:prstGeom>
          <a:gradFill>
            <a:gsLst>
              <a:gs pos="100000">
                <a:schemeClr val="accent1">
                  <a:alpha val="80000"/>
                </a:schemeClr>
              </a:gs>
              <a:gs pos="20000">
                <a:schemeClr val="accent2">
                  <a:alpha val="80000"/>
                </a:schemeClr>
              </a:gs>
            </a:gsLst>
            <a:lin ang="2700000" scaled="0"/>
          </a:gra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1" name="矩形: 圆角 10">
            <a:extLst>
              <a:ext uri="{FF2B5EF4-FFF2-40B4-BE49-F238E27FC236}">
                <a16:creationId xmlns:a16="http://schemas.microsoft.com/office/drawing/2014/main" xmlns="" id="{A1C10625-8266-4AB7-85E2-E98FFC8D1CA5}"/>
              </a:ext>
            </a:extLst>
          </p:cNvPr>
          <p:cNvSpPr/>
          <p:nvPr userDrawn="1"/>
        </p:nvSpPr>
        <p:spPr>
          <a:xfrm>
            <a:off x="4283528" y="971550"/>
            <a:ext cx="3624943" cy="4914900"/>
          </a:xfrm>
          <a:prstGeom prst="roundRect">
            <a:avLst>
              <a:gd name="adj" fmla="val 2253"/>
            </a:avLst>
          </a:prstGeom>
          <a:solidFill>
            <a:srgbClr val="FAFDFF"/>
          </a:solidFill>
          <a:ln w="0">
            <a:noFill/>
          </a:ln>
          <a:effectLst>
            <a:outerShdw blurRad="190500" sx="102000" sy="102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3" name="矩形 12">
            <a:extLst>
              <a:ext uri="{FF2B5EF4-FFF2-40B4-BE49-F238E27FC236}">
                <a16:creationId xmlns:a16="http://schemas.microsoft.com/office/drawing/2014/main" xmlns="" id="{23C3BC46-AE4E-43FA-85ED-C87879395670}"/>
              </a:ext>
            </a:extLst>
          </p:cNvPr>
          <p:cNvSpPr/>
          <p:nvPr userDrawn="1"/>
        </p:nvSpPr>
        <p:spPr>
          <a:xfrm>
            <a:off x="5321986" y="971550"/>
            <a:ext cx="1548029" cy="45719"/>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3" name="六边形 16">
            <a:extLst>
              <a:ext uri="{FF2B5EF4-FFF2-40B4-BE49-F238E27FC236}">
                <a16:creationId xmlns:a16="http://schemas.microsoft.com/office/drawing/2014/main" xmlns="" id="{7DEF20D7-6FBE-4B7A-9A28-A2F2ACE289AE}"/>
              </a:ext>
            </a:extLst>
          </p:cNvPr>
          <p:cNvSpPr/>
          <p:nvPr userDrawn="1"/>
        </p:nvSpPr>
        <p:spPr>
          <a:xfrm>
            <a:off x="5153235" y="1623034"/>
            <a:ext cx="1885530" cy="1861183"/>
          </a:xfrm>
          <a:prstGeom prst="ellipse">
            <a:avLst/>
          </a:prstGeom>
          <a:solidFill>
            <a:schemeClr val="accent1">
              <a:lumMod val="60000"/>
              <a:lumOff val="40000"/>
              <a:alpha val="30000"/>
            </a:schemeClr>
          </a:soli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
        <p:nvSpPr>
          <p:cNvPr id="17" name="六边形 16">
            <a:extLst>
              <a:ext uri="{FF2B5EF4-FFF2-40B4-BE49-F238E27FC236}">
                <a16:creationId xmlns:a16="http://schemas.microsoft.com/office/drawing/2014/main" xmlns="" id="{FE07EE3F-C0B4-4970-A46C-0BFA7C987150}"/>
              </a:ext>
            </a:extLst>
          </p:cNvPr>
          <p:cNvSpPr/>
          <p:nvPr userDrawn="1"/>
        </p:nvSpPr>
        <p:spPr>
          <a:xfrm>
            <a:off x="5209175" y="1678251"/>
            <a:ext cx="1773650" cy="1750748"/>
          </a:xfrm>
          <a:prstGeom prst="ellipse">
            <a:avLst/>
          </a:prstGeom>
          <a:gradFill>
            <a:gsLst>
              <a:gs pos="100000">
                <a:schemeClr val="accent1"/>
              </a:gs>
              <a:gs pos="20000">
                <a:schemeClr val="accent2"/>
              </a:gs>
            </a:gsLst>
            <a:lin ang="2700000" scaled="0"/>
          </a:gradFill>
          <a:ln w="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等线" panose="020F0502020204030204"/>
              <a:ea typeface="等线" panose="02010600030101010101" pitchFamily="2" charset="-122"/>
              <a:cs typeface="+mn-cs"/>
            </a:endParaRPr>
          </a:p>
        </p:txBody>
      </p:sp>
    </p:spTree>
    <p:extLst>
      <p:ext uri="{BB962C8B-B14F-4D97-AF65-F5344CB8AC3E}">
        <p14:creationId xmlns:p14="http://schemas.microsoft.com/office/powerpoint/2010/main" val="18230035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结束页">
    <p:bg>
      <p:bgPr>
        <a:solidFill>
          <a:srgbClr val="FAFDFF"/>
        </a:solidFill>
        <a:effectLst/>
      </p:bgPr>
    </p:bg>
    <p:spTree>
      <p:nvGrpSpPr>
        <p:cNvPr id="1" name=""/>
        <p:cNvGrpSpPr/>
        <p:nvPr/>
      </p:nvGrpSpPr>
      <p:grpSpPr>
        <a:xfrm>
          <a:off x="0" y="0"/>
          <a:ext cx="0" cy="0"/>
          <a:chOff x="0" y="0"/>
          <a:chExt cx="0" cy="0"/>
        </a:xfrm>
      </p:grpSpPr>
      <p:sp>
        <p:nvSpPr>
          <p:cNvPr id="8" name="直角三角形 7">
            <a:extLst>
              <a:ext uri="{FF2B5EF4-FFF2-40B4-BE49-F238E27FC236}">
                <a16:creationId xmlns:a16="http://schemas.microsoft.com/office/drawing/2014/main" xmlns="" id="{CE5112D3-8BF3-4029-A173-5DD0E48EF4F9}"/>
              </a:ext>
            </a:extLst>
          </p:cNvPr>
          <p:cNvSpPr/>
          <p:nvPr userDrawn="1"/>
        </p:nvSpPr>
        <p:spPr>
          <a:xfrm flipH="1">
            <a:off x="11351739" y="4917399"/>
            <a:ext cx="840261" cy="1940601"/>
          </a:xfrm>
          <a:prstGeom prst="rtTriangle">
            <a:avLst/>
          </a:prstGeom>
          <a:solidFill>
            <a:schemeClr val="accent1">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sp>
        <p:nvSpPr>
          <p:cNvPr id="10" name="直角三角形 9">
            <a:extLst>
              <a:ext uri="{FF2B5EF4-FFF2-40B4-BE49-F238E27FC236}">
                <a16:creationId xmlns:a16="http://schemas.microsoft.com/office/drawing/2014/main" xmlns="" id="{7B672BE8-9FD2-4A37-B0A0-5A82D5A35BB7}"/>
              </a:ext>
            </a:extLst>
          </p:cNvPr>
          <p:cNvSpPr/>
          <p:nvPr userDrawn="1"/>
        </p:nvSpPr>
        <p:spPr>
          <a:xfrm flipH="1">
            <a:off x="11673013" y="5659395"/>
            <a:ext cx="518984" cy="1198605"/>
          </a:xfrm>
          <a:prstGeom prst="rtTriangl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2" name="任意多边形: 形状 11">
            <a:extLst>
              <a:ext uri="{FF2B5EF4-FFF2-40B4-BE49-F238E27FC236}">
                <a16:creationId xmlns:a16="http://schemas.microsoft.com/office/drawing/2014/main" xmlns="" id="{C9CB96D7-DE14-426E-BB5D-5AF0C0EC5124}"/>
              </a:ext>
            </a:extLst>
          </p:cNvPr>
          <p:cNvSpPr>
            <a:spLocks/>
          </p:cNvSpPr>
          <p:nvPr userDrawn="1"/>
        </p:nvSpPr>
        <p:spPr bwMode="auto">
          <a:xfrm flipH="1">
            <a:off x="27074" y="0"/>
            <a:ext cx="6096000" cy="6308635"/>
          </a:xfrm>
          <a:custGeom>
            <a:avLst/>
            <a:gdLst>
              <a:gd name="connsiteX0" fmla="*/ 0 w 5741030"/>
              <a:gd name="connsiteY0" fmla="*/ 0 h 5941283"/>
              <a:gd name="connsiteX1" fmla="*/ 5741030 w 5741030"/>
              <a:gd name="connsiteY1" fmla="*/ 0 h 5941283"/>
              <a:gd name="connsiteX2" fmla="*/ 5741030 w 5741030"/>
              <a:gd name="connsiteY2" fmla="*/ 5941283 h 5941283"/>
              <a:gd name="connsiteX3" fmla="*/ 5717785 w 5741030"/>
              <a:gd name="connsiteY3" fmla="*/ 5941283 h 5941283"/>
              <a:gd name="connsiteX4" fmla="*/ 2814652 w 5741030"/>
              <a:gd name="connsiteY4" fmla="*/ 5941283 h 5941283"/>
              <a:gd name="connsiteX5" fmla="*/ 2552426 w 5741030"/>
              <a:gd name="connsiteY5" fmla="*/ 5770783 h 5941283"/>
              <a:gd name="connsiteX6" fmla="*/ 101196 w 5741030"/>
              <a:gd name="connsiteY6" fmla="*/ 228793 h 5941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1030" h="5941283">
                <a:moveTo>
                  <a:pt x="0" y="0"/>
                </a:moveTo>
                <a:lnTo>
                  <a:pt x="5741030" y="0"/>
                </a:lnTo>
                <a:lnTo>
                  <a:pt x="5741030" y="5941283"/>
                </a:lnTo>
                <a:lnTo>
                  <a:pt x="5717785" y="5941283"/>
                </a:lnTo>
                <a:cubicBezTo>
                  <a:pt x="5011617" y="5941283"/>
                  <a:pt x="4070061" y="5941283"/>
                  <a:pt x="2814652" y="5941283"/>
                </a:cubicBezTo>
                <a:cubicBezTo>
                  <a:pt x="2699928" y="5941283"/>
                  <a:pt x="2598315" y="5875706"/>
                  <a:pt x="2552426" y="5770783"/>
                </a:cubicBezTo>
                <a:cubicBezTo>
                  <a:pt x="2552426" y="5770783"/>
                  <a:pt x="2552426" y="5770783"/>
                  <a:pt x="101196" y="228793"/>
                </a:cubicBezTo>
                <a:close/>
              </a:path>
            </a:pathLst>
          </a:custGeom>
          <a:solidFill>
            <a:schemeClr val="accent1">
              <a:lumMod val="60000"/>
              <a:lumOff val="40000"/>
              <a:alpha val="30000"/>
            </a:schemeClr>
          </a:solidFill>
          <a:ln>
            <a:noFill/>
          </a:ln>
        </p:spPr>
        <p:txBody>
          <a:bodyPr vert="horz" wrap="square" lIns="91440" tIns="45720" rIns="91440" bIns="45720" numCol="1" anchor="t" anchorCtr="0" compatLnSpc="1">
            <a:prstTxWarp prst="textNoShape">
              <a:avLst/>
            </a:prstTxWarp>
            <a:noAutofit/>
          </a:bodyPr>
          <a:lstStyle/>
          <a:p>
            <a:endParaRPr lang="zh-CN" altLang="en-US"/>
          </a:p>
        </p:txBody>
      </p:sp>
      <p:sp>
        <p:nvSpPr>
          <p:cNvPr id="14" name="任意多边形: 形状 13">
            <a:extLst>
              <a:ext uri="{FF2B5EF4-FFF2-40B4-BE49-F238E27FC236}">
                <a16:creationId xmlns:a16="http://schemas.microsoft.com/office/drawing/2014/main" xmlns="" id="{47D79855-5E56-48C3-ADB4-23BCD4D33C37}"/>
              </a:ext>
            </a:extLst>
          </p:cNvPr>
          <p:cNvSpPr>
            <a:spLocks/>
          </p:cNvSpPr>
          <p:nvPr userDrawn="1"/>
        </p:nvSpPr>
        <p:spPr bwMode="auto">
          <a:xfrm flipH="1">
            <a:off x="0" y="0"/>
            <a:ext cx="5854700" cy="6058918"/>
          </a:xfrm>
          <a:custGeom>
            <a:avLst/>
            <a:gdLst>
              <a:gd name="connsiteX0" fmla="*/ 0 w 5741030"/>
              <a:gd name="connsiteY0" fmla="*/ 0 h 5941283"/>
              <a:gd name="connsiteX1" fmla="*/ 5741030 w 5741030"/>
              <a:gd name="connsiteY1" fmla="*/ 0 h 5941283"/>
              <a:gd name="connsiteX2" fmla="*/ 5741030 w 5741030"/>
              <a:gd name="connsiteY2" fmla="*/ 5941283 h 5941283"/>
              <a:gd name="connsiteX3" fmla="*/ 5717785 w 5741030"/>
              <a:gd name="connsiteY3" fmla="*/ 5941283 h 5941283"/>
              <a:gd name="connsiteX4" fmla="*/ 2814652 w 5741030"/>
              <a:gd name="connsiteY4" fmla="*/ 5941283 h 5941283"/>
              <a:gd name="connsiteX5" fmla="*/ 2552426 w 5741030"/>
              <a:gd name="connsiteY5" fmla="*/ 5770783 h 5941283"/>
              <a:gd name="connsiteX6" fmla="*/ 101196 w 5741030"/>
              <a:gd name="connsiteY6" fmla="*/ 228793 h 5941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1030" h="5941283">
                <a:moveTo>
                  <a:pt x="0" y="0"/>
                </a:moveTo>
                <a:lnTo>
                  <a:pt x="5741030" y="0"/>
                </a:lnTo>
                <a:lnTo>
                  <a:pt x="5741030" y="5941283"/>
                </a:lnTo>
                <a:lnTo>
                  <a:pt x="5717785" y="5941283"/>
                </a:lnTo>
                <a:cubicBezTo>
                  <a:pt x="5011617" y="5941283"/>
                  <a:pt x="4070061" y="5941283"/>
                  <a:pt x="2814652" y="5941283"/>
                </a:cubicBezTo>
                <a:cubicBezTo>
                  <a:pt x="2699928" y="5941283"/>
                  <a:pt x="2598315" y="5875706"/>
                  <a:pt x="2552426" y="5770783"/>
                </a:cubicBezTo>
                <a:cubicBezTo>
                  <a:pt x="2552426" y="5770783"/>
                  <a:pt x="2552426" y="5770783"/>
                  <a:pt x="101196" y="228793"/>
                </a:cubicBezTo>
                <a:close/>
              </a:path>
            </a:pathLst>
          </a:custGeom>
          <a:blipFill>
            <a:blip r:embed="rId2"/>
            <a:stretch>
              <a:fillRect l="-27699" r="-27579"/>
            </a:stretch>
          </a:blipFill>
          <a:ln>
            <a:noFill/>
          </a:ln>
          <a:effectLst>
            <a:outerShdw blurRad="101600" sx="102000" sy="102000" algn="ctr" rotWithShape="0">
              <a:schemeClr val="accent2">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OPPOSans M" panose="00020600040101010101" pitchFamily="18" charset="-122"/>
            </a:endParaRPr>
          </a:p>
        </p:txBody>
      </p:sp>
      <p:sp>
        <p:nvSpPr>
          <p:cNvPr id="16" name="任意多边形: 形状 15">
            <a:extLst>
              <a:ext uri="{FF2B5EF4-FFF2-40B4-BE49-F238E27FC236}">
                <a16:creationId xmlns:a16="http://schemas.microsoft.com/office/drawing/2014/main" xmlns="" id="{C7D47CBE-3FAA-4029-AD5A-8FE49EA9096D}"/>
              </a:ext>
            </a:extLst>
          </p:cNvPr>
          <p:cNvSpPr>
            <a:spLocks/>
          </p:cNvSpPr>
          <p:nvPr userDrawn="1"/>
        </p:nvSpPr>
        <p:spPr bwMode="auto">
          <a:xfrm flipH="1">
            <a:off x="0" y="0"/>
            <a:ext cx="5854700" cy="6058918"/>
          </a:xfrm>
          <a:custGeom>
            <a:avLst/>
            <a:gdLst>
              <a:gd name="connsiteX0" fmla="*/ 0 w 5741030"/>
              <a:gd name="connsiteY0" fmla="*/ 0 h 5941283"/>
              <a:gd name="connsiteX1" fmla="*/ 5741030 w 5741030"/>
              <a:gd name="connsiteY1" fmla="*/ 0 h 5941283"/>
              <a:gd name="connsiteX2" fmla="*/ 5741030 w 5741030"/>
              <a:gd name="connsiteY2" fmla="*/ 5941283 h 5941283"/>
              <a:gd name="connsiteX3" fmla="*/ 5717785 w 5741030"/>
              <a:gd name="connsiteY3" fmla="*/ 5941283 h 5941283"/>
              <a:gd name="connsiteX4" fmla="*/ 2814652 w 5741030"/>
              <a:gd name="connsiteY4" fmla="*/ 5941283 h 5941283"/>
              <a:gd name="connsiteX5" fmla="*/ 2552426 w 5741030"/>
              <a:gd name="connsiteY5" fmla="*/ 5770783 h 5941283"/>
              <a:gd name="connsiteX6" fmla="*/ 101196 w 5741030"/>
              <a:gd name="connsiteY6" fmla="*/ 228793 h 5941283"/>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5741030" h="5941283">
                <a:moveTo>
                  <a:pt x="0" y="0"/>
                </a:moveTo>
                <a:lnTo>
                  <a:pt x="5741030" y="0"/>
                </a:lnTo>
                <a:lnTo>
                  <a:pt x="5741030" y="5941283"/>
                </a:lnTo>
                <a:lnTo>
                  <a:pt x="5717785" y="5941283"/>
                </a:lnTo>
                <a:cubicBezTo>
                  <a:pt x="5011617" y="5941283"/>
                  <a:pt x="4070061" y="5941283"/>
                  <a:pt x="2814652" y="5941283"/>
                </a:cubicBezTo>
                <a:cubicBezTo>
                  <a:pt x="2699928" y="5941283"/>
                  <a:pt x="2598315" y="5875706"/>
                  <a:pt x="2552426" y="5770783"/>
                </a:cubicBezTo>
                <a:cubicBezTo>
                  <a:pt x="2552426" y="5770783"/>
                  <a:pt x="2552426" y="5770783"/>
                  <a:pt x="101196" y="228793"/>
                </a:cubicBezTo>
                <a:close/>
              </a:path>
            </a:pathLst>
          </a:custGeom>
          <a:gradFill>
            <a:gsLst>
              <a:gs pos="20000">
                <a:schemeClr val="accent1">
                  <a:alpha val="80000"/>
                </a:schemeClr>
              </a:gs>
              <a:gs pos="100000">
                <a:schemeClr val="accent2">
                  <a:alpha val="80000"/>
                </a:schemeClr>
              </a:gs>
            </a:gsLst>
            <a:lin ang="8100000" scaled="0"/>
          </a:gradFill>
          <a:ln>
            <a:noFill/>
          </a:ln>
          <a:effectLst>
            <a:outerShdw blurRad="101600" sx="102000" sy="102000" algn="ctr" rotWithShape="0">
              <a:schemeClr val="accent2">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solidFill>
                <a:schemeClr val="bg1"/>
              </a:solidFill>
              <a:ea typeface="OPPOSans M" panose="00020600040101010101" pitchFamily="18" charset="-122"/>
            </a:endParaRPr>
          </a:p>
        </p:txBody>
      </p:sp>
      <p:sp>
        <p:nvSpPr>
          <p:cNvPr id="11" name="任意多边形: 形状 10">
            <a:extLst>
              <a:ext uri="{FF2B5EF4-FFF2-40B4-BE49-F238E27FC236}">
                <a16:creationId xmlns:a16="http://schemas.microsoft.com/office/drawing/2014/main" xmlns="" id="{F4392535-A962-4BE5-B5CB-8CD83889754A}"/>
              </a:ext>
            </a:extLst>
          </p:cNvPr>
          <p:cNvSpPr/>
          <p:nvPr userDrawn="1"/>
        </p:nvSpPr>
        <p:spPr>
          <a:xfrm rot="12230186" flipH="1">
            <a:off x="11344284" y="31512"/>
            <a:ext cx="370704" cy="4151244"/>
          </a:xfrm>
          <a:custGeom>
            <a:avLst/>
            <a:gdLst>
              <a:gd name="connsiteX0" fmla="*/ 1535 w 370704"/>
              <a:gd name="connsiteY0" fmla="*/ 4151244 h 4151244"/>
              <a:gd name="connsiteX1" fmla="*/ 0 w 370704"/>
              <a:gd name="connsiteY1" fmla="*/ 4143642 h 4151244"/>
              <a:gd name="connsiteX2" fmla="*/ 0 w 370704"/>
              <a:gd name="connsiteY2" fmla="*/ 185352 h 4151244"/>
              <a:gd name="connsiteX3" fmla="*/ 185352 w 370704"/>
              <a:gd name="connsiteY3" fmla="*/ 0 h 4151244"/>
              <a:gd name="connsiteX4" fmla="*/ 370704 w 370704"/>
              <a:gd name="connsiteY4" fmla="*/ 185352 h 4151244"/>
              <a:gd name="connsiteX5" fmla="*/ 370703 w 370704"/>
              <a:gd name="connsiteY5" fmla="*/ 3315667 h 415124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370704" h="4151244">
                <a:moveTo>
                  <a:pt x="1535" y="4151244"/>
                </a:moveTo>
                <a:lnTo>
                  <a:pt x="0" y="4143642"/>
                </a:lnTo>
                <a:lnTo>
                  <a:pt x="0" y="185352"/>
                </a:lnTo>
                <a:cubicBezTo>
                  <a:pt x="0" y="82985"/>
                  <a:pt x="82985" y="0"/>
                  <a:pt x="185352" y="0"/>
                </a:cubicBezTo>
                <a:cubicBezTo>
                  <a:pt x="287719" y="0"/>
                  <a:pt x="370704" y="82985"/>
                  <a:pt x="370704" y="185352"/>
                </a:cubicBezTo>
                <a:lnTo>
                  <a:pt x="370703" y="3315667"/>
                </a:lnTo>
                <a:close/>
              </a:path>
            </a:pathLst>
          </a:custGeom>
          <a:solidFill>
            <a:schemeClr val="accent1">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wrap="square" rtlCol="0" anchor="ctr">
            <a:noAutofit/>
          </a:bodyPr>
          <a:lstStyle/>
          <a:p>
            <a:pPr algn="ctr"/>
            <a:endParaRPr lang="zh-CN" altLang="en-US"/>
          </a:p>
        </p:txBody>
      </p:sp>
    </p:spTree>
    <p:extLst>
      <p:ext uri="{BB962C8B-B14F-4D97-AF65-F5344CB8AC3E}">
        <p14:creationId xmlns:p14="http://schemas.microsoft.com/office/powerpoint/2010/main" val="42918330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内容页">
    <p:bg>
      <p:bgPr>
        <a:solidFill>
          <a:srgbClr val="FAFDFF"/>
        </a:solidFill>
        <a:effectLst/>
      </p:bgPr>
    </p:bg>
    <p:spTree>
      <p:nvGrpSpPr>
        <p:cNvPr id="1" name=""/>
        <p:cNvGrpSpPr/>
        <p:nvPr/>
      </p:nvGrpSpPr>
      <p:grpSpPr>
        <a:xfrm>
          <a:off x="0" y="0"/>
          <a:ext cx="0" cy="0"/>
          <a:chOff x="0" y="0"/>
          <a:chExt cx="0" cy="0"/>
        </a:xfrm>
      </p:grpSpPr>
      <p:sp>
        <p:nvSpPr>
          <p:cNvPr id="8" name="任意多边形: 形状 7">
            <a:extLst>
              <a:ext uri="{FF2B5EF4-FFF2-40B4-BE49-F238E27FC236}">
                <a16:creationId xmlns:a16="http://schemas.microsoft.com/office/drawing/2014/main" xmlns="" id="{F700B6BA-B07D-4480-B926-20F6663025D0}"/>
              </a:ext>
            </a:extLst>
          </p:cNvPr>
          <p:cNvSpPr/>
          <p:nvPr userDrawn="1"/>
        </p:nvSpPr>
        <p:spPr>
          <a:xfrm>
            <a:off x="0" y="5773702"/>
            <a:ext cx="12192000" cy="1084299"/>
          </a:xfrm>
          <a:custGeom>
            <a:avLst/>
            <a:gdLst>
              <a:gd name="connsiteX0" fmla="*/ 0 w 12192000"/>
              <a:gd name="connsiteY0" fmla="*/ 0 h 1084299"/>
              <a:gd name="connsiteX1" fmla="*/ 38703 w 12192000"/>
              <a:gd name="connsiteY1" fmla="*/ 6800 h 1084299"/>
              <a:gd name="connsiteX2" fmla="*/ 3200400 w 12192000"/>
              <a:gd name="connsiteY2" fmla="*/ 870939 h 1084299"/>
              <a:gd name="connsiteX3" fmla="*/ 6126480 w 12192000"/>
              <a:gd name="connsiteY3" fmla="*/ 688059 h 1084299"/>
              <a:gd name="connsiteX4" fmla="*/ 10119360 w 12192000"/>
              <a:gd name="connsiteY4" fmla="*/ 931899 h 1084299"/>
              <a:gd name="connsiteX5" fmla="*/ 12018169 w 12192000"/>
              <a:gd name="connsiteY5" fmla="*/ 250742 h 1084299"/>
              <a:gd name="connsiteX6" fmla="*/ 12192000 w 12192000"/>
              <a:gd name="connsiteY6" fmla="*/ 142123 h 1084299"/>
              <a:gd name="connsiteX7" fmla="*/ 12192000 w 12192000"/>
              <a:gd name="connsiteY7" fmla="*/ 1084299 h 1084299"/>
              <a:gd name="connsiteX8" fmla="*/ 0 w 12192000"/>
              <a:gd name="connsiteY8" fmla="*/ 1084299 h 1084299"/>
              <a:gd name="connsiteX9" fmla="*/ 0 w 12192000"/>
              <a:gd name="connsiteY9" fmla="*/ 0 h 108429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1084299">
                <a:moveTo>
                  <a:pt x="0" y="0"/>
                </a:moveTo>
                <a:lnTo>
                  <a:pt x="38703" y="6800"/>
                </a:lnTo>
                <a:cubicBezTo>
                  <a:pt x="843598" y="173908"/>
                  <a:pt x="2317115" y="773943"/>
                  <a:pt x="3200400" y="870939"/>
                </a:cubicBezTo>
                <a:cubicBezTo>
                  <a:pt x="4287520" y="990319"/>
                  <a:pt x="4973320" y="677899"/>
                  <a:pt x="6126480" y="688059"/>
                </a:cubicBezTo>
                <a:cubicBezTo>
                  <a:pt x="7279640" y="698219"/>
                  <a:pt x="9052560" y="1058899"/>
                  <a:pt x="10119360" y="931899"/>
                </a:cubicBezTo>
                <a:cubicBezTo>
                  <a:pt x="10919460" y="836649"/>
                  <a:pt x="11496675" y="565663"/>
                  <a:pt x="12018169" y="250742"/>
                </a:cubicBezTo>
                <a:lnTo>
                  <a:pt x="12192000" y="142123"/>
                </a:lnTo>
                <a:lnTo>
                  <a:pt x="12192000" y="1084299"/>
                </a:lnTo>
                <a:lnTo>
                  <a:pt x="0" y="1084299"/>
                </a:lnTo>
                <a:lnTo>
                  <a:pt x="0" y="0"/>
                </a:lnTo>
                <a:close/>
              </a:path>
            </a:pathLst>
          </a:custGeom>
          <a:solidFill>
            <a:schemeClr val="accent1">
              <a:lumMod val="60000"/>
              <a:lumOff val="40000"/>
              <a:alpha val="30000"/>
            </a:schemeClr>
          </a:solidFill>
          <a:ln w="12700" cap="flat" cmpd="sng" algn="ctr">
            <a:noFill/>
            <a:prstDash val="solid"/>
            <a:miter lim="800000"/>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10" name="任意多边形: 形状 9">
            <a:extLst>
              <a:ext uri="{FF2B5EF4-FFF2-40B4-BE49-F238E27FC236}">
                <a16:creationId xmlns:a16="http://schemas.microsoft.com/office/drawing/2014/main" xmlns="" id="{53887609-9CA8-4502-954F-8E91ECBD0EC0}"/>
              </a:ext>
            </a:extLst>
          </p:cNvPr>
          <p:cNvSpPr/>
          <p:nvPr userDrawn="1"/>
        </p:nvSpPr>
        <p:spPr>
          <a:xfrm>
            <a:off x="0" y="6231889"/>
            <a:ext cx="12192000" cy="626112"/>
          </a:xfrm>
          <a:custGeom>
            <a:avLst/>
            <a:gdLst>
              <a:gd name="connsiteX0" fmla="*/ 10785231 w 12192000"/>
              <a:gd name="connsiteY0" fmla="*/ 687 h 762687"/>
              <a:gd name="connsiteX1" fmla="*/ 12134610 w 12192000"/>
              <a:gd name="connsiteY1" fmla="*/ 82634 h 762687"/>
              <a:gd name="connsiteX2" fmla="*/ 12192000 w 12192000"/>
              <a:gd name="connsiteY2" fmla="*/ 91570 h 762687"/>
              <a:gd name="connsiteX3" fmla="*/ 12192000 w 12192000"/>
              <a:gd name="connsiteY3" fmla="*/ 762687 h 762687"/>
              <a:gd name="connsiteX4" fmla="*/ 0 w 12192000"/>
              <a:gd name="connsiteY4" fmla="*/ 762687 h 762687"/>
              <a:gd name="connsiteX5" fmla="*/ 0 w 12192000"/>
              <a:gd name="connsiteY5" fmla="*/ 164052 h 762687"/>
              <a:gd name="connsiteX6" fmla="*/ 94174 w 12192000"/>
              <a:gd name="connsiteY6" fmla="*/ 147958 h 762687"/>
              <a:gd name="connsiteX7" fmla="*/ 1266092 w 12192000"/>
              <a:gd name="connsiteY7" fmla="*/ 71025 h 762687"/>
              <a:gd name="connsiteX8" fmla="*/ 6189785 w 12192000"/>
              <a:gd name="connsiteY8" fmla="*/ 586841 h 762687"/>
              <a:gd name="connsiteX9" fmla="*/ 10785231 w 12192000"/>
              <a:gd name="connsiteY9" fmla="*/ 687 h 762687"/>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Lst>
            <a:rect l="l" t="t" r="r" b="b"/>
            <a:pathLst>
              <a:path w="12192000" h="762687">
                <a:moveTo>
                  <a:pt x="10785231" y="687"/>
                </a:moveTo>
                <a:cubicBezTo>
                  <a:pt x="11276135" y="-5174"/>
                  <a:pt x="11720055" y="26881"/>
                  <a:pt x="12134610" y="82634"/>
                </a:cubicBezTo>
                <a:lnTo>
                  <a:pt x="12192000" y="91570"/>
                </a:lnTo>
                <a:lnTo>
                  <a:pt x="12192000" y="762687"/>
                </a:lnTo>
                <a:lnTo>
                  <a:pt x="0" y="762687"/>
                </a:lnTo>
                <a:lnTo>
                  <a:pt x="0" y="164052"/>
                </a:lnTo>
                <a:lnTo>
                  <a:pt x="94174" y="147958"/>
                </a:lnTo>
                <a:cubicBezTo>
                  <a:pt x="422580" y="97036"/>
                  <a:pt x="808892" y="68095"/>
                  <a:pt x="1266092" y="71025"/>
                </a:cubicBezTo>
                <a:cubicBezTo>
                  <a:pt x="2485292" y="78840"/>
                  <a:pt x="4603262" y="598564"/>
                  <a:pt x="6189785" y="586841"/>
                </a:cubicBezTo>
                <a:cubicBezTo>
                  <a:pt x="7776308" y="575118"/>
                  <a:pt x="9476154" y="16318"/>
                  <a:pt x="10785231" y="687"/>
                </a:cubicBezTo>
                <a:close/>
              </a:path>
            </a:pathLst>
          </a:custGeom>
          <a:gradFill>
            <a:gsLst>
              <a:gs pos="20000">
                <a:schemeClr val="accent1"/>
              </a:gs>
              <a:gs pos="100000">
                <a:schemeClr val="accent2"/>
              </a:gs>
            </a:gsLst>
            <a:lin ang="2700000" scaled="1"/>
          </a:gradFill>
          <a:ln w="12700" cap="flat" cmpd="sng" algn="ctr">
            <a:noFill/>
            <a:prstDash val="solid"/>
            <a:miter lim="800000"/>
          </a:ln>
          <a:effectLst>
            <a:outerShdw blurRad="190500" sx="102000" sy="102000" algn="ctr" rotWithShape="0">
              <a:schemeClr val="accent2">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dirty="0"/>
          </a:p>
        </p:txBody>
      </p:sp>
      <p:pic>
        <p:nvPicPr>
          <p:cNvPr id="16" name="图片 15">
            <a:extLst>
              <a:ext uri="{FF2B5EF4-FFF2-40B4-BE49-F238E27FC236}">
                <a16:creationId xmlns:a16="http://schemas.microsoft.com/office/drawing/2014/main" xmlns="" id="{3C87C29E-F991-4C92-9C69-3B10F935E2CB}"/>
              </a:ext>
            </a:extLst>
          </p:cNvPr>
          <p:cNvPicPr>
            <a:picLocks noChangeAspect="1"/>
          </p:cNvPicPr>
          <p:nvPr userDrawn="1"/>
        </p:nvPicPr>
        <p:blipFill>
          <a:blip r:embed="rId2"/>
          <a:stretch>
            <a:fillRect/>
          </a:stretch>
        </p:blipFill>
        <p:spPr>
          <a:xfrm>
            <a:off x="10482393" y="254749"/>
            <a:ext cx="1245244" cy="561879"/>
          </a:xfrm>
          <a:prstGeom prst="rect">
            <a:avLst/>
          </a:prstGeom>
        </p:spPr>
      </p:pic>
    </p:spTree>
    <p:extLst>
      <p:ext uri="{BB962C8B-B14F-4D97-AF65-F5344CB8AC3E}">
        <p14:creationId xmlns:p14="http://schemas.microsoft.com/office/powerpoint/2010/main" val="77645402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a:extLst>
              <a:ext uri="{FF2B5EF4-FFF2-40B4-BE49-F238E27FC236}">
                <a16:creationId xmlns:a16="http://schemas.microsoft.com/office/drawing/2014/main" xmlns="" id="{AC13E0F3-A8F4-4935-9F75-1C84A42D2C0E}"/>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a:extLst>
              <a:ext uri="{FF2B5EF4-FFF2-40B4-BE49-F238E27FC236}">
                <a16:creationId xmlns:a16="http://schemas.microsoft.com/office/drawing/2014/main" xmlns="" id="{5513E1C7-3B08-4904-8D2E-CD285DE92671}"/>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二级</a:t>
            </a:r>
          </a:p>
          <a:p>
            <a:pPr lvl="2"/>
            <a:r>
              <a:rPr lang="zh-CN" altLang="en-US"/>
              <a:t>三级</a:t>
            </a:r>
          </a:p>
          <a:p>
            <a:pPr lvl="3"/>
            <a:r>
              <a:rPr lang="zh-CN" altLang="en-US"/>
              <a:t>四级</a:t>
            </a:r>
          </a:p>
          <a:p>
            <a:pPr lvl="4"/>
            <a:r>
              <a:rPr lang="zh-CN" altLang="en-US"/>
              <a:t>五级</a:t>
            </a:r>
          </a:p>
        </p:txBody>
      </p:sp>
      <p:sp>
        <p:nvSpPr>
          <p:cNvPr id="4" name="日期占位符 3">
            <a:extLst>
              <a:ext uri="{FF2B5EF4-FFF2-40B4-BE49-F238E27FC236}">
                <a16:creationId xmlns:a16="http://schemas.microsoft.com/office/drawing/2014/main" xmlns="" id="{C98240FA-A2B6-42A8-93F4-1408AC811ED6}"/>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7CE6DA5-50E6-40AE-90BE-170FD7946F09}" type="datetimeFigureOut">
              <a:rPr lang="zh-CN" altLang="en-US" smtClean="0"/>
              <a:t>2020/10/13</a:t>
            </a:fld>
            <a:endParaRPr lang="zh-CN" altLang="en-US"/>
          </a:p>
        </p:txBody>
      </p:sp>
      <p:sp>
        <p:nvSpPr>
          <p:cNvPr id="5" name="页脚占位符 4">
            <a:extLst>
              <a:ext uri="{FF2B5EF4-FFF2-40B4-BE49-F238E27FC236}">
                <a16:creationId xmlns:a16="http://schemas.microsoft.com/office/drawing/2014/main" xmlns="" id="{C22F9EDC-2435-4BF6-BF83-883AE183B08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a:extLst>
              <a:ext uri="{FF2B5EF4-FFF2-40B4-BE49-F238E27FC236}">
                <a16:creationId xmlns:a16="http://schemas.microsoft.com/office/drawing/2014/main" xmlns="" id="{0D564643-6DE3-447C-BCDE-C798A19748D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EAD243A-6935-4FD7-BFE7-AC432B25DEFA}" type="slidenum">
              <a:rPr lang="zh-CN" altLang="en-US" smtClean="0"/>
              <a:t>‹#›</a:t>
            </a:fld>
            <a:endParaRPr lang="zh-CN" altLang="en-US"/>
          </a:p>
        </p:txBody>
      </p:sp>
    </p:spTree>
    <p:extLst>
      <p:ext uri="{BB962C8B-B14F-4D97-AF65-F5344CB8AC3E}">
        <p14:creationId xmlns:p14="http://schemas.microsoft.com/office/powerpoint/2010/main" val="3612611009"/>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60" r:id="rId5"/>
    <p:sldLayoutId id="2147483655" r:id="rId6"/>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Layout" Target="../slideLayouts/slideLayout6.xml"/><Relationship Id="rId1" Type="http://schemas.openxmlformats.org/officeDocument/2006/relationships/tags" Target="../tags/tag3.xml"/><Relationship Id="rId5" Type="http://schemas.openxmlformats.org/officeDocument/2006/relationships/image" Target="../media/image1.jpg"/><Relationship Id="rId4" Type="http://schemas.microsoft.com/office/2007/relationships/hdphoto" Target="../media/hdphoto2.wdp"/></Relationships>
</file>

<file path=ppt/slides/_rels/slide11.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slideLayout" Target="../slideLayouts/slideLayout6.xml"/><Relationship Id="rId1" Type="http://schemas.openxmlformats.org/officeDocument/2006/relationships/tags" Target="../tags/tag4.xml"/><Relationship Id="rId4" Type="http://schemas.openxmlformats.org/officeDocument/2006/relationships/image" Target="../media/image6.jpeg"/></Relationships>
</file>

<file path=ppt/slides/_rels/slide12.xml.rels><?xml version="1.0" encoding="UTF-8" standalone="yes"?>
<Relationships xmlns="http://schemas.openxmlformats.org/package/2006/relationships"><Relationship Id="rId3" Type="http://schemas.openxmlformats.org/officeDocument/2006/relationships/notesSlide" Target="../notesSlides/notesSlide5.xml"/><Relationship Id="rId2" Type="http://schemas.openxmlformats.org/officeDocument/2006/relationships/slideLayout" Target="../slideLayouts/slideLayout6.xml"/><Relationship Id="rId1" Type="http://schemas.openxmlformats.org/officeDocument/2006/relationships/tags" Target="../tags/tag5.xml"/></Relationships>
</file>

<file path=ppt/slides/_rels/slide13.xml.rels><?xml version="1.0" encoding="UTF-8" standalone="yes"?>
<Relationships xmlns="http://schemas.openxmlformats.org/package/2006/relationships"><Relationship Id="rId3" Type="http://schemas.openxmlformats.org/officeDocument/2006/relationships/image" Target="../media/image7.jpg"/><Relationship Id="rId2" Type="http://schemas.openxmlformats.org/officeDocument/2006/relationships/slideLayout" Target="../slideLayouts/slideLayout6.xml"/><Relationship Id="rId1" Type="http://schemas.openxmlformats.org/officeDocument/2006/relationships/tags" Target="../tags/tag6.xml"/><Relationship Id="rId6" Type="http://schemas.openxmlformats.org/officeDocument/2006/relationships/image" Target="../media/image10.jpg"/><Relationship Id="rId5" Type="http://schemas.openxmlformats.org/officeDocument/2006/relationships/image" Target="../media/image9.jpg"/><Relationship Id="rId4" Type="http://schemas.openxmlformats.org/officeDocument/2006/relationships/image" Target="../media/image8.jpg"/></Relationships>
</file>

<file path=ppt/slides/_rels/slide14.xml.rels><?xml version="1.0" encoding="UTF-8" standalone="yes"?>
<Relationships xmlns="http://schemas.openxmlformats.org/package/2006/relationships"><Relationship Id="rId3" Type="http://schemas.openxmlformats.org/officeDocument/2006/relationships/notesSlide" Target="../notesSlides/notesSlide6.xml"/><Relationship Id="rId2" Type="http://schemas.openxmlformats.org/officeDocument/2006/relationships/slideLayout" Target="../slideLayouts/slideLayout6.xml"/><Relationship Id="rId1" Type="http://schemas.openxmlformats.org/officeDocument/2006/relationships/tags" Target="../tags/tag7.xml"/><Relationship Id="rId4" Type="http://schemas.openxmlformats.org/officeDocument/2006/relationships/image" Target="../media/image1.jpg"/></Relationships>
</file>

<file path=ppt/slides/_rels/slide15.xml.rels><?xml version="1.0" encoding="UTF-8" standalone="yes"?>
<Relationships xmlns="http://schemas.openxmlformats.org/package/2006/relationships"><Relationship Id="rId3" Type="http://schemas.openxmlformats.org/officeDocument/2006/relationships/notesSlide" Target="../notesSlides/notesSlide7.xml"/><Relationship Id="rId2" Type="http://schemas.openxmlformats.org/officeDocument/2006/relationships/slideLayout" Target="../slideLayouts/slideLayout6.xml"/><Relationship Id="rId1" Type="http://schemas.openxmlformats.org/officeDocument/2006/relationships/tags" Target="../tags/tag8.xml"/></Relationships>
</file>

<file path=ppt/slides/_rels/slide16.xml.rels><?xml version="1.0" encoding="UTF-8" standalone="yes"?>
<Relationships xmlns="http://schemas.openxmlformats.org/package/2006/relationships"><Relationship Id="rId3" Type="http://schemas.openxmlformats.org/officeDocument/2006/relationships/notesSlide" Target="../notesSlides/notesSlide8.xml"/><Relationship Id="rId2" Type="http://schemas.openxmlformats.org/officeDocument/2006/relationships/slideLayout" Target="../slideLayouts/slideLayout6.xml"/><Relationship Id="rId1" Type="http://schemas.openxmlformats.org/officeDocument/2006/relationships/tags" Target="../tags/tag9.xml"/></Relationships>
</file>

<file path=ppt/slides/_rels/slide17.xml.rels><?xml version="1.0" encoding="UTF-8" standalone="yes"?>
<Relationships xmlns="http://schemas.openxmlformats.org/package/2006/relationships"><Relationship Id="rId3" Type="http://schemas.openxmlformats.org/officeDocument/2006/relationships/notesSlide" Target="../notesSlides/notesSlide9.xml"/><Relationship Id="rId2" Type="http://schemas.openxmlformats.org/officeDocument/2006/relationships/slideLayout" Target="../slideLayouts/slideLayout6.xml"/><Relationship Id="rId1" Type="http://schemas.openxmlformats.org/officeDocument/2006/relationships/tags" Target="../tags/tag10.xml"/><Relationship Id="rId4" Type="http://schemas.openxmlformats.org/officeDocument/2006/relationships/chart" Target="../charts/chart1.xml"/></Relationships>
</file>

<file path=ppt/slides/_rels/slide18.xml.rels><?xml version="1.0" encoding="UTF-8" standalone="yes"?>
<Relationships xmlns="http://schemas.openxmlformats.org/package/2006/relationships"><Relationship Id="rId3" Type="http://schemas.openxmlformats.org/officeDocument/2006/relationships/chart" Target="../charts/chart2.xml"/><Relationship Id="rId2" Type="http://schemas.openxmlformats.org/officeDocument/2006/relationships/slideLayout" Target="../slideLayouts/slideLayout6.xml"/><Relationship Id="rId1" Type="http://schemas.openxmlformats.org/officeDocument/2006/relationships/tags" Target="../tags/tag11.xml"/></Relationships>
</file>

<file path=ppt/slides/_rels/slide19.xml.rels><?xml version="1.0" encoding="UTF-8" standalone="yes"?>
<Relationships xmlns="http://schemas.openxmlformats.org/package/2006/relationships"><Relationship Id="rId2" Type="http://schemas.openxmlformats.org/officeDocument/2006/relationships/slideLayout" Target="../slideLayouts/slideLayout6.xml"/><Relationship Id="rId1" Type="http://schemas.openxmlformats.org/officeDocument/2006/relationships/tags" Target="../tags/tag1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5.xml"/></Relationships>
</file>

<file path=ppt/slides/_rels/slide21.xml.rels><?xml version="1.0" encoding="UTF-8" standalone="yes"?>
<Relationships xmlns="http://schemas.openxmlformats.org/package/2006/relationships"><Relationship Id="rId2" Type="http://schemas.openxmlformats.org/officeDocument/2006/relationships/image" Target="../media/image11.gif"/><Relationship Id="rId1" Type="http://schemas.openxmlformats.org/officeDocument/2006/relationships/slideLayout" Target="../slideLayouts/slideLayout6.xml"/></Relationships>
</file>

<file path=ppt/slides/_rels/slide22.xml.rels><?xml version="1.0" encoding="UTF-8" standalone="yes"?>
<Relationships xmlns="http://schemas.openxmlformats.org/package/2006/relationships"><Relationship Id="rId3" Type="http://schemas.openxmlformats.org/officeDocument/2006/relationships/image" Target="../media/image12.gif"/><Relationship Id="rId2" Type="http://schemas.openxmlformats.org/officeDocument/2006/relationships/notesSlide" Target="../notesSlides/notesSlide10.xml"/><Relationship Id="rId1" Type="http://schemas.openxmlformats.org/officeDocument/2006/relationships/slideLayout" Target="../slideLayouts/slideLayout6.xml"/></Relationships>
</file>

<file path=ppt/slides/_rels/slide2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11.xml"/><Relationship Id="rId1" Type="http://schemas.openxmlformats.org/officeDocument/2006/relationships/slideLayout" Target="../slideLayouts/slideLayout6.xml"/><Relationship Id="rId4" Type="http://schemas.openxmlformats.org/officeDocument/2006/relationships/image" Target="../media/image14.png"/></Relationships>
</file>

<file path=ppt/slides/_rels/slide24.xml.rels><?xml version="1.0" encoding="UTF-8" standalone="yes"?>
<Relationships xmlns="http://schemas.openxmlformats.org/package/2006/relationships"><Relationship Id="rId3" Type="http://schemas.openxmlformats.org/officeDocument/2006/relationships/image" Target="../media/image15.jpg"/><Relationship Id="rId2" Type="http://schemas.openxmlformats.org/officeDocument/2006/relationships/notesSlide" Target="../notesSlides/notesSlide12.xml"/><Relationship Id="rId1" Type="http://schemas.openxmlformats.org/officeDocument/2006/relationships/slideLayout" Target="../slideLayouts/slideLayout6.xml"/></Relationships>
</file>

<file path=ppt/slides/_rels/slide25.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6.xm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3" Type="http://schemas.openxmlformats.org/officeDocument/2006/relationships/notesSlide" Target="../notesSlides/notesSlide3.xml"/><Relationship Id="rId2" Type="http://schemas.openxmlformats.org/officeDocument/2006/relationships/slideLayout" Target="../slideLayouts/slideLayout6.xml"/><Relationship Id="rId1" Type="http://schemas.openxmlformats.org/officeDocument/2006/relationships/tags" Target="../tags/tag1.xml"/><Relationship Id="rId5" Type="http://schemas.microsoft.com/office/2007/relationships/hdphoto" Target="../media/hdphoto1.wdp"/><Relationship Id="rId4" Type="http://schemas.openxmlformats.org/officeDocument/2006/relationships/image" Target="../media/image3.png"/></Relationships>
</file>

<file path=ppt/slides/_rels/slide9.xml.rels><?xml version="1.0" encoding="UTF-8" standalone="yes"?>
<Relationships xmlns="http://schemas.openxmlformats.org/package/2006/relationships"><Relationship Id="rId3" Type="http://schemas.openxmlformats.org/officeDocument/2006/relationships/notesSlide" Target="../notesSlides/notesSlide4.xml"/><Relationship Id="rId2" Type="http://schemas.openxmlformats.org/officeDocument/2006/relationships/slideLayout" Target="../slideLayouts/slideLayout6.xml"/><Relationship Id="rId1" Type="http://schemas.openxmlformats.org/officeDocument/2006/relationships/tags" Target="../tags/tag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FAFDFF"/>
        </a:solidFill>
        <a:effectLst/>
      </p:bgPr>
    </p:bg>
    <p:spTree>
      <p:nvGrpSpPr>
        <p:cNvPr id="1" name=""/>
        <p:cNvGrpSpPr/>
        <p:nvPr/>
      </p:nvGrpSpPr>
      <p:grpSpPr>
        <a:xfrm>
          <a:off x="0" y="0"/>
          <a:ext cx="0" cy="0"/>
          <a:chOff x="0" y="0"/>
          <a:chExt cx="0" cy="0"/>
        </a:xfrm>
      </p:grpSpPr>
      <p:sp>
        <p:nvSpPr>
          <p:cNvPr id="7" name="文本框 6">
            <a:extLst>
              <a:ext uri="{FF2B5EF4-FFF2-40B4-BE49-F238E27FC236}">
                <a16:creationId xmlns:a16="http://schemas.microsoft.com/office/drawing/2014/main" xmlns="" id="{DB2376B8-0549-4CF2-8325-FF023A0328CE}"/>
              </a:ext>
            </a:extLst>
          </p:cNvPr>
          <p:cNvSpPr txBox="1"/>
          <p:nvPr/>
        </p:nvSpPr>
        <p:spPr>
          <a:xfrm>
            <a:off x="731838" y="1995949"/>
            <a:ext cx="6066502" cy="677108"/>
          </a:xfrm>
          <a:prstGeom prst="rect">
            <a:avLst/>
          </a:prstGeom>
          <a:noFill/>
        </p:spPr>
        <p:txBody>
          <a:bodyPr wrap="square" lIns="0" tIns="0" rIns="0" bIns="0" rtlCol="0">
            <a:spAutoFit/>
          </a:bodyPr>
          <a:lstStyle/>
          <a:p>
            <a:r>
              <a:rPr lang="en-US" altLang="zh-CN" sz="4400" spc="130" dirty="0">
                <a:gradFill>
                  <a:gsLst>
                    <a:gs pos="20000">
                      <a:schemeClr val="accent1"/>
                    </a:gs>
                    <a:gs pos="100000">
                      <a:schemeClr val="accent2"/>
                    </a:gs>
                  </a:gsLst>
                  <a:lin ang="8100000" scaled="0"/>
                </a:gradFill>
                <a:cs typeface="+mn-ea"/>
                <a:sym typeface="+mn-lt"/>
              </a:rPr>
              <a:t>2020</a:t>
            </a:r>
            <a:r>
              <a:rPr lang="zh-CN" altLang="en-US" sz="4400" spc="130" dirty="0">
                <a:gradFill>
                  <a:gsLst>
                    <a:gs pos="20000">
                      <a:schemeClr val="accent1"/>
                    </a:gs>
                    <a:gs pos="100000">
                      <a:schemeClr val="accent2"/>
                    </a:gs>
                  </a:gsLst>
                  <a:lin ang="8100000" scaled="0"/>
                </a:gradFill>
                <a:cs typeface="+mn-ea"/>
                <a:sym typeface="+mn-lt"/>
              </a:rPr>
              <a:t>年度</a:t>
            </a:r>
          </a:p>
        </p:txBody>
      </p:sp>
      <p:sp>
        <p:nvSpPr>
          <p:cNvPr id="9" name="文本框 8">
            <a:extLst>
              <a:ext uri="{FF2B5EF4-FFF2-40B4-BE49-F238E27FC236}">
                <a16:creationId xmlns:a16="http://schemas.microsoft.com/office/drawing/2014/main" xmlns="" id="{9562BFE4-6EDE-40AA-A580-5B5AC700ED00}"/>
              </a:ext>
            </a:extLst>
          </p:cNvPr>
          <p:cNvSpPr txBox="1"/>
          <p:nvPr/>
        </p:nvSpPr>
        <p:spPr>
          <a:xfrm>
            <a:off x="731838" y="2772698"/>
            <a:ext cx="6898541" cy="1015663"/>
          </a:xfrm>
          <a:prstGeom prst="rect">
            <a:avLst/>
          </a:prstGeom>
          <a:noFill/>
        </p:spPr>
        <p:txBody>
          <a:bodyPr wrap="square" lIns="0" tIns="0" rIns="0" bIns="0" rtlCol="0">
            <a:spAutoFit/>
          </a:bodyPr>
          <a:lstStyle/>
          <a:p>
            <a:r>
              <a:rPr lang="zh-CN" altLang="en-US" sz="6600" dirty="0">
                <a:gradFill>
                  <a:gsLst>
                    <a:gs pos="20000">
                      <a:schemeClr val="accent1"/>
                    </a:gs>
                    <a:gs pos="100000">
                      <a:schemeClr val="accent2"/>
                    </a:gs>
                  </a:gsLst>
                  <a:lin ang="8100000" scaled="0"/>
                </a:gradFill>
                <a:latin typeface="+mj-ea"/>
                <a:ea typeface="+mj-ea"/>
                <a:cs typeface="+mn-ea"/>
                <a:sym typeface="+mn-lt"/>
              </a:rPr>
              <a:t>个人工作汇报</a:t>
            </a:r>
          </a:p>
        </p:txBody>
      </p:sp>
      <p:sp>
        <p:nvSpPr>
          <p:cNvPr id="11" name="文本框 10">
            <a:extLst>
              <a:ext uri="{FF2B5EF4-FFF2-40B4-BE49-F238E27FC236}">
                <a16:creationId xmlns:a16="http://schemas.microsoft.com/office/drawing/2014/main" xmlns="" id="{2C16C61D-1B99-4B0C-A276-F14462E4852C}"/>
              </a:ext>
            </a:extLst>
          </p:cNvPr>
          <p:cNvSpPr txBox="1"/>
          <p:nvPr/>
        </p:nvSpPr>
        <p:spPr>
          <a:xfrm>
            <a:off x="731838" y="3813217"/>
            <a:ext cx="4911878" cy="276999"/>
          </a:xfrm>
          <a:prstGeom prst="rect">
            <a:avLst/>
          </a:prstGeom>
          <a:noFill/>
        </p:spPr>
        <p:txBody>
          <a:bodyPr wrap="square" lIns="0" tIns="0" rIns="0" bIns="0" rtlCol="0">
            <a:spAutoFit/>
          </a:bodyPr>
          <a:lstStyle/>
          <a:p>
            <a:pPr algn="dist"/>
            <a:r>
              <a:rPr lang="en-US" altLang="zh-CN" dirty="0">
                <a:solidFill>
                  <a:schemeClr val="tx1">
                    <a:lumMod val="75000"/>
                    <a:lumOff val="25000"/>
                  </a:schemeClr>
                </a:solidFill>
                <a:cs typeface="+mn-ea"/>
                <a:sym typeface="+mn-lt"/>
              </a:rPr>
              <a:t>PERSONAL DEVELOPMENT REPORT</a:t>
            </a:r>
          </a:p>
        </p:txBody>
      </p:sp>
      <p:sp>
        <p:nvSpPr>
          <p:cNvPr id="13" name="矩形: 圆角 12">
            <a:extLst>
              <a:ext uri="{FF2B5EF4-FFF2-40B4-BE49-F238E27FC236}">
                <a16:creationId xmlns:a16="http://schemas.microsoft.com/office/drawing/2014/main" xmlns="" id="{51F9C2A8-AFB0-4A78-8974-6F4AEFA6F28A}"/>
              </a:ext>
            </a:extLst>
          </p:cNvPr>
          <p:cNvSpPr/>
          <p:nvPr/>
        </p:nvSpPr>
        <p:spPr>
          <a:xfrm>
            <a:off x="731837" y="5027399"/>
            <a:ext cx="2650460" cy="487680"/>
          </a:xfrm>
          <a:prstGeom prst="roundRect">
            <a:avLst>
              <a:gd name="adj" fmla="val 50000"/>
            </a:avLst>
          </a:prstGeom>
          <a:gradFill>
            <a:gsLst>
              <a:gs pos="20000">
                <a:schemeClr val="accent1"/>
              </a:gs>
              <a:gs pos="100000">
                <a:schemeClr val="accent2"/>
              </a:gs>
            </a:gsLst>
            <a:lin ang="8100000" scaled="0"/>
          </a:gradFill>
          <a:ln>
            <a:noFill/>
          </a:ln>
          <a:effectLst>
            <a:outerShdw blurRad="88900" sx="102000" sy="102000" algn="ctr" rotWithShape="0">
              <a:schemeClr val="accent2">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pc="130" dirty="0">
                <a:solidFill>
                  <a:schemeClr val="bg1"/>
                </a:solidFill>
                <a:cs typeface="+mn-ea"/>
                <a:sym typeface="+mn-lt"/>
              </a:rPr>
              <a:t>汇报人</a:t>
            </a:r>
            <a:r>
              <a:rPr lang="en-US" altLang="zh-CN" sz="2000" spc="130" dirty="0">
                <a:solidFill>
                  <a:schemeClr val="bg1"/>
                </a:solidFill>
                <a:cs typeface="+mn-ea"/>
                <a:sym typeface="+mn-lt"/>
              </a:rPr>
              <a:t>: CM</a:t>
            </a:r>
            <a:r>
              <a:rPr lang="zh-CN" altLang="en-US" sz="2000" spc="130" dirty="0">
                <a:solidFill>
                  <a:schemeClr val="bg1"/>
                </a:solidFill>
                <a:cs typeface="+mn-ea"/>
                <a:sym typeface="+mn-lt"/>
              </a:rPr>
              <a:t>狸米君</a:t>
            </a:r>
          </a:p>
        </p:txBody>
      </p:sp>
      <p:pic>
        <p:nvPicPr>
          <p:cNvPr id="18" name="图片 17">
            <a:extLst>
              <a:ext uri="{FF2B5EF4-FFF2-40B4-BE49-F238E27FC236}">
                <a16:creationId xmlns:a16="http://schemas.microsoft.com/office/drawing/2014/main" xmlns="" id="{6703175E-9CE9-4C7F-80AB-FA4BA43646FE}"/>
              </a:ext>
            </a:extLst>
          </p:cNvPr>
          <p:cNvPicPr>
            <a:picLocks noChangeAspect="1"/>
          </p:cNvPicPr>
          <p:nvPr/>
        </p:nvPicPr>
        <p:blipFill>
          <a:blip r:embed="rId2"/>
          <a:stretch>
            <a:fillRect/>
          </a:stretch>
        </p:blipFill>
        <p:spPr>
          <a:xfrm>
            <a:off x="694767" y="512285"/>
            <a:ext cx="1245244" cy="561879"/>
          </a:xfrm>
          <a:prstGeom prst="rect">
            <a:avLst/>
          </a:prstGeom>
        </p:spPr>
      </p:pic>
      <p:sp>
        <p:nvSpPr>
          <p:cNvPr id="2" name="文本框 1">
            <a:extLst>
              <a:ext uri="{FF2B5EF4-FFF2-40B4-BE49-F238E27FC236}">
                <a16:creationId xmlns:a16="http://schemas.microsoft.com/office/drawing/2014/main" xmlns="" id="{768802D3-8DD1-4DF2-9412-2E1A50586B0E}"/>
              </a:ext>
            </a:extLst>
          </p:cNvPr>
          <p:cNvSpPr txBox="1"/>
          <p:nvPr/>
        </p:nvSpPr>
        <p:spPr>
          <a:xfrm>
            <a:off x="1072896" y="-522732"/>
            <a:ext cx="9473184" cy="276999"/>
          </a:xfrm>
          <a:prstGeom prst="rect">
            <a:avLst/>
          </a:prstGeom>
          <a:noFill/>
        </p:spPr>
        <p:txBody>
          <a:bodyPr wrap="square" lIns="0" tIns="0" rIns="0" bIns="0" rtlCol="0">
            <a:spAutoFit/>
          </a:bodyPr>
          <a:lstStyle/>
          <a:p>
            <a:pPr algn="l"/>
            <a:r>
              <a:rPr lang="zh-CN" altLang="en-US" dirty="0">
                <a:solidFill>
                  <a:schemeClr val="accent1"/>
                </a:solidFill>
                <a:cs typeface="+mn-ea"/>
                <a:sym typeface="+mn-lt"/>
              </a:rPr>
              <a:t>提示：</a:t>
            </a:r>
            <a:r>
              <a:rPr lang="zh-CN" altLang="en-US" dirty="0">
                <a:solidFill>
                  <a:schemeClr val="tx1">
                    <a:lumMod val="75000"/>
                    <a:lumOff val="25000"/>
                  </a:schemeClr>
                </a:solidFill>
                <a:cs typeface="+mn-ea"/>
                <a:sym typeface="+mn-lt"/>
              </a:rPr>
              <a:t>选中</a:t>
            </a:r>
            <a:r>
              <a:rPr lang="en-US" altLang="zh-CN" dirty="0">
                <a:solidFill>
                  <a:schemeClr val="tx1">
                    <a:lumMod val="75000"/>
                    <a:lumOff val="25000"/>
                  </a:schemeClr>
                </a:solidFill>
                <a:cs typeface="+mn-ea"/>
                <a:sym typeface="+mn-lt"/>
              </a:rPr>
              <a:t>logo, </a:t>
            </a:r>
            <a:r>
              <a:rPr lang="zh-CN" altLang="en-US" dirty="0">
                <a:solidFill>
                  <a:schemeClr val="tx1">
                    <a:lumMod val="75000"/>
                    <a:lumOff val="25000"/>
                  </a:schemeClr>
                </a:solidFill>
                <a:cs typeface="+mn-ea"/>
                <a:sym typeface="+mn-lt"/>
              </a:rPr>
              <a:t>点击鼠标右键，选择“更改图片”→“来自文件，即可替换</a:t>
            </a:r>
            <a:r>
              <a:rPr lang="en-US" altLang="zh-CN" dirty="0">
                <a:solidFill>
                  <a:schemeClr val="tx1">
                    <a:lumMod val="75000"/>
                    <a:lumOff val="25000"/>
                  </a:schemeClr>
                </a:solidFill>
                <a:cs typeface="+mn-ea"/>
                <a:sym typeface="+mn-lt"/>
              </a:rPr>
              <a:t>logo.</a:t>
            </a:r>
            <a:endParaRPr lang="zh-CN" altLang="en-US" dirty="0">
              <a:solidFill>
                <a:schemeClr val="accent1"/>
              </a:solidFill>
              <a:cs typeface="+mn-ea"/>
              <a:sym typeface="+mn-lt"/>
            </a:endParaRPr>
          </a:p>
        </p:txBody>
      </p:sp>
    </p:spTree>
    <p:extLst>
      <p:ext uri="{BB962C8B-B14F-4D97-AF65-F5344CB8AC3E}">
        <p14:creationId xmlns:p14="http://schemas.microsoft.com/office/powerpoint/2010/main" val="39542840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iconfont-1091-728714">
            <a:extLst>
              <a:ext uri="{FF2B5EF4-FFF2-40B4-BE49-F238E27FC236}">
                <a16:creationId xmlns:a16="http://schemas.microsoft.com/office/drawing/2014/main" xmlns="" id="{9FE41DD6-A03F-417C-A268-9E96E66F0C60}"/>
              </a:ext>
            </a:extLst>
          </p:cNvPr>
          <p:cNvSpPr>
            <a:spLocks noChangeAspect="1"/>
          </p:cNvSpPr>
          <p:nvPr/>
        </p:nvSpPr>
        <p:spPr bwMode="auto">
          <a:xfrm>
            <a:off x="550863" y="295211"/>
            <a:ext cx="553868" cy="480956"/>
          </a:xfrm>
          <a:custGeom>
            <a:avLst/>
            <a:gdLst>
              <a:gd name="T0" fmla="*/ 7965 w 8942"/>
              <a:gd name="T1" fmla="*/ 7204 h 7763"/>
              <a:gd name="T2" fmla="*/ 7406 w 8942"/>
              <a:gd name="T3" fmla="*/ 7763 h 7763"/>
              <a:gd name="T4" fmla="*/ 418 w 8942"/>
              <a:gd name="T5" fmla="*/ 7763 h 7763"/>
              <a:gd name="T6" fmla="*/ 1397 w 8942"/>
              <a:gd name="T7" fmla="*/ 3152 h 7763"/>
              <a:gd name="T8" fmla="*/ 1955 w 8942"/>
              <a:gd name="T9" fmla="*/ 2593 h 7763"/>
              <a:gd name="T10" fmla="*/ 8384 w 8942"/>
              <a:gd name="T11" fmla="*/ 2593 h 7763"/>
              <a:gd name="T12" fmla="*/ 8942 w 8942"/>
              <a:gd name="T13" fmla="*/ 3152 h 7763"/>
              <a:gd name="T14" fmla="*/ 7965 w 8942"/>
              <a:gd name="T15" fmla="*/ 7204 h 7763"/>
              <a:gd name="T16" fmla="*/ 1536 w 8942"/>
              <a:gd name="T17" fmla="*/ 2173 h 7763"/>
              <a:gd name="T18" fmla="*/ 7825 w 8942"/>
              <a:gd name="T19" fmla="*/ 2173 h 7763"/>
              <a:gd name="T20" fmla="*/ 7825 w 8942"/>
              <a:gd name="T21" fmla="*/ 1624 h 7763"/>
              <a:gd name="T22" fmla="*/ 7266 w 8942"/>
              <a:gd name="T23" fmla="*/ 1065 h 7763"/>
              <a:gd name="T24" fmla="*/ 3914 w 8942"/>
              <a:gd name="T25" fmla="*/ 1065 h 7763"/>
              <a:gd name="T26" fmla="*/ 3914 w 8942"/>
              <a:gd name="T27" fmla="*/ 559 h 7763"/>
              <a:gd name="T28" fmla="*/ 3355 w 8942"/>
              <a:gd name="T29" fmla="*/ 0 h 7763"/>
              <a:gd name="T30" fmla="*/ 559 w 8942"/>
              <a:gd name="T31" fmla="*/ 0 h 7763"/>
              <a:gd name="T32" fmla="*/ 0 w 8942"/>
              <a:gd name="T33" fmla="*/ 559 h 7763"/>
              <a:gd name="T34" fmla="*/ 0 w 8942"/>
              <a:gd name="T35" fmla="*/ 7204 h 7763"/>
              <a:gd name="T36" fmla="*/ 977 w 8942"/>
              <a:gd name="T37" fmla="*/ 2733 h 7763"/>
              <a:gd name="T38" fmla="*/ 1536 w 8942"/>
              <a:gd name="T39" fmla="*/ 2173 h 7763"/>
              <a:gd name="T40" fmla="*/ 1536 w 8942"/>
              <a:gd name="T41" fmla="*/ 2173 h 7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942" h="7763">
                <a:moveTo>
                  <a:pt x="7965" y="7204"/>
                </a:moveTo>
                <a:cubicBezTo>
                  <a:pt x="7965" y="7513"/>
                  <a:pt x="7714" y="7763"/>
                  <a:pt x="7406" y="7763"/>
                </a:cubicBezTo>
                <a:lnTo>
                  <a:pt x="418" y="7763"/>
                </a:lnTo>
                <a:lnTo>
                  <a:pt x="1397" y="3152"/>
                </a:lnTo>
                <a:cubicBezTo>
                  <a:pt x="1397" y="2843"/>
                  <a:pt x="1646" y="2593"/>
                  <a:pt x="1955" y="2593"/>
                </a:cubicBezTo>
                <a:lnTo>
                  <a:pt x="8384" y="2593"/>
                </a:lnTo>
                <a:cubicBezTo>
                  <a:pt x="8692" y="2593"/>
                  <a:pt x="8942" y="2843"/>
                  <a:pt x="8942" y="3152"/>
                </a:cubicBezTo>
                <a:lnTo>
                  <a:pt x="7965" y="7204"/>
                </a:lnTo>
                <a:close/>
                <a:moveTo>
                  <a:pt x="1536" y="2173"/>
                </a:moveTo>
                <a:lnTo>
                  <a:pt x="7825" y="2173"/>
                </a:lnTo>
                <a:lnTo>
                  <a:pt x="7825" y="1624"/>
                </a:lnTo>
                <a:cubicBezTo>
                  <a:pt x="7825" y="1315"/>
                  <a:pt x="7574" y="1065"/>
                  <a:pt x="7266" y="1065"/>
                </a:cubicBezTo>
                <a:lnTo>
                  <a:pt x="3914" y="1065"/>
                </a:lnTo>
                <a:lnTo>
                  <a:pt x="3914" y="559"/>
                </a:lnTo>
                <a:cubicBezTo>
                  <a:pt x="3914" y="250"/>
                  <a:pt x="3664" y="0"/>
                  <a:pt x="3355" y="0"/>
                </a:cubicBezTo>
                <a:lnTo>
                  <a:pt x="559" y="0"/>
                </a:lnTo>
                <a:cubicBezTo>
                  <a:pt x="250" y="0"/>
                  <a:pt x="0" y="250"/>
                  <a:pt x="0" y="559"/>
                </a:cubicBezTo>
                <a:lnTo>
                  <a:pt x="0" y="7204"/>
                </a:lnTo>
                <a:lnTo>
                  <a:pt x="977" y="2733"/>
                </a:lnTo>
                <a:cubicBezTo>
                  <a:pt x="977" y="2424"/>
                  <a:pt x="1229" y="2173"/>
                  <a:pt x="1536" y="2173"/>
                </a:cubicBezTo>
                <a:close/>
                <a:moveTo>
                  <a:pt x="1536" y="2173"/>
                </a:moveTo>
                <a:close/>
              </a:path>
            </a:pathLst>
          </a:custGeom>
          <a:solidFill>
            <a:schemeClr val="accent1"/>
          </a:solidFill>
          <a:ln>
            <a:noFill/>
          </a:ln>
        </p:spPr>
        <p:txBody>
          <a:bodyPr/>
          <a:lstStyle/>
          <a:p>
            <a:endParaRPr lang="zh-CN" altLang="en-US">
              <a:cs typeface="+mn-ea"/>
              <a:sym typeface="+mn-lt"/>
            </a:endParaRPr>
          </a:p>
        </p:txBody>
      </p:sp>
      <p:grpSp>
        <p:nvGrpSpPr>
          <p:cNvPr id="31" name="组合 30">
            <a:extLst>
              <a:ext uri="{FF2B5EF4-FFF2-40B4-BE49-F238E27FC236}">
                <a16:creationId xmlns:a16="http://schemas.microsoft.com/office/drawing/2014/main" xmlns="" id="{BC0AEFF8-B976-4F76-BC69-9BCF72572344}"/>
              </a:ext>
            </a:extLst>
          </p:cNvPr>
          <p:cNvGrpSpPr/>
          <p:nvPr/>
        </p:nvGrpSpPr>
        <p:grpSpPr>
          <a:xfrm>
            <a:off x="877225" y="1964898"/>
            <a:ext cx="4709063" cy="2928203"/>
            <a:chOff x="541881" y="2026508"/>
            <a:chExt cx="4709063" cy="2928203"/>
          </a:xfrm>
        </p:grpSpPr>
        <p:sp>
          <p:nvSpPr>
            <p:cNvPr id="22" name="Google Shape;923;p45">
              <a:extLst>
                <a:ext uri="{FF2B5EF4-FFF2-40B4-BE49-F238E27FC236}">
                  <a16:creationId xmlns:a16="http://schemas.microsoft.com/office/drawing/2014/main" xmlns="" id="{DE6DCC70-32A3-4529-804A-45ED005CB358}"/>
                </a:ext>
              </a:extLst>
            </p:cNvPr>
            <p:cNvSpPr txBox="1">
              <a:spLocks/>
            </p:cNvSpPr>
            <p:nvPr/>
          </p:nvSpPr>
          <p:spPr>
            <a:xfrm>
              <a:off x="546100" y="2754662"/>
              <a:ext cx="4704844" cy="2200049"/>
            </a:xfrm>
            <a:prstGeom prst="rect">
              <a:avLst/>
            </a:prstGeom>
          </p:spPr>
          <p:txBody>
            <a:bodyPr spcFirstLastPara="1" vert="horz" wrap="square" lIns="0" tIns="0" rIns="0" bIns="0" rtlCol="0" anchor="t" anchorCtr="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marL="0" indent="0">
                <a:lnSpc>
                  <a:spcPct val="120000"/>
                </a:lnSpc>
                <a:spcBef>
                  <a:spcPts val="0"/>
                </a:spcBef>
                <a:spcAft>
                  <a:spcPts val="1000"/>
                </a:spcAft>
                <a:buNone/>
              </a:pPr>
              <a:r>
                <a:rPr lang="zh-CN" altLang="en-US" sz="1800" dirty="0">
                  <a:solidFill>
                    <a:schemeClr val="tx1">
                      <a:lumMod val="65000"/>
                      <a:lumOff val="35000"/>
                    </a:schemeClr>
                  </a:solidFill>
                  <a:cs typeface="+mn-ea"/>
                  <a:sym typeface="+mn-lt"/>
                </a:rPr>
                <a:t>选中图片</a:t>
              </a:r>
              <a:r>
                <a:rPr lang="en-US" altLang="zh-CN" sz="1800" dirty="0">
                  <a:solidFill>
                    <a:schemeClr val="tx1">
                      <a:lumMod val="65000"/>
                      <a:lumOff val="35000"/>
                    </a:schemeClr>
                  </a:solidFill>
                  <a:cs typeface="+mn-ea"/>
                  <a:sym typeface="+mn-lt"/>
                </a:rPr>
                <a:t>, </a:t>
              </a:r>
              <a:r>
                <a:rPr lang="zh-CN" altLang="en-US" sz="1800" dirty="0">
                  <a:solidFill>
                    <a:schemeClr val="tx1">
                      <a:lumMod val="65000"/>
                      <a:lumOff val="35000"/>
                    </a:schemeClr>
                  </a:solidFill>
                  <a:cs typeface="+mn-ea"/>
                  <a:sym typeface="+mn-lt"/>
                </a:rPr>
                <a:t>点击鼠标右键，选择“大小和位置”→“图片和纹理填充”，点击“插入”或者“剪贴板”，即可替换图片</a:t>
              </a:r>
              <a:r>
                <a:rPr lang="en-US" altLang="zh-CN" sz="1800" dirty="0">
                  <a:solidFill>
                    <a:schemeClr val="tx1">
                      <a:lumMod val="65000"/>
                      <a:lumOff val="35000"/>
                    </a:schemeClr>
                  </a:solidFill>
                  <a:cs typeface="+mn-ea"/>
                  <a:sym typeface="+mn-lt"/>
                </a:rPr>
                <a:t>.</a:t>
              </a:r>
            </a:p>
            <a:p>
              <a:pPr marL="0" indent="0">
                <a:lnSpc>
                  <a:spcPct val="120000"/>
                </a:lnSpc>
                <a:spcBef>
                  <a:spcPts val="0"/>
                </a:spcBef>
                <a:spcAft>
                  <a:spcPts val="1000"/>
                </a:spcAft>
                <a:buNone/>
              </a:pPr>
              <a:r>
                <a:rPr lang="zh-CN" altLang="en-US" sz="1800" dirty="0">
                  <a:solidFill>
                    <a:schemeClr val="tx1">
                      <a:lumMod val="65000"/>
                      <a:lumOff val="35000"/>
                    </a:schemeClr>
                  </a:solidFill>
                  <a:cs typeface="+mn-ea"/>
                  <a:sym typeface="+mn-lt"/>
                </a:rPr>
                <a:t>单击此处添加内容单击此处添加内容单击此处添加内容单击此处添加内容单击此处添加内容单击此处添加内容单击此处添加内容单击此处添加内容</a:t>
              </a:r>
              <a:endParaRPr lang="en-US" altLang="zh-CN" sz="1800" dirty="0">
                <a:solidFill>
                  <a:schemeClr val="tx1">
                    <a:lumMod val="65000"/>
                    <a:lumOff val="35000"/>
                  </a:schemeClr>
                </a:solidFill>
                <a:cs typeface="+mn-ea"/>
                <a:sym typeface="+mn-lt"/>
              </a:endParaRPr>
            </a:p>
          </p:txBody>
        </p:sp>
        <p:sp>
          <p:nvSpPr>
            <p:cNvPr id="23" name="矩形 22">
              <a:extLst>
                <a:ext uri="{FF2B5EF4-FFF2-40B4-BE49-F238E27FC236}">
                  <a16:creationId xmlns:a16="http://schemas.microsoft.com/office/drawing/2014/main" xmlns="" id="{3B48AA52-3552-44F9-B917-A151AACFD62F}"/>
                </a:ext>
              </a:extLst>
            </p:cNvPr>
            <p:cNvSpPr/>
            <p:nvPr/>
          </p:nvSpPr>
          <p:spPr>
            <a:xfrm>
              <a:off x="541881" y="2026508"/>
              <a:ext cx="2423740" cy="419089"/>
            </a:xfrm>
            <a:prstGeom prst="rect">
              <a:avLst/>
            </a:prstGeom>
          </p:spPr>
          <p:txBody>
            <a:bodyPr wrap="none" lIns="0" tIns="0" rIns="0" bIns="0">
              <a:spAutoFit/>
            </a:bodyPr>
            <a:lstStyle/>
            <a:p>
              <a:pPr>
                <a:lnSpc>
                  <a:spcPct val="120000"/>
                </a:lnSpc>
              </a:pPr>
              <a:r>
                <a:rPr lang="zh-CN" altLang="en-US" sz="2400" dirty="0">
                  <a:gradFill>
                    <a:gsLst>
                      <a:gs pos="20000">
                        <a:schemeClr val="accent1"/>
                      </a:gs>
                      <a:gs pos="100000">
                        <a:schemeClr val="accent2"/>
                      </a:gs>
                    </a:gsLst>
                    <a:lin ang="5400000" scaled="1"/>
                  </a:gradFill>
                  <a:cs typeface="+mn-ea"/>
                  <a:sym typeface="+mn-lt"/>
                </a:rPr>
                <a:t>单击此处输入标题</a:t>
              </a:r>
              <a:endParaRPr lang="en-US" altLang="zh-CN" sz="2400" dirty="0">
                <a:gradFill>
                  <a:gsLst>
                    <a:gs pos="20000">
                      <a:schemeClr val="accent1"/>
                    </a:gs>
                    <a:gs pos="100000">
                      <a:schemeClr val="accent2"/>
                    </a:gs>
                  </a:gsLst>
                  <a:lin ang="5400000" scaled="1"/>
                </a:gradFill>
                <a:cs typeface="+mn-ea"/>
                <a:sym typeface="+mn-lt"/>
              </a:endParaRPr>
            </a:p>
          </p:txBody>
        </p:sp>
      </p:grpSp>
      <p:pic>
        <p:nvPicPr>
          <p:cNvPr id="29" name="图片 28">
            <a:extLst>
              <a:ext uri="{FF2B5EF4-FFF2-40B4-BE49-F238E27FC236}">
                <a16:creationId xmlns:a16="http://schemas.microsoft.com/office/drawing/2014/main" xmlns="" id="{4AB8517E-917E-4B2F-93FD-87A830A21C49}"/>
              </a:ext>
            </a:extLst>
          </p:cNvPr>
          <p:cNvPicPr>
            <a:picLocks noChangeAspect="1"/>
          </p:cNvPicPr>
          <p:nvPr/>
        </p:nvPicPr>
        <p:blipFill>
          <a:blip r:embed="rId3">
            <a:alphaModFix amt="70000"/>
            <a:extLst>
              <a:ext uri="{BEBA8EAE-BF5A-486C-A8C5-ECC9F3942E4B}">
                <a14:imgProps xmlns:a14="http://schemas.microsoft.com/office/drawing/2010/main">
                  <a14:imgLayer r:embed="rId4">
                    <a14:imgEffect>
                      <a14:sharpenSoften amount="6000"/>
                    </a14:imgEffect>
                  </a14:imgLayer>
                </a14:imgProps>
              </a:ext>
              <a:ext uri="{28A0092B-C50C-407E-A947-70E740481C1C}">
                <a14:useLocalDpi xmlns:a14="http://schemas.microsoft.com/office/drawing/2010/main" val="0"/>
              </a:ext>
            </a:extLst>
          </a:blip>
          <a:stretch>
            <a:fillRect/>
          </a:stretch>
        </p:blipFill>
        <p:spPr>
          <a:xfrm>
            <a:off x="5288267" y="1084302"/>
            <a:ext cx="6569005" cy="4689396"/>
          </a:xfrm>
          <a:prstGeom prst="rect">
            <a:avLst/>
          </a:prstGeom>
        </p:spPr>
      </p:pic>
      <p:sp>
        <p:nvSpPr>
          <p:cNvPr id="30" name="矩形 29">
            <a:extLst>
              <a:ext uri="{FF2B5EF4-FFF2-40B4-BE49-F238E27FC236}">
                <a16:creationId xmlns:a16="http://schemas.microsoft.com/office/drawing/2014/main" xmlns="" id="{630B049D-8506-497E-AD53-72BD4F2DCAA6}"/>
              </a:ext>
            </a:extLst>
          </p:cNvPr>
          <p:cNvSpPr/>
          <p:nvPr/>
        </p:nvSpPr>
        <p:spPr>
          <a:xfrm>
            <a:off x="6484319" y="2123341"/>
            <a:ext cx="4174504" cy="2617910"/>
          </a:xfrm>
          <a:prstGeom prst="rect">
            <a:avLst/>
          </a:prstGeom>
          <a:blipFill>
            <a:blip r:embed="rId5"/>
            <a:stretch>
              <a:fillRect t="-3152" b="-3123"/>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3" name="文本框 2">
            <a:extLst>
              <a:ext uri="{FF2B5EF4-FFF2-40B4-BE49-F238E27FC236}">
                <a16:creationId xmlns:a16="http://schemas.microsoft.com/office/drawing/2014/main" xmlns="" id="{CD9B6EAA-4AD0-45A3-ABB5-19C721AC751C}"/>
              </a:ext>
            </a:extLst>
          </p:cNvPr>
          <p:cNvSpPr txBox="1"/>
          <p:nvPr/>
        </p:nvSpPr>
        <p:spPr>
          <a:xfrm>
            <a:off x="1210962" y="283404"/>
            <a:ext cx="4226011" cy="553998"/>
          </a:xfrm>
          <a:prstGeom prst="rect">
            <a:avLst/>
          </a:prstGeom>
          <a:noFill/>
        </p:spPr>
        <p:txBody>
          <a:bodyPr wrap="square" lIns="0" tIns="0" rIns="0" bIns="0" rtlCol="0">
            <a:spAutoFit/>
          </a:bodyPr>
          <a:lstStyle/>
          <a:p>
            <a:r>
              <a:rPr lang="zh-CN" altLang="en-US" sz="3600" dirty="0">
                <a:gradFill>
                  <a:gsLst>
                    <a:gs pos="100000">
                      <a:schemeClr val="accent2"/>
                    </a:gs>
                    <a:gs pos="20000">
                      <a:schemeClr val="accent1"/>
                    </a:gs>
                  </a:gsLst>
                  <a:path path="shape">
                    <a:fillToRect l="50000" t="50000" r="50000" b="50000"/>
                  </a:path>
                </a:gra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一段内容页</a:t>
            </a:r>
          </a:p>
        </p:txBody>
      </p:sp>
    </p:spTree>
    <p:custDataLst>
      <p:tags r:id="rId1"/>
    </p:custDataLst>
    <p:extLst>
      <p:ext uri="{BB962C8B-B14F-4D97-AF65-F5344CB8AC3E}">
        <p14:creationId xmlns:p14="http://schemas.microsoft.com/office/powerpoint/2010/main" val="394452971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iconfont-1091-728714">
            <a:extLst>
              <a:ext uri="{FF2B5EF4-FFF2-40B4-BE49-F238E27FC236}">
                <a16:creationId xmlns:a16="http://schemas.microsoft.com/office/drawing/2014/main" xmlns="" id="{9FE41DD6-A03F-417C-A268-9E96E66F0C60}"/>
              </a:ext>
            </a:extLst>
          </p:cNvPr>
          <p:cNvSpPr>
            <a:spLocks noChangeAspect="1"/>
          </p:cNvSpPr>
          <p:nvPr/>
        </p:nvSpPr>
        <p:spPr bwMode="auto">
          <a:xfrm>
            <a:off x="550863" y="295211"/>
            <a:ext cx="553868" cy="480956"/>
          </a:xfrm>
          <a:custGeom>
            <a:avLst/>
            <a:gdLst>
              <a:gd name="T0" fmla="*/ 7965 w 8942"/>
              <a:gd name="T1" fmla="*/ 7204 h 7763"/>
              <a:gd name="T2" fmla="*/ 7406 w 8942"/>
              <a:gd name="T3" fmla="*/ 7763 h 7763"/>
              <a:gd name="T4" fmla="*/ 418 w 8942"/>
              <a:gd name="T5" fmla="*/ 7763 h 7763"/>
              <a:gd name="T6" fmla="*/ 1397 w 8942"/>
              <a:gd name="T7" fmla="*/ 3152 h 7763"/>
              <a:gd name="T8" fmla="*/ 1955 w 8942"/>
              <a:gd name="T9" fmla="*/ 2593 h 7763"/>
              <a:gd name="T10" fmla="*/ 8384 w 8942"/>
              <a:gd name="T11" fmla="*/ 2593 h 7763"/>
              <a:gd name="T12" fmla="*/ 8942 w 8942"/>
              <a:gd name="T13" fmla="*/ 3152 h 7763"/>
              <a:gd name="T14" fmla="*/ 7965 w 8942"/>
              <a:gd name="T15" fmla="*/ 7204 h 7763"/>
              <a:gd name="T16" fmla="*/ 1536 w 8942"/>
              <a:gd name="T17" fmla="*/ 2173 h 7763"/>
              <a:gd name="T18" fmla="*/ 7825 w 8942"/>
              <a:gd name="T19" fmla="*/ 2173 h 7763"/>
              <a:gd name="T20" fmla="*/ 7825 w 8942"/>
              <a:gd name="T21" fmla="*/ 1624 h 7763"/>
              <a:gd name="T22" fmla="*/ 7266 w 8942"/>
              <a:gd name="T23" fmla="*/ 1065 h 7763"/>
              <a:gd name="T24" fmla="*/ 3914 w 8942"/>
              <a:gd name="T25" fmla="*/ 1065 h 7763"/>
              <a:gd name="T26" fmla="*/ 3914 w 8942"/>
              <a:gd name="T27" fmla="*/ 559 h 7763"/>
              <a:gd name="T28" fmla="*/ 3355 w 8942"/>
              <a:gd name="T29" fmla="*/ 0 h 7763"/>
              <a:gd name="T30" fmla="*/ 559 w 8942"/>
              <a:gd name="T31" fmla="*/ 0 h 7763"/>
              <a:gd name="T32" fmla="*/ 0 w 8942"/>
              <a:gd name="T33" fmla="*/ 559 h 7763"/>
              <a:gd name="T34" fmla="*/ 0 w 8942"/>
              <a:gd name="T35" fmla="*/ 7204 h 7763"/>
              <a:gd name="T36" fmla="*/ 977 w 8942"/>
              <a:gd name="T37" fmla="*/ 2733 h 7763"/>
              <a:gd name="T38" fmla="*/ 1536 w 8942"/>
              <a:gd name="T39" fmla="*/ 2173 h 7763"/>
              <a:gd name="T40" fmla="*/ 1536 w 8942"/>
              <a:gd name="T41" fmla="*/ 2173 h 7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942" h="7763">
                <a:moveTo>
                  <a:pt x="7965" y="7204"/>
                </a:moveTo>
                <a:cubicBezTo>
                  <a:pt x="7965" y="7513"/>
                  <a:pt x="7714" y="7763"/>
                  <a:pt x="7406" y="7763"/>
                </a:cubicBezTo>
                <a:lnTo>
                  <a:pt x="418" y="7763"/>
                </a:lnTo>
                <a:lnTo>
                  <a:pt x="1397" y="3152"/>
                </a:lnTo>
                <a:cubicBezTo>
                  <a:pt x="1397" y="2843"/>
                  <a:pt x="1646" y="2593"/>
                  <a:pt x="1955" y="2593"/>
                </a:cubicBezTo>
                <a:lnTo>
                  <a:pt x="8384" y="2593"/>
                </a:lnTo>
                <a:cubicBezTo>
                  <a:pt x="8692" y="2593"/>
                  <a:pt x="8942" y="2843"/>
                  <a:pt x="8942" y="3152"/>
                </a:cubicBezTo>
                <a:lnTo>
                  <a:pt x="7965" y="7204"/>
                </a:lnTo>
                <a:close/>
                <a:moveTo>
                  <a:pt x="1536" y="2173"/>
                </a:moveTo>
                <a:lnTo>
                  <a:pt x="7825" y="2173"/>
                </a:lnTo>
                <a:lnTo>
                  <a:pt x="7825" y="1624"/>
                </a:lnTo>
                <a:cubicBezTo>
                  <a:pt x="7825" y="1315"/>
                  <a:pt x="7574" y="1065"/>
                  <a:pt x="7266" y="1065"/>
                </a:cubicBezTo>
                <a:lnTo>
                  <a:pt x="3914" y="1065"/>
                </a:lnTo>
                <a:lnTo>
                  <a:pt x="3914" y="559"/>
                </a:lnTo>
                <a:cubicBezTo>
                  <a:pt x="3914" y="250"/>
                  <a:pt x="3664" y="0"/>
                  <a:pt x="3355" y="0"/>
                </a:cubicBezTo>
                <a:lnTo>
                  <a:pt x="559" y="0"/>
                </a:lnTo>
                <a:cubicBezTo>
                  <a:pt x="250" y="0"/>
                  <a:pt x="0" y="250"/>
                  <a:pt x="0" y="559"/>
                </a:cubicBezTo>
                <a:lnTo>
                  <a:pt x="0" y="7204"/>
                </a:lnTo>
                <a:lnTo>
                  <a:pt x="977" y="2733"/>
                </a:lnTo>
                <a:cubicBezTo>
                  <a:pt x="977" y="2424"/>
                  <a:pt x="1229" y="2173"/>
                  <a:pt x="1536" y="2173"/>
                </a:cubicBezTo>
                <a:close/>
                <a:moveTo>
                  <a:pt x="1536" y="2173"/>
                </a:moveTo>
                <a:close/>
              </a:path>
            </a:pathLst>
          </a:custGeom>
          <a:solidFill>
            <a:schemeClr val="accent1"/>
          </a:solidFill>
          <a:ln>
            <a:noFill/>
          </a:ln>
        </p:spPr>
        <p:txBody>
          <a:bodyPr/>
          <a:lstStyle/>
          <a:p>
            <a:endParaRPr lang="zh-CN" altLang="en-US">
              <a:cs typeface="+mn-ea"/>
              <a:sym typeface="+mn-lt"/>
            </a:endParaRPr>
          </a:p>
        </p:txBody>
      </p:sp>
      <p:sp>
        <p:nvSpPr>
          <p:cNvPr id="17" name="矩形 16">
            <a:extLst>
              <a:ext uri="{FF2B5EF4-FFF2-40B4-BE49-F238E27FC236}">
                <a16:creationId xmlns:a16="http://schemas.microsoft.com/office/drawing/2014/main" xmlns="" id="{2435C306-46E1-42EB-8242-EF7807749B09}"/>
              </a:ext>
            </a:extLst>
          </p:cNvPr>
          <p:cNvSpPr/>
          <p:nvPr/>
        </p:nvSpPr>
        <p:spPr>
          <a:xfrm>
            <a:off x="1179151" y="1231270"/>
            <a:ext cx="3766242" cy="2134354"/>
          </a:xfrm>
          <a:prstGeom prst="rect">
            <a:avLst/>
          </a:prstGeom>
          <a:solidFill>
            <a:schemeClr val="bg1"/>
          </a:solidFill>
          <a:ln w="25400" cap="flat" cmpd="sng" algn="ctr">
            <a:gradFill>
              <a:gsLst>
                <a:gs pos="20000">
                  <a:schemeClr val="accent1"/>
                </a:gs>
                <a:gs pos="100000">
                  <a:schemeClr val="accent2"/>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29" name="矩形 28">
            <a:extLst>
              <a:ext uri="{FF2B5EF4-FFF2-40B4-BE49-F238E27FC236}">
                <a16:creationId xmlns:a16="http://schemas.microsoft.com/office/drawing/2014/main" xmlns="" id="{ECB9CA50-2B3B-4ECA-B02E-1E01D2DE3A5E}"/>
              </a:ext>
            </a:extLst>
          </p:cNvPr>
          <p:cNvSpPr/>
          <p:nvPr/>
        </p:nvSpPr>
        <p:spPr>
          <a:xfrm>
            <a:off x="1082586" y="1358023"/>
            <a:ext cx="3766242" cy="2134354"/>
          </a:xfrm>
          <a:prstGeom prst="rect">
            <a:avLst/>
          </a:prstGeom>
          <a:blipFill>
            <a:blip r:embed="rId3"/>
            <a:stretch>
              <a:fillRect l="-375" r="-373"/>
            </a:stretch>
          </a:blipFill>
          <a:ln w="254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6" name="矩形 35">
            <a:extLst>
              <a:ext uri="{FF2B5EF4-FFF2-40B4-BE49-F238E27FC236}">
                <a16:creationId xmlns:a16="http://schemas.microsoft.com/office/drawing/2014/main" xmlns="" id="{3AFA0399-FB27-4751-861F-5C6492B666DE}"/>
              </a:ext>
            </a:extLst>
          </p:cNvPr>
          <p:cNvSpPr/>
          <p:nvPr/>
        </p:nvSpPr>
        <p:spPr>
          <a:xfrm>
            <a:off x="1071229" y="3789666"/>
            <a:ext cx="2423740" cy="419089"/>
          </a:xfrm>
          <a:prstGeom prst="rect">
            <a:avLst/>
          </a:prstGeom>
        </p:spPr>
        <p:txBody>
          <a:bodyPr wrap="none" lIns="0" tIns="0" rIns="0" bIns="0">
            <a:spAutoFit/>
          </a:bodyPr>
          <a:lstStyle/>
          <a:p>
            <a:pPr>
              <a:lnSpc>
                <a:spcPct val="120000"/>
              </a:lnSpc>
            </a:pPr>
            <a:r>
              <a:rPr lang="zh-CN" altLang="en-US" sz="2400" dirty="0">
                <a:gradFill>
                  <a:gsLst>
                    <a:gs pos="20000">
                      <a:schemeClr val="accent1"/>
                    </a:gs>
                    <a:gs pos="100000">
                      <a:schemeClr val="accent2"/>
                    </a:gs>
                  </a:gsLst>
                  <a:lin ang="5400000" scaled="1"/>
                </a:gradFill>
                <a:cs typeface="+mn-ea"/>
                <a:sym typeface="+mn-lt"/>
              </a:rPr>
              <a:t>单击此处输入标题</a:t>
            </a:r>
            <a:endParaRPr lang="en-US" altLang="zh-CN" sz="2400" dirty="0">
              <a:gradFill>
                <a:gsLst>
                  <a:gs pos="20000">
                    <a:schemeClr val="accent1"/>
                  </a:gs>
                  <a:gs pos="100000">
                    <a:schemeClr val="accent2"/>
                  </a:gs>
                </a:gsLst>
                <a:lin ang="5400000" scaled="1"/>
              </a:gradFill>
              <a:cs typeface="+mn-ea"/>
              <a:sym typeface="+mn-lt"/>
            </a:endParaRPr>
          </a:p>
        </p:txBody>
      </p:sp>
      <p:sp>
        <p:nvSpPr>
          <p:cNvPr id="39" name="ísḻíďè">
            <a:extLst>
              <a:ext uri="{FF2B5EF4-FFF2-40B4-BE49-F238E27FC236}">
                <a16:creationId xmlns:a16="http://schemas.microsoft.com/office/drawing/2014/main" xmlns="" id="{7A48D3BB-71A7-4E3E-87F1-AB112E3E4C1E}"/>
              </a:ext>
            </a:extLst>
          </p:cNvPr>
          <p:cNvSpPr txBox="1"/>
          <p:nvPr/>
        </p:nvSpPr>
        <p:spPr>
          <a:xfrm>
            <a:off x="1071229" y="4581164"/>
            <a:ext cx="4067761" cy="1402179"/>
          </a:xfrm>
          <a:prstGeom prst="rect">
            <a:avLst/>
          </a:prstGeom>
          <a:noFill/>
        </p:spPr>
        <p:txBody>
          <a:bodyPr wrap="square" lIns="0" tIns="45720" rIns="91440" bIns="45720" rtlCol="0">
            <a:spAutoFit/>
          </a:bodyPr>
          <a:lstStyle/>
          <a:p>
            <a:pPr>
              <a:lnSpc>
                <a:spcPct val="120000"/>
              </a:lnSpc>
            </a:pPr>
            <a:r>
              <a:rPr lang="zh-CN" altLang="en-US" spc="130" dirty="0">
                <a:solidFill>
                  <a:schemeClr val="tx1">
                    <a:lumMod val="65000"/>
                    <a:lumOff val="35000"/>
                  </a:schemeClr>
                </a:solidFill>
                <a:cs typeface="+mn-ea"/>
                <a:sym typeface="+mn-lt"/>
              </a:rPr>
              <a:t>单击此处添加内容单击此处添加内容单击此处添加内容单击此处添加内容单击此处添加内容单击此处添加内容单击此处添加内容单击此处</a:t>
            </a:r>
          </a:p>
        </p:txBody>
      </p:sp>
      <p:sp>
        <p:nvSpPr>
          <p:cNvPr id="32" name="矩形 31">
            <a:extLst>
              <a:ext uri="{FF2B5EF4-FFF2-40B4-BE49-F238E27FC236}">
                <a16:creationId xmlns:a16="http://schemas.microsoft.com/office/drawing/2014/main" xmlns="" id="{4621941C-12AD-4415-A7FF-80B2BDB92416}"/>
              </a:ext>
            </a:extLst>
          </p:cNvPr>
          <p:cNvSpPr/>
          <p:nvPr/>
        </p:nvSpPr>
        <p:spPr>
          <a:xfrm>
            <a:off x="7149575" y="1231270"/>
            <a:ext cx="3766242" cy="2134354"/>
          </a:xfrm>
          <a:prstGeom prst="rect">
            <a:avLst/>
          </a:prstGeom>
          <a:solidFill>
            <a:schemeClr val="bg1"/>
          </a:solidFill>
          <a:ln w="25400" cap="flat" cmpd="sng" algn="ctr">
            <a:gradFill>
              <a:gsLst>
                <a:gs pos="20000">
                  <a:schemeClr val="accent1"/>
                </a:gs>
                <a:gs pos="100000">
                  <a:schemeClr val="accent2"/>
                </a:gs>
              </a:gsLst>
              <a:lin ang="5400000" scaled="1"/>
            </a:grad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4" name="矩形 33">
            <a:extLst>
              <a:ext uri="{FF2B5EF4-FFF2-40B4-BE49-F238E27FC236}">
                <a16:creationId xmlns:a16="http://schemas.microsoft.com/office/drawing/2014/main" xmlns="" id="{348605B4-142C-498F-9296-E13FE840F8D6}"/>
              </a:ext>
            </a:extLst>
          </p:cNvPr>
          <p:cNvSpPr/>
          <p:nvPr/>
        </p:nvSpPr>
        <p:spPr>
          <a:xfrm>
            <a:off x="7053010" y="1358023"/>
            <a:ext cx="3766242" cy="2134354"/>
          </a:xfrm>
          <a:prstGeom prst="rect">
            <a:avLst/>
          </a:prstGeom>
          <a:blipFill>
            <a:blip r:embed="rId4"/>
            <a:stretch>
              <a:fillRect t="-8872" b="-8768"/>
            </a:stretch>
          </a:blipFill>
          <a:ln w="25400" cap="flat" cmpd="sng" algn="ctr">
            <a:noFill/>
            <a:prstDash val="solid"/>
            <a:miter lim="800000"/>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a:ln>
                <a:noFill/>
              </a:ln>
              <a:solidFill>
                <a:prstClr val="white"/>
              </a:solidFill>
              <a:effectLst/>
              <a:uLnTx/>
              <a:uFillTx/>
              <a:cs typeface="+mn-ea"/>
              <a:sym typeface="+mn-lt"/>
            </a:endParaRPr>
          </a:p>
        </p:txBody>
      </p:sp>
      <p:sp>
        <p:nvSpPr>
          <p:cNvPr id="37" name="矩形 36">
            <a:extLst>
              <a:ext uri="{FF2B5EF4-FFF2-40B4-BE49-F238E27FC236}">
                <a16:creationId xmlns:a16="http://schemas.microsoft.com/office/drawing/2014/main" xmlns="" id="{1B7DDE9E-951C-4F15-A748-7F7FDAC6DB37}"/>
              </a:ext>
            </a:extLst>
          </p:cNvPr>
          <p:cNvSpPr/>
          <p:nvPr/>
        </p:nvSpPr>
        <p:spPr>
          <a:xfrm>
            <a:off x="7053010" y="3779016"/>
            <a:ext cx="2423740" cy="419089"/>
          </a:xfrm>
          <a:prstGeom prst="rect">
            <a:avLst/>
          </a:prstGeom>
        </p:spPr>
        <p:txBody>
          <a:bodyPr wrap="none" lIns="0" tIns="0" rIns="0" bIns="0">
            <a:spAutoFit/>
          </a:bodyPr>
          <a:lstStyle/>
          <a:p>
            <a:pPr>
              <a:lnSpc>
                <a:spcPct val="120000"/>
              </a:lnSpc>
            </a:pPr>
            <a:r>
              <a:rPr lang="zh-CN" altLang="en-US" sz="2400" dirty="0">
                <a:gradFill>
                  <a:gsLst>
                    <a:gs pos="20000">
                      <a:schemeClr val="accent1"/>
                    </a:gs>
                    <a:gs pos="100000">
                      <a:schemeClr val="accent2"/>
                    </a:gs>
                  </a:gsLst>
                  <a:lin ang="5400000" scaled="1"/>
                </a:gradFill>
                <a:cs typeface="+mn-ea"/>
                <a:sym typeface="+mn-lt"/>
              </a:rPr>
              <a:t>单击此处输入标题</a:t>
            </a:r>
            <a:endParaRPr lang="en-US" altLang="zh-CN" sz="2400" dirty="0">
              <a:gradFill>
                <a:gsLst>
                  <a:gs pos="20000">
                    <a:schemeClr val="accent1"/>
                  </a:gs>
                  <a:gs pos="100000">
                    <a:schemeClr val="accent2"/>
                  </a:gs>
                </a:gsLst>
                <a:lin ang="5400000" scaled="1"/>
              </a:gradFill>
              <a:cs typeface="+mn-ea"/>
              <a:sym typeface="+mn-lt"/>
            </a:endParaRPr>
          </a:p>
        </p:txBody>
      </p:sp>
      <p:sp>
        <p:nvSpPr>
          <p:cNvPr id="40" name="ísḻíďè">
            <a:extLst>
              <a:ext uri="{FF2B5EF4-FFF2-40B4-BE49-F238E27FC236}">
                <a16:creationId xmlns:a16="http://schemas.microsoft.com/office/drawing/2014/main" xmlns="" id="{3F3FB189-18E2-4BAB-85E3-418639DF1546}"/>
              </a:ext>
            </a:extLst>
          </p:cNvPr>
          <p:cNvSpPr txBox="1"/>
          <p:nvPr/>
        </p:nvSpPr>
        <p:spPr>
          <a:xfrm>
            <a:off x="7053010" y="4581164"/>
            <a:ext cx="4067761" cy="1402179"/>
          </a:xfrm>
          <a:prstGeom prst="rect">
            <a:avLst/>
          </a:prstGeom>
          <a:noFill/>
        </p:spPr>
        <p:txBody>
          <a:bodyPr wrap="square" lIns="0" tIns="45720" rIns="91440" bIns="45720" rtlCol="0">
            <a:spAutoFit/>
          </a:bodyPr>
          <a:lstStyle/>
          <a:p>
            <a:pPr>
              <a:lnSpc>
                <a:spcPct val="120000"/>
              </a:lnSpc>
            </a:pPr>
            <a:r>
              <a:rPr lang="zh-CN" altLang="en-US" spc="130" dirty="0">
                <a:solidFill>
                  <a:schemeClr val="tx1">
                    <a:lumMod val="65000"/>
                    <a:lumOff val="35000"/>
                  </a:schemeClr>
                </a:solidFill>
                <a:cs typeface="+mn-ea"/>
                <a:sym typeface="+mn-lt"/>
              </a:rPr>
              <a:t>单击此处添加内容单击此处添加内容单击此处添加内容单击此处添加内容单击此处添加内容单击此处添加内容单击此处添加内容单击此处</a:t>
            </a:r>
          </a:p>
        </p:txBody>
      </p:sp>
      <p:cxnSp>
        <p:nvCxnSpPr>
          <p:cNvPr id="45" name="直接连接符 44">
            <a:extLst>
              <a:ext uri="{FF2B5EF4-FFF2-40B4-BE49-F238E27FC236}">
                <a16:creationId xmlns:a16="http://schemas.microsoft.com/office/drawing/2014/main" xmlns="" id="{2A54B481-3182-4F6E-A735-CE409DE5785F}"/>
              </a:ext>
            </a:extLst>
          </p:cNvPr>
          <p:cNvCxnSpPr>
            <a:cxnSpLocks/>
          </p:cNvCxnSpPr>
          <p:nvPr/>
        </p:nvCxnSpPr>
        <p:spPr>
          <a:xfrm>
            <a:off x="1071229" y="4403188"/>
            <a:ext cx="771590" cy="0"/>
          </a:xfrm>
          <a:prstGeom prst="line">
            <a:avLst/>
          </a:prstGeom>
          <a:ln w="25400">
            <a:gradFill>
              <a:gsLst>
                <a:gs pos="20000">
                  <a:schemeClr val="accent1"/>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cxnSp>
        <p:nvCxnSpPr>
          <p:cNvPr id="47" name="直接连接符 46">
            <a:extLst>
              <a:ext uri="{FF2B5EF4-FFF2-40B4-BE49-F238E27FC236}">
                <a16:creationId xmlns:a16="http://schemas.microsoft.com/office/drawing/2014/main" xmlns="" id="{7A5B4150-F589-46D8-AE32-00607B53EEA6}"/>
              </a:ext>
            </a:extLst>
          </p:cNvPr>
          <p:cNvCxnSpPr>
            <a:cxnSpLocks/>
          </p:cNvCxnSpPr>
          <p:nvPr/>
        </p:nvCxnSpPr>
        <p:spPr>
          <a:xfrm>
            <a:off x="7053010" y="4403188"/>
            <a:ext cx="771590" cy="0"/>
          </a:xfrm>
          <a:prstGeom prst="line">
            <a:avLst/>
          </a:prstGeom>
          <a:ln w="25400">
            <a:gradFill>
              <a:gsLst>
                <a:gs pos="20000">
                  <a:schemeClr val="accent1"/>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sp>
        <p:nvSpPr>
          <p:cNvPr id="2" name="文本框 1">
            <a:extLst>
              <a:ext uri="{FF2B5EF4-FFF2-40B4-BE49-F238E27FC236}">
                <a16:creationId xmlns:a16="http://schemas.microsoft.com/office/drawing/2014/main" xmlns="" id="{0CAD4D44-2AD2-43B9-9B7A-9F8758C89BA5}"/>
              </a:ext>
            </a:extLst>
          </p:cNvPr>
          <p:cNvSpPr txBox="1"/>
          <p:nvPr/>
        </p:nvSpPr>
        <p:spPr>
          <a:xfrm>
            <a:off x="1104731" y="-737236"/>
            <a:ext cx="9473184" cy="553998"/>
          </a:xfrm>
          <a:prstGeom prst="rect">
            <a:avLst/>
          </a:prstGeom>
          <a:noFill/>
        </p:spPr>
        <p:txBody>
          <a:bodyPr wrap="square" lIns="0" tIns="0" rIns="0" bIns="0" rtlCol="0">
            <a:spAutoFit/>
          </a:bodyPr>
          <a:lstStyle/>
          <a:p>
            <a:pPr algn="l"/>
            <a:r>
              <a:rPr lang="zh-CN" altLang="en-US" dirty="0">
                <a:solidFill>
                  <a:schemeClr val="accent1"/>
                </a:solidFill>
                <a:cs typeface="+mn-ea"/>
                <a:sym typeface="+mn-lt"/>
              </a:rPr>
              <a:t>提示：</a:t>
            </a:r>
            <a:r>
              <a:rPr lang="zh-CN" altLang="en-US" dirty="0">
                <a:solidFill>
                  <a:schemeClr val="tx1">
                    <a:lumMod val="75000"/>
                    <a:lumOff val="25000"/>
                  </a:schemeClr>
                </a:solidFill>
                <a:cs typeface="+mn-ea"/>
                <a:sym typeface="+mn-lt"/>
              </a:rPr>
              <a:t>选中图片</a:t>
            </a:r>
            <a:r>
              <a:rPr lang="en-US" altLang="zh-CN" dirty="0">
                <a:solidFill>
                  <a:schemeClr val="tx1">
                    <a:lumMod val="75000"/>
                    <a:lumOff val="25000"/>
                  </a:schemeClr>
                </a:solidFill>
                <a:cs typeface="+mn-ea"/>
                <a:sym typeface="+mn-lt"/>
              </a:rPr>
              <a:t>, </a:t>
            </a:r>
            <a:r>
              <a:rPr lang="zh-CN" altLang="en-US" dirty="0">
                <a:solidFill>
                  <a:schemeClr val="tx1">
                    <a:lumMod val="75000"/>
                    <a:lumOff val="25000"/>
                  </a:schemeClr>
                </a:solidFill>
                <a:cs typeface="+mn-ea"/>
                <a:sym typeface="+mn-lt"/>
              </a:rPr>
              <a:t>点击鼠标右键，选择“大小和位置”→“图片和纹理填充”，点击“插入”或者“剪贴板”，即可替换图片</a:t>
            </a:r>
            <a:r>
              <a:rPr lang="en-US" altLang="zh-CN" dirty="0">
                <a:solidFill>
                  <a:schemeClr val="tx1">
                    <a:lumMod val="75000"/>
                    <a:lumOff val="25000"/>
                  </a:schemeClr>
                </a:solidFill>
                <a:cs typeface="+mn-ea"/>
                <a:sym typeface="+mn-lt"/>
              </a:rPr>
              <a:t>.</a:t>
            </a:r>
            <a:endParaRPr lang="zh-CN" altLang="en-US" dirty="0">
              <a:solidFill>
                <a:schemeClr val="accent1"/>
              </a:solidFill>
              <a:cs typeface="+mn-ea"/>
              <a:sym typeface="+mn-lt"/>
            </a:endParaRPr>
          </a:p>
        </p:txBody>
      </p:sp>
      <p:sp>
        <p:nvSpPr>
          <p:cNvPr id="3" name="文本框 2">
            <a:extLst>
              <a:ext uri="{FF2B5EF4-FFF2-40B4-BE49-F238E27FC236}">
                <a16:creationId xmlns:a16="http://schemas.microsoft.com/office/drawing/2014/main" xmlns="" id="{002C5721-3C81-4DC7-A18C-84564DD01030}"/>
              </a:ext>
            </a:extLst>
          </p:cNvPr>
          <p:cNvSpPr txBox="1"/>
          <p:nvPr/>
        </p:nvSpPr>
        <p:spPr>
          <a:xfrm>
            <a:off x="1210962" y="283404"/>
            <a:ext cx="4226011" cy="553998"/>
          </a:xfrm>
          <a:prstGeom prst="rect">
            <a:avLst/>
          </a:prstGeom>
          <a:noFill/>
        </p:spPr>
        <p:txBody>
          <a:bodyPr wrap="square" lIns="0" tIns="0" rIns="0" bIns="0" rtlCol="0">
            <a:spAutoFit/>
          </a:bodyPr>
          <a:lstStyle/>
          <a:p>
            <a:r>
              <a:rPr lang="zh-CN" altLang="en-US" sz="3600" dirty="0">
                <a:gradFill>
                  <a:gsLst>
                    <a:gs pos="100000">
                      <a:schemeClr val="accent2"/>
                    </a:gs>
                    <a:gs pos="20000">
                      <a:schemeClr val="accent1"/>
                    </a:gs>
                  </a:gsLst>
                  <a:path path="shape">
                    <a:fillToRect l="50000" t="50000" r="50000" b="50000"/>
                  </a:path>
                </a:gra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二段内容页</a:t>
            </a:r>
          </a:p>
        </p:txBody>
      </p:sp>
    </p:spTree>
    <p:custDataLst>
      <p:tags r:id="rId1"/>
    </p:custDataLst>
    <p:extLst>
      <p:ext uri="{BB962C8B-B14F-4D97-AF65-F5344CB8AC3E}">
        <p14:creationId xmlns:p14="http://schemas.microsoft.com/office/powerpoint/2010/main" val="1865251343"/>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iconfont-1091-728714">
            <a:extLst>
              <a:ext uri="{FF2B5EF4-FFF2-40B4-BE49-F238E27FC236}">
                <a16:creationId xmlns:a16="http://schemas.microsoft.com/office/drawing/2014/main" xmlns="" id="{9FE41DD6-A03F-417C-A268-9E96E66F0C60}"/>
              </a:ext>
            </a:extLst>
          </p:cNvPr>
          <p:cNvSpPr>
            <a:spLocks noChangeAspect="1"/>
          </p:cNvSpPr>
          <p:nvPr/>
        </p:nvSpPr>
        <p:spPr bwMode="auto">
          <a:xfrm>
            <a:off x="550863" y="295211"/>
            <a:ext cx="553868" cy="480956"/>
          </a:xfrm>
          <a:custGeom>
            <a:avLst/>
            <a:gdLst>
              <a:gd name="T0" fmla="*/ 7965 w 8942"/>
              <a:gd name="T1" fmla="*/ 7204 h 7763"/>
              <a:gd name="T2" fmla="*/ 7406 w 8942"/>
              <a:gd name="T3" fmla="*/ 7763 h 7763"/>
              <a:gd name="T4" fmla="*/ 418 w 8942"/>
              <a:gd name="T5" fmla="*/ 7763 h 7763"/>
              <a:gd name="T6" fmla="*/ 1397 w 8942"/>
              <a:gd name="T7" fmla="*/ 3152 h 7763"/>
              <a:gd name="T8" fmla="*/ 1955 w 8942"/>
              <a:gd name="T9" fmla="*/ 2593 h 7763"/>
              <a:gd name="T10" fmla="*/ 8384 w 8942"/>
              <a:gd name="T11" fmla="*/ 2593 h 7763"/>
              <a:gd name="T12" fmla="*/ 8942 w 8942"/>
              <a:gd name="T13" fmla="*/ 3152 h 7763"/>
              <a:gd name="T14" fmla="*/ 7965 w 8942"/>
              <a:gd name="T15" fmla="*/ 7204 h 7763"/>
              <a:gd name="T16" fmla="*/ 1536 w 8942"/>
              <a:gd name="T17" fmla="*/ 2173 h 7763"/>
              <a:gd name="T18" fmla="*/ 7825 w 8942"/>
              <a:gd name="T19" fmla="*/ 2173 h 7763"/>
              <a:gd name="T20" fmla="*/ 7825 w 8942"/>
              <a:gd name="T21" fmla="*/ 1624 h 7763"/>
              <a:gd name="T22" fmla="*/ 7266 w 8942"/>
              <a:gd name="T23" fmla="*/ 1065 h 7763"/>
              <a:gd name="T24" fmla="*/ 3914 w 8942"/>
              <a:gd name="T25" fmla="*/ 1065 h 7763"/>
              <a:gd name="T26" fmla="*/ 3914 w 8942"/>
              <a:gd name="T27" fmla="*/ 559 h 7763"/>
              <a:gd name="T28" fmla="*/ 3355 w 8942"/>
              <a:gd name="T29" fmla="*/ 0 h 7763"/>
              <a:gd name="T30" fmla="*/ 559 w 8942"/>
              <a:gd name="T31" fmla="*/ 0 h 7763"/>
              <a:gd name="T32" fmla="*/ 0 w 8942"/>
              <a:gd name="T33" fmla="*/ 559 h 7763"/>
              <a:gd name="T34" fmla="*/ 0 w 8942"/>
              <a:gd name="T35" fmla="*/ 7204 h 7763"/>
              <a:gd name="T36" fmla="*/ 977 w 8942"/>
              <a:gd name="T37" fmla="*/ 2733 h 7763"/>
              <a:gd name="T38" fmla="*/ 1536 w 8942"/>
              <a:gd name="T39" fmla="*/ 2173 h 7763"/>
              <a:gd name="T40" fmla="*/ 1536 w 8942"/>
              <a:gd name="T41" fmla="*/ 2173 h 7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942" h="7763">
                <a:moveTo>
                  <a:pt x="7965" y="7204"/>
                </a:moveTo>
                <a:cubicBezTo>
                  <a:pt x="7965" y="7513"/>
                  <a:pt x="7714" y="7763"/>
                  <a:pt x="7406" y="7763"/>
                </a:cubicBezTo>
                <a:lnTo>
                  <a:pt x="418" y="7763"/>
                </a:lnTo>
                <a:lnTo>
                  <a:pt x="1397" y="3152"/>
                </a:lnTo>
                <a:cubicBezTo>
                  <a:pt x="1397" y="2843"/>
                  <a:pt x="1646" y="2593"/>
                  <a:pt x="1955" y="2593"/>
                </a:cubicBezTo>
                <a:lnTo>
                  <a:pt x="8384" y="2593"/>
                </a:lnTo>
                <a:cubicBezTo>
                  <a:pt x="8692" y="2593"/>
                  <a:pt x="8942" y="2843"/>
                  <a:pt x="8942" y="3152"/>
                </a:cubicBezTo>
                <a:lnTo>
                  <a:pt x="7965" y="7204"/>
                </a:lnTo>
                <a:close/>
                <a:moveTo>
                  <a:pt x="1536" y="2173"/>
                </a:moveTo>
                <a:lnTo>
                  <a:pt x="7825" y="2173"/>
                </a:lnTo>
                <a:lnTo>
                  <a:pt x="7825" y="1624"/>
                </a:lnTo>
                <a:cubicBezTo>
                  <a:pt x="7825" y="1315"/>
                  <a:pt x="7574" y="1065"/>
                  <a:pt x="7266" y="1065"/>
                </a:cubicBezTo>
                <a:lnTo>
                  <a:pt x="3914" y="1065"/>
                </a:lnTo>
                <a:lnTo>
                  <a:pt x="3914" y="559"/>
                </a:lnTo>
                <a:cubicBezTo>
                  <a:pt x="3914" y="250"/>
                  <a:pt x="3664" y="0"/>
                  <a:pt x="3355" y="0"/>
                </a:cubicBezTo>
                <a:lnTo>
                  <a:pt x="559" y="0"/>
                </a:lnTo>
                <a:cubicBezTo>
                  <a:pt x="250" y="0"/>
                  <a:pt x="0" y="250"/>
                  <a:pt x="0" y="559"/>
                </a:cubicBezTo>
                <a:lnTo>
                  <a:pt x="0" y="7204"/>
                </a:lnTo>
                <a:lnTo>
                  <a:pt x="977" y="2733"/>
                </a:lnTo>
                <a:cubicBezTo>
                  <a:pt x="977" y="2424"/>
                  <a:pt x="1229" y="2173"/>
                  <a:pt x="1536" y="2173"/>
                </a:cubicBezTo>
                <a:close/>
                <a:moveTo>
                  <a:pt x="1536" y="2173"/>
                </a:moveTo>
                <a:close/>
              </a:path>
            </a:pathLst>
          </a:custGeom>
          <a:solidFill>
            <a:schemeClr val="accent1"/>
          </a:solidFill>
          <a:ln>
            <a:noFill/>
          </a:ln>
        </p:spPr>
        <p:txBody>
          <a:bodyPr/>
          <a:lstStyle/>
          <a:p>
            <a:endParaRPr lang="zh-CN" altLang="en-US">
              <a:cs typeface="+mn-ea"/>
              <a:sym typeface="+mn-lt"/>
            </a:endParaRPr>
          </a:p>
        </p:txBody>
      </p:sp>
      <p:sp>
        <p:nvSpPr>
          <p:cNvPr id="8" name="ïśľïḓê">
            <a:extLst>
              <a:ext uri="{FF2B5EF4-FFF2-40B4-BE49-F238E27FC236}">
                <a16:creationId xmlns:a16="http://schemas.microsoft.com/office/drawing/2014/main" xmlns="" id="{76EFEA4C-87FF-4B51-B24D-181886F4083F}"/>
              </a:ext>
            </a:extLst>
          </p:cNvPr>
          <p:cNvSpPr/>
          <p:nvPr/>
        </p:nvSpPr>
        <p:spPr>
          <a:xfrm rot="5400000">
            <a:off x="1075501" y="2638825"/>
            <a:ext cx="2404220" cy="2763710"/>
          </a:xfrm>
          <a:prstGeom prst="roundRect">
            <a:avLst>
              <a:gd name="adj" fmla="val 0"/>
            </a:avLst>
          </a:prstGeom>
          <a:solidFill>
            <a:schemeClr val="bg1"/>
          </a:solidFill>
          <a:ln w="19050" cap="rnd">
            <a:gradFill flip="none" rotWithShape="1">
              <a:gsLst>
                <a:gs pos="100000">
                  <a:schemeClr val="accent2"/>
                </a:gs>
                <a:gs pos="20000">
                  <a:schemeClr val="accent1"/>
                </a:gs>
              </a:gsLst>
              <a:lin ang="8100000" scaled="0"/>
              <a:tileRect/>
            </a:gradFill>
            <a:round/>
          </a:ln>
          <a:effectLst>
            <a:outerShdw blurRad="190500" dir="5400000" algn="ctr" rotWithShape="0">
              <a:schemeClr val="accent1">
                <a:alpha val="2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cs typeface="+mn-ea"/>
              <a:sym typeface="+mn-lt"/>
            </a:endParaRPr>
          </a:p>
        </p:txBody>
      </p:sp>
      <p:sp>
        <p:nvSpPr>
          <p:cNvPr id="6" name="ísḻíďè">
            <a:extLst>
              <a:ext uri="{FF2B5EF4-FFF2-40B4-BE49-F238E27FC236}">
                <a16:creationId xmlns:a16="http://schemas.microsoft.com/office/drawing/2014/main" xmlns="" id="{3C5C5E06-2B92-4DE4-978E-4CA9F947BB34}"/>
              </a:ext>
            </a:extLst>
          </p:cNvPr>
          <p:cNvSpPr txBox="1"/>
          <p:nvPr/>
        </p:nvSpPr>
        <p:spPr>
          <a:xfrm>
            <a:off x="972933" y="2972457"/>
            <a:ext cx="2609356" cy="2066976"/>
          </a:xfrm>
          <a:prstGeom prst="rect">
            <a:avLst/>
          </a:prstGeom>
          <a:noFill/>
        </p:spPr>
        <p:txBody>
          <a:bodyPr wrap="square" rtlCol="0">
            <a:spAutoFit/>
          </a:bodyPr>
          <a:lstStyle/>
          <a:p>
            <a:pPr algn="ctr">
              <a:lnSpc>
                <a:spcPct val="120000"/>
              </a:lnSpc>
            </a:pPr>
            <a:r>
              <a:rPr lang="zh-CN" altLang="en-US" dirty="0">
                <a:solidFill>
                  <a:schemeClr val="tx1">
                    <a:lumMod val="65000"/>
                    <a:lumOff val="35000"/>
                  </a:schemeClr>
                </a:solidFill>
                <a:cs typeface="+mn-ea"/>
                <a:sym typeface="+mn-lt"/>
              </a:rPr>
              <a:t>单击此处添加内容单击此处添加内容单击此处添加内容单击此处添加内容单击此处添加内容单击此处添加内容单击此处添加内容单击此处</a:t>
            </a:r>
          </a:p>
        </p:txBody>
      </p:sp>
      <p:grpSp>
        <p:nvGrpSpPr>
          <p:cNvPr id="2" name="组合 1">
            <a:extLst>
              <a:ext uri="{FF2B5EF4-FFF2-40B4-BE49-F238E27FC236}">
                <a16:creationId xmlns:a16="http://schemas.microsoft.com/office/drawing/2014/main" xmlns="" id="{20782028-658A-4DE4-8E96-14C059731FAA}"/>
              </a:ext>
            </a:extLst>
          </p:cNvPr>
          <p:cNvGrpSpPr/>
          <p:nvPr/>
        </p:nvGrpSpPr>
        <p:grpSpPr>
          <a:xfrm>
            <a:off x="1277914" y="1936240"/>
            <a:ext cx="1997236" cy="584775"/>
            <a:chOff x="1327114" y="2043492"/>
            <a:chExt cx="1997236" cy="584775"/>
          </a:xfrm>
        </p:grpSpPr>
        <p:sp>
          <p:nvSpPr>
            <p:cNvPr id="5" name="ïSľîdé">
              <a:extLst>
                <a:ext uri="{FF2B5EF4-FFF2-40B4-BE49-F238E27FC236}">
                  <a16:creationId xmlns:a16="http://schemas.microsoft.com/office/drawing/2014/main" xmlns="" id="{97F96E55-A019-4C30-844E-D343712DD98D}"/>
                </a:ext>
              </a:extLst>
            </p:cNvPr>
            <p:cNvSpPr txBox="1"/>
            <p:nvPr/>
          </p:nvSpPr>
          <p:spPr>
            <a:xfrm>
              <a:off x="1327114" y="2043492"/>
              <a:ext cx="655949" cy="584775"/>
            </a:xfrm>
            <a:prstGeom prst="rect">
              <a:avLst/>
            </a:prstGeom>
            <a:noFill/>
          </p:spPr>
          <p:txBody>
            <a:bodyPr wrap="none" rtlCol="0">
              <a:spAutoFit/>
            </a:bodyPr>
            <a:lstStyle/>
            <a:p>
              <a:r>
                <a:rPr lang="en-US" altLang="zh-CN" sz="3200" b="1" dirty="0">
                  <a:gradFill>
                    <a:gsLst>
                      <a:gs pos="20000">
                        <a:schemeClr val="accent1"/>
                      </a:gs>
                      <a:gs pos="100000">
                        <a:schemeClr val="accent2"/>
                      </a:gs>
                    </a:gsLst>
                    <a:lin ang="2700000" scaled="0"/>
                  </a:gradFill>
                  <a:effectLst>
                    <a:outerShdw blurRad="63500" dist="50800" dir="5400000" sx="102000" sy="102000" algn="ctr" rotWithShape="0">
                      <a:schemeClr val="accent2">
                        <a:alpha val="20000"/>
                      </a:schemeClr>
                    </a:outerShdw>
                  </a:effectLst>
                  <a:cs typeface="+mn-ea"/>
                  <a:sym typeface="+mn-lt"/>
                </a:rPr>
                <a:t>01</a:t>
              </a:r>
              <a:endParaRPr lang="zh-CN" altLang="en-US" sz="3200" b="1" dirty="0">
                <a:gradFill>
                  <a:gsLst>
                    <a:gs pos="20000">
                      <a:schemeClr val="accent1"/>
                    </a:gs>
                    <a:gs pos="100000">
                      <a:schemeClr val="accent2"/>
                    </a:gs>
                  </a:gsLst>
                  <a:lin ang="2700000" scaled="0"/>
                </a:gradFill>
                <a:effectLst>
                  <a:outerShdw blurRad="63500" dist="50800" dir="5400000" sx="102000" sy="102000" algn="ctr" rotWithShape="0">
                    <a:schemeClr val="accent2">
                      <a:alpha val="20000"/>
                    </a:schemeClr>
                  </a:outerShdw>
                </a:effectLst>
                <a:cs typeface="+mn-ea"/>
                <a:sym typeface="+mn-lt"/>
              </a:endParaRPr>
            </a:p>
          </p:txBody>
        </p:sp>
        <p:sp>
          <p:nvSpPr>
            <p:cNvPr id="7" name="íṡḷidê">
              <a:extLst>
                <a:ext uri="{FF2B5EF4-FFF2-40B4-BE49-F238E27FC236}">
                  <a16:creationId xmlns:a16="http://schemas.microsoft.com/office/drawing/2014/main" xmlns="" id="{DAA2E5B8-31CF-40E5-98FB-8DB0D9756BC8}"/>
                </a:ext>
              </a:extLst>
            </p:cNvPr>
            <p:cNvSpPr txBox="1"/>
            <p:nvPr/>
          </p:nvSpPr>
          <p:spPr>
            <a:xfrm>
              <a:off x="1862087" y="2104727"/>
              <a:ext cx="1462263" cy="461665"/>
            </a:xfrm>
            <a:prstGeom prst="rect">
              <a:avLst/>
            </a:prstGeom>
            <a:noFill/>
          </p:spPr>
          <p:txBody>
            <a:bodyPr wrap="square" rtlCol="0">
              <a:spAutoFit/>
            </a:bodyPr>
            <a:lstStyle/>
            <a:p>
              <a:pPr algn="ctr"/>
              <a:r>
                <a:rPr lang="zh-CN" altLang="en-US" sz="2400" dirty="0">
                  <a:solidFill>
                    <a:schemeClr val="tx1">
                      <a:lumMod val="75000"/>
                      <a:lumOff val="25000"/>
                    </a:schemeClr>
                  </a:solidFill>
                  <a:cs typeface="+mn-ea"/>
                  <a:sym typeface="+mn-lt"/>
                </a:rPr>
                <a:t>输入标题</a:t>
              </a:r>
            </a:p>
          </p:txBody>
        </p:sp>
      </p:grpSp>
      <p:sp>
        <p:nvSpPr>
          <p:cNvPr id="12" name="ïşľiďe">
            <a:extLst>
              <a:ext uri="{FF2B5EF4-FFF2-40B4-BE49-F238E27FC236}">
                <a16:creationId xmlns:a16="http://schemas.microsoft.com/office/drawing/2014/main" xmlns="" id="{E04A78E9-0852-4E0A-9DA9-8706C17C6369}"/>
              </a:ext>
            </a:extLst>
          </p:cNvPr>
          <p:cNvSpPr/>
          <p:nvPr/>
        </p:nvSpPr>
        <p:spPr>
          <a:xfrm rot="5400000">
            <a:off x="4893890" y="2638825"/>
            <a:ext cx="2404220" cy="2763710"/>
          </a:xfrm>
          <a:prstGeom prst="roundRect">
            <a:avLst>
              <a:gd name="adj" fmla="val 0"/>
            </a:avLst>
          </a:prstGeom>
          <a:solidFill>
            <a:schemeClr val="bg1"/>
          </a:solidFill>
          <a:ln w="19050" cap="rnd">
            <a:gradFill flip="none" rotWithShape="1">
              <a:gsLst>
                <a:gs pos="100000">
                  <a:schemeClr val="accent2"/>
                </a:gs>
                <a:gs pos="20000">
                  <a:schemeClr val="accent1"/>
                </a:gs>
              </a:gsLst>
              <a:lin ang="8100000" scaled="0"/>
              <a:tileRect/>
            </a:gradFill>
            <a:round/>
          </a:ln>
          <a:effectLst>
            <a:outerShdw blurRad="190500" dir="5400000" algn="ctr" rotWithShape="0">
              <a:schemeClr val="accent1">
                <a:alpha val="2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cs typeface="+mn-ea"/>
              <a:sym typeface="+mn-lt"/>
            </a:endParaRPr>
          </a:p>
        </p:txBody>
      </p:sp>
      <p:grpSp>
        <p:nvGrpSpPr>
          <p:cNvPr id="20" name="组合 19">
            <a:extLst>
              <a:ext uri="{FF2B5EF4-FFF2-40B4-BE49-F238E27FC236}">
                <a16:creationId xmlns:a16="http://schemas.microsoft.com/office/drawing/2014/main" xmlns="" id="{70AE2EDA-A6B9-4813-B420-52E1EA404959}"/>
              </a:ext>
            </a:extLst>
          </p:cNvPr>
          <p:cNvGrpSpPr/>
          <p:nvPr/>
        </p:nvGrpSpPr>
        <p:grpSpPr>
          <a:xfrm>
            <a:off x="5097382" y="1936240"/>
            <a:ext cx="1997236" cy="584775"/>
            <a:chOff x="1327114" y="2043492"/>
            <a:chExt cx="1997236" cy="584775"/>
          </a:xfrm>
        </p:grpSpPr>
        <p:sp>
          <p:nvSpPr>
            <p:cNvPr id="21" name="ïSľîdé">
              <a:extLst>
                <a:ext uri="{FF2B5EF4-FFF2-40B4-BE49-F238E27FC236}">
                  <a16:creationId xmlns:a16="http://schemas.microsoft.com/office/drawing/2014/main" xmlns="" id="{C6B54014-47AA-4DB6-BAF5-9BFC7DFC9BC3}"/>
                </a:ext>
              </a:extLst>
            </p:cNvPr>
            <p:cNvSpPr txBox="1"/>
            <p:nvPr/>
          </p:nvSpPr>
          <p:spPr>
            <a:xfrm>
              <a:off x="1327114" y="2043492"/>
              <a:ext cx="655949" cy="584775"/>
            </a:xfrm>
            <a:prstGeom prst="rect">
              <a:avLst/>
            </a:prstGeom>
            <a:noFill/>
          </p:spPr>
          <p:txBody>
            <a:bodyPr wrap="none" rtlCol="0">
              <a:spAutoFit/>
            </a:bodyPr>
            <a:lstStyle/>
            <a:p>
              <a:r>
                <a:rPr lang="en-US" altLang="zh-CN" sz="3200" b="1" dirty="0">
                  <a:gradFill>
                    <a:gsLst>
                      <a:gs pos="20000">
                        <a:schemeClr val="accent1"/>
                      </a:gs>
                      <a:gs pos="100000">
                        <a:schemeClr val="accent2"/>
                      </a:gs>
                    </a:gsLst>
                    <a:lin ang="2700000" scaled="0"/>
                  </a:gradFill>
                  <a:effectLst>
                    <a:outerShdw blurRad="63500" dist="50800" dir="5400000" sx="102000" sy="102000" algn="ctr" rotWithShape="0">
                      <a:schemeClr val="accent2">
                        <a:alpha val="20000"/>
                      </a:schemeClr>
                    </a:outerShdw>
                  </a:effectLst>
                  <a:cs typeface="+mn-ea"/>
                  <a:sym typeface="+mn-lt"/>
                </a:rPr>
                <a:t>02</a:t>
              </a:r>
              <a:endParaRPr lang="zh-CN" altLang="en-US" sz="3200" b="1" dirty="0">
                <a:gradFill>
                  <a:gsLst>
                    <a:gs pos="20000">
                      <a:schemeClr val="accent1"/>
                    </a:gs>
                    <a:gs pos="100000">
                      <a:schemeClr val="accent2"/>
                    </a:gs>
                  </a:gsLst>
                  <a:lin ang="2700000" scaled="0"/>
                </a:gradFill>
                <a:effectLst>
                  <a:outerShdw blurRad="63500" dist="50800" dir="5400000" sx="102000" sy="102000" algn="ctr" rotWithShape="0">
                    <a:schemeClr val="accent2">
                      <a:alpha val="20000"/>
                    </a:schemeClr>
                  </a:outerShdw>
                </a:effectLst>
                <a:cs typeface="+mn-ea"/>
                <a:sym typeface="+mn-lt"/>
              </a:endParaRPr>
            </a:p>
          </p:txBody>
        </p:sp>
        <p:sp>
          <p:nvSpPr>
            <p:cNvPr id="22" name="íṡḷidê">
              <a:extLst>
                <a:ext uri="{FF2B5EF4-FFF2-40B4-BE49-F238E27FC236}">
                  <a16:creationId xmlns:a16="http://schemas.microsoft.com/office/drawing/2014/main" xmlns="" id="{57367485-5DF0-4248-853D-2A110F144F65}"/>
                </a:ext>
              </a:extLst>
            </p:cNvPr>
            <p:cNvSpPr txBox="1"/>
            <p:nvPr/>
          </p:nvSpPr>
          <p:spPr>
            <a:xfrm>
              <a:off x="1862087" y="2104727"/>
              <a:ext cx="1462263" cy="461665"/>
            </a:xfrm>
            <a:prstGeom prst="rect">
              <a:avLst/>
            </a:prstGeom>
            <a:noFill/>
          </p:spPr>
          <p:txBody>
            <a:bodyPr wrap="square" rtlCol="0">
              <a:spAutoFit/>
            </a:bodyPr>
            <a:lstStyle/>
            <a:p>
              <a:pPr algn="ctr"/>
              <a:r>
                <a:rPr lang="zh-CN" altLang="en-US" sz="2400" dirty="0">
                  <a:solidFill>
                    <a:schemeClr val="tx1">
                      <a:lumMod val="75000"/>
                      <a:lumOff val="25000"/>
                    </a:schemeClr>
                  </a:solidFill>
                  <a:cs typeface="+mn-ea"/>
                  <a:sym typeface="+mn-lt"/>
                </a:rPr>
                <a:t>输入标题</a:t>
              </a:r>
            </a:p>
          </p:txBody>
        </p:sp>
      </p:grpSp>
      <p:sp>
        <p:nvSpPr>
          <p:cNvPr id="3" name="ísḻíďè">
            <a:extLst>
              <a:ext uri="{FF2B5EF4-FFF2-40B4-BE49-F238E27FC236}">
                <a16:creationId xmlns:a16="http://schemas.microsoft.com/office/drawing/2014/main" xmlns="" id="{094E972C-46DE-4EDC-B582-0A16E5137ABE}"/>
              </a:ext>
            </a:extLst>
          </p:cNvPr>
          <p:cNvSpPr txBox="1"/>
          <p:nvPr/>
        </p:nvSpPr>
        <p:spPr>
          <a:xfrm>
            <a:off x="4791322" y="2972457"/>
            <a:ext cx="2609356" cy="2066976"/>
          </a:xfrm>
          <a:prstGeom prst="rect">
            <a:avLst/>
          </a:prstGeom>
          <a:noFill/>
        </p:spPr>
        <p:txBody>
          <a:bodyPr wrap="square" rtlCol="0">
            <a:spAutoFit/>
          </a:bodyPr>
          <a:lstStyle/>
          <a:p>
            <a:pPr algn="ctr">
              <a:lnSpc>
                <a:spcPct val="120000"/>
              </a:lnSpc>
            </a:pPr>
            <a:r>
              <a:rPr lang="zh-CN" altLang="en-US" dirty="0">
                <a:solidFill>
                  <a:schemeClr val="tx1">
                    <a:lumMod val="65000"/>
                    <a:lumOff val="35000"/>
                  </a:schemeClr>
                </a:solidFill>
                <a:cs typeface="+mn-ea"/>
                <a:sym typeface="+mn-lt"/>
              </a:rPr>
              <a:t>单击此处添加内容单击此处添加内容单击此处添加内容单击此处添加内容单击此处添加内容单击此处添加内容单击此处添加内容单击此处</a:t>
            </a:r>
          </a:p>
        </p:txBody>
      </p:sp>
      <p:sp>
        <p:nvSpPr>
          <p:cNvPr id="17" name="îşļïḑé">
            <a:extLst>
              <a:ext uri="{FF2B5EF4-FFF2-40B4-BE49-F238E27FC236}">
                <a16:creationId xmlns:a16="http://schemas.microsoft.com/office/drawing/2014/main" xmlns="" id="{770DCBE2-9BFF-45A2-9103-E18EC26CB390}"/>
              </a:ext>
            </a:extLst>
          </p:cNvPr>
          <p:cNvSpPr/>
          <p:nvPr/>
        </p:nvSpPr>
        <p:spPr>
          <a:xfrm rot="5400000">
            <a:off x="8712279" y="2638825"/>
            <a:ext cx="2404220" cy="2763710"/>
          </a:xfrm>
          <a:prstGeom prst="roundRect">
            <a:avLst>
              <a:gd name="adj" fmla="val 0"/>
            </a:avLst>
          </a:prstGeom>
          <a:solidFill>
            <a:schemeClr val="bg1"/>
          </a:solidFill>
          <a:ln w="19050" cap="rnd">
            <a:gradFill flip="none" rotWithShape="1">
              <a:gsLst>
                <a:gs pos="100000">
                  <a:schemeClr val="accent2"/>
                </a:gs>
                <a:gs pos="20000">
                  <a:schemeClr val="accent1"/>
                </a:gs>
              </a:gsLst>
              <a:lin ang="8100000" scaled="0"/>
              <a:tileRect/>
            </a:gradFill>
            <a:round/>
          </a:ln>
          <a:effectLst>
            <a:outerShdw blurRad="190500" dir="5400000" algn="ctr" rotWithShape="0">
              <a:schemeClr val="accent1">
                <a:alpha val="20000"/>
              </a:schemeClr>
            </a:outerShdw>
          </a:effectLst>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cs typeface="+mn-ea"/>
              <a:sym typeface="+mn-lt"/>
            </a:endParaRPr>
          </a:p>
        </p:txBody>
      </p:sp>
      <p:grpSp>
        <p:nvGrpSpPr>
          <p:cNvPr id="23" name="组合 22">
            <a:extLst>
              <a:ext uri="{FF2B5EF4-FFF2-40B4-BE49-F238E27FC236}">
                <a16:creationId xmlns:a16="http://schemas.microsoft.com/office/drawing/2014/main" xmlns="" id="{6D0F2A6D-28F2-474C-AB71-CA8BB17ACBFB}"/>
              </a:ext>
            </a:extLst>
          </p:cNvPr>
          <p:cNvGrpSpPr/>
          <p:nvPr/>
        </p:nvGrpSpPr>
        <p:grpSpPr>
          <a:xfrm>
            <a:off x="8869831" y="1935919"/>
            <a:ext cx="1997236" cy="584775"/>
            <a:chOff x="1327114" y="2043492"/>
            <a:chExt cx="1997236" cy="584775"/>
          </a:xfrm>
        </p:grpSpPr>
        <p:sp>
          <p:nvSpPr>
            <p:cNvPr id="24" name="ïSľîdé">
              <a:extLst>
                <a:ext uri="{FF2B5EF4-FFF2-40B4-BE49-F238E27FC236}">
                  <a16:creationId xmlns:a16="http://schemas.microsoft.com/office/drawing/2014/main" xmlns="" id="{73B93B85-2F03-4E28-9E91-C4F50D013EB6}"/>
                </a:ext>
              </a:extLst>
            </p:cNvPr>
            <p:cNvSpPr txBox="1"/>
            <p:nvPr/>
          </p:nvSpPr>
          <p:spPr>
            <a:xfrm>
              <a:off x="1327114" y="2043492"/>
              <a:ext cx="655949" cy="584775"/>
            </a:xfrm>
            <a:prstGeom prst="rect">
              <a:avLst/>
            </a:prstGeom>
            <a:noFill/>
          </p:spPr>
          <p:txBody>
            <a:bodyPr wrap="none" rtlCol="0">
              <a:spAutoFit/>
            </a:bodyPr>
            <a:lstStyle/>
            <a:p>
              <a:r>
                <a:rPr lang="en-US" altLang="zh-CN" sz="3200" b="1" dirty="0">
                  <a:gradFill>
                    <a:gsLst>
                      <a:gs pos="20000">
                        <a:schemeClr val="accent1"/>
                      </a:gs>
                      <a:gs pos="100000">
                        <a:schemeClr val="accent2"/>
                      </a:gs>
                    </a:gsLst>
                    <a:lin ang="2700000" scaled="0"/>
                  </a:gradFill>
                  <a:effectLst>
                    <a:outerShdw blurRad="63500" dist="50800" dir="5400000" sx="102000" sy="102000" algn="ctr" rotWithShape="0">
                      <a:schemeClr val="accent2">
                        <a:alpha val="20000"/>
                      </a:schemeClr>
                    </a:outerShdw>
                  </a:effectLst>
                  <a:cs typeface="+mn-ea"/>
                  <a:sym typeface="+mn-lt"/>
                </a:rPr>
                <a:t>03</a:t>
              </a:r>
              <a:endParaRPr lang="zh-CN" altLang="en-US" sz="3200" b="1" dirty="0">
                <a:gradFill>
                  <a:gsLst>
                    <a:gs pos="20000">
                      <a:schemeClr val="accent1"/>
                    </a:gs>
                    <a:gs pos="100000">
                      <a:schemeClr val="accent2"/>
                    </a:gs>
                  </a:gsLst>
                  <a:lin ang="2700000" scaled="0"/>
                </a:gradFill>
                <a:effectLst>
                  <a:outerShdw blurRad="63500" dist="50800" dir="5400000" sx="102000" sy="102000" algn="ctr" rotWithShape="0">
                    <a:schemeClr val="accent2">
                      <a:alpha val="20000"/>
                    </a:schemeClr>
                  </a:outerShdw>
                </a:effectLst>
                <a:cs typeface="+mn-ea"/>
                <a:sym typeface="+mn-lt"/>
              </a:endParaRPr>
            </a:p>
          </p:txBody>
        </p:sp>
        <p:sp>
          <p:nvSpPr>
            <p:cNvPr id="25" name="íṡḷidê">
              <a:extLst>
                <a:ext uri="{FF2B5EF4-FFF2-40B4-BE49-F238E27FC236}">
                  <a16:creationId xmlns:a16="http://schemas.microsoft.com/office/drawing/2014/main" xmlns="" id="{7FCFB64C-C758-4842-B568-851C7BEE8C28}"/>
                </a:ext>
              </a:extLst>
            </p:cNvPr>
            <p:cNvSpPr txBox="1"/>
            <p:nvPr/>
          </p:nvSpPr>
          <p:spPr>
            <a:xfrm>
              <a:off x="1862087" y="2104727"/>
              <a:ext cx="1462263" cy="461665"/>
            </a:xfrm>
            <a:prstGeom prst="rect">
              <a:avLst/>
            </a:prstGeom>
            <a:noFill/>
          </p:spPr>
          <p:txBody>
            <a:bodyPr wrap="square" rtlCol="0">
              <a:spAutoFit/>
            </a:bodyPr>
            <a:lstStyle/>
            <a:p>
              <a:pPr algn="ctr"/>
              <a:r>
                <a:rPr lang="zh-CN" altLang="en-US" sz="2400" dirty="0">
                  <a:solidFill>
                    <a:schemeClr val="tx1">
                      <a:lumMod val="75000"/>
                      <a:lumOff val="25000"/>
                    </a:schemeClr>
                  </a:solidFill>
                  <a:cs typeface="+mn-ea"/>
                  <a:sym typeface="+mn-lt"/>
                </a:rPr>
                <a:t>输入标题</a:t>
              </a:r>
            </a:p>
          </p:txBody>
        </p:sp>
      </p:grpSp>
      <p:sp>
        <p:nvSpPr>
          <p:cNvPr id="28" name="ísḻíďè">
            <a:extLst>
              <a:ext uri="{FF2B5EF4-FFF2-40B4-BE49-F238E27FC236}">
                <a16:creationId xmlns:a16="http://schemas.microsoft.com/office/drawing/2014/main" xmlns="" id="{9C8894AF-69AF-4EE2-80C3-2FE8E8755900}"/>
              </a:ext>
            </a:extLst>
          </p:cNvPr>
          <p:cNvSpPr txBox="1"/>
          <p:nvPr/>
        </p:nvSpPr>
        <p:spPr>
          <a:xfrm>
            <a:off x="8609711" y="2972457"/>
            <a:ext cx="2609356" cy="2066976"/>
          </a:xfrm>
          <a:prstGeom prst="rect">
            <a:avLst/>
          </a:prstGeom>
          <a:noFill/>
        </p:spPr>
        <p:txBody>
          <a:bodyPr wrap="square" rtlCol="0">
            <a:spAutoFit/>
          </a:bodyPr>
          <a:lstStyle/>
          <a:p>
            <a:pPr algn="ctr">
              <a:lnSpc>
                <a:spcPct val="120000"/>
              </a:lnSpc>
            </a:pPr>
            <a:r>
              <a:rPr lang="zh-CN" altLang="en-US" dirty="0">
                <a:solidFill>
                  <a:schemeClr val="tx1">
                    <a:lumMod val="65000"/>
                    <a:lumOff val="35000"/>
                  </a:schemeClr>
                </a:solidFill>
                <a:cs typeface="+mn-ea"/>
                <a:sym typeface="+mn-lt"/>
              </a:rPr>
              <a:t>单击此处添加内容单击此处添加内容单击此处添加内容单击此处添加内容单击此处添加内容单击此处添加内容单击此处添加内容单击此处</a:t>
            </a:r>
          </a:p>
        </p:txBody>
      </p:sp>
      <p:sp>
        <p:nvSpPr>
          <p:cNvPr id="4" name="文本框 3">
            <a:extLst>
              <a:ext uri="{FF2B5EF4-FFF2-40B4-BE49-F238E27FC236}">
                <a16:creationId xmlns:a16="http://schemas.microsoft.com/office/drawing/2014/main" xmlns="" id="{C2ACAB51-EBC3-4BD2-91F5-D20937FFFB45}"/>
              </a:ext>
            </a:extLst>
          </p:cNvPr>
          <p:cNvSpPr txBox="1"/>
          <p:nvPr/>
        </p:nvSpPr>
        <p:spPr>
          <a:xfrm>
            <a:off x="1210962" y="283404"/>
            <a:ext cx="4226011" cy="553998"/>
          </a:xfrm>
          <a:prstGeom prst="rect">
            <a:avLst/>
          </a:prstGeom>
          <a:noFill/>
        </p:spPr>
        <p:txBody>
          <a:bodyPr wrap="square" lIns="0" tIns="0" rIns="0" bIns="0" rtlCol="0">
            <a:spAutoFit/>
          </a:bodyPr>
          <a:lstStyle/>
          <a:p>
            <a:r>
              <a:rPr lang="zh-CN" altLang="en-US" sz="3600" dirty="0">
                <a:gradFill>
                  <a:gsLst>
                    <a:gs pos="100000">
                      <a:schemeClr val="accent2"/>
                    </a:gs>
                    <a:gs pos="20000">
                      <a:schemeClr val="accent1"/>
                    </a:gs>
                  </a:gsLst>
                  <a:path path="shape">
                    <a:fillToRect l="50000" t="50000" r="50000" b="50000"/>
                  </a:path>
                </a:gra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三段内容页</a:t>
            </a:r>
          </a:p>
        </p:txBody>
      </p:sp>
    </p:spTree>
    <p:custDataLst>
      <p:tags r:id="rId1"/>
    </p:custDataLst>
    <p:extLst>
      <p:ext uri="{BB962C8B-B14F-4D97-AF65-F5344CB8AC3E}">
        <p14:creationId xmlns:p14="http://schemas.microsoft.com/office/powerpoint/2010/main" val="2735431831"/>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iconfont-1091-728714">
            <a:extLst>
              <a:ext uri="{FF2B5EF4-FFF2-40B4-BE49-F238E27FC236}">
                <a16:creationId xmlns:a16="http://schemas.microsoft.com/office/drawing/2014/main" xmlns="" id="{9FE41DD6-A03F-417C-A268-9E96E66F0C60}"/>
              </a:ext>
            </a:extLst>
          </p:cNvPr>
          <p:cNvSpPr>
            <a:spLocks noChangeAspect="1"/>
          </p:cNvSpPr>
          <p:nvPr/>
        </p:nvSpPr>
        <p:spPr bwMode="auto">
          <a:xfrm>
            <a:off x="550863" y="295211"/>
            <a:ext cx="553868" cy="480956"/>
          </a:xfrm>
          <a:custGeom>
            <a:avLst/>
            <a:gdLst>
              <a:gd name="T0" fmla="*/ 7965 w 8942"/>
              <a:gd name="T1" fmla="*/ 7204 h 7763"/>
              <a:gd name="T2" fmla="*/ 7406 w 8942"/>
              <a:gd name="T3" fmla="*/ 7763 h 7763"/>
              <a:gd name="T4" fmla="*/ 418 w 8942"/>
              <a:gd name="T5" fmla="*/ 7763 h 7763"/>
              <a:gd name="T6" fmla="*/ 1397 w 8942"/>
              <a:gd name="T7" fmla="*/ 3152 h 7763"/>
              <a:gd name="T8" fmla="*/ 1955 w 8942"/>
              <a:gd name="T9" fmla="*/ 2593 h 7763"/>
              <a:gd name="T10" fmla="*/ 8384 w 8942"/>
              <a:gd name="T11" fmla="*/ 2593 h 7763"/>
              <a:gd name="T12" fmla="*/ 8942 w 8942"/>
              <a:gd name="T13" fmla="*/ 3152 h 7763"/>
              <a:gd name="T14" fmla="*/ 7965 w 8942"/>
              <a:gd name="T15" fmla="*/ 7204 h 7763"/>
              <a:gd name="T16" fmla="*/ 1536 w 8942"/>
              <a:gd name="T17" fmla="*/ 2173 h 7763"/>
              <a:gd name="T18" fmla="*/ 7825 w 8942"/>
              <a:gd name="T19" fmla="*/ 2173 h 7763"/>
              <a:gd name="T20" fmla="*/ 7825 w 8942"/>
              <a:gd name="T21" fmla="*/ 1624 h 7763"/>
              <a:gd name="T22" fmla="*/ 7266 w 8942"/>
              <a:gd name="T23" fmla="*/ 1065 h 7763"/>
              <a:gd name="T24" fmla="*/ 3914 w 8942"/>
              <a:gd name="T25" fmla="*/ 1065 h 7763"/>
              <a:gd name="T26" fmla="*/ 3914 w 8942"/>
              <a:gd name="T27" fmla="*/ 559 h 7763"/>
              <a:gd name="T28" fmla="*/ 3355 w 8942"/>
              <a:gd name="T29" fmla="*/ 0 h 7763"/>
              <a:gd name="T30" fmla="*/ 559 w 8942"/>
              <a:gd name="T31" fmla="*/ 0 h 7763"/>
              <a:gd name="T32" fmla="*/ 0 w 8942"/>
              <a:gd name="T33" fmla="*/ 559 h 7763"/>
              <a:gd name="T34" fmla="*/ 0 w 8942"/>
              <a:gd name="T35" fmla="*/ 7204 h 7763"/>
              <a:gd name="T36" fmla="*/ 977 w 8942"/>
              <a:gd name="T37" fmla="*/ 2733 h 7763"/>
              <a:gd name="T38" fmla="*/ 1536 w 8942"/>
              <a:gd name="T39" fmla="*/ 2173 h 7763"/>
              <a:gd name="T40" fmla="*/ 1536 w 8942"/>
              <a:gd name="T41" fmla="*/ 2173 h 7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942" h="7763">
                <a:moveTo>
                  <a:pt x="7965" y="7204"/>
                </a:moveTo>
                <a:cubicBezTo>
                  <a:pt x="7965" y="7513"/>
                  <a:pt x="7714" y="7763"/>
                  <a:pt x="7406" y="7763"/>
                </a:cubicBezTo>
                <a:lnTo>
                  <a:pt x="418" y="7763"/>
                </a:lnTo>
                <a:lnTo>
                  <a:pt x="1397" y="3152"/>
                </a:lnTo>
                <a:cubicBezTo>
                  <a:pt x="1397" y="2843"/>
                  <a:pt x="1646" y="2593"/>
                  <a:pt x="1955" y="2593"/>
                </a:cubicBezTo>
                <a:lnTo>
                  <a:pt x="8384" y="2593"/>
                </a:lnTo>
                <a:cubicBezTo>
                  <a:pt x="8692" y="2593"/>
                  <a:pt x="8942" y="2843"/>
                  <a:pt x="8942" y="3152"/>
                </a:cubicBezTo>
                <a:lnTo>
                  <a:pt x="7965" y="7204"/>
                </a:lnTo>
                <a:close/>
                <a:moveTo>
                  <a:pt x="1536" y="2173"/>
                </a:moveTo>
                <a:lnTo>
                  <a:pt x="7825" y="2173"/>
                </a:lnTo>
                <a:lnTo>
                  <a:pt x="7825" y="1624"/>
                </a:lnTo>
                <a:cubicBezTo>
                  <a:pt x="7825" y="1315"/>
                  <a:pt x="7574" y="1065"/>
                  <a:pt x="7266" y="1065"/>
                </a:cubicBezTo>
                <a:lnTo>
                  <a:pt x="3914" y="1065"/>
                </a:lnTo>
                <a:lnTo>
                  <a:pt x="3914" y="559"/>
                </a:lnTo>
                <a:cubicBezTo>
                  <a:pt x="3914" y="250"/>
                  <a:pt x="3664" y="0"/>
                  <a:pt x="3355" y="0"/>
                </a:cubicBezTo>
                <a:lnTo>
                  <a:pt x="559" y="0"/>
                </a:lnTo>
                <a:cubicBezTo>
                  <a:pt x="250" y="0"/>
                  <a:pt x="0" y="250"/>
                  <a:pt x="0" y="559"/>
                </a:cubicBezTo>
                <a:lnTo>
                  <a:pt x="0" y="7204"/>
                </a:lnTo>
                <a:lnTo>
                  <a:pt x="977" y="2733"/>
                </a:lnTo>
                <a:cubicBezTo>
                  <a:pt x="977" y="2424"/>
                  <a:pt x="1229" y="2173"/>
                  <a:pt x="1536" y="2173"/>
                </a:cubicBezTo>
                <a:close/>
                <a:moveTo>
                  <a:pt x="1536" y="2173"/>
                </a:moveTo>
                <a:close/>
              </a:path>
            </a:pathLst>
          </a:custGeom>
          <a:solidFill>
            <a:schemeClr val="accent1"/>
          </a:solidFill>
          <a:ln>
            <a:noFill/>
          </a:ln>
        </p:spPr>
        <p:txBody>
          <a:bodyPr/>
          <a:lstStyle/>
          <a:p>
            <a:endParaRPr lang="zh-CN" altLang="en-US">
              <a:cs typeface="+mn-ea"/>
              <a:sym typeface="+mn-lt"/>
            </a:endParaRPr>
          </a:p>
        </p:txBody>
      </p:sp>
      <p:sp>
        <p:nvSpPr>
          <p:cNvPr id="33" name="íŝľíďe">
            <a:extLst>
              <a:ext uri="{FF2B5EF4-FFF2-40B4-BE49-F238E27FC236}">
                <a16:creationId xmlns:a16="http://schemas.microsoft.com/office/drawing/2014/main" xmlns="" id="{87073921-8D0D-407D-9B7F-E10F89648007}"/>
              </a:ext>
            </a:extLst>
          </p:cNvPr>
          <p:cNvSpPr txBox="1"/>
          <p:nvPr/>
        </p:nvSpPr>
        <p:spPr>
          <a:xfrm>
            <a:off x="1045179" y="4161452"/>
            <a:ext cx="1801367" cy="461665"/>
          </a:xfrm>
          <a:prstGeom prst="rect">
            <a:avLst/>
          </a:prstGeom>
          <a:noFill/>
        </p:spPr>
        <p:txBody>
          <a:bodyPr wrap="square" rtlCol="0">
            <a:spAutoFit/>
          </a:bodyPr>
          <a:lstStyle/>
          <a:p>
            <a:pPr algn="ctr"/>
            <a:r>
              <a:rPr lang="zh-CN" altLang="en-US" sz="2400" dirty="0">
                <a:gradFill>
                  <a:gsLst>
                    <a:gs pos="20000">
                      <a:schemeClr val="accent1"/>
                    </a:gs>
                    <a:gs pos="100000">
                      <a:schemeClr val="accent2"/>
                    </a:gs>
                  </a:gsLst>
                  <a:lin ang="8100000" scaled="0"/>
                </a:gradFill>
                <a:cs typeface="+mn-ea"/>
                <a:sym typeface="+mn-lt"/>
              </a:rPr>
              <a:t>输入标题</a:t>
            </a:r>
          </a:p>
        </p:txBody>
      </p:sp>
      <p:sp>
        <p:nvSpPr>
          <p:cNvPr id="34" name="iṡļíḑè">
            <a:extLst>
              <a:ext uri="{FF2B5EF4-FFF2-40B4-BE49-F238E27FC236}">
                <a16:creationId xmlns:a16="http://schemas.microsoft.com/office/drawing/2014/main" xmlns="" id="{59DE5A5F-12E6-4124-9626-B89C2B03A4DC}"/>
              </a:ext>
            </a:extLst>
          </p:cNvPr>
          <p:cNvSpPr txBox="1"/>
          <p:nvPr/>
        </p:nvSpPr>
        <p:spPr>
          <a:xfrm>
            <a:off x="876300" y="4554433"/>
            <a:ext cx="2139124" cy="1069780"/>
          </a:xfrm>
          <a:prstGeom prst="rect">
            <a:avLst/>
          </a:prstGeom>
          <a:noFill/>
        </p:spPr>
        <p:txBody>
          <a:bodyPr wrap="square" rtlCol="0">
            <a:spAutoFit/>
          </a:bodyPr>
          <a:lstStyle/>
          <a:p>
            <a:pPr algn="ctr">
              <a:lnSpc>
                <a:spcPct val="120000"/>
              </a:lnSpc>
            </a:pPr>
            <a:r>
              <a:rPr lang="zh-CN" altLang="en-US" dirty="0">
                <a:solidFill>
                  <a:schemeClr val="tx1">
                    <a:lumMod val="65000"/>
                    <a:lumOff val="35000"/>
                  </a:schemeClr>
                </a:solidFill>
                <a:cs typeface="+mn-ea"/>
                <a:sym typeface="+mn-lt"/>
              </a:rPr>
              <a:t>单击此处添加内容</a:t>
            </a:r>
            <a:endParaRPr lang="en-US" altLang="zh-CN" dirty="0">
              <a:solidFill>
                <a:schemeClr val="tx1">
                  <a:lumMod val="65000"/>
                  <a:lumOff val="35000"/>
                </a:schemeClr>
              </a:solidFill>
              <a:cs typeface="+mn-ea"/>
              <a:sym typeface="+mn-lt"/>
            </a:endParaRPr>
          </a:p>
          <a:p>
            <a:pPr algn="ctr">
              <a:lnSpc>
                <a:spcPct val="120000"/>
              </a:lnSpc>
            </a:pPr>
            <a:r>
              <a:rPr lang="zh-CN" altLang="en-US" dirty="0">
                <a:solidFill>
                  <a:schemeClr val="tx1">
                    <a:lumMod val="65000"/>
                    <a:lumOff val="35000"/>
                  </a:schemeClr>
                </a:solidFill>
                <a:cs typeface="+mn-ea"/>
                <a:sym typeface="+mn-lt"/>
              </a:rPr>
              <a:t>单击此处添加内容</a:t>
            </a:r>
            <a:endParaRPr lang="en-US" altLang="zh-CN" dirty="0">
              <a:solidFill>
                <a:schemeClr val="tx1">
                  <a:lumMod val="65000"/>
                  <a:lumOff val="35000"/>
                </a:schemeClr>
              </a:solidFill>
              <a:cs typeface="+mn-ea"/>
              <a:sym typeface="+mn-lt"/>
            </a:endParaRPr>
          </a:p>
          <a:p>
            <a:pPr algn="ctr">
              <a:lnSpc>
                <a:spcPct val="120000"/>
              </a:lnSpc>
            </a:pPr>
            <a:r>
              <a:rPr lang="zh-CN" altLang="en-US" dirty="0">
                <a:solidFill>
                  <a:schemeClr val="tx1">
                    <a:lumMod val="65000"/>
                    <a:lumOff val="35000"/>
                  </a:schemeClr>
                </a:solidFill>
                <a:cs typeface="+mn-ea"/>
                <a:sym typeface="+mn-lt"/>
              </a:rPr>
              <a:t>单击此处添加内容</a:t>
            </a:r>
            <a:endParaRPr lang="en-US" altLang="zh-CN" dirty="0">
              <a:solidFill>
                <a:schemeClr val="tx1">
                  <a:lumMod val="65000"/>
                  <a:lumOff val="35000"/>
                </a:schemeClr>
              </a:solidFill>
              <a:cs typeface="+mn-ea"/>
              <a:sym typeface="+mn-lt"/>
            </a:endParaRPr>
          </a:p>
        </p:txBody>
      </p:sp>
      <p:cxnSp>
        <p:nvCxnSpPr>
          <p:cNvPr id="14" name="直接连接符 13">
            <a:extLst>
              <a:ext uri="{FF2B5EF4-FFF2-40B4-BE49-F238E27FC236}">
                <a16:creationId xmlns:a16="http://schemas.microsoft.com/office/drawing/2014/main" xmlns="" id="{D8D444BD-3065-442B-84B5-07C7F83DCE86}"/>
              </a:ext>
            </a:extLst>
          </p:cNvPr>
          <p:cNvCxnSpPr>
            <a:cxnSpLocks/>
          </p:cNvCxnSpPr>
          <p:nvPr/>
        </p:nvCxnSpPr>
        <p:spPr>
          <a:xfrm>
            <a:off x="1166363" y="4080969"/>
            <a:ext cx="1558999" cy="0"/>
          </a:xfrm>
          <a:prstGeom prst="line">
            <a:avLst/>
          </a:prstGeom>
          <a:ln w="6350" cap="rnd">
            <a:solidFill>
              <a:schemeClr val="bg1">
                <a:lumMod val="95000"/>
              </a:schemeClr>
            </a:solidFill>
            <a:round/>
          </a:ln>
        </p:spPr>
        <p:style>
          <a:lnRef idx="1">
            <a:schemeClr val="accent1"/>
          </a:lnRef>
          <a:fillRef idx="0">
            <a:schemeClr val="accent1"/>
          </a:fillRef>
          <a:effectRef idx="0">
            <a:schemeClr val="accent1"/>
          </a:effectRef>
          <a:fontRef idx="minor">
            <a:schemeClr val="tx1"/>
          </a:fontRef>
        </p:style>
      </p:cxnSp>
      <p:sp>
        <p:nvSpPr>
          <p:cNvPr id="23" name="iŝľïḋê">
            <a:extLst>
              <a:ext uri="{FF2B5EF4-FFF2-40B4-BE49-F238E27FC236}">
                <a16:creationId xmlns:a16="http://schemas.microsoft.com/office/drawing/2014/main" xmlns="" id="{2D668C89-DA8B-420F-BCCF-ABE593854498}"/>
              </a:ext>
            </a:extLst>
          </p:cNvPr>
          <p:cNvSpPr/>
          <p:nvPr/>
        </p:nvSpPr>
        <p:spPr>
          <a:xfrm>
            <a:off x="1045179" y="1779884"/>
            <a:ext cx="1801367" cy="1801367"/>
          </a:xfrm>
          <a:prstGeom prst="ellipse">
            <a:avLst/>
          </a:prstGeom>
          <a:blipFill>
            <a:blip r:embed="rId3"/>
            <a:stretch>
              <a:fillRect l="-25198" r="-24846"/>
            </a:stretch>
          </a:blipFill>
          <a:ln w="38100">
            <a:noFill/>
            <a:round/>
            <a:headEnd/>
            <a:tailEnd/>
          </a:ln>
          <a:effectLst>
            <a:outerShdw blurRad="63500" sx="101000" sy="101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endParaRPr lang="zh-CN" altLang="en-US" dirty="0">
              <a:cs typeface="+mn-ea"/>
              <a:sym typeface="+mn-lt"/>
            </a:endParaRPr>
          </a:p>
        </p:txBody>
      </p:sp>
      <p:sp>
        <p:nvSpPr>
          <p:cNvPr id="24" name="îŝļíḍe">
            <a:extLst>
              <a:ext uri="{FF2B5EF4-FFF2-40B4-BE49-F238E27FC236}">
                <a16:creationId xmlns:a16="http://schemas.microsoft.com/office/drawing/2014/main" xmlns="" id="{D973E37F-6F52-4B10-876A-11FA92B4B083}"/>
              </a:ext>
            </a:extLst>
          </p:cNvPr>
          <p:cNvSpPr/>
          <p:nvPr/>
        </p:nvSpPr>
        <p:spPr>
          <a:xfrm rot="10800000">
            <a:off x="899217" y="1633923"/>
            <a:ext cx="2093291" cy="2093289"/>
          </a:xfrm>
          <a:prstGeom prst="arc">
            <a:avLst>
              <a:gd name="adj1" fmla="val 16200000"/>
              <a:gd name="adj2" fmla="val 12111527"/>
            </a:avLst>
          </a:prstGeom>
          <a:ln w="25400" cap="rnd">
            <a:gradFill>
              <a:gsLst>
                <a:gs pos="100000">
                  <a:schemeClr val="accent1">
                    <a:alpha val="0"/>
                  </a:schemeClr>
                </a:gs>
                <a:gs pos="20000">
                  <a:schemeClr val="accent1"/>
                </a:gs>
              </a:gsLst>
              <a:lin ang="12000000" scaled="0"/>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dirty="0">
              <a:cs typeface="+mn-ea"/>
              <a:sym typeface="+mn-lt"/>
            </a:endParaRPr>
          </a:p>
        </p:txBody>
      </p:sp>
      <p:sp>
        <p:nvSpPr>
          <p:cNvPr id="31" name="íşľiḓè">
            <a:extLst>
              <a:ext uri="{FF2B5EF4-FFF2-40B4-BE49-F238E27FC236}">
                <a16:creationId xmlns:a16="http://schemas.microsoft.com/office/drawing/2014/main" xmlns="" id="{3FAF03D2-5708-4C00-9117-D175558C9A05}"/>
              </a:ext>
            </a:extLst>
          </p:cNvPr>
          <p:cNvSpPr txBox="1"/>
          <p:nvPr/>
        </p:nvSpPr>
        <p:spPr>
          <a:xfrm>
            <a:off x="3811937" y="4158680"/>
            <a:ext cx="1801367" cy="461665"/>
          </a:xfrm>
          <a:prstGeom prst="rect">
            <a:avLst/>
          </a:prstGeom>
          <a:noFill/>
        </p:spPr>
        <p:txBody>
          <a:bodyPr wrap="square" rtlCol="0">
            <a:spAutoFit/>
          </a:bodyPr>
          <a:lstStyle/>
          <a:p>
            <a:pPr algn="ctr"/>
            <a:r>
              <a:rPr lang="zh-CN" altLang="en-US" sz="2400" dirty="0">
                <a:gradFill>
                  <a:gsLst>
                    <a:gs pos="20000">
                      <a:schemeClr val="accent1"/>
                    </a:gs>
                    <a:gs pos="100000">
                      <a:schemeClr val="accent2"/>
                    </a:gs>
                  </a:gsLst>
                  <a:lin ang="8100000" scaled="0"/>
                </a:gradFill>
                <a:cs typeface="+mn-ea"/>
                <a:sym typeface="+mn-lt"/>
              </a:rPr>
              <a:t>输入标题</a:t>
            </a:r>
          </a:p>
        </p:txBody>
      </p:sp>
      <p:cxnSp>
        <p:nvCxnSpPr>
          <p:cNvPr id="8" name="直接连接符 7">
            <a:extLst>
              <a:ext uri="{FF2B5EF4-FFF2-40B4-BE49-F238E27FC236}">
                <a16:creationId xmlns:a16="http://schemas.microsoft.com/office/drawing/2014/main" xmlns="" id="{D4101B21-5827-45D4-851B-5DE9F55A26CE}"/>
              </a:ext>
            </a:extLst>
          </p:cNvPr>
          <p:cNvCxnSpPr>
            <a:cxnSpLocks/>
          </p:cNvCxnSpPr>
          <p:nvPr/>
        </p:nvCxnSpPr>
        <p:spPr>
          <a:xfrm>
            <a:off x="3935465" y="4074013"/>
            <a:ext cx="1558999" cy="0"/>
          </a:xfrm>
          <a:prstGeom prst="line">
            <a:avLst/>
          </a:prstGeom>
          <a:ln w="6350" cap="rnd">
            <a:solidFill>
              <a:schemeClr val="bg1">
                <a:lumMod val="95000"/>
              </a:schemeClr>
            </a:solidFill>
            <a:round/>
          </a:ln>
        </p:spPr>
        <p:style>
          <a:lnRef idx="1">
            <a:schemeClr val="accent1"/>
          </a:lnRef>
          <a:fillRef idx="0">
            <a:schemeClr val="accent1"/>
          </a:fillRef>
          <a:effectRef idx="0">
            <a:schemeClr val="accent1"/>
          </a:effectRef>
          <a:fontRef idx="minor">
            <a:schemeClr val="tx1"/>
          </a:fontRef>
        </p:style>
      </p:cxnSp>
      <p:sp>
        <p:nvSpPr>
          <p:cNvPr id="25" name="išḷîḑê">
            <a:extLst>
              <a:ext uri="{FF2B5EF4-FFF2-40B4-BE49-F238E27FC236}">
                <a16:creationId xmlns:a16="http://schemas.microsoft.com/office/drawing/2014/main" xmlns="" id="{E85653CB-DEC4-4D19-BD03-C29C278244B2}"/>
              </a:ext>
            </a:extLst>
          </p:cNvPr>
          <p:cNvSpPr/>
          <p:nvPr/>
        </p:nvSpPr>
        <p:spPr>
          <a:xfrm>
            <a:off x="3814281" y="1779885"/>
            <a:ext cx="1801367" cy="1801367"/>
          </a:xfrm>
          <a:prstGeom prst="ellipse">
            <a:avLst/>
          </a:prstGeom>
          <a:blipFill>
            <a:blip r:embed="rId4"/>
            <a:stretch>
              <a:fillRect l="-25198" r="-24846"/>
            </a:stretch>
          </a:blipFill>
          <a:ln w="38100">
            <a:noFill/>
            <a:round/>
            <a:headEnd/>
            <a:tailEnd/>
          </a:ln>
          <a:effectLst>
            <a:outerShdw blurRad="63500" sx="101000" sy="101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endParaRPr lang="zh-CN" altLang="en-US" dirty="0">
              <a:cs typeface="+mn-ea"/>
              <a:sym typeface="+mn-lt"/>
            </a:endParaRPr>
          </a:p>
        </p:txBody>
      </p:sp>
      <p:sp>
        <p:nvSpPr>
          <p:cNvPr id="26" name="íṡlîḓé">
            <a:extLst>
              <a:ext uri="{FF2B5EF4-FFF2-40B4-BE49-F238E27FC236}">
                <a16:creationId xmlns:a16="http://schemas.microsoft.com/office/drawing/2014/main" xmlns="" id="{3663A189-480E-4D66-B882-D164B351D37D}"/>
              </a:ext>
            </a:extLst>
          </p:cNvPr>
          <p:cNvSpPr/>
          <p:nvPr/>
        </p:nvSpPr>
        <p:spPr>
          <a:xfrm rot="10800000">
            <a:off x="3668319" y="1633923"/>
            <a:ext cx="2093291" cy="2093289"/>
          </a:xfrm>
          <a:prstGeom prst="arc">
            <a:avLst>
              <a:gd name="adj1" fmla="val 16200000"/>
              <a:gd name="adj2" fmla="val 12111527"/>
            </a:avLst>
          </a:prstGeom>
          <a:ln w="25400" cap="rnd">
            <a:gradFill>
              <a:gsLst>
                <a:gs pos="100000">
                  <a:schemeClr val="accent1">
                    <a:alpha val="0"/>
                  </a:schemeClr>
                </a:gs>
                <a:gs pos="20000">
                  <a:schemeClr val="accent1"/>
                </a:gs>
              </a:gsLst>
              <a:lin ang="12000000" scaled="0"/>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43" name="iṡļíḑè">
            <a:extLst>
              <a:ext uri="{FF2B5EF4-FFF2-40B4-BE49-F238E27FC236}">
                <a16:creationId xmlns:a16="http://schemas.microsoft.com/office/drawing/2014/main" xmlns="" id="{02E8DCA1-97C5-4D7E-9ECE-C33A497825DF}"/>
              </a:ext>
            </a:extLst>
          </p:cNvPr>
          <p:cNvSpPr txBox="1"/>
          <p:nvPr/>
        </p:nvSpPr>
        <p:spPr>
          <a:xfrm>
            <a:off x="3643059" y="4554433"/>
            <a:ext cx="2139124" cy="1069780"/>
          </a:xfrm>
          <a:prstGeom prst="rect">
            <a:avLst/>
          </a:prstGeom>
          <a:noFill/>
        </p:spPr>
        <p:txBody>
          <a:bodyPr wrap="square" rtlCol="0">
            <a:spAutoFit/>
          </a:bodyPr>
          <a:lstStyle/>
          <a:p>
            <a:pPr algn="ctr">
              <a:lnSpc>
                <a:spcPct val="120000"/>
              </a:lnSpc>
            </a:pPr>
            <a:r>
              <a:rPr lang="zh-CN" altLang="en-US" dirty="0">
                <a:solidFill>
                  <a:schemeClr val="tx1">
                    <a:lumMod val="65000"/>
                    <a:lumOff val="35000"/>
                  </a:schemeClr>
                </a:solidFill>
                <a:cs typeface="+mn-ea"/>
                <a:sym typeface="+mn-lt"/>
              </a:rPr>
              <a:t>单击此处添加内容</a:t>
            </a:r>
            <a:endParaRPr lang="en-US" altLang="zh-CN" dirty="0">
              <a:solidFill>
                <a:schemeClr val="tx1">
                  <a:lumMod val="65000"/>
                  <a:lumOff val="35000"/>
                </a:schemeClr>
              </a:solidFill>
              <a:cs typeface="+mn-ea"/>
              <a:sym typeface="+mn-lt"/>
            </a:endParaRPr>
          </a:p>
          <a:p>
            <a:pPr algn="ctr">
              <a:lnSpc>
                <a:spcPct val="120000"/>
              </a:lnSpc>
            </a:pPr>
            <a:r>
              <a:rPr lang="zh-CN" altLang="en-US" dirty="0">
                <a:solidFill>
                  <a:schemeClr val="tx1">
                    <a:lumMod val="65000"/>
                    <a:lumOff val="35000"/>
                  </a:schemeClr>
                </a:solidFill>
                <a:cs typeface="+mn-ea"/>
                <a:sym typeface="+mn-lt"/>
              </a:rPr>
              <a:t>单击此处添加内容</a:t>
            </a:r>
            <a:endParaRPr lang="en-US" altLang="zh-CN" dirty="0">
              <a:solidFill>
                <a:schemeClr val="tx1">
                  <a:lumMod val="65000"/>
                  <a:lumOff val="35000"/>
                </a:schemeClr>
              </a:solidFill>
              <a:cs typeface="+mn-ea"/>
              <a:sym typeface="+mn-lt"/>
            </a:endParaRPr>
          </a:p>
          <a:p>
            <a:pPr algn="ctr">
              <a:lnSpc>
                <a:spcPct val="120000"/>
              </a:lnSpc>
            </a:pPr>
            <a:r>
              <a:rPr lang="zh-CN" altLang="en-US" dirty="0">
                <a:solidFill>
                  <a:schemeClr val="tx1">
                    <a:lumMod val="65000"/>
                    <a:lumOff val="35000"/>
                  </a:schemeClr>
                </a:solidFill>
                <a:cs typeface="+mn-ea"/>
                <a:sym typeface="+mn-lt"/>
              </a:rPr>
              <a:t>单击此处添加内容</a:t>
            </a:r>
            <a:endParaRPr lang="en-US" altLang="zh-CN" dirty="0">
              <a:solidFill>
                <a:schemeClr val="tx1">
                  <a:lumMod val="65000"/>
                  <a:lumOff val="35000"/>
                </a:schemeClr>
              </a:solidFill>
              <a:cs typeface="+mn-ea"/>
              <a:sym typeface="+mn-lt"/>
            </a:endParaRPr>
          </a:p>
        </p:txBody>
      </p:sp>
      <p:sp>
        <p:nvSpPr>
          <p:cNvPr id="29" name="î$1íďé">
            <a:extLst>
              <a:ext uri="{FF2B5EF4-FFF2-40B4-BE49-F238E27FC236}">
                <a16:creationId xmlns:a16="http://schemas.microsoft.com/office/drawing/2014/main" xmlns="" id="{C1D33F8D-58A0-4A59-B60F-7408CC9E5215}"/>
              </a:ext>
            </a:extLst>
          </p:cNvPr>
          <p:cNvSpPr txBox="1"/>
          <p:nvPr/>
        </p:nvSpPr>
        <p:spPr>
          <a:xfrm>
            <a:off x="6578697" y="4160239"/>
            <a:ext cx="1801367" cy="461665"/>
          </a:xfrm>
          <a:prstGeom prst="rect">
            <a:avLst/>
          </a:prstGeom>
          <a:noFill/>
        </p:spPr>
        <p:txBody>
          <a:bodyPr wrap="square" rtlCol="0">
            <a:spAutoFit/>
          </a:bodyPr>
          <a:lstStyle/>
          <a:p>
            <a:pPr algn="ctr"/>
            <a:r>
              <a:rPr lang="zh-CN" altLang="en-US" sz="2400" dirty="0">
                <a:gradFill>
                  <a:gsLst>
                    <a:gs pos="20000">
                      <a:schemeClr val="accent1"/>
                    </a:gs>
                    <a:gs pos="100000">
                      <a:schemeClr val="accent2"/>
                    </a:gs>
                  </a:gsLst>
                  <a:lin ang="8100000" scaled="0"/>
                </a:gradFill>
                <a:cs typeface="+mn-ea"/>
                <a:sym typeface="+mn-lt"/>
              </a:rPr>
              <a:t>输入标题</a:t>
            </a:r>
          </a:p>
        </p:txBody>
      </p:sp>
      <p:cxnSp>
        <p:nvCxnSpPr>
          <p:cNvPr id="10" name="直接连接符 9">
            <a:extLst>
              <a:ext uri="{FF2B5EF4-FFF2-40B4-BE49-F238E27FC236}">
                <a16:creationId xmlns:a16="http://schemas.microsoft.com/office/drawing/2014/main" xmlns="" id="{CCC85A43-612D-4726-A16C-2A194BAD1DE8}"/>
              </a:ext>
            </a:extLst>
          </p:cNvPr>
          <p:cNvCxnSpPr>
            <a:cxnSpLocks/>
          </p:cNvCxnSpPr>
          <p:nvPr/>
        </p:nvCxnSpPr>
        <p:spPr>
          <a:xfrm>
            <a:off x="6704569" y="4080969"/>
            <a:ext cx="1558999" cy="0"/>
          </a:xfrm>
          <a:prstGeom prst="line">
            <a:avLst/>
          </a:prstGeom>
          <a:ln w="6350" cap="rnd">
            <a:solidFill>
              <a:schemeClr val="bg1">
                <a:lumMod val="95000"/>
              </a:schemeClr>
            </a:solidFill>
            <a:round/>
          </a:ln>
        </p:spPr>
        <p:style>
          <a:lnRef idx="1">
            <a:schemeClr val="accent1"/>
          </a:lnRef>
          <a:fillRef idx="0">
            <a:schemeClr val="accent1"/>
          </a:fillRef>
          <a:effectRef idx="0">
            <a:schemeClr val="accent1"/>
          </a:effectRef>
          <a:fontRef idx="minor">
            <a:schemeClr val="tx1"/>
          </a:fontRef>
        </p:style>
      </p:cxnSp>
      <p:sp>
        <p:nvSpPr>
          <p:cNvPr id="27" name="ïṣ1iḍê">
            <a:extLst>
              <a:ext uri="{FF2B5EF4-FFF2-40B4-BE49-F238E27FC236}">
                <a16:creationId xmlns:a16="http://schemas.microsoft.com/office/drawing/2014/main" xmlns="" id="{FD85E9EF-D899-4D07-B3FC-0E8A714E5597}"/>
              </a:ext>
            </a:extLst>
          </p:cNvPr>
          <p:cNvSpPr/>
          <p:nvPr/>
        </p:nvSpPr>
        <p:spPr>
          <a:xfrm>
            <a:off x="6583385" y="1779884"/>
            <a:ext cx="1801367" cy="1801367"/>
          </a:xfrm>
          <a:prstGeom prst="ellipse">
            <a:avLst/>
          </a:prstGeom>
          <a:blipFill>
            <a:blip r:embed="rId5"/>
            <a:stretch>
              <a:fillRect l="-25198" r="-24846"/>
            </a:stretch>
          </a:blipFill>
          <a:ln w="38100">
            <a:noFill/>
            <a:round/>
            <a:headEnd/>
            <a:tailEnd/>
          </a:ln>
          <a:effectLst>
            <a:outerShdw blurRad="63500" sx="101000" sy="101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endParaRPr lang="zh-CN" altLang="en-US" dirty="0">
              <a:cs typeface="+mn-ea"/>
              <a:sym typeface="+mn-lt"/>
            </a:endParaRPr>
          </a:p>
        </p:txBody>
      </p:sp>
      <p:sp>
        <p:nvSpPr>
          <p:cNvPr id="28" name="ïśľiḑé">
            <a:extLst>
              <a:ext uri="{FF2B5EF4-FFF2-40B4-BE49-F238E27FC236}">
                <a16:creationId xmlns:a16="http://schemas.microsoft.com/office/drawing/2014/main" xmlns="" id="{023B9DB8-ABAE-4A0F-98AF-8EB1C1127BC4}"/>
              </a:ext>
            </a:extLst>
          </p:cNvPr>
          <p:cNvSpPr/>
          <p:nvPr/>
        </p:nvSpPr>
        <p:spPr>
          <a:xfrm rot="10800000">
            <a:off x="6437423" y="1633923"/>
            <a:ext cx="2093291" cy="2093289"/>
          </a:xfrm>
          <a:prstGeom prst="arc">
            <a:avLst>
              <a:gd name="adj1" fmla="val 16200000"/>
              <a:gd name="adj2" fmla="val 12111527"/>
            </a:avLst>
          </a:prstGeom>
          <a:ln w="25400" cap="rnd">
            <a:gradFill>
              <a:gsLst>
                <a:gs pos="100000">
                  <a:schemeClr val="accent1">
                    <a:alpha val="0"/>
                  </a:schemeClr>
                </a:gs>
                <a:gs pos="20000">
                  <a:schemeClr val="accent1"/>
                </a:gs>
              </a:gsLst>
              <a:lin ang="12000000" scaled="0"/>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sp>
        <p:nvSpPr>
          <p:cNvPr id="44" name="iṡļíḑè">
            <a:extLst>
              <a:ext uri="{FF2B5EF4-FFF2-40B4-BE49-F238E27FC236}">
                <a16:creationId xmlns:a16="http://schemas.microsoft.com/office/drawing/2014/main" xmlns="" id="{5B99E32D-1560-439B-AD89-C62A2B67715D}"/>
              </a:ext>
            </a:extLst>
          </p:cNvPr>
          <p:cNvSpPr txBox="1"/>
          <p:nvPr/>
        </p:nvSpPr>
        <p:spPr>
          <a:xfrm>
            <a:off x="6409818" y="4554433"/>
            <a:ext cx="2139124" cy="1069780"/>
          </a:xfrm>
          <a:prstGeom prst="rect">
            <a:avLst/>
          </a:prstGeom>
          <a:noFill/>
        </p:spPr>
        <p:txBody>
          <a:bodyPr wrap="square" rtlCol="0">
            <a:spAutoFit/>
          </a:bodyPr>
          <a:lstStyle/>
          <a:p>
            <a:pPr algn="ctr">
              <a:lnSpc>
                <a:spcPct val="120000"/>
              </a:lnSpc>
            </a:pPr>
            <a:r>
              <a:rPr lang="zh-CN" altLang="en-US" dirty="0">
                <a:solidFill>
                  <a:schemeClr val="tx1">
                    <a:lumMod val="65000"/>
                    <a:lumOff val="35000"/>
                  </a:schemeClr>
                </a:solidFill>
                <a:cs typeface="+mn-ea"/>
                <a:sym typeface="+mn-lt"/>
              </a:rPr>
              <a:t>单击此处添加内容</a:t>
            </a:r>
            <a:endParaRPr lang="en-US" altLang="zh-CN" dirty="0">
              <a:solidFill>
                <a:schemeClr val="tx1">
                  <a:lumMod val="65000"/>
                  <a:lumOff val="35000"/>
                </a:schemeClr>
              </a:solidFill>
              <a:cs typeface="+mn-ea"/>
              <a:sym typeface="+mn-lt"/>
            </a:endParaRPr>
          </a:p>
          <a:p>
            <a:pPr algn="ctr">
              <a:lnSpc>
                <a:spcPct val="120000"/>
              </a:lnSpc>
            </a:pPr>
            <a:r>
              <a:rPr lang="zh-CN" altLang="en-US" dirty="0">
                <a:solidFill>
                  <a:schemeClr val="tx1">
                    <a:lumMod val="65000"/>
                    <a:lumOff val="35000"/>
                  </a:schemeClr>
                </a:solidFill>
                <a:cs typeface="+mn-ea"/>
                <a:sym typeface="+mn-lt"/>
              </a:rPr>
              <a:t>单击此处添加内容</a:t>
            </a:r>
            <a:endParaRPr lang="en-US" altLang="zh-CN" dirty="0">
              <a:solidFill>
                <a:schemeClr val="tx1">
                  <a:lumMod val="65000"/>
                  <a:lumOff val="35000"/>
                </a:schemeClr>
              </a:solidFill>
              <a:cs typeface="+mn-ea"/>
              <a:sym typeface="+mn-lt"/>
            </a:endParaRPr>
          </a:p>
          <a:p>
            <a:pPr algn="ctr">
              <a:lnSpc>
                <a:spcPct val="120000"/>
              </a:lnSpc>
            </a:pPr>
            <a:r>
              <a:rPr lang="zh-CN" altLang="en-US" dirty="0">
                <a:solidFill>
                  <a:schemeClr val="tx1">
                    <a:lumMod val="65000"/>
                    <a:lumOff val="35000"/>
                  </a:schemeClr>
                </a:solidFill>
                <a:cs typeface="+mn-ea"/>
                <a:sym typeface="+mn-lt"/>
              </a:rPr>
              <a:t>单击此处添加内容</a:t>
            </a:r>
            <a:endParaRPr lang="en-US" altLang="zh-CN" dirty="0">
              <a:solidFill>
                <a:schemeClr val="tx1">
                  <a:lumMod val="65000"/>
                  <a:lumOff val="35000"/>
                </a:schemeClr>
              </a:solidFill>
              <a:cs typeface="+mn-ea"/>
              <a:sym typeface="+mn-lt"/>
            </a:endParaRPr>
          </a:p>
        </p:txBody>
      </p:sp>
      <p:sp>
        <p:nvSpPr>
          <p:cNvPr id="21" name="íśḻîḋe">
            <a:extLst>
              <a:ext uri="{FF2B5EF4-FFF2-40B4-BE49-F238E27FC236}">
                <a16:creationId xmlns:a16="http://schemas.microsoft.com/office/drawing/2014/main" xmlns="" id="{ACEA4FEC-20AB-4851-9217-41637ACFD75A}"/>
              </a:ext>
            </a:extLst>
          </p:cNvPr>
          <p:cNvSpPr/>
          <p:nvPr/>
        </p:nvSpPr>
        <p:spPr>
          <a:xfrm>
            <a:off x="9345455" y="1779883"/>
            <a:ext cx="1801367" cy="1801367"/>
          </a:xfrm>
          <a:prstGeom prst="ellipse">
            <a:avLst/>
          </a:prstGeom>
          <a:blipFill>
            <a:blip r:embed="rId6"/>
            <a:stretch>
              <a:fillRect l="-25198" r="-24846"/>
            </a:stretch>
          </a:blipFill>
          <a:ln w="38100">
            <a:noFill/>
            <a:round/>
            <a:headEnd/>
            <a:tailEnd/>
          </a:ln>
          <a:effectLst>
            <a:outerShdw blurRad="63500" sx="101000" sy="101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t" anchorCtr="0" forceAA="0" compatLnSpc="1">
            <a:prstTxWarp prst="textNoShape">
              <a:avLst/>
            </a:prstTxWarp>
            <a:noAutofit/>
          </a:bodyPr>
          <a:lstStyle/>
          <a:p>
            <a:pPr algn="ctr"/>
            <a:endParaRPr lang="zh-CN" altLang="en-US" dirty="0">
              <a:cs typeface="+mn-ea"/>
              <a:sym typeface="+mn-lt"/>
            </a:endParaRPr>
          </a:p>
        </p:txBody>
      </p:sp>
      <p:sp>
        <p:nvSpPr>
          <p:cNvPr id="22" name="íṥļíde">
            <a:extLst>
              <a:ext uri="{FF2B5EF4-FFF2-40B4-BE49-F238E27FC236}">
                <a16:creationId xmlns:a16="http://schemas.microsoft.com/office/drawing/2014/main" xmlns="" id="{6FDE7D26-763B-4719-8EB2-668590A4AE31}"/>
              </a:ext>
            </a:extLst>
          </p:cNvPr>
          <p:cNvSpPr/>
          <p:nvPr/>
        </p:nvSpPr>
        <p:spPr>
          <a:xfrm rot="10800000">
            <a:off x="9199493" y="1633923"/>
            <a:ext cx="2093290" cy="2093288"/>
          </a:xfrm>
          <a:prstGeom prst="arc">
            <a:avLst>
              <a:gd name="adj1" fmla="val 16200000"/>
              <a:gd name="adj2" fmla="val 12111527"/>
            </a:avLst>
          </a:prstGeom>
          <a:ln w="25400" cap="rnd">
            <a:gradFill>
              <a:gsLst>
                <a:gs pos="100000">
                  <a:schemeClr val="accent1">
                    <a:alpha val="0"/>
                  </a:schemeClr>
                </a:gs>
                <a:gs pos="20000">
                  <a:schemeClr val="accent1"/>
                </a:gs>
              </a:gsLst>
              <a:lin ang="12000000" scaled="0"/>
            </a:gradFill>
            <a:round/>
          </a:ln>
        </p:spPr>
        <p:style>
          <a:lnRef idx="1">
            <a:schemeClr val="accent1"/>
          </a:lnRef>
          <a:fillRef idx="0">
            <a:schemeClr val="accent1"/>
          </a:fillRef>
          <a:effectRef idx="0">
            <a:schemeClr val="accent1"/>
          </a:effectRef>
          <a:fontRef idx="minor">
            <a:schemeClr val="tx1"/>
          </a:fontRef>
        </p:style>
        <p:txBody>
          <a:bodyPr rtlCol="0" anchor="ctr"/>
          <a:lstStyle/>
          <a:p>
            <a:pPr algn="ctr"/>
            <a:endParaRPr lang="zh-CN" altLang="en-US">
              <a:cs typeface="+mn-ea"/>
              <a:sym typeface="+mn-lt"/>
            </a:endParaRPr>
          </a:p>
        </p:txBody>
      </p:sp>
      <p:cxnSp>
        <p:nvCxnSpPr>
          <p:cNvPr id="18" name="直接连接符 17">
            <a:extLst>
              <a:ext uri="{FF2B5EF4-FFF2-40B4-BE49-F238E27FC236}">
                <a16:creationId xmlns:a16="http://schemas.microsoft.com/office/drawing/2014/main" xmlns="" id="{6B805778-9E91-4D80-9885-6FD7FF4CA653}"/>
              </a:ext>
            </a:extLst>
          </p:cNvPr>
          <p:cNvCxnSpPr>
            <a:cxnSpLocks/>
          </p:cNvCxnSpPr>
          <p:nvPr/>
        </p:nvCxnSpPr>
        <p:spPr>
          <a:xfrm>
            <a:off x="9466639" y="4074013"/>
            <a:ext cx="1558999" cy="0"/>
          </a:xfrm>
          <a:prstGeom prst="line">
            <a:avLst/>
          </a:prstGeom>
          <a:ln w="6350" cap="rnd">
            <a:solidFill>
              <a:schemeClr val="bg1">
                <a:lumMod val="95000"/>
              </a:schemeClr>
            </a:solidFill>
            <a:round/>
          </a:ln>
        </p:spPr>
        <p:style>
          <a:lnRef idx="1">
            <a:schemeClr val="accent1"/>
          </a:lnRef>
          <a:fillRef idx="0">
            <a:schemeClr val="accent1"/>
          </a:fillRef>
          <a:effectRef idx="0">
            <a:schemeClr val="accent1"/>
          </a:effectRef>
          <a:fontRef idx="minor">
            <a:schemeClr val="tx1"/>
          </a:fontRef>
        </p:style>
      </p:cxnSp>
      <p:sp>
        <p:nvSpPr>
          <p:cNvPr id="3" name="î$1íďé">
            <a:extLst>
              <a:ext uri="{FF2B5EF4-FFF2-40B4-BE49-F238E27FC236}">
                <a16:creationId xmlns:a16="http://schemas.microsoft.com/office/drawing/2014/main" xmlns="" id="{AB2A749C-0A79-411D-AF36-FF1E2AE5F2E9}"/>
              </a:ext>
            </a:extLst>
          </p:cNvPr>
          <p:cNvSpPr txBox="1"/>
          <p:nvPr/>
        </p:nvSpPr>
        <p:spPr>
          <a:xfrm>
            <a:off x="9338423" y="4158680"/>
            <a:ext cx="1801367" cy="461665"/>
          </a:xfrm>
          <a:prstGeom prst="rect">
            <a:avLst/>
          </a:prstGeom>
          <a:noFill/>
        </p:spPr>
        <p:txBody>
          <a:bodyPr wrap="square" rtlCol="0">
            <a:spAutoFit/>
          </a:bodyPr>
          <a:lstStyle/>
          <a:p>
            <a:pPr algn="ctr"/>
            <a:r>
              <a:rPr lang="zh-CN" altLang="en-US" sz="2400" dirty="0">
                <a:gradFill>
                  <a:gsLst>
                    <a:gs pos="20000">
                      <a:schemeClr val="accent1"/>
                    </a:gs>
                    <a:gs pos="100000">
                      <a:schemeClr val="accent2"/>
                    </a:gs>
                  </a:gsLst>
                  <a:lin ang="8100000" scaled="0"/>
                </a:gradFill>
                <a:cs typeface="+mn-ea"/>
                <a:sym typeface="+mn-lt"/>
              </a:rPr>
              <a:t>输入标题</a:t>
            </a:r>
          </a:p>
        </p:txBody>
      </p:sp>
      <p:sp>
        <p:nvSpPr>
          <p:cNvPr id="45" name="iṡļíḑè">
            <a:extLst>
              <a:ext uri="{FF2B5EF4-FFF2-40B4-BE49-F238E27FC236}">
                <a16:creationId xmlns:a16="http://schemas.microsoft.com/office/drawing/2014/main" xmlns="" id="{7AC12F5D-2955-4513-A2D8-3300CE58503B}"/>
              </a:ext>
            </a:extLst>
          </p:cNvPr>
          <p:cNvSpPr txBox="1"/>
          <p:nvPr/>
        </p:nvSpPr>
        <p:spPr>
          <a:xfrm>
            <a:off x="9176576" y="4554433"/>
            <a:ext cx="2139124" cy="1069780"/>
          </a:xfrm>
          <a:prstGeom prst="rect">
            <a:avLst/>
          </a:prstGeom>
          <a:noFill/>
        </p:spPr>
        <p:txBody>
          <a:bodyPr wrap="square" rtlCol="0">
            <a:spAutoFit/>
          </a:bodyPr>
          <a:lstStyle/>
          <a:p>
            <a:pPr algn="ctr">
              <a:lnSpc>
                <a:spcPct val="120000"/>
              </a:lnSpc>
            </a:pPr>
            <a:r>
              <a:rPr lang="zh-CN" altLang="en-US" dirty="0">
                <a:solidFill>
                  <a:schemeClr val="tx1">
                    <a:lumMod val="65000"/>
                    <a:lumOff val="35000"/>
                  </a:schemeClr>
                </a:solidFill>
                <a:cs typeface="+mn-ea"/>
                <a:sym typeface="+mn-lt"/>
              </a:rPr>
              <a:t>单击此处添加内容</a:t>
            </a:r>
            <a:endParaRPr lang="en-US" altLang="zh-CN" dirty="0">
              <a:solidFill>
                <a:schemeClr val="tx1">
                  <a:lumMod val="65000"/>
                  <a:lumOff val="35000"/>
                </a:schemeClr>
              </a:solidFill>
              <a:cs typeface="+mn-ea"/>
              <a:sym typeface="+mn-lt"/>
            </a:endParaRPr>
          </a:p>
          <a:p>
            <a:pPr algn="ctr">
              <a:lnSpc>
                <a:spcPct val="120000"/>
              </a:lnSpc>
            </a:pPr>
            <a:r>
              <a:rPr lang="zh-CN" altLang="en-US" dirty="0">
                <a:solidFill>
                  <a:schemeClr val="tx1">
                    <a:lumMod val="65000"/>
                    <a:lumOff val="35000"/>
                  </a:schemeClr>
                </a:solidFill>
                <a:cs typeface="+mn-ea"/>
                <a:sym typeface="+mn-lt"/>
              </a:rPr>
              <a:t>单击此处添加内容</a:t>
            </a:r>
            <a:endParaRPr lang="en-US" altLang="zh-CN" dirty="0">
              <a:solidFill>
                <a:schemeClr val="tx1">
                  <a:lumMod val="65000"/>
                  <a:lumOff val="35000"/>
                </a:schemeClr>
              </a:solidFill>
              <a:cs typeface="+mn-ea"/>
              <a:sym typeface="+mn-lt"/>
            </a:endParaRPr>
          </a:p>
          <a:p>
            <a:pPr algn="ctr">
              <a:lnSpc>
                <a:spcPct val="120000"/>
              </a:lnSpc>
            </a:pPr>
            <a:r>
              <a:rPr lang="zh-CN" altLang="en-US" dirty="0">
                <a:solidFill>
                  <a:schemeClr val="tx1">
                    <a:lumMod val="65000"/>
                    <a:lumOff val="35000"/>
                  </a:schemeClr>
                </a:solidFill>
                <a:cs typeface="+mn-ea"/>
                <a:sym typeface="+mn-lt"/>
              </a:rPr>
              <a:t>单击此处添加内容</a:t>
            </a:r>
            <a:endParaRPr lang="en-US" altLang="zh-CN" dirty="0">
              <a:solidFill>
                <a:schemeClr val="tx1">
                  <a:lumMod val="65000"/>
                  <a:lumOff val="35000"/>
                </a:schemeClr>
              </a:solidFill>
              <a:cs typeface="+mn-ea"/>
              <a:sym typeface="+mn-lt"/>
            </a:endParaRPr>
          </a:p>
        </p:txBody>
      </p:sp>
      <p:sp>
        <p:nvSpPr>
          <p:cNvPr id="4" name="文本框 3">
            <a:extLst>
              <a:ext uri="{FF2B5EF4-FFF2-40B4-BE49-F238E27FC236}">
                <a16:creationId xmlns:a16="http://schemas.microsoft.com/office/drawing/2014/main" xmlns="" id="{5AEAEF70-5207-49BF-89EE-572C7DAC454A}"/>
              </a:ext>
            </a:extLst>
          </p:cNvPr>
          <p:cNvSpPr txBox="1"/>
          <p:nvPr/>
        </p:nvSpPr>
        <p:spPr>
          <a:xfrm>
            <a:off x="1210962" y="283404"/>
            <a:ext cx="4226011" cy="553998"/>
          </a:xfrm>
          <a:prstGeom prst="rect">
            <a:avLst/>
          </a:prstGeom>
          <a:noFill/>
        </p:spPr>
        <p:txBody>
          <a:bodyPr wrap="square" lIns="0" tIns="0" rIns="0" bIns="0" rtlCol="0">
            <a:spAutoFit/>
          </a:bodyPr>
          <a:lstStyle/>
          <a:p>
            <a:r>
              <a:rPr lang="zh-CN" altLang="en-US" sz="3600" dirty="0">
                <a:gradFill>
                  <a:gsLst>
                    <a:gs pos="100000">
                      <a:schemeClr val="accent2"/>
                    </a:gs>
                    <a:gs pos="20000">
                      <a:schemeClr val="accent1"/>
                    </a:gs>
                  </a:gsLst>
                  <a:path path="shape">
                    <a:fillToRect l="50000" t="50000" r="50000" b="50000"/>
                  </a:path>
                </a:gra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四段内容页</a:t>
            </a:r>
          </a:p>
        </p:txBody>
      </p:sp>
    </p:spTree>
    <p:custDataLst>
      <p:tags r:id="rId1"/>
    </p:custDataLst>
    <p:extLst>
      <p:ext uri="{BB962C8B-B14F-4D97-AF65-F5344CB8AC3E}">
        <p14:creationId xmlns:p14="http://schemas.microsoft.com/office/powerpoint/2010/main" val="267967541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椭圆 2">
            <a:extLst>
              <a:ext uri="{FF2B5EF4-FFF2-40B4-BE49-F238E27FC236}">
                <a16:creationId xmlns:a16="http://schemas.microsoft.com/office/drawing/2014/main" xmlns="" id="{99DA0021-A5EA-4BC8-846A-3A34B29801FC}"/>
              </a:ext>
            </a:extLst>
          </p:cNvPr>
          <p:cNvSpPr/>
          <p:nvPr/>
        </p:nvSpPr>
        <p:spPr>
          <a:xfrm>
            <a:off x="3950930" y="1537711"/>
            <a:ext cx="4290141" cy="4290141"/>
          </a:xfrm>
          <a:prstGeom prst="ellipse">
            <a:avLst/>
          </a:prstGeom>
          <a:solidFill>
            <a:schemeClr val="accent1">
              <a:lumMod val="60000"/>
              <a:lumOff val="40000"/>
              <a:alpha val="10000"/>
            </a:schemeClr>
          </a:solidFill>
          <a:ln w="19050">
            <a:gradFill>
              <a:gsLst>
                <a:gs pos="20000">
                  <a:schemeClr val="accent1"/>
                </a:gs>
                <a:gs pos="100000">
                  <a:schemeClr val="accent2"/>
                </a:gs>
              </a:gsLst>
              <a:lin ang="5400000" scaled="1"/>
            </a:gradFill>
          </a:ln>
          <a:effectLst>
            <a:outerShdw blurRad="190500" sx="101000" sy="1010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9" name="iconfont-1091-728714">
            <a:extLst>
              <a:ext uri="{FF2B5EF4-FFF2-40B4-BE49-F238E27FC236}">
                <a16:creationId xmlns:a16="http://schemas.microsoft.com/office/drawing/2014/main" xmlns="" id="{9FE41DD6-A03F-417C-A268-9E96E66F0C60}"/>
              </a:ext>
            </a:extLst>
          </p:cNvPr>
          <p:cNvSpPr>
            <a:spLocks noChangeAspect="1"/>
          </p:cNvSpPr>
          <p:nvPr/>
        </p:nvSpPr>
        <p:spPr bwMode="auto">
          <a:xfrm>
            <a:off x="550863" y="295211"/>
            <a:ext cx="553868" cy="480956"/>
          </a:xfrm>
          <a:custGeom>
            <a:avLst/>
            <a:gdLst>
              <a:gd name="T0" fmla="*/ 7965 w 8942"/>
              <a:gd name="T1" fmla="*/ 7204 h 7763"/>
              <a:gd name="T2" fmla="*/ 7406 w 8942"/>
              <a:gd name="T3" fmla="*/ 7763 h 7763"/>
              <a:gd name="T4" fmla="*/ 418 w 8942"/>
              <a:gd name="T5" fmla="*/ 7763 h 7763"/>
              <a:gd name="T6" fmla="*/ 1397 w 8942"/>
              <a:gd name="T7" fmla="*/ 3152 h 7763"/>
              <a:gd name="T8" fmla="*/ 1955 w 8942"/>
              <a:gd name="T9" fmla="*/ 2593 h 7763"/>
              <a:gd name="T10" fmla="*/ 8384 w 8942"/>
              <a:gd name="T11" fmla="*/ 2593 h 7763"/>
              <a:gd name="T12" fmla="*/ 8942 w 8942"/>
              <a:gd name="T13" fmla="*/ 3152 h 7763"/>
              <a:gd name="T14" fmla="*/ 7965 w 8942"/>
              <a:gd name="T15" fmla="*/ 7204 h 7763"/>
              <a:gd name="T16" fmla="*/ 1536 w 8942"/>
              <a:gd name="T17" fmla="*/ 2173 h 7763"/>
              <a:gd name="T18" fmla="*/ 7825 w 8942"/>
              <a:gd name="T19" fmla="*/ 2173 h 7763"/>
              <a:gd name="T20" fmla="*/ 7825 w 8942"/>
              <a:gd name="T21" fmla="*/ 1624 h 7763"/>
              <a:gd name="T22" fmla="*/ 7266 w 8942"/>
              <a:gd name="T23" fmla="*/ 1065 h 7763"/>
              <a:gd name="T24" fmla="*/ 3914 w 8942"/>
              <a:gd name="T25" fmla="*/ 1065 h 7763"/>
              <a:gd name="T26" fmla="*/ 3914 w 8942"/>
              <a:gd name="T27" fmla="*/ 559 h 7763"/>
              <a:gd name="T28" fmla="*/ 3355 w 8942"/>
              <a:gd name="T29" fmla="*/ 0 h 7763"/>
              <a:gd name="T30" fmla="*/ 559 w 8942"/>
              <a:gd name="T31" fmla="*/ 0 h 7763"/>
              <a:gd name="T32" fmla="*/ 0 w 8942"/>
              <a:gd name="T33" fmla="*/ 559 h 7763"/>
              <a:gd name="T34" fmla="*/ 0 w 8942"/>
              <a:gd name="T35" fmla="*/ 7204 h 7763"/>
              <a:gd name="T36" fmla="*/ 977 w 8942"/>
              <a:gd name="T37" fmla="*/ 2733 h 7763"/>
              <a:gd name="T38" fmla="*/ 1536 w 8942"/>
              <a:gd name="T39" fmla="*/ 2173 h 7763"/>
              <a:gd name="T40" fmla="*/ 1536 w 8942"/>
              <a:gd name="T41" fmla="*/ 2173 h 7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942" h="7763">
                <a:moveTo>
                  <a:pt x="7965" y="7204"/>
                </a:moveTo>
                <a:cubicBezTo>
                  <a:pt x="7965" y="7513"/>
                  <a:pt x="7714" y="7763"/>
                  <a:pt x="7406" y="7763"/>
                </a:cubicBezTo>
                <a:lnTo>
                  <a:pt x="418" y="7763"/>
                </a:lnTo>
                <a:lnTo>
                  <a:pt x="1397" y="3152"/>
                </a:lnTo>
                <a:cubicBezTo>
                  <a:pt x="1397" y="2843"/>
                  <a:pt x="1646" y="2593"/>
                  <a:pt x="1955" y="2593"/>
                </a:cubicBezTo>
                <a:lnTo>
                  <a:pt x="8384" y="2593"/>
                </a:lnTo>
                <a:cubicBezTo>
                  <a:pt x="8692" y="2593"/>
                  <a:pt x="8942" y="2843"/>
                  <a:pt x="8942" y="3152"/>
                </a:cubicBezTo>
                <a:lnTo>
                  <a:pt x="7965" y="7204"/>
                </a:lnTo>
                <a:close/>
                <a:moveTo>
                  <a:pt x="1536" y="2173"/>
                </a:moveTo>
                <a:lnTo>
                  <a:pt x="7825" y="2173"/>
                </a:lnTo>
                <a:lnTo>
                  <a:pt x="7825" y="1624"/>
                </a:lnTo>
                <a:cubicBezTo>
                  <a:pt x="7825" y="1315"/>
                  <a:pt x="7574" y="1065"/>
                  <a:pt x="7266" y="1065"/>
                </a:cubicBezTo>
                <a:lnTo>
                  <a:pt x="3914" y="1065"/>
                </a:lnTo>
                <a:lnTo>
                  <a:pt x="3914" y="559"/>
                </a:lnTo>
                <a:cubicBezTo>
                  <a:pt x="3914" y="250"/>
                  <a:pt x="3664" y="0"/>
                  <a:pt x="3355" y="0"/>
                </a:cubicBezTo>
                <a:lnTo>
                  <a:pt x="559" y="0"/>
                </a:lnTo>
                <a:cubicBezTo>
                  <a:pt x="250" y="0"/>
                  <a:pt x="0" y="250"/>
                  <a:pt x="0" y="559"/>
                </a:cubicBezTo>
                <a:lnTo>
                  <a:pt x="0" y="7204"/>
                </a:lnTo>
                <a:lnTo>
                  <a:pt x="977" y="2733"/>
                </a:lnTo>
                <a:cubicBezTo>
                  <a:pt x="977" y="2424"/>
                  <a:pt x="1229" y="2173"/>
                  <a:pt x="1536" y="2173"/>
                </a:cubicBezTo>
                <a:close/>
                <a:moveTo>
                  <a:pt x="1536" y="2173"/>
                </a:moveTo>
                <a:close/>
              </a:path>
            </a:pathLst>
          </a:custGeom>
          <a:solidFill>
            <a:schemeClr val="accent1"/>
          </a:solidFill>
          <a:ln>
            <a:noFill/>
          </a:ln>
        </p:spPr>
        <p:txBody>
          <a:bodyPr/>
          <a:lstStyle/>
          <a:p>
            <a:endParaRPr lang="zh-CN" altLang="en-US">
              <a:cs typeface="+mn-ea"/>
              <a:sym typeface="+mn-lt"/>
            </a:endParaRPr>
          </a:p>
        </p:txBody>
      </p:sp>
      <p:sp>
        <p:nvSpPr>
          <p:cNvPr id="2" name="椭圆 1">
            <a:extLst>
              <a:ext uri="{FF2B5EF4-FFF2-40B4-BE49-F238E27FC236}">
                <a16:creationId xmlns:a16="http://schemas.microsoft.com/office/drawing/2014/main" xmlns="" id="{59AA6B0C-D2B7-4B74-A993-9B368D2EB45E}"/>
              </a:ext>
            </a:extLst>
          </p:cNvPr>
          <p:cNvSpPr/>
          <p:nvPr/>
        </p:nvSpPr>
        <p:spPr>
          <a:xfrm>
            <a:off x="4800520" y="2402697"/>
            <a:ext cx="2590960" cy="2590960"/>
          </a:xfrm>
          <a:prstGeom prst="ellipse">
            <a:avLst/>
          </a:prstGeom>
          <a:blipFill>
            <a:blip r:embed="rId4"/>
            <a:stretch>
              <a:fillRect l="-25145" r="-24899"/>
            </a:stretch>
          </a:blip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5" name="椭圆 4">
            <a:extLst>
              <a:ext uri="{FF2B5EF4-FFF2-40B4-BE49-F238E27FC236}">
                <a16:creationId xmlns:a16="http://schemas.microsoft.com/office/drawing/2014/main" xmlns="" id="{AC4916EB-13B9-48CB-8A71-C7DC689F66B5}"/>
              </a:ext>
            </a:extLst>
          </p:cNvPr>
          <p:cNvSpPr/>
          <p:nvPr/>
        </p:nvSpPr>
        <p:spPr>
          <a:xfrm rot="2757447">
            <a:off x="7415860" y="1835973"/>
            <a:ext cx="643580" cy="64357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dirty="0">
              <a:cs typeface="+mn-ea"/>
              <a:sym typeface="+mn-lt"/>
            </a:endParaRPr>
          </a:p>
        </p:txBody>
      </p:sp>
      <p:sp>
        <p:nvSpPr>
          <p:cNvPr id="7" name="椭圆 6">
            <a:extLst>
              <a:ext uri="{FF2B5EF4-FFF2-40B4-BE49-F238E27FC236}">
                <a16:creationId xmlns:a16="http://schemas.microsoft.com/office/drawing/2014/main" xmlns="" id="{CE69050C-7C0B-4BA9-807A-049DF5B8F643}"/>
              </a:ext>
            </a:extLst>
          </p:cNvPr>
          <p:cNvSpPr/>
          <p:nvPr/>
        </p:nvSpPr>
        <p:spPr>
          <a:xfrm rot="5438298">
            <a:off x="8032835" y="3386195"/>
            <a:ext cx="643580" cy="64357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11" name="椭圆 10">
            <a:extLst>
              <a:ext uri="{FF2B5EF4-FFF2-40B4-BE49-F238E27FC236}">
                <a16:creationId xmlns:a16="http://schemas.microsoft.com/office/drawing/2014/main" xmlns="" id="{91B097C3-D491-438A-ABD9-ED9F8907CA89}"/>
              </a:ext>
            </a:extLst>
          </p:cNvPr>
          <p:cNvSpPr/>
          <p:nvPr/>
        </p:nvSpPr>
        <p:spPr>
          <a:xfrm rot="8119149">
            <a:off x="7381476" y="4922285"/>
            <a:ext cx="643579" cy="64358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15" name="椭圆 14">
            <a:extLst>
              <a:ext uri="{FF2B5EF4-FFF2-40B4-BE49-F238E27FC236}">
                <a16:creationId xmlns:a16="http://schemas.microsoft.com/office/drawing/2014/main" xmlns="" id="{DB70130C-440C-4667-9312-389510B45253}"/>
              </a:ext>
            </a:extLst>
          </p:cNvPr>
          <p:cNvSpPr/>
          <p:nvPr/>
        </p:nvSpPr>
        <p:spPr>
          <a:xfrm rot="18842553" flipH="1">
            <a:off x="4132564" y="1835973"/>
            <a:ext cx="643580" cy="64357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17" name="椭圆 16">
            <a:extLst>
              <a:ext uri="{FF2B5EF4-FFF2-40B4-BE49-F238E27FC236}">
                <a16:creationId xmlns:a16="http://schemas.microsoft.com/office/drawing/2014/main" xmlns="" id="{D6C983B6-6DC2-4CFA-B169-3044C683346B}"/>
              </a:ext>
            </a:extLst>
          </p:cNvPr>
          <p:cNvSpPr/>
          <p:nvPr/>
        </p:nvSpPr>
        <p:spPr>
          <a:xfrm rot="16161702" flipH="1">
            <a:off x="3515588" y="3386195"/>
            <a:ext cx="643580" cy="643579"/>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19" name="椭圆 18">
            <a:extLst>
              <a:ext uri="{FF2B5EF4-FFF2-40B4-BE49-F238E27FC236}">
                <a16:creationId xmlns:a16="http://schemas.microsoft.com/office/drawing/2014/main" xmlns="" id="{DE3290B5-ADAF-48CA-80F7-22BD2E75E581}"/>
              </a:ext>
            </a:extLst>
          </p:cNvPr>
          <p:cNvSpPr/>
          <p:nvPr/>
        </p:nvSpPr>
        <p:spPr>
          <a:xfrm rot="13480851" flipH="1">
            <a:off x="4166947" y="4922285"/>
            <a:ext cx="643579" cy="643580"/>
          </a:xfrm>
          <a:prstGeom prst="ellipse">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algn="ctr"/>
            <a:endParaRPr lang="zh-CN" altLang="en-US">
              <a:cs typeface="+mn-ea"/>
              <a:sym typeface="+mn-lt"/>
            </a:endParaRPr>
          </a:p>
        </p:txBody>
      </p:sp>
      <p:sp>
        <p:nvSpPr>
          <p:cNvPr id="41" name="Oval 39">
            <a:extLst>
              <a:ext uri="{FF2B5EF4-FFF2-40B4-BE49-F238E27FC236}">
                <a16:creationId xmlns:a16="http://schemas.microsoft.com/office/drawing/2014/main" xmlns="" id="{FC811F80-5188-4548-A150-6834621F43B3}"/>
              </a:ext>
            </a:extLst>
          </p:cNvPr>
          <p:cNvSpPr/>
          <p:nvPr/>
        </p:nvSpPr>
        <p:spPr>
          <a:xfrm>
            <a:off x="7530496" y="1968058"/>
            <a:ext cx="421046" cy="347419"/>
          </a:xfrm>
          <a:custGeom>
            <a:avLst/>
            <a:gdLst>
              <a:gd name="T0" fmla="*/ 5188 w 10375"/>
              <a:gd name="T1" fmla="*/ 1 h 8561"/>
              <a:gd name="T2" fmla="*/ 0 w 10375"/>
              <a:gd name="T3" fmla="*/ 4218 h 8561"/>
              <a:gd name="T4" fmla="*/ 1453 w 10375"/>
              <a:gd name="T5" fmla="*/ 7143 h 8561"/>
              <a:gd name="T6" fmla="*/ 1328 w 10375"/>
              <a:gd name="T7" fmla="*/ 8561 h 8561"/>
              <a:gd name="T8" fmla="*/ 2703 w 10375"/>
              <a:gd name="T9" fmla="*/ 7920 h 8561"/>
              <a:gd name="T10" fmla="*/ 5188 w 10375"/>
              <a:gd name="T11" fmla="*/ 8436 h 8561"/>
              <a:gd name="T12" fmla="*/ 10375 w 10375"/>
              <a:gd name="T13" fmla="*/ 4218 h 8561"/>
              <a:gd name="T14" fmla="*/ 5188 w 10375"/>
              <a:gd name="T15" fmla="*/ 1 h 8561"/>
              <a:gd name="T16" fmla="*/ 5188 w 10375"/>
              <a:gd name="T17" fmla="*/ 7604 h 8561"/>
              <a:gd name="T18" fmla="*/ 3200 w 10375"/>
              <a:gd name="T19" fmla="*/ 7193 h 8561"/>
              <a:gd name="T20" fmla="*/ 2100 w 10375"/>
              <a:gd name="T21" fmla="*/ 7706 h 8561"/>
              <a:gd name="T22" fmla="*/ 2200 w 10375"/>
              <a:gd name="T23" fmla="*/ 6572 h 8561"/>
              <a:gd name="T24" fmla="*/ 1038 w 10375"/>
              <a:gd name="T25" fmla="*/ 4230 h 8561"/>
              <a:gd name="T26" fmla="*/ 5188 w 10375"/>
              <a:gd name="T27" fmla="*/ 857 h 8561"/>
              <a:gd name="T28" fmla="*/ 9338 w 10375"/>
              <a:gd name="T29" fmla="*/ 4230 h 8561"/>
              <a:gd name="T30" fmla="*/ 5188 w 10375"/>
              <a:gd name="T31" fmla="*/ 7604 h 8561"/>
              <a:gd name="T32" fmla="*/ 2776 w 10375"/>
              <a:gd name="T33" fmla="*/ 4287 h 8561"/>
              <a:gd name="T34" fmla="*/ 2008 w 10375"/>
              <a:gd name="T35" fmla="*/ 4287 h 8561"/>
              <a:gd name="T36" fmla="*/ 2776 w 10375"/>
              <a:gd name="T37" fmla="*/ 5055 h 8561"/>
              <a:gd name="T38" fmla="*/ 3545 w 10375"/>
              <a:gd name="T39" fmla="*/ 4287 h 8561"/>
              <a:gd name="T40" fmla="*/ 2776 w 10375"/>
              <a:gd name="T41" fmla="*/ 3518 h 8561"/>
              <a:gd name="T42" fmla="*/ 2008 w 10375"/>
              <a:gd name="T43" fmla="*/ 4287 h 8561"/>
              <a:gd name="T44" fmla="*/ 5188 w 10375"/>
              <a:gd name="T45" fmla="*/ 4282 h 8561"/>
              <a:gd name="T46" fmla="*/ 4419 w 10375"/>
              <a:gd name="T47" fmla="*/ 4282 h 8561"/>
              <a:gd name="T48" fmla="*/ 5188 w 10375"/>
              <a:gd name="T49" fmla="*/ 5050 h 8561"/>
              <a:gd name="T50" fmla="*/ 5956 w 10375"/>
              <a:gd name="T51" fmla="*/ 4282 h 8561"/>
              <a:gd name="T52" fmla="*/ 5188 w 10375"/>
              <a:gd name="T53" fmla="*/ 3513 h 8561"/>
              <a:gd name="T54" fmla="*/ 4419 w 10375"/>
              <a:gd name="T55" fmla="*/ 4282 h 8561"/>
              <a:gd name="T56" fmla="*/ 7576 w 10375"/>
              <a:gd name="T57" fmla="*/ 4278 h 8561"/>
              <a:gd name="T58" fmla="*/ 6808 w 10375"/>
              <a:gd name="T59" fmla="*/ 4278 h 8561"/>
              <a:gd name="T60" fmla="*/ 7576 w 10375"/>
              <a:gd name="T61" fmla="*/ 5047 h 8561"/>
              <a:gd name="T62" fmla="*/ 8345 w 10375"/>
              <a:gd name="T63" fmla="*/ 4278 h 8561"/>
              <a:gd name="T64" fmla="*/ 7576 w 10375"/>
              <a:gd name="T65" fmla="*/ 3509 h 8561"/>
              <a:gd name="T66" fmla="*/ 6808 w 10375"/>
              <a:gd name="T67" fmla="*/ 4278 h 8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375" h="8561">
                <a:moveTo>
                  <a:pt x="5188" y="1"/>
                </a:moveTo>
                <a:cubicBezTo>
                  <a:pt x="2323" y="1"/>
                  <a:pt x="0" y="1888"/>
                  <a:pt x="0" y="4218"/>
                </a:cubicBezTo>
                <a:cubicBezTo>
                  <a:pt x="0" y="5354"/>
                  <a:pt x="554" y="6384"/>
                  <a:pt x="1453" y="7143"/>
                </a:cubicBezTo>
                <a:lnTo>
                  <a:pt x="1328" y="8561"/>
                </a:lnTo>
                <a:lnTo>
                  <a:pt x="2703" y="7920"/>
                </a:lnTo>
                <a:cubicBezTo>
                  <a:pt x="3440" y="8248"/>
                  <a:pt x="4288" y="8436"/>
                  <a:pt x="5188" y="8436"/>
                </a:cubicBezTo>
                <a:cubicBezTo>
                  <a:pt x="8053" y="8436"/>
                  <a:pt x="10375" y="6548"/>
                  <a:pt x="10375" y="4218"/>
                </a:cubicBezTo>
                <a:cubicBezTo>
                  <a:pt x="10375" y="1889"/>
                  <a:pt x="8053" y="0"/>
                  <a:pt x="5188" y="1"/>
                </a:cubicBezTo>
                <a:close/>
                <a:moveTo>
                  <a:pt x="5188" y="7604"/>
                </a:moveTo>
                <a:cubicBezTo>
                  <a:pt x="4468" y="7604"/>
                  <a:pt x="3790" y="7456"/>
                  <a:pt x="3200" y="7193"/>
                </a:cubicBezTo>
                <a:lnTo>
                  <a:pt x="2100" y="7706"/>
                </a:lnTo>
                <a:lnTo>
                  <a:pt x="2200" y="6572"/>
                </a:lnTo>
                <a:cubicBezTo>
                  <a:pt x="1480" y="5963"/>
                  <a:pt x="1038" y="5139"/>
                  <a:pt x="1038" y="4230"/>
                </a:cubicBezTo>
                <a:cubicBezTo>
                  <a:pt x="1038" y="2367"/>
                  <a:pt x="2895" y="857"/>
                  <a:pt x="5188" y="857"/>
                </a:cubicBezTo>
                <a:cubicBezTo>
                  <a:pt x="7480" y="857"/>
                  <a:pt x="9338" y="2367"/>
                  <a:pt x="9338" y="4230"/>
                </a:cubicBezTo>
                <a:cubicBezTo>
                  <a:pt x="9338" y="6094"/>
                  <a:pt x="7480" y="7604"/>
                  <a:pt x="5188" y="7604"/>
                </a:cubicBezTo>
                <a:close/>
                <a:moveTo>
                  <a:pt x="2776" y="4287"/>
                </a:moveTo>
                <a:close/>
                <a:moveTo>
                  <a:pt x="2008" y="4287"/>
                </a:moveTo>
                <a:cubicBezTo>
                  <a:pt x="2008" y="4711"/>
                  <a:pt x="2352" y="5055"/>
                  <a:pt x="2776" y="5055"/>
                </a:cubicBezTo>
                <a:cubicBezTo>
                  <a:pt x="3201" y="5055"/>
                  <a:pt x="3545" y="4711"/>
                  <a:pt x="3545" y="4287"/>
                </a:cubicBezTo>
                <a:cubicBezTo>
                  <a:pt x="3545" y="3862"/>
                  <a:pt x="3201" y="3518"/>
                  <a:pt x="2776" y="3518"/>
                </a:cubicBezTo>
                <a:cubicBezTo>
                  <a:pt x="2352" y="3518"/>
                  <a:pt x="2008" y="3862"/>
                  <a:pt x="2008" y="4287"/>
                </a:cubicBezTo>
                <a:close/>
                <a:moveTo>
                  <a:pt x="5188" y="4282"/>
                </a:moveTo>
                <a:close/>
                <a:moveTo>
                  <a:pt x="4419" y="4282"/>
                </a:moveTo>
                <a:cubicBezTo>
                  <a:pt x="4419" y="4706"/>
                  <a:pt x="4763" y="5050"/>
                  <a:pt x="5188" y="5050"/>
                </a:cubicBezTo>
                <a:cubicBezTo>
                  <a:pt x="5612" y="5050"/>
                  <a:pt x="5956" y="4706"/>
                  <a:pt x="5956" y="4282"/>
                </a:cubicBezTo>
                <a:cubicBezTo>
                  <a:pt x="5956" y="3857"/>
                  <a:pt x="5612" y="3513"/>
                  <a:pt x="5188" y="3513"/>
                </a:cubicBezTo>
                <a:cubicBezTo>
                  <a:pt x="4763" y="3513"/>
                  <a:pt x="4419" y="3857"/>
                  <a:pt x="4419" y="4282"/>
                </a:cubicBezTo>
                <a:close/>
                <a:moveTo>
                  <a:pt x="7576" y="4278"/>
                </a:moveTo>
                <a:close/>
                <a:moveTo>
                  <a:pt x="6808" y="4278"/>
                </a:moveTo>
                <a:cubicBezTo>
                  <a:pt x="6808" y="4703"/>
                  <a:pt x="7152" y="5047"/>
                  <a:pt x="7576" y="5047"/>
                </a:cubicBezTo>
                <a:cubicBezTo>
                  <a:pt x="8001" y="5047"/>
                  <a:pt x="8345" y="4703"/>
                  <a:pt x="8345" y="4278"/>
                </a:cubicBezTo>
                <a:cubicBezTo>
                  <a:pt x="8345" y="3853"/>
                  <a:pt x="8001" y="3509"/>
                  <a:pt x="7576" y="3509"/>
                </a:cubicBezTo>
                <a:cubicBezTo>
                  <a:pt x="7152" y="3509"/>
                  <a:pt x="6808" y="3853"/>
                  <a:pt x="6808" y="427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42" name="Oval 41">
            <a:extLst>
              <a:ext uri="{FF2B5EF4-FFF2-40B4-BE49-F238E27FC236}">
                <a16:creationId xmlns:a16="http://schemas.microsoft.com/office/drawing/2014/main" xmlns="" id="{2CD4422D-D5D2-49FF-953F-78B135DB855D}"/>
              </a:ext>
            </a:extLst>
          </p:cNvPr>
          <p:cNvSpPr/>
          <p:nvPr/>
        </p:nvSpPr>
        <p:spPr>
          <a:xfrm>
            <a:off x="8144101" y="3527181"/>
            <a:ext cx="421047" cy="347420"/>
          </a:xfrm>
          <a:custGeom>
            <a:avLst/>
            <a:gdLst>
              <a:gd name="T0" fmla="*/ 5188 w 10375"/>
              <a:gd name="T1" fmla="*/ 1 h 8561"/>
              <a:gd name="T2" fmla="*/ 0 w 10375"/>
              <a:gd name="T3" fmla="*/ 4218 h 8561"/>
              <a:gd name="T4" fmla="*/ 1453 w 10375"/>
              <a:gd name="T5" fmla="*/ 7143 h 8561"/>
              <a:gd name="T6" fmla="*/ 1328 w 10375"/>
              <a:gd name="T7" fmla="*/ 8561 h 8561"/>
              <a:gd name="T8" fmla="*/ 2703 w 10375"/>
              <a:gd name="T9" fmla="*/ 7920 h 8561"/>
              <a:gd name="T10" fmla="*/ 5188 w 10375"/>
              <a:gd name="T11" fmla="*/ 8436 h 8561"/>
              <a:gd name="T12" fmla="*/ 10375 w 10375"/>
              <a:gd name="T13" fmla="*/ 4218 h 8561"/>
              <a:gd name="T14" fmla="*/ 5188 w 10375"/>
              <a:gd name="T15" fmla="*/ 1 h 8561"/>
              <a:gd name="T16" fmla="*/ 5188 w 10375"/>
              <a:gd name="T17" fmla="*/ 7604 h 8561"/>
              <a:gd name="T18" fmla="*/ 3200 w 10375"/>
              <a:gd name="T19" fmla="*/ 7193 h 8561"/>
              <a:gd name="T20" fmla="*/ 2100 w 10375"/>
              <a:gd name="T21" fmla="*/ 7706 h 8561"/>
              <a:gd name="T22" fmla="*/ 2200 w 10375"/>
              <a:gd name="T23" fmla="*/ 6572 h 8561"/>
              <a:gd name="T24" fmla="*/ 1038 w 10375"/>
              <a:gd name="T25" fmla="*/ 4230 h 8561"/>
              <a:gd name="T26" fmla="*/ 5188 w 10375"/>
              <a:gd name="T27" fmla="*/ 857 h 8561"/>
              <a:gd name="T28" fmla="*/ 9338 w 10375"/>
              <a:gd name="T29" fmla="*/ 4230 h 8561"/>
              <a:gd name="T30" fmla="*/ 5188 w 10375"/>
              <a:gd name="T31" fmla="*/ 7604 h 8561"/>
              <a:gd name="T32" fmla="*/ 2776 w 10375"/>
              <a:gd name="T33" fmla="*/ 4287 h 8561"/>
              <a:gd name="T34" fmla="*/ 2008 w 10375"/>
              <a:gd name="T35" fmla="*/ 4287 h 8561"/>
              <a:gd name="T36" fmla="*/ 2776 w 10375"/>
              <a:gd name="T37" fmla="*/ 5055 h 8561"/>
              <a:gd name="T38" fmla="*/ 3545 w 10375"/>
              <a:gd name="T39" fmla="*/ 4287 h 8561"/>
              <a:gd name="T40" fmla="*/ 2776 w 10375"/>
              <a:gd name="T41" fmla="*/ 3518 h 8561"/>
              <a:gd name="T42" fmla="*/ 2008 w 10375"/>
              <a:gd name="T43" fmla="*/ 4287 h 8561"/>
              <a:gd name="T44" fmla="*/ 5188 w 10375"/>
              <a:gd name="T45" fmla="*/ 4282 h 8561"/>
              <a:gd name="T46" fmla="*/ 4419 w 10375"/>
              <a:gd name="T47" fmla="*/ 4282 h 8561"/>
              <a:gd name="T48" fmla="*/ 5188 w 10375"/>
              <a:gd name="T49" fmla="*/ 5050 h 8561"/>
              <a:gd name="T50" fmla="*/ 5956 w 10375"/>
              <a:gd name="T51" fmla="*/ 4282 h 8561"/>
              <a:gd name="T52" fmla="*/ 5188 w 10375"/>
              <a:gd name="T53" fmla="*/ 3513 h 8561"/>
              <a:gd name="T54" fmla="*/ 4419 w 10375"/>
              <a:gd name="T55" fmla="*/ 4282 h 8561"/>
              <a:gd name="T56" fmla="*/ 7576 w 10375"/>
              <a:gd name="T57" fmla="*/ 4278 h 8561"/>
              <a:gd name="T58" fmla="*/ 6808 w 10375"/>
              <a:gd name="T59" fmla="*/ 4278 h 8561"/>
              <a:gd name="T60" fmla="*/ 7576 w 10375"/>
              <a:gd name="T61" fmla="*/ 5047 h 8561"/>
              <a:gd name="T62" fmla="*/ 8345 w 10375"/>
              <a:gd name="T63" fmla="*/ 4278 h 8561"/>
              <a:gd name="T64" fmla="*/ 7576 w 10375"/>
              <a:gd name="T65" fmla="*/ 3509 h 8561"/>
              <a:gd name="T66" fmla="*/ 6808 w 10375"/>
              <a:gd name="T67" fmla="*/ 4278 h 8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375" h="8561">
                <a:moveTo>
                  <a:pt x="5188" y="1"/>
                </a:moveTo>
                <a:cubicBezTo>
                  <a:pt x="2323" y="1"/>
                  <a:pt x="0" y="1888"/>
                  <a:pt x="0" y="4218"/>
                </a:cubicBezTo>
                <a:cubicBezTo>
                  <a:pt x="0" y="5354"/>
                  <a:pt x="554" y="6384"/>
                  <a:pt x="1453" y="7143"/>
                </a:cubicBezTo>
                <a:lnTo>
                  <a:pt x="1328" y="8561"/>
                </a:lnTo>
                <a:lnTo>
                  <a:pt x="2703" y="7920"/>
                </a:lnTo>
                <a:cubicBezTo>
                  <a:pt x="3440" y="8248"/>
                  <a:pt x="4288" y="8436"/>
                  <a:pt x="5188" y="8436"/>
                </a:cubicBezTo>
                <a:cubicBezTo>
                  <a:pt x="8053" y="8436"/>
                  <a:pt x="10375" y="6548"/>
                  <a:pt x="10375" y="4218"/>
                </a:cubicBezTo>
                <a:cubicBezTo>
                  <a:pt x="10375" y="1889"/>
                  <a:pt x="8053" y="0"/>
                  <a:pt x="5188" y="1"/>
                </a:cubicBezTo>
                <a:close/>
                <a:moveTo>
                  <a:pt x="5188" y="7604"/>
                </a:moveTo>
                <a:cubicBezTo>
                  <a:pt x="4468" y="7604"/>
                  <a:pt x="3790" y="7456"/>
                  <a:pt x="3200" y="7193"/>
                </a:cubicBezTo>
                <a:lnTo>
                  <a:pt x="2100" y="7706"/>
                </a:lnTo>
                <a:lnTo>
                  <a:pt x="2200" y="6572"/>
                </a:lnTo>
                <a:cubicBezTo>
                  <a:pt x="1480" y="5963"/>
                  <a:pt x="1038" y="5139"/>
                  <a:pt x="1038" y="4230"/>
                </a:cubicBezTo>
                <a:cubicBezTo>
                  <a:pt x="1038" y="2367"/>
                  <a:pt x="2895" y="857"/>
                  <a:pt x="5188" y="857"/>
                </a:cubicBezTo>
                <a:cubicBezTo>
                  <a:pt x="7480" y="857"/>
                  <a:pt x="9338" y="2367"/>
                  <a:pt x="9338" y="4230"/>
                </a:cubicBezTo>
                <a:cubicBezTo>
                  <a:pt x="9338" y="6094"/>
                  <a:pt x="7480" y="7604"/>
                  <a:pt x="5188" y="7604"/>
                </a:cubicBezTo>
                <a:close/>
                <a:moveTo>
                  <a:pt x="2776" y="4287"/>
                </a:moveTo>
                <a:close/>
                <a:moveTo>
                  <a:pt x="2008" y="4287"/>
                </a:moveTo>
                <a:cubicBezTo>
                  <a:pt x="2008" y="4711"/>
                  <a:pt x="2352" y="5055"/>
                  <a:pt x="2776" y="5055"/>
                </a:cubicBezTo>
                <a:cubicBezTo>
                  <a:pt x="3201" y="5055"/>
                  <a:pt x="3545" y="4711"/>
                  <a:pt x="3545" y="4287"/>
                </a:cubicBezTo>
                <a:cubicBezTo>
                  <a:pt x="3545" y="3862"/>
                  <a:pt x="3201" y="3518"/>
                  <a:pt x="2776" y="3518"/>
                </a:cubicBezTo>
                <a:cubicBezTo>
                  <a:pt x="2352" y="3518"/>
                  <a:pt x="2008" y="3862"/>
                  <a:pt x="2008" y="4287"/>
                </a:cubicBezTo>
                <a:close/>
                <a:moveTo>
                  <a:pt x="5188" y="4282"/>
                </a:moveTo>
                <a:close/>
                <a:moveTo>
                  <a:pt x="4419" y="4282"/>
                </a:moveTo>
                <a:cubicBezTo>
                  <a:pt x="4419" y="4706"/>
                  <a:pt x="4763" y="5050"/>
                  <a:pt x="5188" y="5050"/>
                </a:cubicBezTo>
                <a:cubicBezTo>
                  <a:pt x="5612" y="5050"/>
                  <a:pt x="5956" y="4706"/>
                  <a:pt x="5956" y="4282"/>
                </a:cubicBezTo>
                <a:cubicBezTo>
                  <a:pt x="5956" y="3857"/>
                  <a:pt x="5612" y="3513"/>
                  <a:pt x="5188" y="3513"/>
                </a:cubicBezTo>
                <a:cubicBezTo>
                  <a:pt x="4763" y="3513"/>
                  <a:pt x="4419" y="3857"/>
                  <a:pt x="4419" y="4282"/>
                </a:cubicBezTo>
                <a:close/>
                <a:moveTo>
                  <a:pt x="7576" y="4278"/>
                </a:moveTo>
                <a:close/>
                <a:moveTo>
                  <a:pt x="6808" y="4278"/>
                </a:moveTo>
                <a:cubicBezTo>
                  <a:pt x="6808" y="4703"/>
                  <a:pt x="7152" y="5047"/>
                  <a:pt x="7576" y="5047"/>
                </a:cubicBezTo>
                <a:cubicBezTo>
                  <a:pt x="8001" y="5047"/>
                  <a:pt x="8345" y="4703"/>
                  <a:pt x="8345" y="4278"/>
                </a:cubicBezTo>
                <a:cubicBezTo>
                  <a:pt x="8345" y="3853"/>
                  <a:pt x="8001" y="3509"/>
                  <a:pt x="7576" y="3509"/>
                </a:cubicBezTo>
                <a:cubicBezTo>
                  <a:pt x="7152" y="3509"/>
                  <a:pt x="6808" y="3853"/>
                  <a:pt x="6808" y="427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43" name="Oval 44">
            <a:extLst>
              <a:ext uri="{FF2B5EF4-FFF2-40B4-BE49-F238E27FC236}">
                <a16:creationId xmlns:a16="http://schemas.microsoft.com/office/drawing/2014/main" xmlns="" id="{9EE67EED-EF67-4206-805F-1BD8AE93571D}"/>
              </a:ext>
            </a:extLst>
          </p:cNvPr>
          <p:cNvSpPr/>
          <p:nvPr/>
        </p:nvSpPr>
        <p:spPr>
          <a:xfrm>
            <a:off x="7492741" y="5070365"/>
            <a:ext cx="421047" cy="347420"/>
          </a:xfrm>
          <a:custGeom>
            <a:avLst/>
            <a:gdLst>
              <a:gd name="T0" fmla="*/ 5188 w 10375"/>
              <a:gd name="T1" fmla="*/ 1 h 8561"/>
              <a:gd name="T2" fmla="*/ 0 w 10375"/>
              <a:gd name="T3" fmla="*/ 4218 h 8561"/>
              <a:gd name="T4" fmla="*/ 1453 w 10375"/>
              <a:gd name="T5" fmla="*/ 7143 h 8561"/>
              <a:gd name="T6" fmla="*/ 1328 w 10375"/>
              <a:gd name="T7" fmla="*/ 8561 h 8561"/>
              <a:gd name="T8" fmla="*/ 2703 w 10375"/>
              <a:gd name="T9" fmla="*/ 7920 h 8561"/>
              <a:gd name="T10" fmla="*/ 5188 w 10375"/>
              <a:gd name="T11" fmla="*/ 8436 h 8561"/>
              <a:gd name="T12" fmla="*/ 10375 w 10375"/>
              <a:gd name="T13" fmla="*/ 4218 h 8561"/>
              <a:gd name="T14" fmla="*/ 5188 w 10375"/>
              <a:gd name="T15" fmla="*/ 1 h 8561"/>
              <a:gd name="T16" fmla="*/ 5188 w 10375"/>
              <a:gd name="T17" fmla="*/ 7604 h 8561"/>
              <a:gd name="T18" fmla="*/ 3200 w 10375"/>
              <a:gd name="T19" fmla="*/ 7193 h 8561"/>
              <a:gd name="T20" fmla="*/ 2100 w 10375"/>
              <a:gd name="T21" fmla="*/ 7706 h 8561"/>
              <a:gd name="T22" fmla="*/ 2200 w 10375"/>
              <a:gd name="T23" fmla="*/ 6572 h 8561"/>
              <a:gd name="T24" fmla="*/ 1038 w 10375"/>
              <a:gd name="T25" fmla="*/ 4230 h 8561"/>
              <a:gd name="T26" fmla="*/ 5188 w 10375"/>
              <a:gd name="T27" fmla="*/ 857 h 8561"/>
              <a:gd name="T28" fmla="*/ 9338 w 10375"/>
              <a:gd name="T29" fmla="*/ 4230 h 8561"/>
              <a:gd name="T30" fmla="*/ 5188 w 10375"/>
              <a:gd name="T31" fmla="*/ 7604 h 8561"/>
              <a:gd name="T32" fmla="*/ 2776 w 10375"/>
              <a:gd name="T33" fmla="*/ 4287 h 8561"/>
              <a:gd name="T34" fmla="*/ 2008 w 10375"/>
              <a:gd name="T35" fmla="*/ 4287 h 8561"/>
              <a:gd name="T36" fmla="*/ 2776 w 10375"/>
              <a:gd name="T37" fmla="*/ 5055 h 8561"/>
              <a:gd name="T38" fmla="*/ 3545 w 10375"/>
              <a:gd name="T39" fmla="*/ 4287 h 8561"/>
              <a:gd name="T40" fmla="*/ 2776 w 10375"/>
              <a:gd name="T41" fmla="*/ 3518 h 8561"/>
              <a:gd name="T42" fmla="*/ 2008 w 10375"/>
              <a:gd name="T43" fmla="*/ 4287 h 8561"/>
              <a:gd name="T44" fmla="*/ 5188 w 10375"/>
              <a:gd name="T45" fmla="*/ 4282 h 8561"/>
              <a:gd name="T46" fmla="*/ 4419 w 10375"/>
              <a:gd name="T47" fmla="*/ 4282 h 8561"/>
              <a:gd name="T48" fmla="*/ 5188 w 10375"/>
              <a:gd name="T49" fmla="*/ 5050 h 8561"/>
              <a:gd name="T50" fmla="*/ 5956 w 10375"/>
              <a:gd name="T51" fmla="*/ 4282 h 8561"/>
              <a:gd name="T52" fmla="*/ 5188 w 10375"/>
              <a:gd name="T53" fmla="*/ 3513 h 8561"/>
              <a:gd name="T54" fmla="*/ 4419 w 10375"/>
              <a:gd name="T55" fmla="*/ 4282 h 8561"/>
              <a:gd name="T56" fmla="*/ 7576 w 10375"/>
              <a:gd name="T57" fmla="*/ 4278 h 8561"/>
              <a:gd name="T58" fmla="*/ 6808 w 10375"/>
              <a:gd name="T59" fmla="*/ 4278 h 8561"/>
              <a:gd name="T60" fmla="*/ 7576 w 10375"/>
              <a:gd name="T61" fmla="*/ 5047 h 8561"/>
              <a:gd name="T62" fmla="*/ 8345 w 10375"/>
              <a:gd name="T63" fmla="*/ 4278 h 8561"/>
              <a:gd name="T64" fmla="*/ 7576 w 10375"/>
              <a:gd name="T65" fmla="*/ 3509 h 8561"/>
              <a:gd name="T66" fmla="*/ 6808 w 10375"/>
              <a:gd name="T67" fmla="*/ 4278 h 8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375" h="8561">
                <a:moveTo>
                  <a:pt x="5188" y="1"/>
                </a:moveTo>
                <a:cubicBezTo>
                  <a:pt x="2323" y="1"/>
                  <a:pt x="0" y="1888"/>
                  <a:pt x="0" y="4218"/>
                </a:cubicBezTo>
                <a:cubicBezTo>
                  <a:pt x="0" y="5354"/>
                  <a:pt x="554" y="6384"/>
                  <a:pt x="1453" y="7143"/>
                </a:cubicBezTo>
                <a:lnTo>
                  <a:pt x="1328" y="8561"/>
                </a:lnTo>
                <a:lnTo>
                  <a:pt x="2703" y="7920"/>
                </a:lnTo>
                <a:cubicBezTo>
                  <a:pt x="3440" y="8248"/>
                  <a:pt x="4288" y="8436"/>
                  <a:pt x="5188" y="8436"/>
                </a:cubicBezTo>
                <a:cubicBezTo>
                  <a:pt x="8053" y="8436"/>
                  <a:pt x="10375" y="6548"/>
                  <a:pt x="10375" y="4218"/>
                </a:cubicBezTo>
                <a:cubicBezTo>
                  <a:pt x="10375" y="1889"/>
                  <a:pt x="8053" y="0"/>
                  <a:pt x="5188" y="1"/>
                </a:cubicBezTo>
                <a:close/>
                <a:moveTo>
                  <a:pt x="5188" y="7604"/>
                </a:moveTo>
                <a:cubicBezTo>
                  <a:pt x="4468" y="7604"/>
                  <a:pt x="3790" y="7456"/>
                  <a:pt x="3200" y="7193"/>
                </a:cubicBezTo>
                <a:lnTo>
                  <a:pt x="2100" y="7706"/>
                </a:lnTo>
                <a:lnTo>
                  <a:pt x="2200" y="6572"/>
                </a:lnTo>
                <a:cubicBezTo>
                  <a:pt x="1480" y="5963"/>
                  <a:pt x="1038" y="5139"/>
                  <a:pt x="1038" y="4230"/>
                </a:cubicBezTo>
                <a:cubicBezTo>
                  <a:pt x="1038" y="2367"/>
                  <a:pt x="2895" y="857"/>
                  <a:pt x="5188" y="857"/>
                </a:cubicBezTo>
                <a:cubicBezTo>
                  <a:pt x="7480" y="857"/>
                  <a:pt x="9338" y="2367"/>
                  <a:pt x="9338" y="4230"/>
                </a:cubicBezTo>
                <a:cubicBezTo>
                  <a:pt x="9338" y="6094"/>
                  <a:pt x="7480" y="7604"/>
                  <a:pt x="5188" y="7604"/>
                </a:cubicBezTo>
                <a:close/>
                <a:moveTo>
                  <a:pt x="2776" y="4287"/>
                </a:moveTo>
                <a:close/>
                <a:moveTo>
                  <a:pt x="2008" y="4287"/>
                </a:moveTo>
                <a:cubicBezTo>
                  <a:pt x="2008" y="4711"/>
                  <a:pt x="2352" y="5055"/>
                  <a:pt x="2776" y="5055"/>
                </a:cubicBezTo>
                <a:cubicBezTo>
                  <a:pt x="3201" y="5055"/>
                  <a:pt x="3545" y="4711"/>
                  <a:pt x="3545" y="4287"/>
                </a:cubicBezTo>
                <a:cubicBezTo>
                  <a:pt x="3545" y="3862"/>
                  <a:pt x="3201" y="3518"/>
                  <a:pt x="2776" y="3518"/>
                </a:cubicBezTo>
                <a:cubicBezTo>
                  <a:pt x="2352" y="3518"/>
                  <a:pt x="2008" y="3862"/>
                  <a:pt x="2008" y="4287"/>
                </a:cubicBezTo>
                <a:close/>
                <a:moveTo>
                  <a:pt x="5188" y="4282"/>
                </a:moveTo>
                <a:close/>
                <a:moveTo>
                  <a:pt x="4419" y="4282"/>
                </a:moveTo>
                <a:cubicBezTo>
                  <a:pt x="4419" y="4706"/>
                  <a:pt x="4763" y="5050"/>
                  <a:pt x="5188" y="5050"/>
                </a:cubicBezTo>
                <a:cubicBezTo>
                  <a:pt x="5612" y="5050"/>
                  <a:pt x="5956" y="4706"/>
                  <a:pt x="5956" y="4282"/>
                </a:cubicBezTo>
                <a:cubicBezTo>
                  <a:pt x="5956" y="3857"/>
                  <a:pt x="5612" y="3513"/>
                  <a:pt x="5188" y="3513"/>
                </a:cubicBezTo>
                <a:cubicBezTo>
                  <a:pt x="4763" y="3513"/>
                  <a:pt x="4419" y="3857"/>
                  <a:pt x="4419" y="4282"/>
                </a:cubicBezTo>
                <a:close/>
                <a:moveTo>
                  <a:pt x="7576" y="4278"/>
                </a:moveTo>
                <a:close/>
                <a:moveTo>
                  <a:pt x="6808" y="4278"/>
                </a:moveTo>
                <a:cubicBezTo>
                  <a:pt x="6808" y="4703"/>
                  <a:pt x="7152" y="5047"/>
                  <a:pt x="7576" y="5047"/>
                </a:cubicBezTo>
                <a:cubicBezTo>
                  <a:pt x="8001" y="5047"/>
                  <a:pt x="8345" y="4703"/>
                  <a:pt x="8345" y="4278"/>
                </a:cubicBezTo>
                <a:cubicBezTo>
                  <a:pt x="8345" y="3853"/>
                  <a:pt x="8001" y="3509"/>
                  <a:pt x="7576" y="3509"/>
                </a:cubicBezTo>
                <a:cubicBezTo>
                  <a:pt x="7152" y="3509"/>
                  <a:pt x="6808" y="3853"/>
                  <a:pt x="6808" y="427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4" name="矩形 3">
            <a:extLst>
              <a:ext uri="{FF2B5EF4-FFF2-40B4-BE49-F238E27FC236}">
                <a16:creationId xmlns:a16="http://schemas.microsoft.com/office/drawing/2014/main" xmlns="" id="{F7F16290-8BD7-4885-9727-E1053BE50840}"/>
              </a:ext>
            </a:extLst>
          </p:cNvPr>
          <p:cNvSpPr/>
          <p:nvPr/>
        </p:nvSpPr>
        <p:spPr>
          <a:xfrm>
            <a:off x="1547073" y="1548969"/>
            <a:ext cx="2423740" cy="419089"/>
          </a:xfrm>
          <a:prstGeom prst="rect">
            <a:avLst/>
          </a:prstGeom>
        </p:spPr>
        <p:txBody>
          <a:bodyPr wrap="none" lIns="0" tIns="0" rIns="0" bIns="0">
            <a:spAutoFit/>
          </a:bodyPr>
          <a:lstStyle/>
          <a:p>
            <a:pPr>
              <a:lnSpc>
                <a:spcPct val="120000"/>
              </a:lnSpc>
            </a:pPr>
            <a:r>
              <a:rPr lang="zh-CN" altLang="en-US" sz="2400" dirty="0">
                <a:gradFill>
                  <a:gsLst>
                    <a:gs pos="20000">
                      <a:schemeClr val="accent1"/>
                    </a:gs>
                    <a:gs pos="100000">
                      <a:schemeClr val="accent2"/>
                    </a:gs>
                  </a:gsLst>
                  <a:lin ang="5400000" scaled="1"/>
                </a:gradFill>
                <a:cs typeface="+mn-ea"/>
                <a:sym typeface="+mn-lt"/>
              </a:rPr>
              <a:t>单击此处输入标题</a:t>
            </a:r>
            <a:endParaRPr lang="en-US" altLang="zh-CN" sz="2400" dirty="0">
              <a:gradFill>
                <a:gsLst>
                  <a:gs pos="20000">
                    <a:schemeClr val="accent1"/>
                  </a:gs>
                  <a:gs pos="100000">
                    <a:schemeClr val="accent2"/>
                  </a:gs>
                </a:gsLst>
                <a:lin ang="5400000" scaled="1"/>
              </a:gradFill>
              <a:cs typeface="+mn-ea"/>
              <a:sym typeface="+mn-lt"/>
            </a:endParaRPr>
          </a:p>
        </p:txBody>
      </p:sp>
      <p:sp>
        <p:nvSpPr>
          <p:cNvPr id="6" name="矩形 5">
            <a:extLst>
              <a:ext uri="{FF2B5EF4-FFF2-40B4-BE49-F238E27FC236}">
                <a16:creationId xmlns:a16="http://schemas.microsoft.com/office/drawing/2014/main" xmlns="" id="{32B5F6BD-DCC0-4742-9FFC-AA7976C46016}"/>
              </a:ext>
            </a:extLst>
          </p:cNvPr>
          <p:cNvSpPr/>
          <p:nvPr/>
        </p:nvSpPr>
        <p:spPr>
          <a:xfrm>
            <a:off x="8221187" y="1548969"/>
            <a:ext cx="2423740" cy="419089"/>
          </a:xfrm>
          <a:prstGeom prst="rect">
            <a:avLst/>
          </a:prstGeom>
        </p:spPr>
        <p:txBody>
          <a:bodyPr wrap="none" lIns="0" tIns="0" rIns="0" bIns="0">
            <a:spAutoFit/>
          </a:bodyPr>
          <a:lstStyle/>
          <a:p>
            <a:pPr>
              <a:lnSpc>
                <a:spcPct val="120000"/>
              </a:lnSpc>
            </a:pPr>
            <a:r>
              <a:rPr lang="zh-CN" altLang="en-US" sz="2400" dirty="0">
                <a:gradFill>
                  <a:gsLst>
                    <a:gs pos="20000">
                      <a:schemeClr val="accent1"/>
                    </a:gs>
                    <a:gs pos="100000">
                      <a:schemeClr val="accent2"/>
                    </a:gs>
                  </a:gsLst>
                  <a:lin ang="5400000" scaled="1"/>
                </a:gradFill>
                <a:cs typeface="+mn-ea"/>
                <a:sym typeface="+mn-lt"/>
              </a:rPr>
              <a:t>单击此处输入标题</a:t>
            </a:r>
            <a:endParaRPr lang="en-US" altLang="zh-CN" sz="2400" dirty="0">
              <a:gradFill>
                <a:gsLst>
                  <a:gs pos="20000">
                    <a:schemeClr val="accent1"/>
                  </a:gs>
                  <a:gs pos="100000">
                    <a:schemeClr val="accent2"/>
                  </a:gs>
                </a:gsLst>
                <a:lin ang="5400000" scaled="1"/>
              </a:gradFill>
              <a:cs typeface="+mn-ea"/>
              <a:sym typeface="+mn-lt"/>
            </a:endParaRPr>
          </a:p>
        </p:txBody>
      </p:sp>
      <p:sp>
        <p:nvSpPr>
          <p:cNvPr id="28" name="矩形 27">
            <a:extLst>
              <a:ext uri="{FF2B5EF4-FFF2-40B4-BE49-F238E27FC236}">
                <a16:creationId xmlns:a16="http://schemas.microsoft.com/office/drawing/2014/main" xmlns="" id="{E41B3596-31AC-4DE7-9B55-01F0B399F3C8}"/>
              </a:ext>
            </a:extLst>
          </p:cNvPr>
          <p:cNvSpPr/>
          <p:nvPr/>
        </p:nvSpPr>
        <p:spPr>
          <a:xfrm>
            <a:off x="1004557" y="3095580"/>
            <a:ext cx="2423740" cy="419089"/>
          </a:xfrm>
          <a:prstGeom prst="rect">
            <a:avLst/>
          </a:prstGeom>
        </p:spPr>
        <p:txBody>
          <a:bodyPr wrap="none" lIns="0" tIns="0" rIns="0" bIns="0">
            <a:spAutoFit/>
          </a:bodyPr>
          <a:lstStyle/>
          <a:p>
            <a:pPr>
              <a:lnSpc>
                <a:spcPct val="120000"/>
              </a:lnSpc>
            </a:pPr>
            <a:r>
              <a:rPr lang="zh-CN" altLang="en-US" sz="2400" dirty="0">
                <a:gradFill>
                  <a:gsLst>
                    <a:gs pos="20000">
                      <a:schemeClr val="accent1"/>
                    </a:gs>
                    <a:gs pos="100000">
                      <a:schemeClr val="accent2"/>
                    </a:gs>
                  </a:gsLst>
                  <a:lin ang="5400000" scaled="1"/>
                </a:gradFill>
                <a:cs typeface="+mn-ea"/>
                <a:sym typeface="+mn-lt"/>
              </a:rPr>
              <a:t>单击此处输入标题</a:t>
            </a:r>
            <a:endParaRPr lang="en-US" altLang="zh-CN" sz="2400" dirty="0">
              <a:gradFill>
                <a:gsLst>
                  <a:gs pos="20000">
                    <a:schemeClr val="accent1"/>
                  </a:gs>
                  <a:gs pos="100000">
                    <a:schemeClr val="accent2"/>
                  </a:gs>
                </a:gsLst>
                <a:lin ang="5400000" scaled="1"/>
              </a:gradFill>
              <a:cs typeface="+mn-ea"/>
              <a:sym typeface="+mn-lt"/>
            </a:endParaRPr>
          </a:p>
        </p:txBody>
      </p:sp>
      <p:sp>
        <p:nvSpPr>
          <p:cNvPr id="30" name="矩形 29">
            <a:extLst>
              <a:ext uri="{FF2B5EF4-FFF2-40B4-BE49-F238E27FC236}">
                <a16:creationId xmlns:a16="http://schemas.microsoft.com/office/drawing/2014/main" xmlns="" id="{6DA3801B-E9E0-4BF7-83AB-B747A5676B51}"/>
              </a:ext>
            </a:extLst>
          </p:cNvPr>
          <p:cNvSpPr/>
          <p:nvPr/>
        </p:nvSpPr>
        <p:spPr>
          <a:xfrm>
            <a:off x="1547073" y="4642191"/>
            <a:ext cx="2423740" cy="419089"/>
          </a:xfrm>
          <a:prstGeom prst="rect">
            <a:avLst/>
          </a:prstGeom>
        </p:spPr>
        <p:txBody>
          <a:bodyPr wrap="none" lIns="0" tIns="0" rIns="0" bIns="0">
            <a:spAutoFit/>
          </a:bodyPr>
          <a:lstStyle/>
          <a:p>
            <a:pPr>
              <a:lnSpc>
                <a:spcPct val="120000"/>
              </a:lnSpc>
            </a:pPr>
            <a:r>
              <a:rPr lang="zh-CN" altLang="en-US" sz="2400" dirty="0">
                <a:gradFill>
                  <a:gsLst>
                    <a:gs pos="20000">
                      <a:schemeClr val="accent1"/>
                    </a:gs>
                    <a:gs pos="100000">
                      <a:schemeClr val="accent2"/>
                    </a:gs>
                  </a:gsLst>
                  <a:lin ang="5400000" scaled="1"/>
                </a:gradFill>
                <a:cs typeface="+mn-ea"/>
                <a:sym typeface="+mn-lt"/>
              </a:rPr>
              <a:t>单击此处输入标题</a:t>
            </a:r>
            <a:endParaRPr lang="en-US" altLang="zh-CN" sz="2400" dirty="0">
              <a:gradFill>
                <a:gsLst>
                  <a:gs pos="20000">
                    <a:schemeClr val="accent1"/>
                  </a:gs>
                  <a:gs pos="100000">
                    <a:schemeClr val="accent2"/>
                  </a:gs>
                </a:gsLst>
                <a:lin ang="5400000" scaled="1"/>
              </a:gradFill>
              <a:cs typeface="+mn-ea"/>
              <a:sym typeface="+mn-lt"/>
            </a:endParaRPr>
          </a:p>
        </p:txBody>
      </p:sp>
      <p:sp>
        <p:nvSpPr>
          <p:cNvPr id="32" name="矩形 31">
            <a:extLst>
              <a:ext uri="{FF2B5EF4-FFF2-40B4-BE49-F238E27FC236}">
                <a16:creationId xmlns:a16="http://schemas.microsoft.com/office/drawing/2014/main" xmlns="" id="{C9BA30D6-4782-46C6-B5BE-F73D4433ED3E}"/>
              </a:ext>
            </a:extLst>
          </p:cNvPr>
          <p:cNvSpPr/>
          <p:nvPr/>
        </p:nvSpPr>
        <p:spPr>
          <a:xfrm>
            <a:off x="8679978" y="3009911"/>
            <a:ext cx="2423740" cy="419089"/>
          </a:xfrm>
          <a:prstGeom prst="rect">
            <a:avLst/>
          </a:prstGeom>
        </p:spPr>
        <p:txBody>
          <a:bodyPr wrap="none" lIns="0" tIns="0" rIns="0" bIns="0">
            <a:spAutoFit/>
          </a:bodyPr>
          <a:lstStyle/>
          <a:p>
            <a:pPr>
              <a:lnSpc>
                <a:spcPct val="120000"/>
              </a:lnSpc>
            </a:pPr>
            <a:r>
              <a:rPr lang="zh-CN" altLang="en-US" sz="2400" dirty="0">
                <a:gradFill>
                  <a:gsLst>
                    <a:gs pos="20000">
                      <a:schemeClr val="accent1"/>
                    </a:gs>
                    <a:gs pos="100000">
                      <a:schemeClr val="accent2"/>
                    </a:gs>
                  </a:gsLst>
                  <a:lin ang="5400000" scaled="1"/>
                </a:gradFill>
                <a:cs typeface="+mn-ea"/>
                <a:sym typeface="+mn-lt"/>
              </a:rPr>
              <a:t>单击此处输入标题</a:t>
            </a:r>
            <a:endParaRPr lang="en-US" altLang="zh-CN" sz="2400" dirty="0">
              <a:gradFill>
                <a:gsLst>
                  <a:gs pos="20000">
                    <a:schemeClr val="accent1"/>
                  </a:gs>
                  <a:gs pos="100000">
                    <a:schemeClr val="accent2"/>
                  </a:gs>
                </a:gsLst>
                <a:lin ang="5400000" scaled="1"/>
              </a:gradFill>
              <a:cs typeface="+mn-ea"/>
              <a:sym typeface="+mn-lt"/>
            </a:endParaRPr>
          </a:p>
        </p:txBody>
      </p:sp>
      <p:sp>
        <p:nvSpPr>
          <p:cNvPr id="34" name="矩形 33">
            <a:extLst>
              <a:ext uri="{FF2B5EF4-FFF2-40B4-BE49-F238E27FC236}">
                <a16:creationId xmlns:a16="http://schemas.microsoft.com/office/drawing/2014/main" xmlns="" id="{091ED471-1F29-499B-B215-BB394EF95722}"/>
              </a:ext>
            </a:extLst>
          </p:cNvPr>
          <p:cNvSpPr/>
          <p:nvPr/>
        </p:nvSpPr>
        <p:spPr>
          <a:xfrm>
            <a:off x="8241070" y="4642191"/>
            <a:ext cx="2423740" cy="419089"/>
          </a:xfrm>
          <a:prstGeom prst="rect">
            <a:avLst/>
          </a:prstGeom>
        </p:spPr>
        <p:txBody>
          <a:bodyPr wrap="none" lIns="0" tIns="0" rIns="0" bIns="0">
            <a:spAutoFit/>
          </a:bodyPr>
          <a:lstStyle/>
          <a:p>
            <a:pPr>
              <a:lnSpc>
                <a:spcPct val="120000"/>
              </a:lnSpc>
            </a:pPr>
            <a:r>
              <a:rPr lang="zh-CN" altLang="en-US" sz="2400" dirty="0">
                <a:gradFill>
                  <a:gsLst>
                    <a:gs pos="20000">
                      <a:schemeClr val="accent1"/>
                    </a:gs>
                    <a:gs pos="100000">
                      <a:schemeClr val="accent2"/>
                    </a:gs>
                  </a:gsLst>
                  <a:lin ang="5400000" scaled="1"/>
                </a:gradFill>
                <a:cs typeface="+mn-ea"/>
                <a:sym typeface="+mn-lt"/>
              </a:rPr>
              <a:t>单击此处输入标题</a:t>
            </a:r>
            <a:endParaRPr lang="en-US" altLang="zh-CN" sz="2400" dirty="0">
              <a:gradFill>
                <a:gsLst>
                  <a:gs pos="20000">
                    <a:schemeClr val="accent1"/>
                  </a:gs>
                  <a:gs pos="100000">
                    <a:schemeClr val="accent2"/>
                  </a:gs>
                </a:gsLst>
                <a:lin ang="5400000" scaled="1"/>
              </a:gradFill>
              <a:cs typeface="+mn-ea"/>
              <a:sym typeface="+mn-lt"/>
            </a:endParaRPr>
          </a:p>
        </p:txBody>
      </p:sp>
      <p:sp>
        <p:nvSpPr>
          <p:cNvPr id="8" name="iṡļíḑè">
            <a:extLst>
              <a:ext uri="{FF2B5EF4-FFF2-40B4-BE49-F238E27FC236}">
                <a16:creationId xmlns:a16="http://schemas.microsoft.com/office/drawing/2014/main" xmlns="" id="{4C68AC1B-A349-433B-9B32-544BFB509F9F}"/>
              </a:ext>
            </a:extLst>
          </p:cNvPr>
          <p:cNvSpPr txBox="1"/>
          <p:nvPr/>
        </p:nvSpPr>
        <p:spPr>
          <a:xfrm>
            <a:off x="1547073" y="2006484"/>
            <a:ext cx="2390641" cy="645048"/>
          </a:xfrm>
          <a:prstGeom prst="rect">
            <a:avLst/>
          </a:prstGeom>
          <a:noFill/>
        </p:spPr>
        <p:txBody>
          <a:bodyPr wrap="square" lIns="0" tIns="0" rIns="0" bIns="0" rtlCol="0">
            <a:spAutoFit/>
          </a:bodyPr>
          <a:lstStyle/>
          <a:p>
            <a:pPr>
              <a:lnSpc>
                <a:spcPct val="120000"/>
              </a:lnSpc>
            </a:pPr>
            <a:r>
              <a:rPr lang="zh-CN" altLang="en-US" dirty="0">
                <a:solidFill>
                  <a:schemeClr val="tx1">
                    <a:lumMod val="65000"/>
                    <a:lumOff val="35000"/>
                  </a:schemeClr>
                </a:solidFill>
                <a:cs typeface="+mn-ea"/>
                <a:sym typeface="+mn-lt"/>
              </a:rPr>
              <a:t>单击此处添加内容</a:t>
            </a:r>
            <a:endParaRPr lang="en-US" altLang="zh-CN" dirty="0">
              <a:solidFill>
                <a:schemeClr val="tx1">
                  <a:lumMod val="65000"/>
                  <a:lumOff val="35000"/>
                </a:schemeClr>
              </a:solidFill>
              <a:cs typeface="+mn-ea"/>
              <a:sym typeface="+mn-lt"/>
            </a:endParaRPr>
          </a:p>
          <a:p>
            <a:pPr>
              <a:lnSpc>
                <a:spcPct val="120000"/>
              </a:lnSpc>
            </a:pPr>
            <a:r>
              <a:rPr lang="zh-CN" altLang="en-US" dirty="0">
                <a:solidFill>
                  <a:schemeClr val="tx1">
                    <a:lumMod val="65000"/>
                    <a:lumOff val="35000"/>
                  </a:schemeClr>
                </a:solidFill>
                <a:cs typeface="+mn-ea"/>
                <a:sym typeface="+mn-lt"/>
              </a:rPr>
              <a:t>单击此处添加内容</a:t>
            </a:r>
            <a:endParaRPr lang="en-US" altLang="zh-CN" dirty="0">
              <a:solidFill>
                <a:schemeClr val="tx1">
                  <a:lumMod val="65000"/>
                  <a:lumOff val="35000"/>
                </a:schemeClr>
              </a:solidFill>
              <a:cs typeface="+mn-ea"/>
              <a:sym typeface="+mn-lt"/>
            </a:endParaRPr>
          </a:p>
        </p:txBody>
      </p:sp>
      <p:sp>
        <p:nvSpPr>
          <p:cNvPr id="26" name="iṡļíḑè">
            <a:extLst>
              <a:ext uri="{FF2B5EF4-FFF2-40B4-BE49-F238E27FC236}">
                <a16:creationId xmlns:a16="http://schemas.microsoft.com/office/drawing/2014/main" xmlns="" id="{8D4A7447-AEA8-4FE2-80C5-2574D9C2E86B}"/>
              </a:ext>
            </a:extLst>
          </p:cNvPr>
          <p:cNvSpPr txBox="1"/>
          <p:nvPr/>
        </p:nvSpPr>
        <p:spPr>
          <a:xfrm>
            <a:off x="1004557" y="3553095"/>
            <a:ext cx="2390641" cy="645048"/>
          </a:xfrm>
          <a:prstGeom prst="rect">
            <a:avLst/>
          </a:prstGeom>
          <a:noFill/>
        </p:spPr>
        <p:txBody>
          <a:bodyPr wrap="square" lIns="0" tIns="0" rIns="0" bIns="0" rtlCol="0">
            <a:spAutoFit/>
          </a:bodyPr>
          <a:lstStyle/>
          <a:p>
            <a:pPr>
              <a:lnSpc>
                <a:spcPct val="120000"/>
              </a:lnSpc>
            </a:pPr>
            <a:r>
              <a:rPr lang="zh-CN" altLang="en-US" dirty="0">
                <a:solidFill>
                  <a:schemeClr val="tx1">
                    <a:lumMod val="65000"/>
                    <a:lumOff val="35000"/>
                  </a:schemeClr>
                </a:solidFill>
                <a:cs typeface="+mn-ea"/>
                <a:sym typeface="+mn-lt"/>
              </a:rPr>
              <a:t>单击此处添加内容</a:t>
            </a:r>
            <a:endParaRPr lang="en-US" altLang="zh-CN" dirty="0">
              <a:solidFill>
                <a:schemeClr val="tx1">
                  <a:lumMod val="65000"/>
                  <a:lumOff val="35000"/>
                </a:schemeClr>
              </a:solidFill>
              <a:cs typeface="+mn-ea"/>
              <a:sym typeface="+mn-lt"/>
            </a:endParaRPr>
          </a:p>
          <a:p>
            <a:pPr>
              <a:lnSpc>
                <a:spcPct val="120000"/>
              </a:lnSpc>
            </a:pPr>
            <a:r>
              <a:rPr lang="zh-CN" altLang="en-US" dirty="0">
                <a:solidFill>
                  <a:schemeClr val="tx1">
                    <a:lumMod val="65000"/>
                    <a:lumOff val="35000"/>
                  </a:schemeClr>
                </a:solidFill>
                <a:cs typeface="+mn-ea"/>
                <a:sym typeface="+mn-lt"/>
              </a:rPr>
              <a:t>单击此处添加内容</a:t>
            </a:r>
            <a:endParaRPr lang="en-US" altLang="zh-CN" dirty="0">
              <a:solidFill>
                <a:schemeClr val="tx1">
                  <a:lumMod val="65000"/>
                  <a:lumOff val="35000"/>
                </a:schemeClr>
              </a:solidFill>
              <a:cs typeface="+mn-ea"/>
              <a:sym typeface="+mn-lt"/>
            </a:endParaRPr>
          </a:p>
        </p:txBody>
      </p:sp>
      <p:sp>
        <p:nvSpPr>
          <p:cNvPr id="33" name="iṡļíḑè">
            <a:extLst>
              <a:ext uri="{FF2B5EF4-FFF2-40B4-BE49-F238E27FC236}">
                <a16:creationId xmlns:a16="http://schemas.microsoft.com/office/drawing/2014/main" xmlns="" id="{994A0CD6-732E-4D69-B169-5AC9CC2F8886}"/>
              </a:ext>
            </a:extLst>
          </p:cNvPr>
          <p:cNvSpPr txBox="1"/>
          <p:nvPr/>
        </p:nvSpPr>
        <p:spPr>
          <a:xfrm>
            <a:off x="1547073" y="5099553"/>
            <a:ext cx="2390641" cy="645048"/>
          </a:xfrm>
          <a:prstGeom prst="rect">
            <a:avLst/>
          </a:prstGeom>
          <a:noFill/>
        </p:spPr>
        <p:txBody>
          <a:bodyPr wrap="square" lIns="0" tIns="0" rIns="0" bIns="0" rtlCol="0">
            <a:spAutoFit/>
          </a:bodyPr>
          <a:lstStyle/>
          <a:p>
            <a:pPr>
              <a:lnSpc>
                <a:spcPct val="120000"/>
              </a:lnSpc>
            </a:pPr>
            <a:r>
              <a:rPr lang="zh-CN" altLang="en-US" dirty="0">
                <a:solidFill>
                  <a:schemeClr val="tx1">
                    <a:lumMod val="65000"/>
                    <a:lumOff val="35000"/>
                  </a:schemeClr>
                </a:solidFill>
                <a:cs typeface="+mn-ea"/>
                <a:sym typeface="+mn-lt"/>
              </a:rPr>
              <a:t>单击此处添加内容</a:t>
            </a:r>
            <a:endParaRPr lang="en-US" altLang="zh-CN" dirty="0">
              <a:solidFill>
                <a:schemeClr val="tx1">
                  <a:lumMod val="65000"/>
                  <a:lumOff val="35000"/>
                </a:schemeClr>
              </a:solidFill>
              <a:cs typeface="+mn-ea"/>
              <a:sym typeface="+mn-lt"/>
            </a:endParaRPr>
          </a:p>
          <a:p>
            <a:pPr>
              <a:lnSpc>
                <a:spcPct val="120000"/>
              </a:lnSpc>
            </a:pPr>
            <a:r>
              <a:rPr lang="zh-CN" altLang="en-US" dirty="0">
                <a:solidFill>
                  <a:schemeClr val="tx1">
                    <a:lumMod val="65000"/>
                    <a:lumOff val="35000"/>
                  </a:schemeClr>
                </a:solidFill>
                <a:cs typeface="+mn-ea"/>
                <a:sym typeface="+mn-lt"/>
              </a:rPr>
              <a:t>单击此处添加内容</a:t>
            </a:r>
            <a:endParaRPr lang="en-US" altLang="zh-CN" dirty="0">
              <a:solidFill>
                <a:schemeClr val="tx1">
                  <a:lumMod val="65000"/>
                  <a:lumOff val="35000"/>
                </a:schemeClr>
              </a:solidFill>
              <a:cs typeface="+mn-ea"/>
              <a:sym typeface="+mn-lt"/>
            </a:endParaRPr>
          </a:p>
        </p:txBody>
      </p:sp>
      <p:sp>
        <p:nvSpPr>
          <p:cNvPr id="35" name="iṡļíḑè">
            <a:extLst>
              <a:ext uri="{FF2B5EF4-FFF2-40B4-BE49-F238E27FC236}">
                <a16:creationId xmlns:a16="http://schemas.microsoft.com/office/drawing/2014/main" xmlns="" id="{5D2B0CEC-3114-4A1B-93BC-195F9859621A}"/>
              </a:ext>
            </a:extLst>
          </p:cNvPr>
          <p:cNvSpPr txBox="1"/>
          <p:nvPr/>
        </p:nvSpPr>
        <p:spPr>
          <a:xfrm>
            <a:off x="8254286" y="2006484"/>
            <a:ext cx="2390641" cy="645048"/>
          </a:xfrm>
          <a:prstGeom prst="rect">
            <a:avLst/>
          </a:prstGeom>
          <a:noFill/>
        </p:spPr>
        <p:txBody>
          <a:bodyPr wrap="square" lIns="0" tIns="0" rIns="0" bIns="0" rtlCol="0">
            <a:spAutoFit/>
          </a:bodyPr>
          <a:lstStyle/>
          <a:p>
            <a:pPr algn="r">
              <a:lnSpc>
                <a:spcPct val="120000"/>
              </a:lnSpc>
            </a:pPr>
            <a:r>
              <a:rPr lang="zh-CN" altLang="en-US" dirty="0">
                <a:solidFill>
                  <a:schemeClr val="tx1">
                    <a:lumMod val="65000"/>
                    <a:lumOff val="35000"/>
                  </a:schemeClr>
                </a:solidFill>
                <a:cs typeface="+mn-ea"/>
                <a:sym typeface="+mn-lt"/>
              </a:rPr>
              <a:t>单击此处添加内容</a:t>
            </a:r>
            <a:endParaRPr lang="en-US" altLang="zh-CN" dirty="0">
              <a:solidFill>
                <a:schemeClr val="tx1">
                  <a:lumMod val="65000"/>
                  <a:lumOff val="35000"/>
                </a:schemeClr>
              </a:solidFill>
              <a:cs typeface="+mn-ea"/>
              <a:sym typeface="+mn-lt"/>
            </a:endParaRPr>
          </a:p>
          <a:p>
            <a:pPr algn="r">
              <a:lnSpc>
                <a:spcPct val="120000"/>
              </a:lnSpc>
            </a:pPr>
            <a:r>
              <a:rPr lang="zh-CN" altLang="en-US" dirty="0">
                <a:solidFill>
                  <a:schemeClr val="tx1">
                    <a:lumMod val="65000"/>
                    <a:lumOff val="35000"/>
                  </a:schemeClr>
                </a:solidFill>
                <a:cs typeface="+mn-ea"/>
                <a:sym typeface="+mn-lt"/>
              </a:rPr>
              <a:t>单击此处添加内容</a:t>
            </a:r>
            <a:endParaRPr lang="en-US" altLang="zh-CN" dirty="0">
              <a:solidFill>
                <a:schemeClr val="tx1">
                  <a:lumMod val="65000"/>
                  <a:lumOff val="35000"/>
                </a:schemeClr>
              </a:solidFill>
              <a:cs typeface="+mn-ea"/>
              <a:sym typeface="+mn-lt"/>
            </a:endParaRPr>
          </a:p>
        </p:txBody>
      </p:sp>
      <p:sp>
        <p:nvSpPr>
          <p:cNvPr id="36" name="iṡļíḑè">
            <a:extLst>
              <a:ext uri="{FF2B5EF4-FFF2-40B4-BE49-F238E27FC236}">
                <a16:creationId xmlns:a16="http://schemas.microsoft.com/office/drawing/2014/main" xmlns="" id="{1531EA00-4819-4C12-827C-7A3AB9B8604D}"/>
              </a:ext>
            </a:extLst>
          </p:cNvPr>
          <p:cNvSpPr txBox="1"/>
          <p:nvPr/>
        </p:nvSpPr>
        <p:spPr>
          <a:xfrm>
            <a:off x="8713077" y="3553095"/>
            <a:ext cx="2390641" cy="645048"/>
          </a:xfrm>
          <a:prstGeom prst="rect">
            <a:avLst/>
          </a:prstGeom>
          <a:noFill/>
        </p:spPr>
        <p:txBody>
          <a:bodyPr wrap="square" lIns="0" tIns="0" rIns="0" bIns="0" rtlCol="0">
            <a:spAutoFit/>
          </a:bodyPr>
          <a:lstStyle/>
          <a:p>
            <a:pPr algn="r">
              <a:lnSpc>
                <a:spcPct val="120000"/>
              </a:lnSpc>
            </a:pPr>
            <a:r>
              <a:rPr lang="zh-CN" altLang="en-US" dirty="0">
                <a:solidFill>
                  <a:schemeClr val="tx1">
                    <a:lumMod val="65000"/>
                    <a:lumOff val="35000"/>
                  </a:schemeClr>
                </a:solidFill>
                <a:cs typeface="+mn-ea"/>
                <a:sym typeface="+mn-lt"/>
              </a:rPr>
              <a:t>单击此处添加内容</a:t>
            </a:r>
            <a:endParaRPr lang="en-US" altLang="zh-CN" dirty="0">
              <a:solidFill>
                <a:schemeClr val="tx1">
                  <a:lumMod val="65000"/>
                  <a:lumOff val="35000"/>
                </a:schemeClr>
              </a:solidFill>
              <a:cs typeface="+mn-ea"/>
              <a:sym typeface="+mn-lt"/>
            </a:endParaRPr>
          </a:p>
          <a:p>
            <a:pPr algn="r">
              <a:lnSpc>
                <a:spcPct val="120000"/>
              </a:lnSpc>
            </a:pPr>
            <a:r>
              <a:rPr lang="zh-CN" altLang="en-US" dirty="0">
                <a:solidFill>
                  <a:schemeClr val="tx1">
                    <a:lumMod val="65000"/>
                    <a:lumOff val="35000"/>
                  </a:schemeClr>
                </a:solidFill>
                <a:cs typeface="+mn-ea"/>
                <a:sym typeface="+mn-lt"/>
              </a:rPr>
              <a:t>单击此处添加内容</a:t>
            </a:r>
            <a:endParaRPr lang="en-US" altLang="zh-CN" dirty="0">
              <a:solidFill>
                <a:schemeClr val="tx1">
                  <a:lumMod val="65000"/>
                  <a:lumOff val="35000"/>
                </a:schemeClr>
              </a:solidFill>
              <a:cs typeface="+mn-ea"/>
              <a:sym typeface="+mn-lt"/>
            </a:endParaRPr>
          </a:p>
        </p:txBody>
      </p:sp>
      <p:sp>
        <p:nvSpPr>
          <p:cNvPr id="37" name="iṡļíḑè">
            <a:extLst>
              <a:ext uri="{FF2B5EF4-FFF2-40B4-BE49-F238E27FC236}">
                <a16:creationId xmlns:a16="http://schemas.microsoft.com/office/drawing/2014/main" xmlns="" id="{DC31A168-EE45-4A1F-8B36-C6826BCCCA51}"/>
              </a:ext>
            </a:extLst>
          </p:cNvPr>
          <p:cNvSpPr txBox="1"/>
          <p:nvPr/>
        </p:nvSpPr>
        <p:spPr>
          <a:xfrm>
            <a:off x="8254286" y="5099553"/>
            <a:ext cx="2390641" cy="645048"/>
          </a:xfrm>
          <a:prstGeom prst="rect">
            <a:avLst/>
          </a:prstGeom>
          <a:noFill/>
        </p:spPr>
        <p:txBody>
          <a:bodyPr wrap="square" lIns="0" tIns="0" rIns="0" bIns="0" rtlCol="0">
            <a:spAutoFit/>
          </a:bodyPr>
          <a:lstStyle/>
          <a:p>
            <a:pPr algn="r">
              <a:lnSpc>
                <a:spcPct val="120000"/>
              </a:lnSpc>
            </a:pPr>
            <a:r>
              <a:rPr lang="zh-CN" altLang="en-US" dirty="0">
                <a:solidFill>
                  <a:schemeClr val="tx1">
                    <a:lumMod val="65000"/>
                    <a:lumOff val="35000"/>
                  </a:schemeClr>
                </a:solidFill>
                <a:cs typeface="+mn-ea"/>
                <a:sym typeface="+mn-lt"/>
              </a:rPr>
              <a:t>单击此处添加内容</a:t>
            </a:r>
            <a:endParaRPr lang="en-US" altLang="zh-CN" dirty="0">
              <a:solidFill>
                <a:schemeClr val="tx1">
                  <a:lumMod val="65000"/>
                  <a:lumOff val="35000"/>
                </a:schemeClr>
              </a:solidFill>
              <a:cs typeface="+mn-ea"/>
              <a:sym typeface="+mn-lt"/>
            </a:endParaRPr>
          </a:p>
          <a:p>
            <a:pPr algn="r">
              <a:lnSpc>
                <a:spcPct val="120000"/>
              </a:lnSpc>
            </a:pPr>
            <a:r>
              <a:rPr lang="zh-CN" altLang="en-US" dirty="0">
                <a:solidFill>
                  <a:schemeClr val="tx1">
                    <a:lumMod val="65000"/>
                    <a:lumOff val="35000"/>
                  </a:schemeClr>
                </a:solidFill>
                <a:cs typeface="+mn-ea"/>
                <a:sym typeface="+mn-lt"/>
              </a:rPr>
              <a:t>单击此处添加内容</a:t>
            </a:r>
            <a:endParaRPr lang="en-US" altLang="zh-CN" dirty="0">
              <a:solidFill>
                <a:schemeClr val="tx1">
                  <a:lumMod val="65000"/>
                  <a:lumOff val="35000"/>
                </a:schemeClr>
              </a:solidFill>
              <a:cs typeface="+mn-ea"/>
              <a:sym typeface="+mn-lt"/>
            </a:endParaRPr>
          </a:p>
        </p:txBody>
      </p:sp>
      <p:sp>
        <p:nvSpPr>
          <p:cNvPr id="44" name="Oval 44">
            <a:extLst>
              <a:ext uri="{FF2B5EF4-FFF2-40B4-BE49-F238E27FC236}">
                <a16:creationId xmlns:a16="http://schemas.microsoft.com/office/drawing/2014/main" xmlns="" id="{CC2DCA32-68BA-46D3-A5C4-38D6CB22106F}"/>
              </a:ext>
            </a:extLst>
          </p:cNvPr>
          <p:cNvSpPr/>
          <p:nvPr/>
        </p:nvSpPr>
        <p:spPr>
          <a:xfrm>
            <a:off x="3626853" y="3534274"/>
            <a:ext cx="421047" cy="347420"/>
          </a:xfrm>
          <a:custGeom>
            <a:avLst/>
            <a:gdLst>
              <a:gd name="T0" fmla="*/ 5188 w 10375"/>
              <a:gd name="T1" fmla="*/ 1 h 8561"/>
              <a:gd name="T2" fmla="*/ 0 w 10375"/>
              <a:gd name="T3" fmla="*/ 4218 h 8561"/>
              <a:gd name="T4" fmla="*/ 1453 w 10375"/>
              <a:gd name="T5" fmla="*/ 7143 h 8561"/>
              <a:gd name="T6" fmla="*/ 1328 w 10375"/>
              <a:gd name="T7" fmla="*/ 8561 h 8561"/>
              <a:gd name="T8" fmla="*/ 2703 w 10375"/>
              <a:gd name="T9" fmla="*/ 7920 h 8561"/>
              <a:gd name="T10" fmla="*/ 5188 w 10375"/>
              <a:gd name="T11" fmla="*/ 8436 h 8561"/>
              <a:gd name="T12" fmla="*/ 10375 w 10375"/>
              <a:gd name="T13" fmla="*/ 4218 h 8561"/>
              <a:gd name="T14" fmla="*/ 5188 w 10375"/>
              <a:gd name="T15" fmla="*/ 1 h 8561"/>
              <a:gd name="T16" fmla="*/ 5188 w 10375"/>
              <a:gd name="T17" fmla="*/ 7604 h 8561"/>
              <a:gd name="T18" fmla="*/ 3200 w 10375"/>
              <a:gd name="T19" fmla="*/ 7193 h 8561"/>
              <a:gd name="T20" fmla="*/ 2100 w 10375"/>
              <a:gd name="T21" fmla="*/ 7706 h 8561"/>
              <a:gd name="T22" fmla="*/ 2200 w 10375"/>
              <a:gd name="T23" fmla="*/ 6572 h 8561"/>
              <a:gd name="T24" fmla="*/ 1038 w 10375"/>
              <a:gd name="T25" fmla="*/ 4230 h 8561"/>
              <a:gd name="T26" fmla="*/ 5188 w 10375"/>
              <a:gd name="T27" fmla="*/ 857 h 8561"/>
              <a:gd name="T28" fmla="*/ 9338 w 10375"/>
              <a:gd name="T29" fmla="*/ 4230 h 8561"/>
              <a:gd name="T30" fmla="*/ 5188 w 10375"/>
              <a:gd name="T31" fmla="*/ 7604 h 8561"/>
              <a:gd name="T32" fmla="*/ 2776 w 10375"/>
              <a:gd name="T33" fmla="*/ 4287 h 8561"/>
              <a:gd name="T34" fmla="*/ 2008 w 10375"/>
              <a:gd name="T35" fmla="*/ 4287 h 8561"/>
              <a:gd name="T36" fmla="*/ 2776 w 10375"/>
              <a:gd name="T37" fmla="*/ 5055 h 8561"/>
              <a:gd name="T38" fmla="*/ 3545 w 10375"/>
              <a:gd name="T39" fmla="*/ 4287 h 8561"/>
              <a:gd name="T40" fmla="*/ 2776 w 10375"/>
              <a:gd name="T41" fmla="*/ 3518 h 8561"/>
              <a:gd name="T42" fmla="*/ 2008 w 10375"/>
              <a:gd name="T43" fmla="*/ 4287 h 8561"/>
              <a:gd name="T44" fmla="*/ 5188 w 10375"/>
              <a:gd name="T45" fmla="*/ 4282 h 8561"/>
              <a:gd name="T46" fmla="*/ 4419 w 10375"/>
              <a:gd name="T47" fmla="*/ 4282 h 8561"/>
              <a:gd name="T48" fmla="*/ 5188 w 10375"/>
              <a:gd name="T49" fmla="*/ 5050 h 8561"/>
              <a:gd name="T50" fmla="*/ 5956 w 10375"/>
              <a:gd name="T51" fmla="*/ 4282 h 8561"/>
              <a:gd name="T52" fmla="*/ 5188 w 10375"/>
              <a:gd name="T53" fmla="*/ 3513 h 8561"/>
              <a:gd name="T54" fmla="*/ 4419 w 10375"/>
              <a:gd name="T55" fmla="*/ 4282 h 8561"/>
              <a:gd name="T56" fmla="*/ 7576 w 10375"/>
              <a:gd name="T57" fmla="*/ 4278 h 8561"/>
              <a:gd name="T58" fmla="*/ 6808 w 10375"/>
              <a:gd name="T59" fmla="*/ 4278 h 8561"/>
              <a:gd name="T60" fmla="*/ 7576 w 10375"/>
              <a:gd name="T61" fmla="*/ 5047 h 8561"/>
              <a:gd name="T62" fmla="*/ 8345 w 10375"/>
              <a:gd name="T63" fmla="*/ 4278 h 8561"/>
              <a:gd name="T64" fmla="*/ 7576 w 10375"/>
              <a:gd name="T65" fmla="*/ 3509 h 8561"/>
              <a:gd name="T66" fmla="*/ 6808 w 10375"/>
              <a:gd name="T67" fmla="*/ 4278 h 8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375" h="8561">
                <a:moveTo>
                  <a:pt x="5188" y="1"/>
                </a:moveTo>
                <a:cubicBezTo>
                  <a:pt x="2323" y="1"/>
                  <a:pt x="0" y="1888"/>
                  <a:pt x="0" y="4218"/>
                </a:cubicBezTo>
                <a:cubicBezTo>
                  <a:pt x="0" y="5354"/>
                  <a:pt x="554" y="6384"/>
                  <a:pt x="1453" y="7143"/>
                </a:cubicBezTo>
                <a:lnTo>
                  <a:pt x="1328" y="8561"/>
                </a:lnTo>
                <a:lnTo>
                  <a:pt x="2703" y="7920"/>
                </a:lnTo>
                <a:cubicBezTo>
                  <a:pt x="3440" y="8248"/>
                  <a:pt x="4288" y="8436"/>
                  <a:pt x="5188" y="8436"/>
                </a:cubicBezTo>
                <a:cubicBezTo>
                  <a:pt x="8053" y="8436"/>
                  <a:pt x="10375" y="6548"/>
                  <a:pt x="10375" y="4218"/>
                </a:cubicBezTo>
                <a:cubicBezTo>
                  <a:pt x="10375" y="1889"/>
                  <a:pt x="8053" y="0"/>
                  <a:pt x="5188" y="1"/>
                </a:cubicBezTo>
                <a:close/>
                <a:moveTo>
                  <a:pt x="5188" y="7604"/>
                </a:moveTo>
                <a:cubicBezTo>
                  <a:pt x="4468" y="7604"/>
                  <a:pt x="3790" y="7456"/>
                  <a:pt x="3200" y="7193"/>
                </a:cubicBezTo>
                <a:lnTo>
                  <a:pt x="2100" y="7706"/>
                </a:lnTo>
                <a:lnTo>
                  <a:pt x="2200" y="6572"/>
                </a:lnTo>
                <a:cubicBezTo>
                  <a:pt x="1480" y="5963"/>
                  <a:pt x="1038" y="5139"/>
                  <a:pt x="1038" y="4230"/>
                </a:cubicBezTo>
                <a:cubicBezTo>
                  <a:pt x="1038" y="2367"/>
                  <a:pt x="2895" y="857"/>
                  <a:pt x="5188" y="857"/>
                </a:cubicBezTo>
                <a:cubicBezTo>
                  <a:pt x="7480" y="857"/>
                  <a:pt x="9338" y="2367"/>
                  <a:pt x="9338" y="4230"/>
                </a:cubicBezTo>
                <a:cubicBezTo>
                  <a:pt x="9338" y="6094"/>
                  <a:pt x="7480" y="7604"/>
                  <a:pt x="5188" y="7604"/>
                </a:cubicBezTo>
                <a:close/>
                <a:moveTo>
                  <a:pt x="2776" y="4287"/>
                </a:moveTo>
                <a:close/>
                <a:moveTo>
                  <a:pt x="2008" y="4287"/>
                </a:moveTo>
                <a:cubicBezTo>
                  <a:pt x="2008" y="4711"/>
                  <a:pt x="2352" y="5055"/>
                  <a:pt x="2776" y="5055"/>
                </a:cubicBezTo>
                <a:cubicBezTo>
                  <a:pt x="3201" y="5055"/>
                  <a:pt x="3545" y="4711"/>
                  <a:pt x="3545" y="4287"/>
                </a:cubicBezTo>
                <a:cubicBezTo>
                  <a:pt x="3545" y="3862"/>
                  <a:pt x="3201" y="3518"/>
                  <a:pt x="2776" y="3518"/>
                </a:cubicBezTo>
                <a:cubicBezTo>
                  <a:pt x="2352" y="3518"/>
                  <a:pt x="2008" y="3862"/>
                  <a:pt x="2008" y="4287"/>
                </a:cubicBezTo>
                <a:close/>
                <a:moveTo>
                  <a:pt x="5188" y="4282"/>
                </a:moveTo>
                <a:close/>
                <a:moveTo>
                  <a:pt x="4419" y="4282"/>
                </a:moveTo>
                <a:cubicBezTo>
                  <a:pt x="4419" y="4706"/>
                  <a:pt x="4763" y="5050"/>
                  <a:pt x="5188" y="5050"/>
                </a:cubicBezTo>
                <a:cubicBezTo>
                  <a:pt x="5612" y="5050"/>
                  <a:pt x="5956" y="4706"/>
                  <a:pt x="5956" y="4282"/>
                </a:cubicBezTo>
                <a:cubicBezTo>
                  <a:pt x="5956" y="3857"/>
                  <a:pt x="5612" y="3513"/>
                  <a:pt x="5188" y="3513"/>
                </a:cubicBezTo>
                <a:cubicBezTo>
                  <a:pt x="4763" y="3513"/>
                  <a:pt x="4419" y="3857"/>
                  <a:pt x="4419" y="4282"/>
                </a:cubicBezTo>
                <a:close/>
                <a:moveTo>
                  <a:pt x="7576" y="4278"/>
                </a:moveTo>
                <a:close/>
                <a:moveTo>
                  <a:pt x="6808" y="4278"/>
                </a:moveTo>
                <a:cubicBezTo>
                  <a:pt x="6808" y="4703"/>
                  <a:pt x="7152" y="5047"/>
                  <a:pt x="7576" y="5047"/>
                </a:cubicBezTo>
                <a:cubicBezTo>
                  <a:pt x="8001" y="5047"/>
                  <a:pt x="8345" y="4703"/>
                  <a:pt x="8345" y="4278"/>
                </a:cubicBezTo>
                <a:cubicBezTo>
                  <a:pt x="8345" y="3853"/>
                  <a:pt x="8001" y="3509"/>
                  <a:pt x="7576" y="3509"/>
                </a:cubicBezTo>
                <a:cubicBezTo>
                  <a:pt x="7152" y="3509"/>
                  <a:pt x="6808" y="3853"/>
                  <a:pt x="6808" y="427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0" name="Oval 44">
            <a:extLst>
              <a:ext uri="{FF2B5EF4-FFF2-40B4-BE49-F238E27FC236}">
                <a16:creationId xmlns:a16="http://schemas.microsoft.com/office/drawing/2014/main" xmlns="" id="{BBF45E29-6317-4C5B-BBCB-5C3CD0DB99DB}"/>
              </a:ext>
            </a:extLst>
          </p:cNvPr>
          <p:cNvSpPr/>
          <p:nvPr/>
        </p:nvSpPr>
        <p:spPr>
          <a:xfrm>
            <a:off x="4278212" y="5070365"/>
            <a:ext cx="421047" cy="347420"/>
          </a:xfrm>
          <a:custGeom>
            <a:avLst/>
            <a:gdLst>
              <a:gd name="T0" fmla="*/ 5188 w 10375"/>
              <a:gd name="T1" fmla="*/ 1 h 8561"/>
              <a:gd name="T2" fmla="*/ 0 w 10375"/>
              <a:gd name="T3" fmla="*/ 4218 h 8561"/>
              <a:gd name="T4" fmla="*/ 1453 w 10375"/>
              <a:gd name="T5" fmla="*/ 7143 h 8561"/>
              <a:gd name="T6" fmla="*/ 1328 w 10375"/>
              <a:gd name="T7" fmla="*/ 8561 h 8561"/>
              <a:gd name="T8" fmla="*/ 2703 w 10375"/>
              <a:gd name="T9" fmla="*/ 7920 h 8561"/>
              <a:gd name="T10" fmla="*/ 5188 w 10375"/>
              <a:gd name="T11" fmla="*/ 8436 h 8561"/>
              <a:gd name="T12" fmla="*/ 10375 w 10375"/>
              <a:gd name="T13" fmla="*/ 4218 h 8561"/>
              <a:gd name="T14" fmla="*/ 5188 w 10375"/>
              <a:gd name="T15" fmla="*/ 1 h 8561"/>
              <a:gd name="T16" fmla="*/ 5188 w 10375"/>
              <a:gd name="T17" fmla="*/ 7604 h 8561"/>
              <a:gd name="T18" fmla="*/ 3200 w 10375"/>
              <a:gd name="T19" fmla="*/ 7193 h 8561"/>
              <a:gd name="T20" fmla="*/ 2100 w 10375"/>
              <a:gd name="T21" fmla="*/ 7706 h 8561"/>
              <a:gd name="T22" fmla="*/ 2200 w 10375"/>
              <a:gd name="T23" fmla="*/ 6572 h 8561"/>
              <a:gd name="T24" fmla="*/ 1038 w 10375"/>
              <a:gd name="T25" fmla="*/ 4230 h 8561"/>
              <a:gd name="T26" fmla="*/ 5188 w 10375"/>
              <a:gd name="T27" fmla="*/ 857 h 8561"/>
              <a:gd name="T28" fmla="*/ 9338 w 10375"/>
              <a:gd name="T29" fmla="*/ 4230 h 8561"/>
              <a:gd name="T30" fmla="*/ 5188 w 10375"/>
              <a:gd name="T31" fmla="*/ 7604 h 8561"/>
              <a:gd name="T32" fmla="*/ 2776 w 10375"/>
              <a:gd name="T33" fmla="*/ 4287 h 8561"/>
              <a:gd name="T34" fmla="*/ 2008 w 10375"/>
              <a:gd name="T35" fmla="*/ 4287 h 8561"/>
              <a:gd name="T36" fmla="*/ 2776 w 10375"/>
              <a:gd name="T37" fmla="*/ 5055 h 8561"/>
              <a:gd name="T38" fmla="*/ 3545 w 10375"/>
              <a:gd name="T39" fmla="*/ 4287 h 8561"/>
              <a:gd name="T40" fmla="*/ 2776 w 10375"/>
              <a:gd name="T41" fmla="*/ 3518 h 8561"/>
              <a:gd name="T42" fmla="*/ 2008 w 10375"/>
              <a:gd name="T43" fmla="*/ 4287 h 8561"/>
              <a:gd name="T44" fmla="*/ 5188 w 10375"/>
              <a:gd name="T45" fmla="*/ 4282 h 8561"/>
              <a:gd name="T46" fmla="*/ 4419 w 10375"/>
              <a:gd name="T47" fmla="*/ 4282 h 8561"/>
              <a:gd name="T48" fmla="*/ 5188 w 10375"/>
              <a:gd name="T49" fmla="*/ 5050 h 8561"/>
              <a:gd name="T50" fmla="*/ 5956 w 10375"/>
              <a:gd name="T51" fmla="*/ 4282 h 8561"/>
              <a:gd name="T52" fmla="*/ 5188 w 10375"/>
              <a:gd name="T53" fmla="*/ 3513 h 8561"/>
              <a:gd name="T54" fmla="*/ 4419 w 10375"/>
              <a:gd name="T55" fmla="*/ 4282 h 8561"/>
              <a:gd name="T56" fmla="*/ 7576 w 10375"/>
              <a:gd name="T57" fmla="*/ 4278 h 8561"/>
              <a:gd name="T58" fmla="*/ 6808 w 10375"/>
              <a:gd name="T59" fmla="*/ 4278 h 8561"/>
              <a:gd name="T60" fmla="*/ 7576 w 10375"/>
              <a:gd name="T61" fmla="*/ 5047 h 8561"/>
              <a:gd name="T62" fmla="*/ 8345 w 10375"/>
              <a:gd name="T63" fmla="*/ 4278 h 8561"/>
              <a:gd name="T64" fmla="*/ 7576 w 10375"/>
              <a:gd name="T65" fmla="*/ 3509 h 8561"/>
              <a:gd name="T66" fmla="*/ 6808 w 10375"/>
              <a:gd name="T67" fmla="*/ 4278 h 8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375" h="8561">
                <a:moveTo>
                  <a:pt x="5188" y="1"/>
                </a:moveTo>
                <a:cubicBezTo>
                  <a:pt x="2323" y="1"/>
                  <a:pt x="0" y="1888"/>
                  <a:pt x="0" y="4218"/>
                </a:cubicBezTo>
                <a:cubicBezTo>
                  <a:pt x="0" y="5354"/>
                  <a:pt x="554" y="6384"/>
                  <a:pt x="1453" y="7143"/>
                </a:cubicBezTo>
                <a:lnTo>
                  <a:pt x="1328" y="8561"/>
                </a:lnTo>
                <a:lnTo>
                  <a:pt x="2703" y="7920"/>
                </a:lnTo>
                <a:cubicBezTo>
                  <a:pt x="3440" y="8248"/>
                  <a:pt x="4288" y="8436"/>
                  <a:pt x="5188" y="8436"/>
                </a:cubicBezTo>
                <a:cubicBezTo>
                  <a:pt x="8053" y="8436"/>
                  <a:pt x="10375" y="6548"/>
                  <a:pt x="10375" y="4218"/>
                </a:cubicBezTo>
                <a:cubicBezTo>
                  <a:pt x="10375" y="1889"/>
                  <a:pt x="8053" y="0"/>
                  <a:pt x="5188" y="1"/>
                </a:cubicBezTo>
                <a:close/>
                <a:moveTo>
                  <a:pt x="5188" y="7604"/>
                </a:moveTo>
                <a:cubicBezTo>
                  <a:pt x="4468" y="7604"/>
                  <a:pt x="3790" y="7456"/>
                  <a:pt x="3200" y="7193"/>
                </a:cubicBezTo>
                <a:lnTo>
                  <a:pt x="2100" y="7706"/>
                </a:lnTo>
                <a:lnTo>
                  <a:pt x="2200" y="6572"/>
                </a:lnTo>
                <a:cubicBezTo>
                  <a:pt x="1480" y="5963"/>
                  <a:pt x="1038" y="5139"/>
                  <a:pt x="1038" y="4230"/>
                </a:cubicBezTo>
                <a:cubicBezTo>
                  <a:pt x="1038" y="2367"/>
                  <a:pt x="2895" y="857"/>
                  <a:pt x="5188" y="857"/>
                </a:cubicBezTo>
                <a:cubicBezTo>
                  <a:pt x="7480" y="857"/>
                  <a:pt x="9338" y="2367"/>
                  <a:pt x="9338" y="4230"/>
                </a:cubicBezTo>
                <a:cubicBezTo>
                  <a:pt x="9338" y="6094"/>
                  <a:pt x="7480" y="7604"/>
                  <a:pt x="5188" y="7604"/>
                </a:cubicBezTo>
                <a:close/>
                <a:moveTo>
                  <a:pt x="2776" y="4287"/>
                </a:moveTo>
                <a:close/>
                <a:moveTo>
                  <a:pt x="2008" y="4287"/>
                </a:moveTo>
                <a:cubicBezTo>
                  <a:pt x="2008" y="4711"/>
                  <a:pt x="2352" y="5055"/>
                  <a:pt x="2776" y="5055"/>
                </a:cubicBezTo>
                <a:cubicBezTo>
                  <a:pt x="3201" y="5055"/>
                  <a:pt x="3545" y="4711"/>
                  <a:pt x="3545" y="4287"/>
                </a:cubicBezTo>
                <a:cubicBezTo>
                  <a:pt x="3545" y="3862"/>
                  <a:pt x="3201" y="3518"/>
                  <a:pt x="2776" y="3518"/>
                </a:cubicBezTo>
                <a:cubicBezTo>
                  <a:pt x="2352" y="3518"/>
                  <a:pt x="2008" y="3862"/>
                  <a:pt x="2008" y="4287"/>
                </a:cubicBezTo>
                <a:close/>
                <a:moveTo>
                  <a:pt x="5188" y="4282"/>
                </a:moveTo>
                <a:close/>
                <a:moveTo>
                  <a:pt x="4419" y="4282"/>
                </a:moveTo>
                <a:cubicBezTo>
                  <a:pt x="4419" y="4706"/>
                  <a:pt x="4763" y="5050"/>
                  <a:pt x="5188" y="5050"/>
                </a:cubicBezTo>
                <a:cubicBezTo>
                  <a:pt x="5612" y="5050"/>
                  <a:pt x="5956" y="4706"/>
                  <a:pt x="5956" y="4282"/>
                </a:cubicBezTo>
                <a:cubicBezTo>
                  <a:pt x="5956" y="3857"/>
                  <a:pt x="5612" y="3513"/>
                  <a:pt x="5188" y="3513"/>
                </a:cubicBezTo>
                <a:cubicBezTo>
                  <a:pt x="4763" y="3513"/>
                  <a:pt x="4419" y="3857"/>
                  <a:pt x="4419" y="4282"/>
                </a:cubicBezTo>
                <a:close/>
                <a:moveTo>
                  <a:pt x="7576" y="4278"/>
                </a:moveTo>
                <a:close/>
                <a:moveTo>
                  <a:pt x="6808" y="4278"/>
                </a:moveTo>
                <a:cubicBezTo>
                  <a:pt x="6808" y="4703"/>
                  <a:pt x="7152" y="5047"/>
                  <a:pt x="7576" y="5047"/>
                </a:cubicBezTo>
                <a:cubicBezTo>
                  <a:pt x="8001" y="5047"/>
                  <a:pt x="8345" y="4703"/>
                  <a:pt x="8345" y="4278"/>
                </a:cubicBezTo>
                <a:cubicBezTo>
                  <a:pt x="8345" y="3853"/>
                  <a:pt x="8001" y="3509"/>
                  <a:pt x="7576" y="3509"/>
                </a:cubicBezTo>
                <a:cubicBezTo>
                  <a:pt x="7152" y="3509"/>
                  <a:pt x="6808" y="3853"/>
                  <a:pt x="6808" y="427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2" name="Oval 44">
            <a:extLst>
              <a:ext uri="{FF2B5EF4-FFF2-40B4-BE49-F238E27FC236}">
                <a16:creationId xmlns:a16="http://schemas.microsoft.com/office/drawing/2014/main" xmlns="" id="{C6C98600-D947-473F-BFE5-5FD4B37DAD76}"/>
              </a:ext>
            </a:extLst>
          </p:cNvPr>
          <p:cNvSpPr/>
          <p:nvPr/>
        </p:nvSpPr>
        <p:spPr>
          <a:xfrm>
            <a:off x="4243830" y="1968058"/>
            <a:ext cx="421047" cy="347420"/>
          </a:xfrm>
          <a:custGeom>
            <a:avLst/>
            <a:gdLst>
              <a:gd name="T0" fmla="*/ 5188 w 10375"/>
              <a:gd name="T1" fmla="*/ 1 h 8561"/>
              <a:gd name="T2" fmla="*/ 0 w 10375"/>
              <a:gd name="T3" fmla="*/ 4218 h 8561"/>
              <a:gd name="T4" fmla="*/ 1453 w 10375"/>
              <a:gd name="T5" fmla="*/ 7143 h 8561"/>
              <a:gd name="T6" fmla="*/ 1328 w 10375"/>
              <a:gd name="T7" fmla="*/ 8561 h 8561"/>
              <a:gd name="T8" fmla="*/ 2703 w 10375"/>
              <a:gd name="T9" fmla="*/ 7920 h 8561"/>
              <a:gd name="T10" fmla="*/ 5188 w 10375"/>
              <a:gd name="T11" fmla="*/ 8436 h 8561"/>
              <a:gd name="T12" fmla="*/ 10375 w 10375"/>
              <a:gd name="T13" fmla="*/ 4218 h 8561"/>
              <a:gd name="T14" fmla="*/ 5188 w 10375"/>
              <a:gd name="T15" fmla="*/ 1 h 8561"/>
              <a:gd name="T16" fmla="*/ 5188 w 10375"/>
              <a:gd name="T17" fmla="*/ 7604 h 8561"/>
              <a:gd name="T18" fmla="*/ 3200 w 10375"/>
              <a:gd name="T19" fmla="*/ 7193 h 8561"/>
              <a:gd name="T20" fmla="*/ 2100 w 10375"/>
              <a:gd name="T21" fmla="*/ 7706 h 8561"/>
              <a:gd name="T22" fmla="*/ 2200 w 10375"/>
              <a:gd name="T23" fmla="*/ 6572 h 8561"/>
              <a:gd name="T24" fmla="*/ 1038 w 10375"/>
              <a:gd name="T25" fmla="*/ 4230 h 8561"/>
              <a:gd name="T26" fmla="*/ 5188 w 10375"/>
              <a:gd name="T27" fmla="*/ 857 h 8561"/>
              <a:gd name="T28" fmla="*/ 9338 w 10375"/>
              <a:gd name="T29" fmla="*/ 4230 h 8561"/>
              <a:gd name="T30" fmla="*/ 5188 w 10375"/>
              <a:gd name="T31" fmla="*/ 7604 h 8561"/>
              <a:gd name="T32" fmla="*/ 2776 w 10375"/>
              <a:gd name="T33" fmla="*/ 4287 h 8561"/>
              <a:gd name="T34" fmla="*/ 2008 w 10375"/>
              <a:gd name="T35" fmla="*/ 4287 h 8561"/>
              <a:gd name="T36" fmla="*/ 2776 w 10375"/>
              <a:gd name="T37" fmla="*/ 5055 h 8561"/>
              <a:gd name="T38" fmla="*/ 3545 w 10375"/>
              <a:gd name="T39" fmla="*/ 4287 h 8561"/>
              <a:gd name="T40" fmla="*/ 2776 w 10375"/>
              <a:gd name="T41" fmla="*/ 3518 h 8561"/>
              <a:gd name="T42" fmla="*/ 2008 w 10375"/>
              <a:gd name="T43" fmla="*/ 4287 h 8561"/>
              <a:gd name="T44" fmla="*/ 5188 w 10375"/>
              <a:gd name="T45" fmla="*/ 4282 h 8561"/>
              <a:gd name="T46" fmla="*/ 4419 w 10375"/>
              <a:gd name="T47" fmla="*/ 4282 h 8561"/>
              <a:gd name="T48" fmla="*/ 5188 w 10375"/>
              <a:gd name="T49" fmla="*/ 5050 h 8561"/>
              <a:gd name="T50" fmla="*/ 5956 w 10375"/>
              <a:gd name="T51" fmla="*/ 4282 h 8561"/>
              <a:gd name="T52" fmla="*/ 5188 w 10375"/>
              <a:gd name="T53" fmla="*/ 3513 h 8561"/>
              <a:gd name="T54" fmla="*/ 4419 w 10375"/>
              <a:gd name="T55" fmla="*/ 4282 h 8561"/>
              <a:gd name="T56" fmla="*/ 7576 w 10375"/>
              <a:gd name="T57" fmla="*/ 4278 h 8561"/>
              <a:gd name="T58" fmla="*/ 6808 w 10375"/>
              <a:gd name="T59" fmla="*/ 4278 h 8561"/>
              <a:gd name="T60" fmla="*/ 7576 w 10375"/>
              <a:gd name="T61" fmla="*/ 5047 h 8561"/>
              <a:gd name="T62" fmla="*/ 8345 w 10375"/>
              <a:gd name="T63" fmla="*/ 4278 h 8561"/>
              <a:gd name="T64" fmla="*/ 7576 w 10375"/>
              <a:gd name="T65" fmla="*/ 3509 h 8561"/>
              <a:gd name="T66" fmla="*/ 6808 w 10375"/>
              <a:gd name="T67" fmla="*/ 4278 h 85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10375" h="8561">
                <a:moveTo>
                  <a:pt x="5188" y="1"/>
                </a:moveTo>
                <a:cubicBezTo>
                  <a:pt x="2323" y="1"/>
                  <a:pt x="0" y="1888"/>
                  <a:pt x="0" y="4218"/>
                </a:cubicBezTo>
                <a:cubicBezTo>
                  <a:pt x="0" y="5354"/>
                  <a:pt x="554" y="6384"/>
                  <a:pt x="1453" y="7143"/>
                </a:cubicBezTo>
                <a:lnTo>
                  <a:pt x="1328" y="8561"/>
                </a:lnTo>
                <a:lnTo>
                  <a:pt x="2703" y="7920"/>
                </a:lnTo>
                <a:cubicBezTo>
                  <a:pt x="3440" y="8248"/>
                  <a:pt x="4288" y="8436"/>
                  <a:pt x="5188" y="8436"/>
                </a:cubicBezTo>
                <a:cubicBezTo>
                  <a:pt x="8053" y="8436"/>
                  <a:pt x="10375" y="6548"/>
                  <a:pt x="10375" y="4218"/>
                </a:cubicBezTo>
                <a:cubicBezTo>
                  <a:pt x="10375" y="1889"/>
                  <a:pt x="8053" y="0"/>
                  <a:pt x="5188" y="1"/>
                </a:cubicBezTo>
                <a:close/>
                <a:moveTo>
                  <a:pt x="5188" y="7604"/>
                </a:moveTo>
                <a:cubicBezTo>
                  <a:pt x="4468" y="7604"/>
                  <a:pt x="3790" y="7456"/>
                  <a:pt x="3200" y="7193"/>
                </a:cubicBezTo>
                <a:lnTo>
                  <a:pt x="2100" y="7706"/>
                </a:lnTo>
                <a:lnTo>
                  <a:pt x="2200" y="6572"/>
                </a:lnTo>
                <a:cubicBezTo>
                  <a:pt x="1480" y="5963"/>
                  <a:pt x="1038" y="5139"/>
                  <a:pt x="1038" y="4230"/>
                </a:cubicBezTo>
                <a:cubicBezTo>
                  <a:pt x="1038" y="2367"/>
                  <a:pt x="2895" y="857"/>
                  <a:pt x="5188" y="857"/>
                </a:cubicBezTo>
                <a:cubicBezTo>
                  <a:pt x="7480" y="857"/>
                  <a:pt x="9338" y="2367"/>
                  <a:pt x="9338" y="4230"/>
                </a:cubicBezTo>
                <a:cubicBezTo>
                  <a:pt x="9338" y="6094"/>
                  <a:pt x="7480" y="7604"/>
                  <a:pt x="5188" y="7604"/>
                </a:cubicBezTo>
                <a:close/>
                <a:moveTo>
                  <a:pt x="2776" y="4287"/>
                </a:moveTo>
                <a:close/>
                <a:moveTo>
                  <a:pt x="2008" y="4287"/>
                </a:moveTo>
                <a:cubicBezTo>
                  <a:pt x="2008" y="4711"/>
                  <a:pt x="2352" y="5055"/>
                  <a:pt x="2776" y="5055"/>
                </a:cubicBezTo>
                <a:cubicBezTo>
                  <a:pt x="3201" y="5055"/>
                  <a:pt x="3545" y="4711"/>
                  <a:pt x="3545" y="4287"/>
                </a:cubicBezTo>
                <a:cubicBezTo>
                  <a:pt x="3545" y="3862"/>
                  <a:pt x="3201" y="3518"/>
                  <a:pt x="2776" y="3518"/>
                </a:cubicBezTo>
                <a:cubicBezTo>
                  <a:pt x="2352" y="3518"/>
                  <a:pt x="2008" y="3862"/>
                  <a:pt x="2008" y="4287"/>
                </a:cubicBezTo>
                <a:close/>
                <a:moveTo>
                  <a:pt x="5188" y="4282"/>
                </a:moveTo>
                <a:close/>
                <a:moveTo>
                  <a:pt x="4419" y="4282"/>
                </a:moveTo>
                <a:cubicBezTo>
                  <a:pt x="4419" y="4706"/>
                  <a:pt x="4763" y="5050"/>
                  <a:pt x="5188" y="5050"/>
                </a:cubicBezTo>
                <a:cubicBezTo>
                  <a:pt x="5612" y="5050"/>
                  <a:pt x="5956" y="4706"/>
                  <a:pt x="5956" y="4282"/>
                </a:cubicBezTo>
                <a:cubicBezTo>
                  <a:pt x="5956" y="3857"/>
                  <a:pt x="5612" y="3513"/>
                  <a:pt x="5188" y="3513"/>
                </a:cubicBezTo>
                <a:cubicBezTo>
                  <a:pt x="4763" y="3513"/>
                  <a:pt x="4419" y="3857"/>
                  <a:pt x="4419" y="4282"/>
                </a:cubicBezTo>
                <a:close/>
                <a:moveTo>
                  <a:pt x="7576" y="4278"/>
                </a:moveTo>
                <a:close/>
                <a:moveTo>
                  <a:pt x="6808" y="4278"/>
                </a:moveTo>
                <a:cubicBezTo>
                  <a:pt x="6808" y="4703"/>
                  <a:pt x="7152" y="5047"/>
                  <a:pt x="7576" y="5047"/>
                </a:cubicBezTo>
                <a:cubicBezTo>
                  <a:pt x="8001" y="5047"/>
                  <a:pt x="8345" y="4703"/>
                  <a:pt x="8345" y="4278"/>
                </a:cubicBezTo>
                <a:cubicBezTo>
                  <a:pt x="8345" y="3853"/>
                  <a:pt x="8001" y="3509"/>
                  <a:pt x="7576" y="3509"/>
                </a:cubicBezTo>
                <a:cubicBezTo>
                  <a:pt x="7152" y="3509"/>
                  <a:pt x="6808" y="3853"/>
                  <a:pt x="6808" y="4278"/>
                </a:cubicBezTo>
                <a:close/>
              </a:path>
            </a:pathLst>
          </a:cu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defPPr>
              <a:defRPr lang="zh-CN"/>
            </a:defPPr>
            <a:lvl1pPr marL="0" algn="l" defTabSz="914400" rtl="0" eaLnBrk="1" latinLnBrk="0" hangingPunct="1">
              <a:defRPr sz="1800" kern="1200">
                <a:solidFill>
                  <a:schemeClr val="lt1"/>
                </a:solidFill>
                <a:latin typeface="+mn-lt"/>
                <a:ea typeface="+mn-ea"/>
                <a:cs typeface="+mn-cs"/>
              </a:defRPr>
            </a:lvl1pPr>
            <a:lvl2pPr marL="457200" algn="l" defTabSz="914400" rtl="0" eaLnBrk="1" latinLnBrk="0" hangingPunct="1">
              <a:defRPr sz="1800" kern="1200">
                <a:solidFill>
                  <a:schemeClr val="lt1"/>
                </a:solidFill>
                <a:latin typeface="+mn-lt"/>
                <a:ea typeface="+mn-ea"/>
                <a:cs typeface="+mn-cs"/>
              </a:defRPr>
            </a:lvl2pPr>
            <a:lvl3pPr marL="914400" algn="l" defTabSz="914400" rtl="0" eaLnBrk="1" latinLnBrk="0" hangingPunct="1">
              <a:defRPr sz="1800" kern="1200">
                <a:solidFill>
                  <a:schemeClr val="lt1"/>
                </a:solidFill>
                <a:latin typeface="+mn-lt"/>
                <a:ea typeface="+mn-ea"/>
                <a:cs typeface="+mn-cs"/>
              </a:defRPr>
            </a:lvl3pPr>
            <a:lvl4pPr marL="1371600" algn="l" defTabSz="914400" rtl="0" eaLnBrk="1" latinLnBrk="0" hangingPunct="1">
              <a:defRPr sz="1800" kern="1200">
                <a:solidFill>
                  <a:schemeClr val="lt1"/>
                </a:solidFill>
                <a:latin typeface="+mn-lt"/>
                <a:ea typeface="+mn-ea"/>
                <a:cs typeface="+mn-cs"/>
              </a:defRPr>
            </a:lvl4pPr>
            <a:lvl5pPr marL="1828800" algn="l" defTabSz="914400" rtl="0" eaLnBrk="1" latinLnBrk="0" hangingPunct="1">
              <a:defRPr sz="1800" kern="1200">
                <a:solidFill>
                  <a:schemeClr val="lt1"/>
                </a:solidFill>
                <a:latin typeface="+mn-lt"/>
                <a:ea typeface="+mn-ea"/>
                <a:cs typeface="+mn-cs"/>
              </a:defRPr>
            </a:lvl5pPr>
            <a:lvl6pPr marL="2286000" algn="l" defTabSz="914400" rtl="0" eaLnBrk="1" latinLnBrk="0" hangingPunct="1">
              <a:defRPr sz="1800" kern="1200">
                <a:solidFill>
                  <a:schemeClr val="lt1"/>
                </a:solidFill>
                <a:latin typeface="+mn-lt"/>
                <a:ea typeface="+mn-ea"/>
                <a:cs typeface="+mn-cs"/>
              </a:defRPr>
            </a:lvl6pPr>
            <a:lvl7pPr marL="2743200" algn="l" defTabSz="914400" rtl="0" eaLnBrk="1" latinLnBrk="0" hangingPunct="1">
              <a:defRPr sz="1800" kern="1200">
                <a:solidFill>
                  <a:schemeClr val="lt1"/>
                </a:solidFill>
                <a:latin typeface="+mn-lt"/>
                <a:ea typeface="+mn-ea"/>
                <a:cs typeface="+mn-cs"/>
              </a:defRPr>
            </a:lvl7pPr>
            <a:lvl8pPr marL="3200400" algn="l" defTabSz="914400" rtl="0" eaLnBrk="1" latinLnBrk="0" hangingPunct="1">
              <a:defRPr sz="1800" kern="1200">
                <a:solidFill>
                  <a:schemeClr val="lt1"/>
                </a:solidFill>
                <a:latin typeface="+mn-lt"/>
                <a:ea typeface="+mn-ea"/>
                <a:cs typeface="+mn-cs"/>
              </a:defRPr>
            </a:lvl8pPr>
            <a:lvl9pPr marL="3657600" algn="l" defTabSz="914400" rtl="0" eaLnBrk="1" latinLnBrk="0" hangingPunct="1">
              <a:defRPr sz="1800" kern="1200">
                <a:solidFill>
                  <a:schemeClr val="lt1"/>
                </a:solidFill>
                <a:latin typeface="+mn-lt"/>
                <a:ea typeface="+mn-ea"/>
                <a:cs typeface="+mn-cs"/>
              </a:defRPr>
            </a:lvl9pPr>
          </a:lstStyle>
          <a:p>
            <a:pPr algn="ctr"/>
            <a:endParaRPr lang="zh-CN" altLang="en-US">
              <a:cs typeface="+mn-ea"/>
              <a:sym typeface="+mn-lt"/>
            </a:endParaRPr>
          </a:p>
        </p:txBody>
      </p:sp>
      <p:sp>
        <p:nvSpPr>
          <p:cNvPr id="14" name="文本框 13">
            <a:extLst>
              <a:ext uri="{FF2B5EF4-FFF2-40B4-BE49-F238E27FC236}">
                <a16:creationId xmlns:a16="http://schemas.microsoft.com/office/drawing/2014/main" xmlns="" id="{EF3A0783-757D-44E1-A0FB-2C95B95F5DB8}"/>
              </a:ext>
            </a:extLst>
          </p:cNvPr>
          <p:cNvSpPr txBox="1"/>
          <p:nvPr/>
        </p:nvSpPr>
        <p:spPr>
          <a:xfrm>
            <a:off x="1210962" y="283404"/>
            <a:ext cx="4226011" cy="553998"/>
          </a:xfrm>
          <a:prstGeom prst="rect">
            <a:avLst/>
          </a:prstGeom>
          <a:noFill/>
        </p:spPr>
        <p:txBody>
          <a:bodyPr wrap="square" lIns="0" tIns="0" rIns="0" bIns="0" rtlCol="0">
            <a:spAutoFit/>
          </a:bodyPr>
          <a:lstStyle/>
          <a:p>
            <a:r>
              <a:rPr lang="zh-CN" altLang="en-US" sz="3600" dirty="0">
                <a:gradFill>
                  <a:gsLst>
                    <a:gs pos="100000">
                      <a:schemeClr val="accent2"/>
                    </a:gs>
                    <a:gs pos="20000">
                      <a:schemeClr val="accent1"/>
                    </a:gs>
                  </a:gsLst>
                  <a:path path="shape">
                    <a:fillToRect l="50000" t="50000" r="50000" b="50000"/>
                  </a:path>
                </a:gra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多段内容页</a:t>
            </a:r>
          </a:p>
        </p:txBody>
      </p:sp>
    </p:spTree>
    <p:custDataLst>
      <p:tags r:id="rId1"/>
    </p:custDataLst>
    <p:extLst>
      <p:ext uri="{BB962C8B-B14F-4D97-AF65-F5344CB8AC3E}">
        <p14:creationId xmlns:p14="http://schemas.microsoft.com/office/powerpoint/2010/main" val="282867439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iconfont-1091-728714">
            <a:extLst>
              <a:ext uri="{FF2B5EF4-FFF2-40B4-BE49-F238E27FC236}">
                <a16:creationId xmlns:a16="http://schemas.microsoft.com/office/drawing/2014/main" xmlns="" id="{9FE41DD6-A03F-417C-A268-9E96E66F0C60}"/>
              </a:ext>
            </a:extLst>
          </p:cNvPr>
          <p:cNvSpPr>
            <a:spLocks noChangeAspect="1"/>
          </p:cNvSpPr>
          <p:nvPr/>
        </p:nvSpPr>
        <p:spPr bwMode="auto">
          <a:xfrm>
            <a:off x="550863" y="295211"/>
            <a:ext cx="553868" cy="480956"/>
          </a:xfrm>
          <a:custGeom>
            <a:avLst/>
            <a:gdLst>
              <a:gd name="T0" fmla="*/ 7965 w 8942"/>
              <a:gd name="T1" fmla="*/ 7204 h 7763"/>
              <a:gd name="T2" fmla="*/ 7406 w 8942"/>
              <a:gd name="T3" fmla="*/ 7763 h 7763"/>
              <a:gd name="T4" fmla="*/ 418 w 8942"/>
              <a:gd name="T5" fmla="*/ 7763 h 7763"/>
              <a:gd name="T6" fmla="*/ 1397 w 8942"/>
              <a:gd name="T7" fmla="*/ 3152 h 7763"/>
              <a:gd name="T8" fmla="*/ 1955 w 8942"/>
              <a:gd name="T9" fmla="*/ 2593 h 7763"/>
              <a:gd name="T10" fmla="*/ 8384 w 8942"/>
              <a:gd name="T11" fmla="*/ 2593 h 7763"/>
              <a:gd name="T12" fmla="*/ 8942 w 8942"/>
              <a:gd name="T13" fmla="*/ 3152 h 7763"/>
              <a:gd name="T14" fmla="*/ 7965 w 8942"/>
              <a:gd name="T15" fmla="*/ 7204 h 7763"/>
              <a:gd name="T16" fmla="*/ 1536 w 8942"/>
              <a:gd name="T17" fmla="*/ 2173 h 7763"/>
              <a:gd name="T18" fmla="*/ 7825 w 8942"/>
              <a:gd name="T19" fmla="*/ 2173 h 7763"/>
              <a:gd name="T20" fmla="*/ 7825 w 8942"/>
              <a:gd name="T21" fmla="*/ 1624 h 7763"/>
              <a:gd name="T22" fmla="*/ 7266 w 8942"/>
              <a:gd name="T23" fmla="*/ 1065 h 7763"/>
              <a:gd name="T24" fmla="*/ 3914 w 8942"/>
              <a:gd name="T25" fmla="*/ 1065 h 7763"/>
              <a:gd name="T26" fmla="*/ 3914 w 8942"/>
              <a:gd name="T27" fmla="*/ 559 h 7763"/>
              <a:gd name="T28" fmla="*/ 3355 w 8942"/>
              <a:gd name="T29" fmla="*/ 0 h 7763"/>
              <a:gd name="T30" fmla="*/ 559 w 8942"/>
              <a:gd name="T31" fmla="*/ 0 h 7763"/>
              <a:gd name="T32" fmla="*/ 0 w 8942"/>
              <a:gd name="T33" fmla="*/ 559 h 7763"/>
              <a:gd name="T34" fmla="*/ 0 w 8942"/>
              <a:gd name="T35" fmla="*/ 7204 h 7763"/>
              <a:gd name="T36" fmla="*/ 977 w 8942"/>
              <a:gd name="T37" fmla="*/ 2733 h 7763"/>
              <a:gd name="T38" fmla="*/ 1536 w 8942"/>
              <a:gd name="T39" fmla="*/ 2173 h 7763"/>
              <a:gd name="T40" fmla="*/ 1536 w 8942"/>
              <a:gd name="T41" fmla="*/ 2173 h 7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942" h="7763">
                <a:moveTo>
                  <a:pt x="7965" y="7204"/>
                </a:moveTo>
                <a:cubicBezTo>
                  <a:pt x="7965" y="7513"/>
                  <a:pt x="7714" y="7763"/>
                  <a:pt x="7406" y="7763"/>
                </a:cubicBezTo>
                <a:lnTo>
                  <a:pt x="418" y="7763"/>
                </a:lnTo>
                <a:lnTo>
                  <a:pt x="1397" y="3152"/>
                </a:lnTo>
                <a:cubicBezTo>
                  <a:pt x="1397" y="2843"/>
                  <a:pt x="1646" y="2593"/>
                  <a:pt x="1955" y="2593"/>
                </a:cubicBezTo>
                <a:lnTo>
                  <a:pt x="8384" y="2593"/>
                </a:lnTo>
                <a:cubicBezTo>
                  <a:pt x="8692" y="2593"/>
                  <a:pt x="8942" y="2843"/>
                  <a:pt x="8942" y="3152"/>
                </a:cubicBezTo>
                <a:lnTo>
                  <a:pt x="7965" y="7204"/>
                </a:lnTo>
                <a:close/>
                <a:moveTo>
                  <a:pt x="1536" y="2173"/>
                </a:moveTo>
                <a:lnTo>
                  <a:pt x="7825" y="2173"/>
                </a:lnTo>
                <a:lnTo>
                  <a:pt x="7825" y="1624"/>
                </a:lnTo>
                <a:cubicBezTo>
                  <a:pt x="7825" y="1315"/>
                  <a:pt x="7574" y="1065"/>
                  <a:pt x="7266" y="1065"/>
                </a:cubicBezTo>
                <a:lnTo>
                  <a:pt x="3914" y="1065"/>
                </a:lnTo>
                <a:lnTo>
                  <a:pt x="3914" y="559"/>
                </a:lnTo>
                <a:cubicBezTo>
                  <a:pt x="3914" y="250"/>
                  <a:pt x="3664" y="0"/>
                  <a:pt x="3355" y="0"/>
                </a:cubicBezTo>
                <a:lnTo>
                  <a:pt x="559" y="0"/>
                </a:lnTo>
                <a:cubicBezTo>
                  <a:pt x="250" y="0"/>
                  <a:pt x="0" y="250"/>
                  <a:pt x="0" y="559"/>
                </a:cubicBezTo>
                <a:lnTo>
                  <a:pt x="0" y="7204"/>
                </a:lnTo>
                <a:lnTo>
                  <a:pt x="977" y="2733"/>
                </a:lnTo>
                <a:cubicBezTo>
                  <a:pt x="977" y="2424"/>
                  <a:pt x="1229" y="2173"/>
                  <a:pt x="1536" y="2173"/>
                </a:cubicBezTo>
                <a:close/>
                <a:moveTo>
                  <a:pt x="1536" y="2173"/>
                </a:moveTo>
                <a:close/>
              </a:path>
            </a:pathLst>
          </a:custGeom>
          <a:solidFill>
            <a:schemeClr val="accent1"/>
          </a:solidFill>
          <a:ln>
            <a:noFill/>
          </a:ln>
        </p:spPr>
        <p:txBody>
          <a:bodyPr/>
          <a:lstStyle/>
          <a:p>
            <a:endParaRPr lang="zh-CN" altLang="en-US">
              <a:cs typeface="+mn-ea"/>
              <a:sym typeface="+mn-lt"/>
            </a:endParaRPr>
          </a:p>
        </p:txBody>
      </p:sp>
      <p:sp>
        <p:nvSpPr>
          <p:cNvPr id="5" name="箭头: V 形 4">
            <a:extLst>
              <a:ext uri="{FF2B5EF4-FFF2-40B4-BE49-F238E27FC236}">
                <a16:creationId xmlns:a16="http://schemas.microsoft.com/office/drawing/2014/main" xmlns="" id="{6F4000E2-1981-42C6-88C5-EAA17ACBA129}"/>
              </a:ext>
            </a:extLst>
          </p:cNvPr>
          <p:cNvSpPr/>
          <p:nvPr/>
        </p:nvSpPr>
        <p:spPr>
          <a:xfrm>
            <a:off x="3202093" y="2841294"/>
            <a:ext cx="461665" cy="461665"/>
          </a:xfrm>
          <a:prstGeom prst="chevron">
            <a:avLst/>
          </a:prstGeom>
          <a:solidFill>
            <a:schemeClr val="accent1">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8" name="箭头: V 形 7">
            <a:extLst>
              <a:ext uri="{FF2B5EF4-FFF2-40B4-BE49-F238E27FC236}">
                <a16:creationId xmlns:a16="http://schemas.microsoft.com/office/drawing/2014/main" xmlns="" id="{1E086BE0-C7E1-4EB8-B373-6CE98BDF8FD4}"/>
              </a:ext>
            </a:extLst>
          </p:cNvPr>
          <p:cNvSpPr/>
          <p:nvPr/>
        </p:nvSpPr>
        <p:spPr>
          <a:xfrm>
            <a:off x="8553641" y="2841294"/>
            <a:ext cx="461665" cy="461665"/>
          </a:xfrm>
          <a:prstGeom prst="chevron">
            <a:avLst/>
          </a:prstGeom>
          <a:solidFill>
            <a:schemeClr val="accent1">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2" name="箭头: V 形 11">
            <a:extLst>
              <a:ext uri="{FF2B5EF4-FFF2-40B4-BE49-F238E27FC236}">
                <a16:creationId xmlns:a16="http://schemas.microsoft.com/office/drawing/2014/main" xmlns="" id="{B3C70E6C-32F6-404D-B07F-43F12047F926}"/>
              </a:ext>
            </a:extLst>
          </p:cNvPr>
          <p:cNvSpPr/>
          <p:nvPr/>
        </p:nvSpPr>
        <p:spPr>
          <a:xfrm>
            <a:off x="5867982" y="2841294"/>
            <a:ext cx="461665" cy="461665"/>
          </a:xfrm>
          <a:prstGeom prst="chevron">
            <a:avLst/>
          </a:prstGeom>
          <a:solidFill>
            <a:schemeClr val="accent1">
              <a:lumMod val="60000"/>
              <a:lumOff val="40000"/>
              <a:alpha val="3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18" name="椭圆 17">
            <a:extLst>
              <a:ext uri="{FF2B5EF4-FFF2-40B4-BE49-F238E27FC236}">
                <a16:creationId xmlns:a16="http://schemas.microsoft.com/office/drawing/2014/main" xmlns="" id="{18BF399C-EFC3-4A9B-8573-239A885BA3D4}"/>
              </a:ext>
            </a:extLst>
          </p:cNvPr>
          <p:cNvSpPr/>
          <p:nvPr/>
        </p:nvSpPr>
        <p:spPr>
          <a:xfrm>
            <a:off x="1076276" y="2097642"/>
            <a:ext cx="2037146" cy="2037146"/>
          </a:xfrm>
          <a:prstGeom prst="ellipse">
            <a:avLst/>
          </a:prstGeom>
          <a:solidFill>
            <a:schemeClr val="bg1"/>
          </a:solidFill>
          <a:ln w="15875">
            <a:gradFill>
              <a:gsLst>
                <a:gs pos="20000">
                  <a:schemeClr val="accent1"/>
                </a:gs>
                <a:gs pos="100000">
                  <a:schemeClr val="accent2"/>
                </a:gs>
              </a:gsLst>
              <a:lin ang="8100000" scaled="0"/>
            </a:gradFill>
          </a:ln>
          <a:effectLst>
            <a:outerShdw blurRad="190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9" name="椭圆 18">
            <a:extLst>
              <a:ext uri="{FF2B5EF4-FFF2-40B4-BE49-F238E27FC236}">
                <a16:creationId xmlns:a16="http://schemas.microsoft.com/office/drawing/2014/main" xmlns="" id="{3B69F03B-2E9F-4CA3-A9B8-8333F90A6013}"/>
              </a:ext>
            </a:extLst>
          </p:cNvPr>
          <p:cNvSpPr/>
          <p:nvPr/>
        </p:nvSpPr>
        <p:spPr>
          <a:xfrm>
            <a:off x="3738172" y="2053553"/>
            <a:ext cx="2037146" cy="2037146"/>
          </a:xfrm>
          <a:prstGeom prst="ellipse">
            <a:avLst/>
          </a:prstGeom>
          <a:solidFill>
            <a:schemeClr val="bg1"/>
          </a:solidFill>
          <a:ln w="15875">
            <a:gradFill>
              <a:gsLst>
                <a:gs pos="20000">
                  <a:schemeClr val="accent1"/>
                </a:gs>
                <a:gs pos="100000">
                  <a:schemeClr val="accent2"/>
                </a:gs>
              </a:gsLst>
              <a:lin ang="8100000" scaled="0"/>
            </a:gradFill>
          </a:ln>
          <a:effectLst>
            <a:outerShdw blurRad="190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0" name="椭圆 19">
            <a:extLst>
              <a:ext uri="{FF2B5EF4-FFF2-40B4-BE49-F238E27FC236}">
                <a16:creationId xmlns:a16="http://schemas.microsoft.com/office/drawing/2014/main" xmlns="" id="{801F481F-4CC1-4629-9944-F6F24C3E7E65}"/>
              </a:ext>
            </a:extLst>
          </p:cNvPr>
          <p:cNvSpPr/>
          <p:nvPr/>
        </p:nvSpPr>
        <p:spPr>
          <a:xfrm>
            <a:off x="6416682" y="2053553"/>
            <a:ext cx="2037146" cy="2037146"/>
          </a:xfrm>
          <a:prstGeom prst="ellipse">
            <a:avLst/>
          </a:prstGeom>
          <a:solidFill>
            <a:schemeClr val="bg1"/>
          </a:solidFill>
          <a:ln w="15875">
            <a:gradFill>
              <a:gsLst>
                <a:gs pos="20000">
                  <a:schemeClr val="accent1"/>
                </a:gs>
                <a:gs pos="100000">
                  <a:schemeClr val="accent2"/>
                </a:gs>
              </a:gsLst>
              <a:lin ang="8100000" scaled="0"/>
            </a:gradFill>
          </a:ln>
          <a:effectLst>
            <a:outerShdw blurRad="190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1" name="椭圆 20">
            <a:extLst>
              <a:ext uri="{FF2B5EF4-FFF2-40B4-BE49-F238E27FC236}">
                <a16:creationId xmlns:a16="http://schemas.microsoft.com/office/drawing/2014/main" xmlns="" id="{27684204-5404-4EF9-9279-D6B5298F05D2}"/>
              </a:ext>
            </a:extLst>
          </p:cNvPr>
          <p:cNvSpPr/>
          <p:nvPr/>
        </p:nvSpPr>
        <p:spPr>
          <a:xfrm>
            <a:off x="9095191" y="2053553"/>
            <a:ext cx="2037146" cy="2037146"/>
          </a:xfrm>
          <a:prstGeom prst="ellipse">
            <a:avLst/>
          </a:prstGeom>
          <a:solidFill>
            <a:schemeClr val="bg1"/>
          </a:solidFill>
          <a:ln w="15875">
            <a:gradFill>
              <a:gsLst>
                <a:gs pos="20000">
                  <a:schemeClr val="accent1"/>
                </a:gs>
                <a:gs pos="100000">
                  <a:schemeClr val="accent2"/>
                </a:gs>
              </a:gsLst>
              <a:lin ang="8100000" scaled="0"/>
            </a:gradFill>
          </a:ln>
          <a:effectLst>
            <a:outerShdw blurRad="190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29" name="矩形 28">
            <a:extLst>
              <a:ext uri="{FF2B5EF4-FFF2-40B4-BE49-F238E27FC236}">
                <a16:creationId xmlns:a16="http://schemas.microsoft.com/office/drawing/2014/main" xmlns="" id="{9F086118-5759-46C2-BB86-A3F82A71BBFC}"/>
              </a:ext>
            </a:extLst>
          </p:cNvPr>
          <p:cNvSpPr/>
          <p:nvPr/>
        </p:nvSpPr>
        <p:spPr>
          <a:xfrm>
            <a:off x="1379968" y="3185185"/>
            <a:ext cx="1396536"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zh-CN" altLang="en-US" sz="2400" dirty="0">
                <a:gradFill>
                  <a:gsLst>
                    <a:gs pos="20000">
                      <a:schemeClr val="accent1"/>
                    </a:gs>
                    <a:gs pos="100000">
                      <a:schemeClr val="accent2"/>
                    </a:gs>
                  </a:gsLst>
                  <a:lin ang="5400000" scaled="1"/>
                </a:gradFill>
                <a:cs typeface="+mn-ea"/>
                <a:sym typeface="+mn-lt"/>
              </a:rPr>
              <a:t>输入标题</a:t>
            </a:r>
            <a:endParaRPr kumimoji="0" lang="zh-CN" altLang="en-US" sz="2400" i="0" u="none" strike="noStrike" kern="1200" cap="none" spc="0" normalizeH="0" baseline="0" noProof="0" dirty="0">
              <a:ln>
                <a:noFill/>
              </a:ln>
              <a:gradFill>
                <a:gsLst>
                  <a:gs pos="20000">
                    <a:schemeClr val="accent1"/>
                  </a:gs>
                  <a:gs pos="100000">
                    <a:schemeClr val="accent2"/>
                  </a:gs>
                </a:gsLst>
                <a:lin ang="5400000" scaled="1"/>
              </a:gradFill>
              <a:effectLst/>
              <a:uLnTx/>
              <a:uFillTx/>
              <a:cs typeface="+mn-ea"/>
              <a:sym typeface="+mn-lt"/>
            </a:endParaRPr>
          </a:p>
        </p:txBody>
      </p:sp>
      <p:sp>
        <p:nvSpPr>
          <p:cNvPr id="24" name="Freeform 18">
            <a:extLst>
              <a:ext uri="{FF2B5EF4-FFF2-40B4-BE49-F238E27FC236}">
                <a16:creationId xmlns:a16="http://schemas.microsoft.com/office/drawing/2014/main" xmlns="" id="{385337F1-BB19-48FF-BBC7-A0BEA4DDE4D5}"/>
              </a:ext>
            </a:extLst>
          </p:cNvPr>
          <p:cNvSpPr>
            <a:spLocks noEditPoints="1"/>
          </p:cNvSpPr>
          <p:nvPr/>
        </p:nvSpPr>
        <p:spPr bwMode="auto">
          <a:xfrm>
            <a:off x="4498948" y="2622148"/>
            <a:ext cx="515594" cy="393331"/>
          </a:xfrm>
          <a:custGeom>
            <a:avLst/>
            <a:gdLst>
              <a:gd name="T0" fmla="*/ 6058 w 12949"/>
              <a:gd name="T1" fmla="*/ 4798 h 9877"/>
              <a:gd name="T2" fmla="*/ 3171 w 12949"/>
              <a:gd name="T3" fmla="*/ 6527 h 9877"/>
              <a:gd name="T4" fmla="*/ 3397 w 12949"/>
              <a:gd name="T5" fmla="*/ 7422 h 9877"/>
              <a:gd name="T6" fmla="*/ 3731 w 12949"/>
              <a:gd name="T7" fmla="*/ 7515 h 9877"/>
              <a:gd name="T8" fmla="*/ 4292 w 12949"/>
              <a:gd name="T9" fmla="*/ 7196 h 9877"/>
              <a:gd name="T10" fmla="*/ 6198 w 12949"/>
              <a:gd name="T11" fmla="*/ 6096 h 9877"/>
              <a:gd name="T12" fmla="*/ 8758 w 12949"/>
              <a:gd name="T13" fmla="*/ 7308 h 9877"/>
              <a:gd name="T14" fmla="*/ 9681 w 12949"/>
              <a:gd name="T15" fmla="*/ 7338 h 9877"/>
              <a:gd name="T16" fmla="*/ 9711 w 12949"/>
              <a:gd name="T17" fmla="*/ 6415 h 9877"/>
              <a:gd name="T18" fmla="*/ 6058 w 12949"/>
              <a:gd name="T19" fmla="*/ 4798 h 9877"/>
              <a:gd name="T20" fmla="*/ 6500 w 12949"/>
              <a:gd name="T21" fmla="*/ 7369 h 9877"/>
              <a:gd name="T22" fmla="*/ 5247 w 12949"/>
              <a:gd name="T23" fmla="*/ 8623 h 9877"/>
              <a:gd name="T24" fmla="*/ 6500 w 12949"/>
              <a:gd name="T25" fmla="*/ 9877 h 9877"/>
              <a:gd name="T26" fmla="*/ 7754 w 12949"/>
              <a:gd name="T27" fmla="*/ 8623 h 9877"/>
              <a:gd name="T28" fmla="*/ 6500 w 12949"/>
              <a:gd name="T29" fmla="*/ 7369 h 9877"/>
              <a:gd name="T30" fmla="*/ 12685 w 12949"/>
              <a:gd name="T31" fmla="*/ 2996 h 9877"/>
              <a:gd name="T32" fmla="*/ 6007 w 12949"/>
              <a:gd name="T33" fmla="*/ 158 h 9877"/>
              <a:gd name="T34" fmla="*/ 1974 w 12949"/>
              <a:gd name="T35" fmla="*/ 1578 h 9877"/>
              <a:gd name="T36" fmla="*/ 222 w 12949"/>
              <a:gd name="T37" fmla="*/ 3061 h 9877"/>
              <a:gd name="T38" fmla="*/ 333 w 12949"/>
              <a:gd name="T39" fmla="*/ 3979 h 9877"/>
              <a:gd name="T40" fmla="*/ 736 w 12949"/>
              <a:gd name="T41" fmla="*/ 4118 h 9877"/>
              <a:gd name="T42" fmla="*/ 1249 w 12949"/>
              <a:gd name="T43" fmla="*/ 3867 h 9877"/>
              <a:gd name="T44" fmla="*/ 2725 w 12949"/>
              <a:gd name="T45" fmla="*/ 2648 h 9877"/>
              <a:gd name="T46" fmla="*/ 6139 w 12949"/>
              <a:gd name="T47" fmla="*/ 1458 h 9877"/>
              <a:gd name="T48" fmla="*/ 11774 w 12949"/>
              <a:gd name="T49" fmla="*/ 3932 h 9877"/>
              <a:gd name="T50" fmla="*/ 12698 w 12949"/>
              <a:gd name="T51" fmla="*/ 3919 h 9877"/>
              <a:gd name="T52" fmla="*/ 12685 w 12949"/>
              <a:gd name="T53" fmla="*/ 2996 h 9877"/>
              <a:gd name="T54" fmla="*/ 6176 w 12949"/>
              <a:gd name="T55" fmla="*/ 2448 h 9877"/>
              <a:gd name="T56" fmla="*/ 1755 w 12949"/>
              <a:gd name="T57" fmla="*/ 4671 h 9877"/>
              <a:gd name="T58" fmla="*/ 1819 w 12949"/>
              <a:gd name="T59" fmla="*/ 5592 h 9877"/>
              <a:gd name="T60" fmla="*/ 2247 w 12949"/>
              <a:gd name="T61" fmla="*/ 5753 h 9877"/>
              <a:gd name="T62" fmla="*/ 2740 w 12949"/>
              <a:gd name="T63" fmla="*/ 5529 h 9877"/>
              <a:gd name="T64" fmla="*/ 6236 w 12949"/>
              <a:gd name="T65" fmla="*/ 3753 h 9877"/>
              <a:gd name="T66" fmla="*/ 10267 w 12949"/>
              <a:gd name="T67" fmla="*/ 5572 h 9877"/>
              <a:gd name="T68" fmla="*/ 11191 w 12949"/>
              <a:gd name="T69" fmla="*/ 5551 h 9877"/>
              <a:gd name="T70" fmla="*/ 11169 w 12949"/>
              <a:gd name="T71" fmla="*/ 4627 h 9877"/>
              <a:gd name="T72" fmla="*/ 6176 w 12949"/>
              <a:gd name="T73" fmla="*/ 2448 h 98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949" h="9877">
                <a:moveTo>
                  <a:pt x="6058" y="4798"/>
                </a:moveTo>
                <a:cubicBezTo>
                  <a:pt x="4560" y="4959"/>
                  <a:pt x="3466" y="6032"/>
                  <a:pt x="3171" y="6527"/>
                </a:cubicBezTo>
                <a:cubicBezTo>
                  <a:pt x="2986" y="6836"/>
                  <a:pt x="3087" y="7237"/>
                  <a:pt x="3397" y="7422"/>
                </a:cubicBezTo>
                <a:cubicBezTo>
                  <a:pt x="3502" y="7485"/>
                  <a:pt x="3617" y="7515"/>
                  <a:pt x="3731" y="7515"/>
                </a:cubicBezTo>
                <a:cubicBezTo>
                  <a:pt x="3953" y="7515"/>
                  <a:pt x="4170" y="7401"/>
                  <a:pt x="4292" y="7196"/>
                </a:cubicBezTo>
                <a:cubicBezTo>
                  <a:pt x="4418" y="6985"/>
                  <a:pt x="5183" y="6205"/>
                  <a:pt x="6198" y="6096"/>
                </a:cubicBezTo>
                <a:cubicBezTo>
                  <a:pt x="7058" y="6004"/>
                  <a:pt x="7919" y="6411"/>
                  <a:pt x="8758" y="7308"/>
                </a:cubicBezTo>
                <a:cubicBezTo>
                  <a:pt x="9004" y="7571"/>
                  <a:pt x="9417" y="7585"/>
                  <a:pt x="9681" y="7338"/>
                </a:cubicBezTo>
                <a:cubicBezTo>
                  <a:pt x="9944" y="7092"/>
                  <a:pt x="9958" y="6679"/>
                  <a:pt x="9711" y="6415"/>
                </a:cubicBezTo>
                <a:cubicBezTo>
                  <a:pt x="8299" y="4906"/>
                  <a:pt x="6946" y="4702"/>
                  <a:pt x="6058" y="4798"/>
                </a:cubicBezTo>
                <a:close/>
                <a:moveTo>
                  <a:pt x="6500" y="7369"/>
                </a:moveTo>
                <a:cubicBezTo>
                  <a:pt x="5808" y="7369"/>
                  <a:pt x="5247" y="7931"/>
                  <a:pt x="5247" y="8623"/>
                </a:cubicBezTo>
                <a:cubicBezTo>
                  <a:pt x="5247" y="9316"/>
                  <a:pt x="5808" y="9877"/>
                  <a:pt x="6500" y="9877"/>
                </a:cubicBezTo>
                <a:cubicBezTo>
                  <a:pt x="7193" y="9877"/>
                  <a:pt x="7754" y="9316"/>
                  <a:pt x="7754" y="8623"/>
                </a:cubicBezTo>
                <a:cubicBezTo>
                  <a:pt x="7754" y="7931"/>
                  <a:pt x="7193" y="7369"/>
                  <a:pt x="6500" y="7369"/>
                </a:cubicBezTo>
                <a:close/>
                <a:moveTo>
                  <a:pt x="12685" y="2996"/>
                </a:moveTo>
                <a:cubicBezTo>
                  <a:pt x="10588" y="955"/>
                  <a:pt x="8341" y="0"/>
                  <a:pt x="6007" y="158"/>
                </a:cubicBezTo>
                <a:cubicBezTo>
                  <a:pt x="4646" y="250"/>
                  <a:pt x="3251" y="741"/>
                  <a:pt x="1974" y="1578"/>
                </a:cubicBezTo>
                <a:cubicBezTo>
                  <a:pt x="983" y="2227"/>
                  <a:pt x="362" y="2883"/>
                  <a:pt x="222" y="3061"/>
                </a:cubicBezTo>
                <a:cubicBezTo>
                  <a:pt x="0" y="3345"/>
                  <a:pt x="49" y="3756"/>
                  <a:pt x="333" y="3979"/>
                </a:cubicBezTo>
                <a:cubicBezTo>
                  <a:pt x="453" y="4072"/>
                  <a:pt x="595" y="4118"/>
                  <a:pt x="736" y="4118"/>
                </a:cubicBezTo>
                <a:cubicBezTo>
                  <a:pt x="929" y="4118"/>
                  <a:pt x="1121" y="4032"/>
                  <a:pt x="1249" y="3867"/>
                </a:cubicBezTo>
                <a:cubicBezTo>
                  <a:pt x="1338" y="3758"/>
                  <a:pt x="1877" y="3197"/>
                  <a:pt x="2725" y="2648"/>
                </a:cubicBezTo>
                <a:cubicBezTo>
                  <a:pt x="3487" y="2153"/>
                  <a:pt x="4699" y="1545"/>
                  <a:pt x="6139" y="1458"/>
                </a:cubicBezTo>
                <a:cubicBezTo>
                  <a:pt x="8071" y="1342"/>
                  <a:pt x="9968" y="2174"/>
                  <a:pt x="11774" y="3932"/>
                </a:cubicBezTo>
                <a:cubicBezTo>
                  <a:pt x="12033" y="4183"/>
                  <a:pt x="12446" y="4178"/>
                  <a:pt x="12698" y="3919"/>
                </a:cubicBezTo>
                <a:cubicBezTo>
                  <a:pt x="12949" y="3661"/>
                  <a:pt x="12944" y="3247"/>
                  <a:pt x="12685" y="2996"/>
                </a:cubicBezTo>
                <a:close/>
                <a:moveTo>
                  <a:pt x="6176" y="2448"/>
                </a:moveTo>
                <a:cubicBezTo>
                  <a:pt x="3712" y="2562"/>
                  <a:pt x="2061" y="4319"/>
                  <a:pt x="1755" y="4671"/>
                </a:cubicBezTo>
                <a:cubicBezTo>
                  <a:pt x="1518" y="4943"/>
                  <a:pt x="1547" y="5355"/>
                  <a:pt x="1819" y="5592"/>
                </a:cubicBezTo>
                <a:cubicBezTo>
                  <a:pt x="1943" y="5700"/>
                  <a:pt x="2095" y="5753"/>
                  <a:pt x="2247" y="5753"/>
                </a:cubicBezTo>
                <a:cubicBezTo>
                  <a:pt x="2430" y="5753"/>
                  <a:pt x="2611" y="5677"/>
                  <a:pt x="2740" y="5529"/>
                </a:cubicBezTo>
                <a:cubicBezTo>
                  <a:pt x="2890" y="5356"/>
                  <a:pt x="4263" y="3844"/>
                  <a:pt x="6236" y="3753"/>
                </a:cubicBezTo>
                <a:cubicBezTo>
                  <a:pt x="7581" y="3691"/>
                  <a:pt x="8937" y="4303"/>
                  <a:pt x="10267" y="5572"/>
                </a:cubicBezTo>
                <a:cubicBezTo>
                  <a:pt x="10528" y="5821"/>
                  <a:pt x="10942" y="5811"/>
                  <a:pt x="11191" y="5551"/>
                </a:cubicBezTo>
                <a:cubicBezTo>
                  <a:pt x="11440" y="5290"/>
                  <a:pt x="11430" y="4876"/>
                  <a:pt x="11169" y="4627"/>
                </a:cubicBezTo>
                <a:cubicBezTo>
                  <a:pt x="9571" y="3102"/>
                  <a:pt x="7891" y="2369"/>
                  <a:pt x="6176" y="2448"/>
                </a:cubicBezTo>
                <a:close/>
              </a:path>
            </a:pathLst>
          </a:custGeom>
          <a:gradFill>
            <a:gsLst>
              <a:gs pos="20000">
                <a:schemeClr val="accent1"/>
              </a:gs>
              <a:gs pos="100000">
                <a:schemeClr val="accent2"/>
              </a:gs>
            </a:gsLst>
            <a:lin ang="5400000" scaled="1"/>
          </a:gra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5" name="Freeform 27">
            <a:extLst>
              <a:ext uri="{FF2B5EF4-FFF2-40B4-BE49-F238E27FC236}">
                <a16:creationId xmlns:a16="http://schemas.microsoft.com/office/drawing/2014/main" xmlns="" id="{664A85D9-FC19-4F99-877E-176FC3450026}"/>
              </a:ext>
            </a:extLst>
          </p:cNvPr>
          <p:cNvSpPr>
            <a:spLocks noEditPoints="1"/>
          </p:cNvSpPr>
          <p:nvPr/>
        </p:nvSpPr>
        <p:spPr bwMode="auto">
          <a:xfrm>
            <a:off x="7178957" y="2626536"/>
            <a:ext cx="512596" cy="391044"/>
          </a:xfrm>
          <a:custGeom>
            <a:avLst/>
            <a:gdLst>
              <a:gd name="T0" fmla="*/ 6058 w 12949"/>
              <a:gd name="T1" fmla="*/ 4798 h 9877"/>
              <a:gd name="T2" fmla="*/ 3171 w 12949"/>
              <a:gd name="T3" fmla="*/ 6527 h 9877"/>
              <a:gd name="T4" fmla="*/ 3397 w 12949"/>
              <a:gd name="T5" fmla="*/ 7422 h 9877"/>
              <a:gd name="T6" fmla="*/ 3731 w 12949"/>
              <a:gd name="T7" fmla="*/ 7515 h 9877"/>
              <a:gd name="T8" fmla="*/ 4292 w 12949"/>
              <a:gd name="T9" fmla="*/ 7196 h 9877"/>
              <a:gd name="T10" fmla="*/ 6198 w 12949"/>
              <a:gd name="T11" fmla="*/ 6096 h 9877"/>
              <a:gd name="T12" fmla="*/ 8758 w 12949"/>
              <a:gd name="T13" fmla="*/ 7308 h 9877"/>
              <a:gd name="T14" fmla="*/ 9681 w 12949"/>
              <a:gd name="T15" fmla="*/ 7338 h 9877"/>
              <a:gd name="T16" fmla="*/ 9711 w 12949"/>
              <a:gd name="T17" fmla="*/ 6415 h 9877"/>
              <a:gd name="T18" fmla="*/ 6058 w 12949"/>
              <a:gd name="T19" fmla="*/ 4798 h 9877"/>
              <a:gd name="T20" fmla="*/ 6500 w 12949"/>
              <a:gd name="T21" fmla="*/ 7369 h 9877"/>
              <a:gd name="T22" fmla="*/ 5247 w 12949"/>
              <a:gd name="T23" fmla="*/ 8623 h 9877"/>
              <a:gd name="T24" fmla="*/ 6500 w 12949"/>
              <a:gd name="T25" fmla="*/ 9877 h 9877"/>
              <a:gd name="T26" fmla="*/ 7754 w 12949"/>
              <a:gd name="T27" fmla="*/ 8623 h 9877"/>
              <a:gd name="T28" fmla="*/ 6500 w 12949"/>
              <a:gd name="T29" fmla="*/ 7369 h 9877"/>
              <a:gd name="T30" fmla="*/ 12685 w 12949"/>
              <a:gd name="T31" fmla="*/ 2996 h 9877"/>
              <a:gd name="T32" fmla="*/ 6007 w 12949"/>
              <a:gd name="T33" fmla="*/ 158 h 9877"/>
              <a:gd name="T34" fmla="*/ 1974 w 12949"/>
              <a:gd name="T35" fmla="*/ 1578 h 9877"/>
              <a:gd name="T36" fmla="*/ 222 w 12949"/>
              <a:gd name="T37" fmla="*/ 3061 h 9877"/>
              <a:gd name="T38" fmla="*/ 333 w 12949"/>
              <a:gd name="T39" fmla="*/ 3979 h 9877"/>
              <a:gd name="T40" fmla="*/ 736 w 12949"/>
              <a:gd name="T41" fmla="*/ 4118 h 9877"/>
              <a:gd name="T42" fmla="*/ 1249 w 12949"/>
              <a:gd name="T43" fmla="*/ 3867 h 9877"/>
              <a:gd name="T44" fmla="*/ 2725 w 12949"/>
              <a:gd name="T45" fmla="*/ 2648 h 9877"/>
              <a:gd name="T46" fmla="*/ 6139 w 12949"/>
              <a:gd name="T47" fmla="*/ 1458 h 9877"/>
              <a:gd name="T48" fmla="*/ 11774 w 12949"/>
              <a:gd name="T49" fmla="*/ 3932 h 9877"/>
              <a:gd name="T50" fmla="*/ 12698 w 12949"/>
              <a:gd name="T51" fmla="*/ 3919 h 9877"/>
              <a:gd name="T52" fmla="*/ 12685 w 12949"/>
              <a:gd name="T53" fmla="*/ 2996 h 9877"/>
              <a:gd name="T54" fmla="*/ 6176 w 12949"/>
              <a:gd name="T55" fmla="*/ 2448 h 9877"/>
              <a:gd name="T56" fmla="*/ 1755 w 12949"/>
              <a:gd name="T57" fmla="*/ 4671 h 9877"/>
              <a:gd name="T58" fmla="*/ 1819 w 12949"/>
              <a:gd name="T59" fmla="*/ 5592 h 9877"/>
              <a:gd name="T60" fmla="*/ 2247 w 12949"/>
              <a:gd name="T61" fmla="*/ 5753 h 9877"/>
              <a:gd name="T62" fmla="*/ 2740 w 12949"/>
              <a:gd name="T63" fmla="*/ 5529 h 9877"/>
              <a:gd name="T64" fmla="*/ 6236 w 12949"/>
              <a:gd name="T65" fmla="*/ 3753 h 9877"/>
              <a:gd name="T66" fmla="*/ 10267 w 12949"/>
              <a:gd name="T67" fmla="*/ 5572 h 9877"/>
              <a:gd name="T68" fmla="*/ 11191 w 12949"/>
              <a:gd name="T69" fmla="*/ 5551 h 9877"/>
              <a:gd name="T70" fmla="*/ 11169 w 12949"/>
              <a:gd name="T71" fmla="*/ 4627 h 9877"/>
              <a:gd name="T72" fmla="*/ 6176 w 12949"/>
              <a:gd name="T73" fmla="*/ 2448 h 98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949" h="9877">
                <a:moveTo>
                  <a:pt x="6058" y="4798"/>
                </a:moveTo>
                <a:cubicBezTo>
                  <a:pt x="4560" y="4959"/>
                  <a:pt x="3466" y="6032"/>
                  <a:pt x="3171" y="6527"/>
                </a:cubicBezTo>
                <a:cubicBezTo>
                  <a:pt x="2986" y="6836"/>
                  <a:pt x="3087" y="7237"/>
                  <a:pt x="3397" y="7422"/>
                </a:cubicBezTo>
                <a:cubicBezTo>
                  <a:pt x="3502" y="7485"/>
                  <a:pt x="3617" y="7515"/>
                  <a:pt x="3731" y="7515"/>
                </a:cubicBezTo>
                <a:cubicBezTo>
                  <a:pt x="3953" y="7515"/>
                  <a:pt x="4170" y="7401"/>
                  <a:pt x="4292" y="7196"/>
                </a:cubicBezTo>
                <a:cubicBezTo>
                  <a:pt x="4418" y="6985"/>
                  <a:pt x="5183" y="6205"/>
                  <a:pt x="6198" y="6096"/>
                </a:cubicBezTo>
                <a:cubicBezTo>
                  <a:pt x="7058" y="6004"/>
                  <a:pt x="7919" y="6411"/>
                  <a:pt x="8758" y="7308"/>
                </a:cubicBezTo>
                <a:cubicBezTo>
                  <a:pt x="9004" y="7571"/>
                  <a:pt x="9417" y="7585"/>
                  <a:pt x="9681" y="7338"/>
                </a:cubicBezTo>
                <a:cubicBezTo>
                  <a:pt x="9944" y="7092"/>
                  <a:pt x="9958" y="6679"/>
                  <a:pt x="9711" y="6415"/>
                </a:cubicBezTo>
                <a:cubicBezTo>
                  <a:pt x="8299" y="4906"/>
                  <a:pt x="6946" y="4702"/>
                  <a:pt x="6058" y="4798"/>
                </a:cubicBezTo>
                <a:close/>
                <a:moveTo>
                  <a:pt x="6500" y="7369"/>
                </a:moveTo>
                <a:cubicBezTo>
                  <a:pt x="5808" y="7369"/>
                  <a:pt x="5247" y="7931"/>
                  <a:pt x="5247" y="8623"/>
                </a:cubicBezTo>
                <a:cubicBezTo>
                  <a:pt x="5247" y="9316"/>
                  <a:pt x="5808" y="9877"/>
                  <a:pt x="6500" y="9877"/>
                </a:cubicBezTo>
                <a:cubicBezTo>
                  <a:pt x="7193" y="9877"/>
                  <a:pt x="7754" y="9316"/>
                  <a:pt x="7754" y="8623"/>
                </a:cubicBezTo>
                <a:cubicBezTo>
                  <a:pt x="7754" y="7931"/>
                  <a:pt x="7193" y="7369"/>
                  <a:pt x="6500" y="7369"/>
                </a:cubicBezTo>
                <a:close/>
                <a:moveTo>
                  <a:pt x="12685" y="2996"/>
                </a:moveTo>
                <a:cubicBezTo>
                  <a:pt x="10588" y="955"/>
                  <a:pt x="8341" y="0"/>
                  <a:pt x="6007" y="158"/>
                </a:cubicBezTo>
                <a:cubicBezTo>
                  <a:pt x="4646" y="250"/>
                  <a:pt x="3251" y="741"/>
                  <a:pt x="1974" y="1578"/>
                </a:cubicBezTo>
                <a:cubicBezTo>
                  <a:pt x="983" y="2227"/>
                  <a:pt x="362" y="2883"/>
                  <a:pt x="222" y="3061"/>
                </a:cubicBezTo>
                <a:cubicBezTo>
                  <a:pt x="0" y="3345"/>
                  <a:pt x="49" y="3756"/>
                  <a:pt x="333" y="3979"/>
                </a:cubicBezTo>
                <a:cubicBezTo>
                  <a:pt x="453" y="4072"/>
                  <a:pt x="595" y="4118"/>
                  <a:pt x="736" y="4118"/>
                </a:cubicBezTo>
                <a:cubicBezTo>
                  <a:pt x="929" y="4118"/>
                  <a:pt x="1121" y="4032"/>
                  <a:pt x="1249" y="3867"/>
                </a:cubicBezTo>
                <a:cubicBezTo>
                  <a:pt x="1338" y="3758"/>
                  <a:pt x="1877" y="3197"/>
                  <a:pt x="2725" y="2648"/>
                </a:cubicBezTo>
                <a:cubicBezTo>
                  <a:pt x="3487" y="2153"/>
                  <a:pt x="4699" y="1545"/>
                  <a:pt x="6139" y="1458"/>
                </a:cubicBezTo>
                <a:cubicBezTo>
                  <a:pt x="8071" y="1342"/>
                  <a:pt x="9968" y="2174"/>
                  <a:pt x="11774" y="3932"/>
                </a:cubicBezTo>
                <a:cubicBezTo>
                  <a:pt x="12033" y="4183"/>
                  <a:pt x="12446" y="4178"/>
                  <a:pt x="12698" y="3919"/>
                </a:cubicBezTo>
                <a:cubicBezTo>
                  <a:pt x="12949" y="3661"/>
                  <a:pt x="12944" y="3247"/>
                  <a:pt x="12685" y="2996"/>
                </a:cubicBezTo>
                <a:close/>
                <a:moveTo>
                  <a:pt x="6176" y="2448"/>
                </a:moveTo>
                <a:cubicBezTo>
                  <a:pt x="3712" y="2562"/>
                  <a:pt x="2061" y="4319"/>
                  <a:pt x="1755" y="4671"/>
                </a:cubicBezTo>
                <a:cubicBezTo>
                  <a:pt x="1518" y="4943"/>
                  <a:pt x="1547" y="5355"/>
                  <a:pt x="1819" y="5592"/>
                </a:cubicBezTo>
                <a:cubicBezTo>
                  <a:pt x="1943" y="5700"/>
                  <a:pt x="2095" y="5753"/>
                  <a:pt x="2247" y="5753"/>
                </a:cubicBezTo>
                <a:cubicBezTo>
                  <a:pt x="2430" y="5753"/>
                  <a:pt x="2611" y="5677"/>
                  <a:pt x="2740" y="5529"/>
                </a:cubicBezTo>
                <a:cubicBezTo>
                  <a:pt x="2890" y="5356"/>
                  <a:pt x="4263" y="3844"/>
                  <a:pt x="6236" y="3753"/>
                </a:cubicBezTo>
                <a:cubicBezTo>
                  <a:pt x="7581" y="3691"/>
                  <a:pt x="8937" y="4303"/>
                  <a:pt x="10267" y="5572"/>
                </a:cubicBezTo>
                <a:cubicBezTo>
                  <a:pt x="10528" y="5821"/>
                  <a:pt x="10942" y="5811"/>
                  <a:pt x="11191" y="5551"/>
                </a:cubicBezTo>
                <a:cubicBezTo>
                  <a:pt x="11440" y="5290"/>
                  <a:pt x="11430" y="4876"/>
                  <a:pt x="11169" y="4627"/>
                </a:cubicBezTo>
                <a:cubicBezTo>
                  <a:pt x="9571" y="3102"/>
                  <a:pt x="7891" y="2369"/>
                  <a:pt x="6176" y="2448"/>
                </a:cubicBezTo>
                <a:close/>
              </a:path>
            </a:pathLst>
          </a:custGeom>
          <a:gradFill>
            <a:gsLst>
              <a:gs pos="20000">
                <a:schemeClr val="accent1"/>
              </a:gs>
              <a:gs pos="100000">
                <a:schemeClr val="accent2"/>
              </a:gs>
            </a:gsLst>
            <a:lin ang="5400000" scaled="1"/>
          </a:gra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26" name="Freeform 22">
            <a:extLst>
              <a:ext uri="{FF2B5EF4-FFF2-40B4-BE49-F238E27FC236}">
                <a16:creationId xmlns:a16="http://schemas.microsoft.com/office/drawing/2014/main" xmlns="" id="{015EA02F-6DE5-4F53-A2F4-DC134B2323F0}"/>
              </a:ext>
            </a:extLst>
          </p:cNvPr>
          <p:cNvSpPr>
            <a:spLocks noEditPoints="1"/>
          </p:cNvSpPr>
          <p:nvPr/>
        </p:nvSpPr>
        <p:spPr bwMode="auto">
          <a:xfrm>
            <a:off x="9864932" y="2624767"/>
            <a:ext cx="497665" cy="379654"/>
          </a:xfrm>
          <a:custGeom>
            <a:avLst/>
            <a:gdLst>
              <a:gd name="T0" fmla="*/ 6058 w 12949"/>
              <a:gd name="T1" fmla="*/ 4798 h 9877"/>
              <a:gd name="T2" fmla="*/ 3171 w 12949"/>
              <a:gd name="T3" fmla="*/ 6527 h 9877"/>
              <a:gd name="T4" fmla="*/ 3397 w 12949"/>
              <a:gd name="T5" fmla="*/ 7422 h 9877"/>
              <a:gd name="T6" fmla="*/ 3731 w 12949"/>
              <a:gd name="T7" fmla="*/ 7515 h 9877"/>
              <a:gd name="T8" fmla="*/ 4292 w 12949"/>
              <a:gd name="T9" fmla="*/ 7196 h 9877"/>
              <a:gd name="T10" fmla="*/ 6198 w 12949"/>
              <a:gd name="T11" fmla="*/ 6096 h 9877"/>
              <a:gd name="T12" fmla="*/ 8758 w 12949"/>
              <a:gd name="T13" fmla="*/ 7308 h 9877"/>
              <a:gd name="T14" fmla="*/ 9681 w 12949"/>
              <a:gd name="T15" fmla="*/ 7338 h 9877"/>
              <a:gd name="T16" fmla="*/ 9711 w 12949"/>
              <a:gd name="T17" fmla="*/ 6415 h 9877"/>
              <a:gd name="T18" fmla="*/ 6058 w 12949"/>
              <a:gd name="T19" fmla="*/ 4798 h 9877"/>
              <a:gd name="T20" fmla="*/ 6500 w 12949"/>
              <a:gd name="T21" fmla="*/ 7369 h 9877"/>
              <a:gd name="T22" fmla="*/ 5247 w 12949"/>
              <a:gd name="T23" fmla="*/ 8623 h 9877"/>
              <a:gd name="T24" fmla="*/ 6500 w 12949"/>
              <a:gd name="T25" fmla="*/ 9877 h 9877"/>
              <a:gd name="T26" fmla="*/ 7754 w 12949"/>
              <a:gd name="T27" fmla="*/ 8623 h 9877"/>
              <a:gd name="T28" fmla="*/ 6500 w 12949"/>
              <a:gd name="T29" fmla="*/ 7369 h 9877"/>
              <a:gd name="T30" fmla="*/ 12685 w 12949"/>
              <a:gd name="T31" fmla="*/ 2996 h 9877"/>
              <a:gd name="T32" fmla="*/ 6007 w 12949"/>
              <a:gd name="T33" fmla="*/ 158 h 9877"/>
              <a:gd name="T34" fmla="*/ 1974 w 12949"/>
              <a:gd name="T35" fmla="*/ 1578 h 9877"/>
              <a:gd name="T36" fmla="*/ 222 w 12949"/>
              <a:gd name="T37" fmla="*/ 3061 h 9877"/>
              <a:gd name="T38" fmla="*/ 333 w 12949"/>
              <a:gd name="T39" fmla="*/ 3979 h 9877"/>
              <a:gd name="T40" fmla="*/ 736 w 12949"/>
              <a:gd name="T41" fmla="*/ 4118 h 9877"/>
              <a:gd name="T42" fmla="*/ 1249 w 12949"/>
              <a:gd name="T43" fmla="*/ 3867 h 9877"/>
              <a:gd name="T44" fmla="*/ 2725 w 12949"/>
              <a:gd name="T45" fmla="*/ 2648 h 9877"/>
              <a:gd name="T46" fmla="*/ 6139 w 12949"/>
              <a:gd name="T47" fmla="*/ 1458 h 9877"/>
              <a:gd name="T48" fmla="*/ 11774 w 12949"/>
              <a:gd name="T49" fmla="*/ 3932 h 9877"/>
              <a:gd name="T50" fmla="*/ 12698 w 12949"/>
              <a:gd name="T51" fmla="*/ 3919 h 9877"/>
              <a:gd name="T52" fmla="*/ 12685 w 12949"/>
              <a:gd name="T53" fmla="*/ 2996 h 9877"/>
              <a:gd name="T54" fmla="*/ 6176 w 12949"/>
              <a:gd name="T55" fmla="*/ 2448 h 9877"/>
              <a:gd name="T56" fmla="*/ 1755 w 12949"/>
              <a:gd name="T57" fmla="*/ 4671 h 9877"/>
              <a:gd name="T58" fmla="*/ 1819 w 12949"/>
              <a:gd name="T59" fmla="*/ 5592 h 9877"/>
              <a:gd name="T60" fmla="*/ 2247 w 12949"/>
              <a:gd name="T61" fmla="*/ 5753 h 9877"/>
              <a:gd name="T62" fmla="*/ 2740 w 12949"/>
              <a:gd name="T63" fmla="*/ 5529 h 9877"/>
              <a:gd name="T64" fmla="*/ 6236 w 12949"/>
              <a:gd name="T65" fmla="*/ 3753 h 9877"/>
              <a:gd name="T66" fmla="*/ 10267 w 12949"/>
              <a:gd name="T67" fmla="*/ 5572 h 9877"/>
              <a:gd name="T68" fmla="*/ 11191 w 12949"/>
              <a:gd name="T69" fmla="*/ 5551 h 9877"/>
              <a:gd name="T70" fmla="*/ 11169 w 12949"/>
              <a:gd name="T71" fmla="*/ 4627 h 9877"/>
              <a:gd name="T72" fmla="*/ 6176 w 12949"/>
              <a:gd name="T73" fmla="*/ 2448 h 98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949" h="9877">
                <a:moveTo>
                  <a:pt x="6058" y="4798"/>
                </a:moveTo>
                <a:cubicBezTo>
                  <a:pt x="4560" y="4959"/>
                  <a:pt x="3466" y="6032"/>
                  <a:pt x="3171" y="6527"/>
                </a:cubicBezTo>
                <a:cubicBezTo>
                  <a:pt x="2986" y="6836"/>
                  <a:pt x="3087" y="7237"/>
                  <a:pt x="3397" y="7422"/>
                </a:cubicBezTo>
                <a:cubicBezTo>
                  <a:pt x="3502" y="7485"/>
                  <a:pt x="3617" y="7515"/>
                  <a:pt x="3731" y="7515"/>
                </a:cubicBezTo>
                <a:cubicBezTo>
                  <a:pt x="3953" y="7515"/>
                  <a:pt x="4170" y="7401"/>
                  <a:pt x="4292" y="7196"/>
                </a:cubicBezTo>
                <a:cubicBezTo>
                  <a:pt x="4418" y="6985"/>
                  <a:pt x="5183" y="6205"/>
                  <a:pt x="6198" y="6096"/>
                </a:cubicBezTo>
                <a:cubicBezTo>
                  <a:pt x="7058" y="6004"/>
                  <a:pt x="7919" y="6411"/>
                  <a:pt x="8758" y="7308"/>
                </a:cubicBezTo>
                <a:cubicBezTo>
                  <a:pt x="9004" y="7571"/>
                  <a:pt x="9417" y="7585"/>
                  <a:pt x="9681" y="7338"/>
                </a:cubicBezTo>
                <a:cubicBezTo>
                  <a:pt x="9944" y="7092"/>
                  <a:pt x="9958" y="6679"/>
                  <a:pt x="9711" y="6415"/>
                </a:cubicBezTo>
                <a:cubicBezTo>
                  <a:pt x="8299" y="4906"/>
                  <a:pt x="6946" y="4702"/>
                  <a:pt x="6058" y="4798"/>
                </a:cubicBezTo>
                <a:close/>
                <a:moveTo>
                  <a:pt x="6500" y="7369"/>
                </a:moveTo>
                <a:cubicBezTo>
                  <a:pt x="5808" y="7369"/>
                  <a:pt x="5247" y="7931"/>
                  <a:pt x="5247" y="8623"/>
                </a:cubicBezTo>
                <a:cubicBezTo>
                  <a:pt x="5247" y="9316"/>
                  <a:pt x="5808" y="9877"/>
                  <a:pt x="6500" y="9877"/>
                </a:cubicBezTo>
                <a:cubicBezTo>
                  <a:pt x="7193" y="9877"/>
                  <a:pt x="7754" y="9316"/>
                  <a:pt x="7754" y="8623"/>
                </a:cubicBezTo>
                <a:cubicBezTo>
                  <a:pt x="7754" y="7931"/>
                  <a:pt x="7193" y="7369"/>
                  <a:pt x="6500" y="7369"/>
                </a:cubicBezTo>
                <a:close/>
                <a:moveTo>
                  <a:pt x="12685" y="2996"/>
                </a:moveTo>
                <a:cubicBezTo>
                  <a:pt x="10588" y="955"/>
                  <a:pt x="8341" y="0"/>
                  <a:pt x="6007" y="158"/>
                </a:cubicBezTo>
                <a:cubicBezTo>
                  <a:pt x="4646" y="250"/>
                  <a:pt x="3251" y="741"/>
                  <a:pt x="1974" y="1578"/>
                </a:cubicBezTo>
                <a:cubicBezTo>
                  <a:pt x="983" y="2227"/>
                  <a:pt x="362" y="2883"/>
                  <a:pt x="222" y="3061"/>
                </a:cubicBezTo>
                <a:cubicBezTo>
                  <a:pt x="0" y="3345"/>
                  <a:pt x="49" y="3756"/>
                  <a:pt x="333" y="3979"/>
                </a:cubicBezTo>
                <a:cubicBezTo>
                  <a:pt x="453" y="4072"/>
                  <a:pt x="595" y="4118"/>
                  <a:pt x="736" y="4118"/>
                </a:cubicBezTo>
                <a:cubicBezTo>
                  <a:pt x="929" y="4118"/>
                  <a:pt x="1121" y="4032"/>
                  <a:pt x="1249" y="3867"/>
                </a:cubicBezTo>
                <a:cubicBezTo>
                  <a:pt x="1338" y="3758"/>
                  <a:pt x="1877" y="3197"/>
                  <a:pt x="2725" y="2648"/>
                </a:cubicBezTo>
                <a:cubicBezTo>
                  <a:pt x="3487" y="2153"/>
                  <a:pt x="4699" y="1545"/>
                  <a:pt x="6139" y="1458"/>
                </a:cubicBezTo>
                <a:cubicBezTo>
                  <a:pt x="8071" y="1342"/>
                  <a:pt x="9968" y="2174"/>
                  <a:pt x="11774" y="3932"/>
                </a:cubicBezTo>
                <a:cubicBezTo>
                  <a:pt x="12033" y="4183"/>
                  <a:pt x="12446" y="4178"/>
                  <a:pt x="12698" y="3919"/>
                </a:cubicBezTo>
                <a:cubicBezTo>
                  <a:pt x="12949" y="3661"/>
                  <a:pt x="12944" y="3247"/>
                  <a:pt x="12685" y="2996"/>
                </a:cubicBezTo>
                <a:close/>
                <a:moveTo>
                  <a:pt x="6176" y="2448"/>
                </a:moveTo>
                <a:cubicBezTo>
                  <a:pt x="3712" y="2562"/>
                  <a:pt x="2061" y="4319"/>
                  <a:pt x="1755" y="4671"/>
                </a:cubicBezTo>
                <a:cubicBezTo>
                  <a:pt x="1518" y="4943"/>
                  <a:pt x="1547" y="5355"/>
                  <a:pt x="1819" y="5592"/>
                </a:cubicBezTo>
                <a:cubicBezTo>
                  <a:pt x="1943" y="5700"/>
                  <a:pt x="2095" y="5753"/>
                  <a:pt x="2247" y="5753"/>
                </a:cubicBezTo>
                <a:cubicBezTo>
                  <a:pt x="2430" y="5753"/>
                  <a:pt x="2611" y="5677"/>
                  <a:pt x="2740" y="5529"/>
                </a:cubicBezTo>
                <a:cubicBezTo>
                  <a:pt x="2890" y="5356"/>
                  <a:pt x="4263" y="3844"/>
                  <a:pt x="6236" y="3753"/>
                </a:cubicBezTo>
                <a:cubicBezTo>
                  <a:pt x="7581" y="3691"/>
                  <a:pt x="8937" y="4303"/>
                  <a:pt x="10267" y="5572"/>
                </a:cubicBezTo>
                <a:cubicBezTo>
                  <a:pt x="10528" y="5821"/>
                  <a:pt x="10942" y="5811"/>
                  <a:pt x="11191" y="5551"/>
                </a:cubicBezTo>
                <a:cubicBezTo>
                  <a:pt x="11440" y="5290"/>
                  <a:pt x="11430" y="4876"/>
                  <a:pt x="11169" y="4627"/>
                </a:cubicBezTo>
                <a:cubicBezTo>
                  <a:pt x="9571" y="3102"/>
                  <a:pt x="7891" y="2369"/>
                  <a:pt x="6176" y="2448"/>
                </a:cubicBezTo>
                <a:close/>
              </a:path>
            </a:pathLst>
          </a:custGeom>
          <a:gradFill>
            <a:gsLst>
              <a:gs pos="20000">
                <a:schemeClr val="accent1"/>
              </a:gs>
              <a:gs pos="100000">
                <a:schemeClr val="accent2"/>
              </a:gs>
            </a:gsLst>
            <a:lin ang="5400000" scaled="1"/>
          </a:gra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59" name="矩形 58">
            <a:extLst>
              <a:ext uri="{FF2B5EF4-FFF2-40B4-BE49-F238E27FC236}">
                <a16:creationId xmlns:a16="http://schemas.microsoft.com/office/drawing/2014/main" xmlns="" id="{CEB3D62D-0603-4D40-B703-008F2B28DA82}"/>
              </a:ext>
            </a:extLst>
          </p:cNvPr>
          <p:cNvSpPr/>
          <p:nvPr/>
        </p:nvSpPr>
        <p:spPr>
          <a:xfrm>
            <a:off x="4058477" y="3185185"/>
            <a:ext cx="1396536" cy="461665"/>
          </a:xfrm>
          <a:prstGeom prst="rect">
            <a:avLst/>
          </a:prstGeom>
        </p:spPr>
        <p:txBody>
          <a:bodyPr wrap="none">
            <a:spAutoFit/>
          </a:bodyPr>
          <a:lstStyle/>
          <a:p>
            <a:pPr algn="ctr">
              <a:defRPr/>
            </a:pPr>
            <a:r>
              <a:rPr lang="zh-CN" altLang="en-US" sz="2400" dirty="0">
                <a:gradFill>
                  <a:gsLst>
                    <a:gs pos="20000">
                      <a:schemeClr val="accent1"/>
                    </a:gs>
                    <a:gs pos="100000">
                      <a:schemeClr val="accent2"/>
                    </a:gs>
                  </a:gsLst>
                  <a:lin ang="5400000" scaled="1"/>
                </a:gradFill>
                <a:cs typeface="+mn-ea"/>
                <a:sym typeface="+mn-lt"/>
              </a:rPr>
              <a:t>输入标题</a:t>
            </a:r>
          </a:p>
        </p:txBody>
      </p:sp>
      <p:sp>
        <p:nvSpPr>
          <p:cNvPr id="60" name="矩形 59">
            <a:extLst>
              <a:ext uri="{FF2B5EF4-FFF2-40B4-BE49-F238E27FC236}">
                <a16:creationId xmlns:a16="http://schemas.microsoft.com/office/drawing/2014/main" xmlns="" id="{77699795-03F9-47E7-9AD7-6012C15B4C78}"/>
              </a:ext>
            </a:extLst>
          </p:cNvPr>
          <p:cNvSpPr/>
          <p:nvPr/>
        </p:nvSpPr>
        <p:spPr>
          <a:xfrm>
            <a:off x="6735006" y="3185185"/>
            <a:ext cx="1396536" cy="461665"/>
          </a:xfrm>
          <a:prstGeom prst="rect">
            <a:avLst/>
          </a:prstGeom>
        </p:spPr>
        <p:txBody>
          <a:bodyPr wrap="none">
            <a:spAutoFit/>
          </a:bodyPr>
          <a:lstStyle/>
          <a:p>
            <a:pPr algn="ctr">
              <a:defRPr/>
            </a:pPr>
            <a:r>
              <a:rPr lang="zh-CN" altLang="en-US" sz="2400" dirty="0">
                <a:gradFill>
                  <a:gsLst>
                    <a:gs pos="20000">
                      <a:schemeClr val="accent1"/>
                    </a:gs>
                    <a:gs pos="100000">
                      <a:schemeClr val="accent2"/>
                    </a:gs>
                  </a:gsLst>
                  <a:lin ang="5400000" scaled="1"/>
                </a:gradFill>
                <a:cs typeface="+mn-ea"/>
                <a:sym typeface="+mn-lt"/>
              </a:rPr>
              <a:t>输入标题</a:t>
            </a:r>
          </a:p>
        </p:txBody>
      </p:sp>
      <p:sp>
        <p:nvSpPr>
          <p:cNvPr id="61" name="矩形 60">
            <a:extLst>
              <a:ext uri="{FF2B5EF4-FFF2-40B4-BE49-F238E27FC236}">
                <a16:creationId xmlns:a16="http://schemas.microsoft.com/office/drawing/2014/main" xmlns="" id="{11D6ED4B-D1F1-42E9-8D95-DA3C6CA12272}"/>
              </a:ext>
            </a:extLst>
          </p:cNvPr>
          <p:cNvSpPr/>
          <p:nvPr/>
        </p:nvSpPr>
        <p:spPr>
          <a:xfrm>
            <a:off x="9415496" y="3185185"/>
            <a:ext cx="1396536" cy="461665"/>
          </a:xfrm>
          <a:prstGeom prst="rect">
            <a:avLst/>
          </a:prstGeom>
        </p:spPr>
        <p:txBody>
          <a:bodyPr wrap="none">
            <a:spAutoFit/>
          </a:bodyPr>
          <a:lstStyle/>
          <a:p>
            <a:pPr algn="ctr">
              <a:defRPr/>
            </a:pPr>
            <a:r>
              <a:rPr lang="zh-CN" altLang="en-US" sz="2400" dirty="0">
                <a:gradFill>
                  <a:gsLst>
                    <a:gs pos="20000">
                      <a:schemeClr val="accent1"/>
                    </a:gs>
                    <a:gs pos="100000">
                      <a:schemeClr val="accent2"/>
                    </a:gs>
                  </a:gsLst>
                  <a:lin ang="5400000" scaled="1"/>
                </a:gradFill>
                <a:cs typeface="+mn-ea"/>
                <a:sym typeface="+mn-lt"/>
              </a:rPr>
              <a:t>输入标题</a:t>
            </a:r>
          </a:p>
        </p:txBody>
      </p:sp>
      <p:sp>
        <p:nvSpPr>
          <p:cNvPr id="2" name="iṡļíḑè">
            <a:extLst>
              <a:ext uri="{FF2B5EF4-FFF2-40B4-BE49-F238E27FC236}">
                <a16:creationId xmlns:a16="http://schemas.microsoft.com/office/drawing/2014/main" xmlns="" id="{80188C11-8610-40FF-ADDA-534E5459C8C7}"/>
              </a:ext>
            </a:extLst>
          </p:cNvPr>
          <p:cNvSpPr txBox="1"/>
          <p:nvPr/>
        </p:nvSpPr>
        <p:spPr>
          <a:xfrm>
            <a:off x="1008674" y="4297376"/>
            <a:ext cx="2139124" cy="1069780"/>
          </a:xfrm>
          <a:prstGeom prst="rect">
            <a:avLst/>
          </a:prstGeom>
          <a:noFill/>
        </p:spPr>
        <p:txBody>
          <a:bodyPr wrap="square" rtlCol="0">
            <a:spAutoFit/>
          </a:bodyPr>
          <a:lstStyle/>
          <a:p>
            <a:pPr algn="ctr">
              <a:lnSpc>
                <a:spcPct val="120000"/>
              </a:lnSpc>
            </a:pPr>
            <a:r>
              <a:rPr lang="zh-CN" altLang="en-US" dirty="0">
                <a:solidFill>
                  <a:schemeClr val="tx1">
                    <a:lumMod val="65000"/>
                    <a:lumOff val="35000"/>
                  </a:schemeClr>
                </a:solidFill>
                <a:cs typeface="+mn-ea"/>
                <a:sym typeface="+mn-lt"/>
              </a:rPr>
              <a:t>单击此处添加内容</a:t>
            </a:r>
            <a:endParaRPr lang="en-US" altLang="zh-CN" dirty="0">
              <a:solidFill>
                <a:schemeClr val="tx1">
                  <a:lumMod val="65000"/>
                  <a:lumOff val="35000"/>
                </a:schemeClr>
              </a:solidFill>
              <a:cs typeface="+mn-ea"/>
              <a:sym typeface="+mn-lt"/>
            </a:endParaRPr>
          </a:p>
          <a:p>
            <a:pPr algn="ctr">
              <a:lnSpc>
                <a:spcPct val="120000"/>
              </a:lnSpc>
            </a:pPr>
            <a:r>
              <a:rPr lang="zh-CN" altLang="en-US" dirty="0">
                <a:solidFill>
                  <a:schemeClr val="tx1">
                    <a:lumMod val="65000"/>
                    <a:lumOff val="35000"/>
                  </a:schemeClr>
                </a:solidFill>
                <a:cs typeface="+mn-ea"/>
                <a:sym typeface="+mn-lt"/>
              </a:rPr>
              <a:t>单击此处添加内容</a:t>
            </a:r>
            <a:endParaRPr lang="en-US" altLang="zh-CN" dirty="0">
              <a:solidFill>
                <a:schemeClr val="tx1">
                  <a:lumMod val="65000"/>
                  <a:lumOff val="35000"/>
                </a:schemeClr>
              </a:solidFill>
              <a:cs typeface="+mn-ea"/>
              <a:sym typeface="+mn-lt"/>
            </a:endParaRPr>
          </a:p>
          <a:p>
            <a:pPr algn="ctr">
              <a:lnSpc>
                <a:spcPct val="120000"/>
              </a:lnSpc>
            </a:pPr>
            <a:r>
              <a:rPr lang="zh-CN" altLang="en-US" dirty="0">
                <a:solidFill>
                  <a:schemeClr val="tx1">
                    <a:lumMod val="65000"/>
                    <a:lumOff val="35000"/>
                  </a:schemeClr>
                </a:solidFill>
                <a:cs typeface="+mn-ea"/>
                <a:sym typeface="+mn-lt"/>
              </a:rPr>
              <a:t>单击此处添加内容</a:t>
            </a:r>
            <a:endParaRPr lang="en-US" altLang="zh-CN" dirty="0">
              <a:solidFill>
                <a:schemeClr val="tx1">
                  <a:lumMod val="65000"/>
                  <a:lumOff val="35000"/>
                </a:schemeClr>
              </a:solidFill>
              <a:cs typeface="+mn-ea"/>
              <a:sym typeface="+mn-lt"/>
            </a:endParaRPr>
          </a:p>
        </p:txBody>
      </p:sp>
      <p:sp>
        <p:nvSpPr>
          <p:cNvPr id="63" name="iṡļíḑè">
            <a:extLst>
              <a:ext uri="{FF2B5EF4-FFF2-40B4-BE49-F238E27FC236}">
                <a16:creationId xmlns:a16="http://schemas.microsoft.com/office/drawing/2014/main" xmlns="" id="{CE20F2F2-CFA5-4E3D-8B03-771B3387B0A2}"/>
              </a:ext>
            </a:extLst>
          </p:cNvPr>
          <p:cNvSpPr txBox="1"/>
          <p:nvPr/>
        </p:nvSpPr>
        <p:spPr>
          <a:xfrm>
            <a:off x="3683270" y="4297376"/>
            <a:ext cx="2139124" cy="1069780"/>
          </a:xfrm>
          <a:prstGeom prst="rect">
            <a:avLst/>
          </a:prstGeom>
          <a:noFill/>
        </p:spPr>
        <p:txBody>
          <a:bodyPr wrap="square" rtlCol="0">
            <a:spAutoFit/>
          </a:bodyPr>
          <a:lstStyle/>
          <a:p>
            <a:pPr algn="ctr">
              <a:lnSpc>
                <a:spcPct val="120000"/>
              </a:lnSpc>
            </a:pPr>
            <a:r>
              <a:rPr lang="zh-CN" altLang="en-US" dirty="0">
                <a:solidFill>
                  <a:schemeClr val="tx1">
                    <a:lumMod val="65000"/>
                    <a:lumOff val="35000"/>
                  </a:schemeClr>
                </a:solidFill>
                <a:cs typeface="+mn-ea"/>
                <a:sym typeface="+mn-lt"/>
              </a:rPr>
              <a:t>单击此处添加内容</a:t>
            </a:r>
            <a:endParaRPr lang="en-US" altLang="zh-CN" dirty="0">
              <a:solidFill>
                <a:schemeClr val="tx1">
                  <a:lumMod val="65000"/>
                  <a:lumOff val="35000"/>
                </a:schemeClr>
              </a:solidFill>
              <a:cs typeface="+mn-ea"/>
              <a:sym typeface="+mn-lt"/>
            </a:endParaRPr>
          </a:p>
          <a:p>
            <a:pPr algn="ctr">
              <a:lnSpc>
                <a:spcPct val="120000"/>
              </a:lnSpc>
            </a:pPr>
            <a:r>
              <a:rPr lang="zh-CN" altLang="en-US" dirty="0">
                <a:solidFill>
                  <a:schemeClr val="tx1">
                    <a:lumMod val="65000"/>
                    <a:lumOff val="35000"/>
                  </a:schemeClr>
                </a:solidFill>
                <a:cs typeface="+mn-ea"/>
                <a:sym typeface="+mn-lt"/>
              </a:rPr>
              <a:t>单击此处添加内容</a:t>
            </a:r>
            <a:endParaRPr lang="en-US" altLang="zh-CN" dirty="0">
              <a:solidFill>
                <a:schemeClr val="tx1">
                  <a:lumMod val="65000"/>
                  <a:lumOff val="35000"/>
                </a:schemeClr>
              </a:solidFill>
              <a:cs typeface="+mn-ea"/>
              <a:sym typeface="+mn-lt"/>
            </a:endParaRPr>
          </a:p>
          <a:p>
            <a:pPr algn="ctr">
              <a:lnSpc>
                <a:spcPct val="120000"/>
              </a:lnSpc>
            </a:pPr>
            <a:r>
              <a:rPr lang="zh-CN" altLang="en-US" dirty="0">
                <a:solidFill>
                  <a:schemeClr val="tx1">
                    <a:lumMod val="65000"/>
                    <a:lumOff val="35000"/>
                  </a:schemeClr>
                </a:solidFill>
                <a:cs typeface="+mn-ea"/>
                <a:sym typeface="+mn-lt"/>
              </a:rPr>
              <a:t>单击此处添加内容</a:t>
            </a:r>
            <a:endParaRPr lang="en-US" altLang="zh-CN" dirty="0">
              <a:solidFill>
                <a:schemeClr val="tx1">
                  <a:lumMod val="65000"/>
                  <a:lumOff val="35000"/>
                </a:schemeClr>
              </a:solidFill>
              <a:cs typeface="+mn-ea"/>
              <a:sym typeface="+mn-lt"/>
            </a:endParaRPr>
          </a:p>
        </p:txBody>
      </p:sp>
      <p:sp>
        <p:nvSpPr>
          <p:cNvPr id="64" name="iṡļíḑè">
            <a:extLst>
              <a:ext uri="{FF2B5EF4-FFF2-40B4-BE49-F238E27FC236}">
                <a16:creationId xmlns:a16="http://schemas.microsoft.com/office/drawing/2014/main" xmlns="" id="{57A5944F-798F-4FB3-8B86-8E3CC7D4B83B}"/>
              </a:ext>
            </a:extLst>
          </p:cNvPr>
          <p:cNvSpPr txBox="1"/>
          <p:nvPr/>
        </p:nvSpPr>
        <p:spPr>
          <a:xfrm>
            <a:off x="6369606" y="4297376"/>
            <a:ext cx="2139124" cy="1069780"/>
          </a:xfrm>
          <a:prstGeom prst="rect">
            <a:avLst/>
          </a:prstGeom>
          <a:noFill/>
        </p:spPr>
        <p:txBody>
          <a:bodyPr wrap="square" rtlCol="0">
            <a:spAutoFit/>
          </a:bodyPr>
          <a:lstStyle/>
          <a:p>
            <a:pPr algn="ctr">
              <a:lnSpc>
                <a:spcPct val="120000"/>
              </a:lnSpc>
            </a:pPr>
            <a:r>
              <a:rPr lang="zh-CN" altLang="en-US" dirty="0">
                <a:solidFill>
                  <a:schemeClr val="tx1">
                    <a:lumMod val="65000"/>
                    <a:lumOff val="35000"/>
                  </a:schemeClr>
                </a:solidFill>
                <a:cs typeface="+mn-ea"/>
                <a:sym typeface="+mn-lt"/>
              </a:rPr>
              <a:t>单击此处添加内容</a:t>
            </a:r>
            <a:endParaRPr lang="en-US" altLang="zh-CN" dirty="0">
              <a:solidFill>
                <a:schemeClr val="tx1">
                  <a:lumMod val="65000"/>
                  <a:lumOff val="35000"/>
                </a:schemeClr>
              </a:solidFill>
              <a:cs typeface="+mn-ea"/>
              <a:sym typeface="+mn-lt"/>
            </a:endParaRPr>
          </a:p>
          <a:p>
            <a:pPr algn="ctr">
              <a:lnSpc>
                <a:spcPct val="120000"/>
              </a:lnSpc>
            </a:pPr>
            <a:r>
              <a:rPr lang="zh-CN" altLang="en-US" dirty="0">
                <a:solidFill>
                  <a:schemeClr val="tx1">
                    <a:lumMod val="65000"/>
                    <a:lumOff val="35000"/>
                  </a:schemeClr>
                </a:solidFill>
                <a:cs typeface="+mn-ea"/>
                <a:sym typeface="+mn-lt"/>
              </a:rPr>
              <a:t>单击此处添加内容</a:t>
            </a:r>
            <a:endParaRPr lang="en-US" altLang="zh-CN" dirty="0">
              <a:solidFill>
                <a:schemeClr val="tx1">
                  <a:lumMod val="65000"/>
                  <a:lumOff val="35000"/>
                </a:schemeClr>
              </a:solidFill>
              <a:cs typeface="+mn-ea"/>
              <a:sym typeface="+mn-lt"/>
            </a:endParaRPr>
          </a:p>
          <a:p>
            <a:pPr algn="ctr">
              <a:lnSpc>
                <a:spcPct val="120000"/>
              </a:lnSpc>
            </a:pPr>
            <a:r>
              <a:rPr lang="zh-CN" altLang="en-US" dirty="0">
                <a:solidFill>
                  <a:schemeClr val="tx1">
                    <a:lumMod val="65000"/>
                    <a:lumOff val="35000"/>
                  </a:schemeClr>
                </a:solidFill>
                <a:cs typeface="+mn-ea"/>
                <a:sym typeface="+mn-lt"/>
              </a:rPr>
              <a:t>单击此处添加内容</a:t>
            </a:r>
            <a:endParaRPr lang="en-US" altLang="zh-CN" dirty="0">
              <a:solidFill>
                <a:schemeClr val="tx1">
                  <a:lumMod val="65000"/>
                  <a:lumOff val="35000"/>
                </a:schemeClr>
              </a:solidFill>
              <a:cs typeface="+mn-ea"/>
              <a:sym typeface="+mn-lt"/>
            </a:endParaRPr>
          </a:p>
        </p:txBody>
      </p:sp>
      <p:sp>
        <p:nvSpPr>
          <p:cNvPr id="65" name="iṡļíḑè">
            <a:extLst>
              <a:ext uri="{FF2B5EF4-FFF2-40B4-BE49-F238E27FC236}">
                <a16:creationId xmlns:a16="http://schemas.microsoft.com/office/drawing/2014/main" xmlns="" id="{71BBCBD0-5D52-4575-8E95-F1E7FF82E3BF}"/>
              </a:ext>
            </a:extLst>
          </p:cNvPr>
          <p:cNvSpPr txBox="1"/>
          <p:nvPr/>
        </p:nvSpPr>
        <p:spPr>
          <a:xfrm>
            <a:off x="9044202" y="4297376"/>
            <a:ext cx="2139124" cy="1069780"/>
          </a:xfrm>
          <a:prstGeom prst="rect">
            <a:avLst/>
          </a:prstGeom>
          <a:noFill/>
        </p:spPr>
        <p:txBody>
          <a:bodyPr wrap="square" rtlCol="0">
            <a:spAutoFit/>
          </a:bodyPr>
          <a:lstStyle/>
          <a:p>
            <a:pPr algn="ctr">
              <a:lnSpc>
                <a:spcPct val="120000"/>
              </a:lnSpc>
            </a:pPr>
            <a:r>
              <a:rPr lang="zh-CN" altLang="en-US" dirty="0">
                <a:solidFill>
                  <a:schemeClr val="tx1">
                    <a:lumMod val="65000"/>
                    <a:lumOff val="35000"/>
                  </a:schemeClr>
                </a:solidFill>
                <a:cs typeface="+mn-ea"/>
                <a:sym typeface="+mn-lt"/>
              </a:rPr>
              <a:t>单击此处添加内容</a:t>
            </a:r>
            <a:endParaRPr lang="en-US" altLang="zh-CN" dirty="0">
              <a:solidFill>
                <a:schemeClr val="tx1">
                  <a:lumMod val="65000"/>
                  <a:lumOff val="35000"/>
                </a:schemeClr>
              </a:solidFill>
              <a:cs typeface="+mn-ea"/>
              <a:sym typeface="+mn-lt"/>
            </a:endParaRPr>
          </a:p>
          <a:p>
            <a:pPr algn="ctr">
              <a:lnSpc>
                <a:spcPct val="120000"/>
              </a:lnSpc>
            </a:pPr>
            <a:r>
              <a:rPr lang="zh-CN" altLang="en-US" dirty="0">
                <a:solidFill>
                  <a:schemeClr val="tx1">
                    <a:lumMod val="65000"/>
                    <a:lumOff val="35000"/>
                  </a:schemeClr>
                </a:solidFill>
                <a:cs typeface="+mn-ea"/>
                <a:sym typeface="+mn-lt"/>
              </a:rPr>
              <a:t>单击此处添加内容</a:t>
            </a:r>
            <a:endParaRPr lang="en-US" altLang="zh-CN" dirty="0">
              <a:solidFill>
                <a:schemeClr val="tx1">
                  <a:lumMod val="65000"/>
                  <a:lumOff val="35000"/>
                </a:schemeClr>
              </a:solidFill>
              <a:cs typeface="+mn-ea"/>
              <a:sym typeface="+mn-lt"/>
            </a:endParaRPr>
          </a:p>
          <a:p>
            <a:pPr algn="ctr">
              <a:lnSpc>
                <a:spcPct val="120000"/>
              </a:lnSpc>
            </a:pPr>
            <a:r>
              <a:rPr lang="zh-CN" altLang="en-US" dirty="0">
                <a:solidFill>
                  <a:schemeClr val="tx1">
                    <a:lumMod val="65000"/>
                    <a:lumOff val="35000"/>
                  </a:schemeClr>
                </a:solidFill>
                <a:cs typeface="+mn-ea"/>
                <a:sym typeface="+mn-lt"/>
              </a:rPr>
              <a:t>单击此处添加内容</a:t>
            </a:r>
            <a:endParaRPr lang="en-US" altLang="zh-CN" dirty="0">
              <a:solidFill>
                <a:schemeClr val="tx1">
                  <a:lumMod val="65000"/>
                  <a:lumOff val="35000"/>
                </a:schemeClr>
              </a:solidFill>
              <a:cs typeface="+mn-ea"/>
              <a:sym typeface="+mn-lt"/>
            </a:endParaRPr>
          </a:p>
        </p:txBody>
      </p:sp>
      <p:sp>
        <p:nvSpPr>
          <p:cNvPr id="23" name="Freeform 18">
            <a:extLst>
              <a:ext uri="{FF2B5EF4-FFF2-40B4-BE49-F238E27FC236}">
                <a16:creationId xmlns:a16="http://schemas.microsoft.com/office/drawing/2014/main" xmlns="" id="{795FCC7B-F314-47BE-A532-E2DEA034A767}"/>
              </a:ext>
            </a:extLst>
          </p:cNvPr>
          <p:cNvSpPr>
            <a:spLocks noEditPoints="1"/>
          </p:cNvSpPr>
          <p:nvPr/>
        </p:nvSpPr>
        <p:spPr bwMode="auto">
          <a:xfrm>
            <a:off x="1837051" y="2622148"/>
            <a:ext cx="515594" cy="393331"/>
          </a:xfrm>
          <a:custGeom>
            <a:avLst/>
            <a:gdLst>
              <a:gd name="T0" fmla="*/ 6058 w 12949"/>
              <a:gd name="T1" fmla="*/ 4798 h 9877"/>
              <a:gd name="T2" fmla="*/ 3171 w 12949"/>
              <a:gd name="T3" fmla="*/ 6527 h 9877"/>
              <a:gd name="T4" fmla="*/ 3397 w 12949"/>
              <a:gd name="T5" fmla="*/ 7422 h 9877"/>
              <a:gd name="T6" fmla="*/ 3731 w 12949"/>
              <a:gd name="T7" fmla="*/ 7515 h 9877"/>
              <a:gd name="T8" fmla="*/ 4292 w 12949"/>
              <a:gd name="T9" fmla="*/ 7196 h 9877"/>
              <a:gd name="T10" fmla="*/ 6198 w 12949"/>
              <a:gd name="T11" fmla="*/ 6096 h 9877"/>
              <a:gd name="T12" fmla="*/ 8758 w 12949"/>
              <a:gd name="T13" fmla="*/ 7308 h 9877"/>
              <a:gd name="T14" fmla="*/ 9681 w 12949"/>
              <a:gd name="T15" fmla="*/ 7338 h 9877"/>
              <a:gd name="T16" fmla="*/ 9711 w 12949"/>
              <a:gd name="T17" fmla="*/ 6415 h 9877"/>
              <a:gd name="T18" fmla="*/ 6058 w 12949"/>
              <a:gd name="T19" fmla="*/ 4798 h 9877"/>
              <a:gd name="T20" fmla="*/ 6500 w 12949"/>
              <a:gd name="T21" fmla="*/ 7369 h 9877"/>
              <a:gd name="T22" fmla="*/ 5247 w 12949"/>
              <a:gd name="T23" fmla="*/ 8623 h 9877"/>
              <a:gd name="T24" fmla="*/ 6500 w 12949"/>
              <a:gd name="T25" fmla="*/ 9877 h 9877"/>
              <a:gd name="T26" fmla="*/ 7754 w 12949"/>
              <a:gd name="T27" fmla="*/ 8623 h 9877"/>
              <a:gd name="T28" fmla="*/ 6500 w 12949"/>
              <a:gd name="T29" fmla="*/ 7369 h 9877"/>
              <a:gd name="T30" fmla="*/ 12685 w 12949"/>
              <a:gd name="T31" fmla="*/ 2996 h 9877"/>
              <a:gd name="T32" fmla="*/ 6007 w 12949"/>
              <a:gd name="T33" fmla="*/ 158 h 9877"/>
              <a:gd name="T34" fmla="*/ 1974 w 12949"/>
              <a:gd name="T35" fmla="*/ 1578 h 9877"/>
              <a:gd name="T36" fmla="*/ 222 w 12949"/>
              <a:gd name="T37" fmla="*/ 3061 h 9877"/>
              <a:gd name="T38" fmla="*/ 333 w 12949"/>
              <a:gd name="T39" fmla="*/ 3979 h 9877"/>
              <a:gd name="T40" fmla="*/ 736 w 12949"/>
              <a:gd name="T41" fmla="*/ 4118 h 9877"/>
              <a:gd name="T42" fmla="*/ 1249 w 12949"/>
              <a:gd name="T43" fmla="*/ 3867 h 9877"/>
              <a:gd name="T44" fmla="*/ 2725 w 12949"/>
              <a:gd name="T45" fmla="*/ 2648 h 9877"/>
              <a:gd name="T46" fmla="*/ 6139 w 12949"/>
              <a:gd name="T47" fmla="*/ 1458 h 9877"/>
              <a:gd name="T48" fmla="*/ 11774 w 12949"/>
              <a:gd name="T49" fmla="*/ 3932 h 9877"/>
              <a:gd name="T50" fmla="*/ 12698 w 12949"/>
              <a:gd name="T51" fmla="*/ 3919 h 9877"/>
              <a:gd name="T52" fmla="*/ 12685 w 12949"/>
              <a:gd name="T53" fmla="*/ 2996 h 9877"/>
              <a:gd name="T54" fmla="*/ 6176 w 12949"/>
              <a:gd name="T55" fmla="*/ 2448 h 9877"/>
              <a:gd name="T56" fmla="*/ 1755 w 12949"/>
              <a:gd name="T57" fmla="*/ 4671 h 9877"/>
              <a:gd name="T58" fmla="*/ 1819 w 12949"/>
              <a:gd name="T59" fmla="*/ 5592 h 9877"/>
              <a:gd name="T60" fmla="*/ 2247 w 12949"/>
              <a:gd name="T61" fmla="*/ 5753 h 9877"/>
              <a:gd name="T62" fmla="*/ 2740 w 12949"/>
              <a:gd name="T63" fmla="*/ 5529 h 9877"/>
              <a:gd name="T64" fmla="*/ 6236 w 12949"/>
              <a:gd name="T65" fmla="*/ 3753 h 9877"/>
              <a:gd name="T66" fmla="*/ 10267 w 12949"/>
              <a:gd name="T67" fmla="*/ 5572 h 9877"/>
              <a:gd name="T68" fmla="*/ 11191 w 12949"/>
              <a:gd name="T69" fmla="*/ 5551 h 9877"/>
              <a:gd name="T70" fmla="*/ 11169 w 12949"/>
              <a:gd name="T71" fmla="*/ 4627 h 9877"/>
              <a:gd name="T72" fmla="*/ 6176 w 12949"/>
              <a:gd name="T73" fmla="*/ 2448 h 98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Lst>
            <a:rect l="0" t="0" r="r" b="b"/>
            <a:pathLst>
              <a:path w="12949" h="9877">
                <a:moveTo>
                  <a:pt x="6058" y="4798"/>
                </a:moveTo>
                <a:cubicBezTo>
                  <a:pt x="4560" y="4959"/>
                  <a:pt x="3466" y="6032"/>
                  <a:pt x="3171" y="6527"/>
                </a:cubicBezTo>
                <a:cubicBezTo>
                  <a:pt x="2986" y="6836"/>
                  <a:pt x="3087" y="7237"/>
                  <a:pt x="3397" y="7422"/>
                </a:cubicBezTo>
                <a:cubicBezTo>
                  <a:pt x="3502" y="7485"/>
                  <a:pt x="3617" y="7515"/>
                  <a:pt x="3731" y="7515"/>
                </a:cubicBezTo>
                <a:cubicBezTo>
                  <a:pt x="3953" y="7515"/>
                  <a:pt x="4170" y="7401"/>
                  <a:pt x="4292" y="7196"/>
                </a:cubicBezTo>
                <a:cubicBezTo>
                  <a:pt x="4418" y="6985"/>
                  <a:pt x="5183" y="6205"/>
                  <a:pt x="6198" y="6096"/>
                </a:cubicBezTo>
                <a:cubicBezTo>
                  <a:pt x="7058" y="6004"/>
                  <a:pt x="7919" y="6411"/>
                  <a:pt x="8758" y="7308"/>
                </a:cubicBezTo>
                <a:cubicBezTo>
                  <a:pt x="9004" y="7571"/>
                  <a:pt x="9417" y="7585"/>
                  <a:pt x="9681" y="7338"/>
                </a:cubicBezTo>
                <a:cubicBezTo>
                  <a:pt x="9944" y="7092"/>
                  <a:pt x="9958" y="6679"/>
                  <a:pt x="9711" y="6415"/>
                </a:cubicBezTo>
                <a:cubicBezTo>
                  <a:pt x="8299" y="4906"/>
                  <a:pt x="6946" y="4702"/>
                  <a:pt x="6058" y="4798"/>
                </a:cubicBezTo>
                <a:close/>
                <a:moveTo>
                  <a:pt x="6500" y="7369"/>
                </a:moveTo>
                <a:cubicBezTo>
                  <a:pt x="5808" y="7369"/>
                  <a:pt x="5247" y="7931"/>
                  <a:pt x="5247" y="8623"/>
                </a:cubicBezTo>
                <a:cubicBezTo>
                  <a:pt x="5247" y="9316"/>
                  <a:pt x="5808" y="9877"/>
                  <a:pt x="6500" y="9877"/>
                </a:cubicBezTo>
                <a:cubicBezTo>
                  <a:pt x="7193" y="9877"/>
                  <a:pt x="7754" y="9316"/>
                  <a:pt x="7754" y="8623"/>
                </a:cubicBezTo>
                <a:cubicBezTo>
                  <a:pt x="7754" y="7931"/>
                  <a:pt x="7193" y="7369"/>
                  <a:pt x="6500" y="7369"/>
                </a:cubicBezTo>
                <a:close/>
                <a:moveTo>
                  <a:pt x="12685" y="2996"/>
                </a:moveTo>
                <a:cubicBezTo>
                  <a:pt x="10588" y="955"/>
                  <a:pt x="8341" y="0"/>
                  <a:pt x="6007" y="158"/>
                </a:cubicBezTo>
                <a:cubicBezTo>
                  <a:pt x="4646" y="250"/>
                  <a:pt x="3251" y="741"/>
                  <a:pt x="1974" y="1578"/>
                </a:cubicBezTo>
                <a:cubicBezTo>
                  <a:pt x="983" y="2227"/>
                  <a:pt x="362" y="2883"/>
                  <a:pt x="222" y="3061"/>
                </a:cubicBezTo>
                <a:cubicBezTo>
                  <a:pt x="0" y="3345"/>
                  <a:pt x="49" y="3756"/>
                  <a:pt x="333" y="3979"/>
                </a:cubicBezTo>
                <a:cubicBezTo>
                  <a:pt x="453" y="4072"/>
                  <a:pt x="595" y="4118"/>
                  <a:pt x="736" y="4118"/>
                </a:cubicBezTo>
                <a:cubicBezTo>
                  <a:pt x="929" y="4118"/>
                  <a:pt x="1121" y="4032"/>
                  <a:pt x="1249" y="3867"/>
                </a:cubicBezTo>
                <a:cubicBezTo>
                  <a:pt x="1338" y="3758"/>
                  <a:pt x="1877" y="3197"/>
                  <a:pt x="2725" y="2648"/>
                </a:cubicBezTo>
                <a:cubicBezTo>
                  <a:pt x="3487" y="2153"/>
                  <a:pt x="4699" y="1545"/>
                  <a:pt x="6139" y="1458"/>
                </a:cubicBezTo>
                <a:cubicBezTo>
                  <a:pt x="8071" y="1342"/>
                  <a:pt x="9968" y="2174"/>
                  <a:pt x="11774" y="3932"/>
                </a:cubicBezTo>
                <a:cubicBezTo>
                  <a:pt x="12033" y="4183"/>
                  <a:pt x="12446" y="4178"/>
                  <a:pt x="12698" y="3919"/>
                </a:cubicBezTo>
                <a:cubicBezTo>
                  <a:pt x="12949" y="3661"/>
                  <a:pt x="12944" y="3247"/>
                  <a:pt x="12685" y="2996"/>
                </a:cubicBezTo>
                <a:close/>
                <a:moveTo>
                  <a:pt x="6176" y="2448"/>
                </a:moveTo>
                <a:cubicBezTo>
                  <a:pt x="3712" y="2562"/>
                  <a:pt x="2061" y="4319"/>
                  <a:pt x="1755" y="4671"/>
                </a:cubicBezTo>
                <a:cubicBezTo>
                  <a:pt x="1518" y="4943"/>
                  <a:pt x="1547" y="5355"/>
                  <a:pt x="1819" y="5592"/>
                </a:cubicBezTo>
                <a:cubicBezTo>
                  <a:pt x="1943" y="5700"/>
                  <a:pt x="2095" y="5753"/>
                  <a:pt x="2247" y="5753"/>
                </a:cubicBezTo>
                <a:cubicBezTo>
                  <a:pt x="2430" y="5753"/>
                  <a:pt x="2611" y="5677"/>
                  <a:pt x="2740" y="5529"/>
                </a:cubicBezTo>
                <a:cubicBezTo>
                  <a:pt x="2890" y="5356"/>
                  <a:pt x="4263" y="3844"/>
                  <a:pt x="6236" y="3753"/>
                </a:cubicBezTo>
                <a:cubicBezTo>
                  <a:pt x="7581" y="3691"/>
                  <a:pt x="8937" y="4303"/>
                  <a:pt x="10267" y="5572"/>
                </a:cubicBezTo>
                <a:cubicBezTo>
                  <a:pt x="10528" y="5821"/>
                  <a:pt x="10942" y="5811"/>
                  <a:pt x="11191" y="5551"/>
                </a:cubicBezTo>
                <a:cubicBezTo>
                  <a:pt x="11440" y="5290"/>
                  <a:pt x="11430" y="4876"/>
                  <a:pt x="11169" y="4627"/>
                </a:cubicBezTo>
                <a:cubicBezTo>
                  <a:pt x="9571" y="3102"/>
                  <a:pt x="7891" y="2369"/>
                  <a:pt x="6176" y="2448"/>
                </a:cubicBezTo>
                <a:close/>
              </a:path>
            </a:pathLst>
          </a:custGeom>
          <a:gradFill>
            <a:gsLst>
              <a:gs pos="20000">
                <a:schemeClr val="accent1"/>
              </a:gs>
              <a:gs pos="100000">
                <a:schemeClr val="accent2"/>
              </a:gs>
            </a:gsLst>
            <a:lin ang="5400000" scaled="1"/>
          </a:gradFill>
          <a:ln>
            <a:noFill/>
          </a:ln>
        </p:spPr>
        <p:txBody>
          <a:bodyPr vert="horz" wrap="square" lIns="91440" tIns="45720" rIns="91440" bIns="45720" numCol="1" anchor="t" anchorCtr="0" compatLnSpc="1">
            <a:prstTxWarp prst="textNoShape">
              <a:avLst/>
            </a:prstTxWarp>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black"/>
              </a:solidFill>
              <a:effectLst/>
              <a:uLnTx/>
              <a:uFillTx/>
              <a:cs typeface="+mn-ea"/>
              <a:sym typeface="+mn-lt"/>
            </a:endParaRPr>
          </a:p>
        </p:txBody>
      </p:sp>
      <p:sp>
        <p:nvSpPr>
          <p:cNvPr id="3" name="文本框 2">
            <a:extLst>
              <a:ext uri="{FF2B5EF4-FFF2-40B4-BE49-F238E27FC236}">
                <a16:creationId xmlns:a16="http://schemas.microsoft.com/office/drawing/2014/main" xmlns="" id="{0C647C44-53B0-4B6A-9957-88D9E21F3A9E}"/>
              </a:ext>
            </a:extLst>
          </p:cNvPr>
          <p:cNvSpPr txBox="1"/>
          <p:nvPr/>
        </p:nvSpPr>
        <p:spPr>
          <a:xfrm>
            <a:off x="1210962" y="283404"/>
            <a:ext cx="4226011" cy="553998"/>
          </a:xfrm>
          <a:prstGeom prst="rect">
            <a:avLst/>
          </a:prstGeom>
          <a:noFill/>
        </p:spPr>
        <p:txBody>
          <a:bodyPr wrap="square" lIns="0" tIns="0" rIns="0" bIns="0" rtlCol="0">
            <a:spAutoFit/>
          </a:bodyPr>
          <a:lstStyle/>
          <a:p>
            <a:r>
              <a:rPr lang="zh-CN" altLang="en-US" sz="3600" dirty="0">
                <a:gradFill>
                  <a:gsLst>
                    <a:gs pos="100000">
                      <a:schemeClr val="accent2"/>
                    </a:gs>
                    <a:gs pos="20000">
                      <a:schemeClr val="accent1"/>
                    </a:gs>
                  </a:gsLst>
                  <a:path path="shape">
                    <a:fillToRect l="50000" t="50000" r="50000" b="50000"/>
                  </a:path>
                </a:gra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逻辑关系页</a:t>
            </a:r>
            <a:r>
              <a:rPr lang="en-US" altLang="zh-CN" sz="3600" dirty="0">
                <a:gradFill>
                  <a:gsLst>
                    <a:gs pos="100000">
                      <a:schemeClr val="accent2"/>
                    </a:gs>
                    <a:gs pos="20000">
                      <a:schemeClr val="accent1"/>
                    </a:gs>
                  </a:gsLst>
                  <a:path path="shape">
                    <a:fillToRect l="50000" t="50000" r="50000" b="50000"/>
                  </a:path>
                </a:gra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a:t>
            </a:r>
            <a:r>
              <a:rPr lang="zh-CN" altLang="en-US" sz="3600" dirty="0">
                <a:gradFill>
                  <a:gsLst>
                    <a:gs pos="100000">
                      <a:schemeClr val="accent2"/>
                    </a:gs>
                    <a:gs pos="20000">
                      <a:schemeClr val="accent1"/>
                    </a:gs>
                  </a:gsLst>
                  <a:path path="shape">
                    <a:fillToRect l="50000" t="50000" r="50000" b="50000"/>
                  </a:path>
                </a:gra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递进</a:t>
            </a:r>
          </a:p>
        </p:txBody>
      </p:sp>
    </p:spTree>
    <p:custDataLst>
      <p:tags r:id="rId1"/>
    </p:custDataLst>
    <p:extLst>
      <p:ext uri="{BB962C8B-B14F-4D97-AF65-F5344CB8AC3E}">
        <p14:creationId xmlns:p14="http://schemas.microsoft.com/office/powerpoint/2010/main" val="365424152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iconfont-1091-728714">
            <a:extLst>
              <a:ext uri="{FF2B5EF4-FFF2-40B4-BE49-F238E27FC236}">
                <a16:creationId xmlns:a16="http://schemas.microsoft.com/office/drawing/2014/main" xmlns="" id="{9FE41DD6-A03F-417C-A268-9E96E66F0C60}"/>
              </a:ext>
            </a:extLst>
          </p:cNvPr>
          <p:cNvSpPr>
            <a:spLocks noChangeAspect="1"/>
          </p:cNvSpPr>
          <p:nvPr/>
        </p:nvSpPr>
        <p:spPr bwMode="auto">
          <a:xfrm>
            <a:off x="550863" y="295211"/>
            <a:ext cx="553868" cy="480956"/>
          </a:xfrm>
          <a:custGeom>
            <a:avLst/>
            <a:gdLst>
              <a:gd name="T0" fmla="*/ 7965 w 8942"/>
              <a:gd name="T1" fmla="*/ 7204 h 7763"/>
              <a:gd name="T2" fmla="*/ 7406 w 8942"/>
              <a:gd name="T3" fmla="*/ 7763 h 7763"/>
              <a:gd name="T4" fmla="*/ 418 w 8942"/>
              <a:gd name="T5" fmla="*/ 7763 h 7763"/>
              <a:gd name="T6" fmla="*/ 1397 w 8942"/>
              <a:gd name="T7" fmla="*/ 3152 h 7763"/>
              <a:gd name="T8" fmla="*/ 1955 w 8942"/>
              <a:gd name="T9" fmla="*/ 2593 h 7763"/>
              <a:gd name="T10" fmla="*/ 8384 w 8942"/>
              <a:gd name="T11" fmla="*/ 2593 h 7763"/>
              <a:gd name="T12" fmla="*/ 8942 w 8942"/>
              <a:gd name="T13" fmla="*/ 3152 h 7763"/>
              <a:gd name="T14" fmla="*/ 7965 w 8942"/>
              <a:gd name="T15" fmla="*/ 7204 h 7763"/>
              <a:gd name="T16" fmla="*/ 1536 w 8942"/>
              <a:gd name="T17" fmla="*/ 2173 h 7763"/>
              <a:gd name="T18" fmla="*/ 7825 w 8942"/>
              <a:gd name="T19" fmla="*/ 2173 h 7763"/>
              <a:gd name="T20" fmla="*/ 7825 w 8942"/>
              <a:gd name="T21" fmla="*/ 1624 h 7763"/>
              <a:gd name="T22" fmla="*/ 7266 w 8942"/>
              <a:gd name="T23" fmla="*/ 1065 h 7763"/>
              <a:gd name="T24" fmla="*/ 3914 w 8942"/>
              <a:gd name="T25" fmla="*/ 1065 h 7763"/>
              <a:gd name="T26" fmla="*/ 3914 w 8942"/>
              <a:gd name="T27" fmla="*/ 559 h 7763"/>
              <a:gd name="T28" fmla="*/ 3355 w 8942"/>
              <a:gd name="T29" fmla="*/ 0 h 7763"/>
              <a:gd name="T30" fmla="*/ 559 w 8942"/>
              <a:gd name="T31" fmla="*/ 0 h 7763"/>
              <a:gd name="T32" fmla="*/ 0 w 8942"/>
              <a:gd name="T33" fmla="*/ 559 h 7763"/>
              <a:gd name="T34" fmla="*/ 0 w 8942"/>
              <a:gd name="T35" fmla="*/ 7204 h 7763"/>
              <a:gd name="T36" fmla="*/ 977 w 8942"/>
              <a:gd name="T37" fmla="*/ 2733 h 7763"/>
              <a:gd name="T38" fmla="*/ 1536 w 8942"/>
              <a:gd name="T39" fmla="*/ 2173 h 7763"/>
              <a:gd name="T40" fmla="*/ 1536 w 8942"/>
              <a:gd name="T41" fmla="*/ 2173 h 7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942" h="7763">
                <a:moveTo>
                  <a:pt x="7965" y="7204"/>
                </a:moveTo>
                <a:cubicBezTo>
                  <a:pt x="7965" y="7513"/>
                  <a:pt x="7714" y="7763"/>
                  <a:pt x="7406" y="7763"/>
                </a:cubicBezTo>
                <a:lnTo>
                  <a:pt x="418" y="7763"/>
                </a:lnTo>
                <a:lnTo>
                  <a:pt x="1397" y="3152"/>
                </a:lnTo>
                <a:cubicBezTo>
                  <a:pt x="1397" y="2843"/>
                  <a:pt x="1646" y="2593"/>
                  <a:pt x="1955" y="2593"/>
                </a:cubicBezTo>
                <a:lnTo>
                  <a:pt x="8384" y="2593"/>
                </a:lnTo>
                <a:cubicBezTo>
                  <a:pt x="8692" y="2593"/>
                  <a:pt x="8942" y="2843"/>
                  <a:pt x="8942" y="3152"/>
                </a:cubicBezTo>
                <a:lnTo>
                  <a:pt x="7965" y="7204"/>
                </a:lnTo>
                <a:close/>
                <a:moveTo>
                  <a:pt x="1536" y="2173"/>
                </a:moveTo>
                <a:lnTo>
                  <a:pt x="7825" y="2173"/>
                </a:lnTo>
                <a:lnTo>
                  <a:pt x="7825" y="1624"/>
                </a:lnTo>
                <a:cubicBezTo>
                  <a:pt x="7825" y="1315"/>
                  <a:pt x="7574" y="1065"/>
                  <a:pt x="7266" y="1065"/>
                </a:cubicBezTo>
                <a:lnTo>
                  <a:pt x="3914" y="1065"/>
                </a:lnTo>
                <a:lnTo>
                  <a:pt x="3914" y="559"/>
                </a:lnTo>
                <a:cubicBezTo>
                  <a:pt x="3914" y="250"/>
                  <a:pt x="3664" y="0"/>
                  <a:pt x="3355" y="0"/>
                </a:cubicBezTo>
                <a:lnTo>
                  <a:pt x="559" y="0"/>
                </a:lnTo>
                <a:cubicBezTo>
                  <a:pt x="250" y="0"/>
                  <a:pt x="0" y="250"/>
                  <a:pt x="0" y="559"/>
                </a:cubicBezTo>
                <a:lnTo>
                  <a:pt x="0" y="7204"/>
                </a:lnTo>
                <a:lnTo>
                  <a:pt x="977" y="2733"/>
                </a:lnTo>
                <a:cubicBezTo>
                  <a:pt x="977" y="2424"/>
                  <a:pt x="1229" y="2173"/>
                  <a:pt x="1536" y="2173"/>
                </a:cubicBezTo>
                <a:close/>
                <a:moveTo>
                  <a:pt x="1536" y="2173"/>
                </a:moveTo>
                <a:close/>
              </a:path>
            </a:pathLst>
          </a:custGeom>
          <a:solidFill>
            <a:schemeClr val="accent1"/>
          </a:solidFill>
          <a:ln>
            <a:noFill/>
          </a:ln>
        </p:spPr>
        <p:txBody>
          <a:bodyPr/>
          <a:lstStyle/>
          <a:p>
            <a:endParaRPr lang="zh-CN" altLang="en-US">
              <a:cs typeface="+mn-ea"/>
              <a:sym typeface="+mn-lt"/>
            </a:endParaRPr>
          </a:p>
        </p:txBody>
      </p:sp>
      <p:grpSp>
        <p:nvGrpSpPr>
          <p:cNvPr id="123" name="组合 122">
            <a:extLst>
              <a:ext uri="{FF2B5EF4-FFF2-40B4-BE49-F238E27FC236}">
                <a16:creationId xmlns:a16="http://schemas.microsoft.com/office/drawing/2014/main" xmlns="" id="{AA54B224-7E3E-473B-A573-59AAA9770673}"/>
              </a:ext>
            </a:extLst>
          </p:cNvPr>
          <p:cNvGrpSpPr/>
          <p:nvPr/>
        </p:nvGrpSpPr>
        <p:grpSpPr>
          <a:xfrm>
            <a:off x="3457927" y="2697654"/>
            <a:ext cx="5276146" cy="2143506"/>
            <a:chOff x="3382268" y="2697654"/>
            <a:chExt cx="5276146" cy="2143506"/>
          </a:xfrm>
        </p:grpSpPr>
        <p:sp>
          <p:nvSpPr>
            <p:cNvPr id="2" name="椭圆 1">
              <a:extLst>
                <a:ext uri="{FF2B5EF4-FFF2-40B4-BE49-F238E27FC236}">
                  <a16:creationId xmlns:a16="http://schemas.microsoft.com/office/drawing/2014/main" xmlns="" id="{3FB3EAE3-7624-4CBA-A85C-F0FBA7492051}"/>
                </a:ext>
              </a:extLst>
            </p:cNvPr>
            <p:cNvSpPr/>
            <p:nvPr/>
          </p:nvSpPr>
          <p:spPr>
            <a:xfrm>
              <a:off x="3382268" y="2727960"/>
              <a:ext cx="2113280" cy="2113200"/>
            </a:xfrm>
            <a:prstGeom prst="ellipse">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cs typeface="+mn-ea"/>
                  <a:sym typeface="+mn-lt"/>
                </a:rPr>
                <a:t>点击此处输入标题</a:t>
              </a:r>
            </a:p>
          </p:txBody>
        </p:sp>
        <p:sp>
          <p:nvSpPr>
            <p:cNvPr id="3" name="椭圆 2">
              <a:extLst>
                <a:ext uri="{FF2B5EF4-FFF2-40B4-BE49-F238E27FC236}">
                  <a16:creationId xmlns:a16="http://schemas.microsoft.com/office/drawing/2014/main" xmlns="" id="{FF7F77B2-B438-4B42-AC75-38F11DD72651}"/>
                </a:ext>
              </a:extLst>
            </p:cNvPr>
            <p:cNvSpPr/>
            <p:nvPr/>
          </p:nvSpPr>
          <p:spPr>
            <a:xfrm>
              <a:off x="6545134" y="2697654"/>
              <a:ext cx="2113280" cy="2113200"/>
            </a:xfrm>
            <a:prstGeom prst="ellipse">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400" b="1" dirty="0">
                  <a:cs typeface="+mn-ea"/>
                  <a:sym typeface="+mn-lt"/>
                </a:rPr>
                <a:t>点击此处输入标题</a:t>
              </a:r>
            </a:p>
          </p:txBody>
        </p:sp>
      </p:grpSp>
      <p:grpSp>
        <p:nvGrpSpPr>
          <p:cNvPr id="74" name="组合 73">
            <a:extLst>
              <a:ext uri="{FF2B5EF4-FFF2-40B4-BE49-F238E27FC236}">
                <a16:creationId xmlns:a16="http://schemas.microsoft.com/office/drawing/2014/main" xmlns="" id="{EF52DAD2-669F-43B3-BF5E-850F60798B58}"/>
              </a:ext>
            </a:extLst>
          </p:cNvPr>
          <p:cNvGrpSpPr/>
          <p:nvPr/>
        </p:nvGrpSpPr>
        <p:grpSpPr>
          <a:xfrm>
            <a:off x="1548274" y="1987461"/>
            <a:ext cx="1992097" cy="508799"/>
            <a:chOff x="1387634" y="1987461"/>
            <a:chExt cx="1992097" cy="508799"/>
          </a:xfrm>
        </p:grpSpPr>
        <p:sp>
          <p:nvSpPr>
            <p:cNvPr id="5" name="文本框 4">
              <a:extLst>
                <a:ext uri="{FF2B5EF4-FFF2-40B4-BE49-F238E27FC236}">
                  <a16:creationId xmlns:a16="http://schemas.microsoft.com/office/drawing/2014/main" xmlns="" id="{208C9B00-FBD3-4BB9-B74D-830D835BC6B1}"/>
                </a:ext>
              </a:extLst>
            </p:cNvPr>
            <p:cNvSpPr txBox="1">
              <a:spLocks/>
            </p:cNvSpPr>
            <p:nvPr/>
          </p:nvSpPr>
          <p:spPr>
            <a:xfrm>
              <a:off x="1387634" y="1987461"/>
              <a:ext cx="1992097" cy="246221"/>
            </a:xfrm>
            <a:prstGeom prst="rect">
              <a:avLst/>
            </a:prstGeom>
            <a:noFill/>
          </p:spPr>
          <p:txBody>
            <a:bodyPr wrap="square" lIns="0" tIns="0" rIns="0" bIns="0">
              <a:spAutoFit/>
            </a:bodyPr>
            <a:lstStyle/>
            <a:p>
              <a:r>
                <a:rPr lang="zh-CN" altLang="en-US" sz="1600" b="1" dirty="0">
                  <a:solidFill>
                    <a:schemeClr val="accent2"/>
                  </a:solidFill>
                  <a:cs typeface="+mn-ea"/>
                  <a:sym typeface="+mn-lt"/>
                </a:rPr>
                <a:t>单击此处输入文本</a:t>
              </a:r>
            </a:p>
          </p:txBody>
        </p:sp>
        <p:sp>
          <p:nvSpPr>
            <p:cNvPr id="7" name="文本框 6">
              <a:extLst>
                <a:ext uri="{FF2B5EF4-FFF2-40B4-BE49-F238E27FC236}">
                  <a16:creationId xmlns:a16="http://schemas.microsoft.com/office/drawing/2014/main" xmlns="" id="{FB5BFE7A-E8B3-40D3-B4DA-E18428C558B0}"/>
                </a:ext>
              </a:extLst>
            </p:cNvPr>
            <p:cNvSpPr txBox="1">
              <a:spLocks/>
            </p:cNvSpPr>
            <p:nvPr/>
          </p:nvSpPr>
          <p:spPr>
            <a:xfrm>
              <a:off x="1387634" y="2250039"/>
              <a:ext cx="1992097" cy="246221"/>
            </a:xfrm>
            <a:prstGeom prst="rect">
              <a:avLst/>
            </a:prstGeom>
            <a:noFill/>
          </p:spPr>
          <p:txBody>
            <a:bodyPr wrap="square" lIns="0" tIns="0" rIns="0" bIns="0">
              <a:spAutoFit/>
            </a:bodyPr>
            <a:lstStyle/>
            <a:p>
              <a:r>
                <a:rPr lang="zh-CN" altLang="en-US" sz="1600" dirty="0">
                  <a:solidFill>
                    <a:schemeClr val="tx1">
                      <a:lumMod val="75000"/>
                      <a:lumOff val="25000"/>
                    </a:schemeClr>
                  </a:solidFill>
                  <a:cs typeface="+mn-ea"/>
                  <a:sym typeface="+mn-lt"/>
                </a:rPr>
                <a:t>单击此处添加内容</a:t>
              </a:r>
            </a:p>
          </p:txBody>
        </p:sp>
      </p:grpSp>
      <p:grpSp>
        <p:nvGrpSpPr>
          <p:cNvPr id="89" name="组合 88">
            <a:extLst>
              <a:ext uri="{FF2B5EF4-FFF2-40B4-BE49-F238E27FC236}">
                <a16:creationId xmlns:a16="http://schemas.microsoft.com/office/drawing/2014/main" xmlns="" id="{6800F8A1-3656-4086-9C17-AA33A511697D}"/>
              </a:ext>
            </a:extLst>
          </p:cNvPr>
          <p:cNvGrpSpPr/>
          <p:nvPr/>
        </p:nvGrpSpPr>
        <p:grpSpPr>
          <a:xfrm>
            <a:off x="884034" y="1956929"/>
            <a:ext cx="511364" cy="567298"/>
            <a:chOff x="723394" y="1956929"/>
            <a:chExt cx="511364" cy="567298"/>
          </a:xfrm>
        </p:grpSpPr>
        <p:sp>
          <p:nvSpPr>
            <p:cNvPr id="11" name="矩形: 圆角 10">
              <a:extLst>
                <a:ext uri="{FF2B5EF4-FFF2-40B4-BE49-F238E27FC236}">
                  <a16:creationId xmlns:a16="http://schemas.microsoft.com/office/drawing/2014/main" xmlns="" id="{9E017F6C-87B5-42B1-B957-6654DCD039F1}"/>
                </a:ext>
              </a:extLst>
            </p:cNvPr>
            <p:cNvSpPr/>
            <p:nvPr/>
          </p:nvSpPr>
          <p:spPr>
            <a:xfrm>
              <a:off x="723394" y="1956929"/>
              <a:ext cx="511364" cy="567298"/>
            </a:xfrm>
            <a:prstGeom prst="roundRect">
              <a:avLst/>
            </a:prstGeom>
            <a:ln>
              <a:solidFill>
                <a:schemeClr val="accent2"/>
              </a:solidFill>
            </a:ln>
          </p:spPr>
          <p:txBody>
            <a:bodyPr wrap="square" lIns="0" tIns="0" rIns="0" bIns="0" rtlCol="0" anchor="ctr">
              <a:spAutoFit/>
            </a:bodyPr>
            <a:lstStyle/>
            <a:p>
              <a:pPr algn="just">
                <a:lnSpc>
                  <a:spcPct val="110000"/>
                </a:lnSpc>
              </a:pPr>
              <a:endParaRPr lang="zh-CN" altLang="en-US" sz="3200" dirty="0">
                <a:solidFill>
                  <a:schemeClr val="bg1"/>
                </a:solidFill>
                <a:cs typeface="+mn-ea"/>
                <a:sym typeface="+mn-lt"/>
              </a:endParaRPr>
            </a:p>
          </p:txBody>
        </p:sp>
        <p:sp>
          <p:nvSpPr>
            <p:cNvPr id="15" name="iconfont-11843-5650962">
              <a:extLst>
                <a:ext uri="{FF2B5EF4-FFF2-40B4-BE49-F238E27FC236}">
                  <a16:creationId xmlns:a16="http://schemas.microsoft.com/office/drawing/2014/main" xmlns="" id="{6F0985F1-F7CB-4533-A393-0FEE9E730ECB}"/>
                </a:ext>
              </a:extLst>
            </p:cNvPr>
            <p:cNvSpPr>
              <a:spLocks noChangeAspect="1"/>
            </p:cNvSpPr>
            <p:nvPr/>
          </p:nvSpPr>
          <p:spPr bwMode="auto">
            <a:xfrm>
              <a:off x="823798" y="2072234"/>
              <a:ext cx="310556" cy="355609"/>
            </a:xfrm>
            <a:custGeom>
              <a:avLst/>
              <a:gdLst>
                <a:gd name="T0" fmla="*/ 6725 w 9405"/>
                <a:gd name="T1" fmla="*/ 10769 h 10769"/>
                <a:gd name="T2" fmla="*/ 2679 w 9405"/>
                <a:gd name="T3" fmla="*/ 10769 h 10769"/>
                <a:gd name="T4" fmla="*/ 2329 w 9405"/>
                <a:gd name="T5" fmla="*/ 10211 h 10769"/>
                <a:gd name="T6" fmla="*/ 4701 w 9405"/>
                <a:gd name="T7" fmla="*/ 5324 h 10769"/>
                <a:gd name="T8" fmla="*/ 7075 w 9405"/>
                <a:gd name="T9" fmla="*/ 10211 h 10769"/>
                <a:gd name="T10" fmla="*/ 6725 w 9405"/>
                <a:gd name="T11" fmla="*/ 10769 h 10769"/>
                <a:gd name="T12" fmla="*/ 4701 w 9405"/>
                <a:gd name="T13" fmla="*/ 4703 h 10769"/>
                <a:gd name="T14" fmla="*/ 3783 w 9405"/>
                <a:gd name="T15" fmla="*/ 4703 h 10769"/>
                <a:gd name="T16" fmla="*/ 4701 w 9405"/>
                <a:gd name="T17" fmla="*/ 5622 h 10769"/>
                <a:gd name="T18" fmla="*/ 5620 w 9405"/>
                <a:gd name="T19" fmla="*/ 4703 h 10769"/>
                <a:gd name="T20" fmla="*/ 4701 w 9405"/>
                <a:gd name="T21" fmla="*/ 3784 h 10769"/>
                <a:gd name="T22" fmla="*/ 3783 w 9405"/>
                <a:gd name="T23" fmla="*/ 4703 h 10769"/>
                <a:gd name="T24" fmla="*/ 3149 w 9405"/>
                <a:gd name="T25" fmla="*/ 7297 h 10769"/>
                <a:gd name="T26" fmla="*/ 3445 w 9405"/>
                <a:gd name="T27" fmla="*/ 6687 h 10769"/>
                <a:gd name="T28" fmla="*/ 2351 w 9405"/>
                <a:gd name="T29" fmla="*/ 4702 h 10769"/>
                <a:gd name="T30" fmla="*/ 4703 w 9405"/>
                <a:gd name="T31" fmla="*/ 2351 h 10769"/>
                <a:gd name="T32" fmla="*/ 7054 w 9405"/>
                <a:gd name="T33" fmla="*/ 4702 h 10769"/>
                <a:gd name="T34" fmla="*/ 5960 w 9405"/>
                <a:gd name="T35" fmla="*/ 6687 h 10769"/>
                <a:gd name="T36" fmla="*/ 6256 w 9405"/>
                <a:gd name="T37" fmla="*/ 7297 h 10769"/>
                <a:gd name="T38" fmla="*/ 7730 w 9405"/>
                <a:gd name="T39" fmla="*/ 4703 h 10769"/>
                <a:gd name="T40" fmla="*/ 4704 w 9405"/>
                <a:gd name="T41" fmla="*/ 1677 h 10769"/>
                <a:gd name="T42" fmla="*/ 1675 w 9405"/>
                <a:gd name="T43" fmla="*/ 4703 h 10769"/>
                <a:gd name="T44" fmla="*/ 3149 w 9405"/>
                <a:gd name="T45" fmla="*/ 7297 h 10769"/>
                <a:gd name="T46" fmla="*/ 2414 w 9405"/>
                <a:gd name="T47" fmla="*/ 8811 h 10769"/>
                <a:gd name="T48" fmla="*/ 2729 w 9405"/>
                <a:gd name="T49" fmla="*/ 8163 h 10769"/>
                <a:gd name="T50" fmla="*/ 716 w 9405"/>
                <a:gd name="T51" fmla="*/ 4703 h 10769"/>
                <a:gd name="T52" fmla="*/ 4703 w 9405"/>
                <a:gd name="T53" fmla="*/ 717 h 10769"/>
                <a:gd name="T54" fmla="*/ 8689 w 9405"/>
                <a:gd name="T55" fmla="*/ 4703 h 10769"/>
                <a:gd name="T56" fmla="*/ 6676 w 9405"/>
                <a:gd name="T57" fmla="*/ 8163 h 10769"/>
                <a:gd name="T58" fmla="*/ 6991 w 9405"/>
                <a:gd name="T59" fmla="*/ 8811 h 10769"/>
                <a:gd name="T60" fmla="*/ 9405 w 9405"/>
                <a:gd name="T61" fmla="*/ 4703 h 10769"/>
                <a:gd name="T62" fmla="*/ 4703 w 9405"/>
                <a:gd name="T63" fmla="*/ 0 h 10769"/>
                <a:gd name="T64" fmla="*/ 0 w 9405"/>
                <a:gd name="T65" fmla="*/ 4703 h 10769"/>
                <a:gd name="T66" fmla="*/ 2414 w 9405"/>
                <a:gd name="T67" fmla="*/ 8811 h 10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405" h="10769">
                  <a:moveTo>
                    <a:pt x="6725" y="10769"/>
                  </a:moveTo>
                  <a:lnTo>
                    <a:pt x="2679" y="10769"/>
                  </a:lnTo>
                  <a:cubicBezTo>
                    <a:pt x="2391" y="10769"/>
                    <a:pt x="2202" y="10468"/>
                    <a:pt x="2329" y="10211"/>
                  </a:cubicBezTo>
                  <a:lnTo>
                    <a:pt x="4701" y="5324"/>
                  </a:lnTo>
                  <a:lnTo>
                    <a:pt x="7075" y="10211"/>
                  </a:lnTo>
                  <a:cubicBezTo>
                    <a:pt x="7200" y="10469"/>
                    <a:pt x="7011" y="10769"/>
                    <a:pt x="6725" y="10769"/>
                  </a:cubicBezTo>
                  <a:close/>
                  <a:moveTo>
                    <a:pt x="4701" y="4703"/>
                  </a:moveTo>
                  <a:close/>
                  <a:moveTo>
                    <a:pt x="3783" y="4703"/>
                  </a:moveTo>
                  <a:cubicBezTo>
                    <a:pt x="3782" y="5210"/>
                    <a:pt x="4194" y="5622"/>
                    <a:pt x="4701" y="5622"/>
                  </a:cubicBezTo>
                  <a:cubicBezTo>
                    <a:pt x="5209" y="5622"/>
                    <a:pt x="5620" y="5210"/>
                    <a:pt x="5620" y="4703"/>
                  </a:cubicBezTo>
                  <a:cubicBezTo>
                    <a:pt x="5620" y="4196"/>
                    <a:pt x="5209" y="3784"/>
                    <a:pt x="4701" y="3784"/>
                  </a:cubicBezTo>
                  <a:cubicBezTo>
                    <a:pt x="4194" y="3784"/>
                    <a:pt x="3783" y="4196"/>
                    <a:pt x="3783" y="4703"/>
                  </a:cubicBezTo>
                  <a:close/>
                  <a:moveTo>
                    <a:pt x="3149" y="7297"/>
                  </a:moveTo>
                  <a:lnTo>
                    <a:pt x="3445" y="6687"/>
                  </a:lnTo>
                  <a:cubicBezTo>
                    <a:pt x="2788" y="6269"/>
                    <a:pt x="2351" y="5538"/>
                    <a:pt x="2351" y="4702"/>
                  </a:cubicBezTo>
                  <a:cubicBezTo>
                    <a:pt x="2351" y="3403"/>
                    <a:pt x="3404" y="2351"/>
                    <a:pt x="4703" y="2351"/>
                  </a:cubicBezTo>
                  <a:cubicBezTo>
                    <a:pt x="6001" y="2351"/>
                    <a:pt x="7054" y="3403"/>
                    <a:pt x="7054" y="4702"/>
                  </a:cubicBezTo>
                  <a:cubicBezTo>
                    <a:pt x="7054" y="5538"/>
                    <a:pt x="6616" y="6269"/>
                    <a:pt x="5960" y="6687"/>
                  </a:cubicBezTo>
                  <a:lnTo>
                    <a:pt x="6256" y="7297"/>
                  </a:lnTo>
                  <a:cubicBezTo>
                    <a:pt x="7138" y="6768"/>
                    <a:pt x="7730" y="5806"/>
                    <a:pt x="7730" y="4703"/>
                  </a:cubicBezTo>
                  <a:cubicBezTo>
                    <a:pt x="7730" y="3032"/>
                    <a:pt x="6375" y="1677"/>
                    <a:pt x="4704" y="1677"/>
                  </a:cubicBezTo>
                  <a:cubicBezTo>
                    <a:pt x="3032" y="1677"/>
                    <a:pt x="1675" y="3032"/>
                    <a:pt x="1675" y="4703"/>
                  </a:cubicBezTo>
                  <a:cubicBezTo>
                    <a:pt x="1675" y="5806"/>
                    <a:pt x="2267" y="6768"/>
                    <a:pt x="3149" y="7297"/>
                  </a:cubicBezTo>
                  <a:close/>
                  <a:moveTo>
                    <a:pt x="2414" y="8811"/>
                  </a:moveTo>
                  <a:lnTo>
                    <a:pt x="2729" y="8163"/>
                  </a:lnTo>
                  <a:cubicBezTo>
                    <a:pt x="1527" y="7477"/>
                    <a:pt x="716" y="6186"/>
                    <a:pt x="716" y="4703"/>
                  </a:cubicBezTo>
                  <a:cubicBezTo>
                    <a:pt x="716" y="2502"/>
                    <a:pt x="2501" y="717"/>
                    <a:pt x="4703" y="717"/>
                  </a:cubicBezTo>
                  <a:cubicBezTo>
                    <a:pt x="6904" y="717"/>
                    <a:pt x="8689" y="2502"/>
                    <a:pt x="8689" y="4703"/>
                  </a:cubicBezTo>
                  <a:cubicBezTo>
                    <a:pt x="8689" y="6186"/>
                    <a:pt x="7878" y="7477"/>
                    <a:pt x="6676" y="8163"/>
                  </a:cubicBezTo>
                  <a:lnTo>
                    <a:pt x="6991" y="8811"/>
                  </a:lnTo>
                  <a:cubicBezTo>
                    <a:pt x="8431" y="8007"/>
                    <a:pt x="9405" y="6469"/>
                    <a:pt x="9405" y="4703"/>
                  </a:cubicBezTo>
                  <a:cubicBezTo>
                    <a:pt x="9405" y="2107"/>
                    <a:pt x="7300" y="0"/>
                    <a:pt x="4703" y="0"/>
                  </a:cubicBezTo>
                  <a:cubicBezTo>
                    <a:pt x="2105" y="0"/>
                    <a:pt x="0" y="2106"/>
                    <a:pt x="0" y="4703"/>
                  </a:cubicBezTo>
                  <a:cubicBezTo>
                    <a:pt x="0" y="6469"/>
                    <a:pt x="974" y="8007"/>
                    <a:pt x="2414" y="8811"/>
                  </a:cubicBezTo>
                  <a:close/>
                </a:path>
              </a:pathLst>
            </a:custGeom>
            <a:solidFill>
              <a:schemeClr val="accent2"/>
            </a:solidFill>
            <a:ln>
              <a:noFill/>
            </a:ln>
          </p:spPr>
          <p:txBody>
            <a:bodyPr/>
            <a:lstStyle/>
            <a:p>
              <a:endParaRPr lang="zh-CN" altLang="en-US">
                <a:cs typeface="+mn-ea"/>
                <a:sym typeface="+mn-lt"/>
              </a:endParaRPr>
            </a:p>
          </p:txBody>
        </p:sp>
      </p:grpSp>
      <p:sp>
        <p:nvSpPr>
          <p:cNvPr id="19" name="文本框 18">
            <a:extLst>
              <a:ext uri="{FF2B5EF4-FFF2-40B4-BE49-F238E27FC236}">
                <a16:creationId xmlns:a16="http://schemas.microsoft.com/office/drawing/2014/main" xmlns="" id="{E7758D45-4D38-4FED-91DC-9B29F9BB014E}"/>
              </a:ext>
            </a:extLst>
          </p:cNvPr>
          <p:cNvSpPr txBox="1"/>
          <p:nvPr/>
        </p:nvSpPr>
        <p:spPr>
          <a:xfrm>
            <a:off x="1548273" y="3013422"/>
            <a:ext cx="2380157" cy="244055"/>
          </a:xfrm>
          <a:prstGeom prst="rect">
            <a:avLst/>
          </a:prstGeom>
          <a:noFill/>
        </p:spPr>
        <p:txBody>
          <a:bodyPr wrap="square" lIns="0" tIns="0" rIns="0" bIns="0">
            <a:spAutoFit/>
          </a:bodyPr>
          <a:lstStyle/>
          <a:p>
            <a:r>
              <a:rPr lang="zh-CN" altLang="en-US" sz="1600" dirty="0">
                <a:solidFill>
                  <a:schemeClr val="bg1"/>
                </a:solidFill>
                <a:cs typeface="+mn-ea"/>
                <a:sym typeface="+mn-lt"/>
              </a:rPr>
              <a:t>全系列产品遍布全球</a:t>
            </a:r>
            <a:endParaRPr lang="en-US" altLang="zh-CN" sz="1600" dirty="0">
              <a:solidFill>
                <a:schemeClr val="bg1"/>
              </a:solidFill>
              <a:cs typeface="+mn-ea"/>
              <a:sym typeface="+mn-lt"/>
            </a:endParaRPr>
          </a:p>
        </p:txBody>
      </p:sp>
      <p:sp>
        <p:nvSpPr>
          <p:cNvPr id="73" name="文本框 72">
            <a:extLst>
              <a:ext uri="{FF2B5EF4-FFF2-40B4-BE49-F238E27FC236}">
                <a16:creationId xmlns:a16="http://schemas.microsoft.com/office/drawing/2014/main" xmlns="" id="{DC93E28B-AE25-4710-A18A-033E6041A8A1}"/>
              </a:ext>
            </a:extLst>
          </p:cNvPr>
          <p:cNvSpPr txBox="1">
            <a:spLocks/>
          </p:cNvSpPr>
          <p:nvPr/>
        </p:nvSpPr>
        <p:spPr>
          <a:xfrm>
            <a:off x="5666465" y="3372734"/>
            <a:ext cx="859071" cy="830997"/>
          </a:xfrm>
          <a:prstGeom prst="rect">
            <a:avLst/>
          </a:prstGeom>
          <a:noFill/>
        </p:spPr>
        <p:txBody>
          <a:bodyPr wrap="square" lIns="0" tIns="0" rIns="0" bIns="0">
            <a:spAutoFit/>
          </a:bodyPr>
          <a:lstStyle/>
          <a:p>
            <a:pPr algn="ctr"/>
            <a:r>
              <a:rPr lang="en-US" altLang="zh-CN" sz="5400" dirty="0">
                <a:gradFill>
                  <a:gsLst>
                    <a:gs pos="0">
                      <a:schemeClr val="accent1"/>
                    </a:gs>
                    <a:gs pos="100000">
                      <a:schemeClr val="accent2"/>
                    </a:gs>
                  </a:gsLst>
                  <a:lin ang="0" scaled="0"/>
                </a:gradFill>
                <a:cs typeface="+mn-ea"/>
                <a:sym typeface="+mn-lt"/>
              </a:rPr>
              <a:t>VS</a:t>
            </a:r>
            <a:endParaRPr lang="zh-CN" altLang="en-US" sz="5400" dirty="0">
              <a:gradFill>
                <a:gsLst>
                  <a:gs pos="0">
                    <a:schemeClr val="accent1"/>
                  </a:gs>
                  <a:gs pos="100000">
                    <a:schemeClr val="accent2"/>
                  </a:gs>
                </a:gsLst>
                <a:lin ang="0" scaled="0"/>
              </a:gradFill>
              <a:cs typeface="+mn-ea"/>
              <a:sym typeface="+mn-lt"/>
            </a:endParaRPr>
          </a:p>
        </p:txBody>
      </p:sp>
      <p:grpSp>
        <p:nvGrpSpPr>
          <p:cNvPr id="75" name="组合 74">
            <a:extLst>
              <a:ext uri="{FF2B5EF4-FFF2-40B4-BE49-F238E27FC236}">
                <a16:creationId xmlns:a16="http://schemas.microsoft.com/office/drawing/2014/main" xmlns="" id="{A4FEE9E6-F07F-4809-B965-04AF9C1929EF}"/>
              </a:ext>
            </a:extLst>
          </p:cNvPr>
          <p:cNvGrpSpPr/>
          <p:nvPr/>
        </p:nvGrpSpPr>
        <p:grpSpPr>
          <a:xfrm>
            <a:off x="1548274" y="3015588"/>
            <a:ext cx="1992097" cy="508799"/>
            <a:chOff x="1387634" y="1987461"/>
            <a:chExt cx="1992097" cy="508799"/>
          </a:xfrm>
        </p:grpSpPr>
        <p:sp>
          <p:nvSpPr>
            <p:cNvPr id="76" name="文本框 75">
              <a:extLst>
                <a:ext uri="{FF2B5EF4-FFF2-40B4-BE49-F238E27FC236}">
                  <a16:creationId xmlns:a16="http://schemas.microsoft.com/office/drawing/2014/main" xmlns="" id="{0519786E-3D5F-4361-99E6-1DCC388EE1AC}"/>
                </a:ext>
              </a:extLst>
            </p:cNvPr>
            <p:cNvSpPr txBox="1">
              <a:spLocks/>
            </p:cNvSpPr>
            <p:nvPr/>
          </p:nvSpPr>
          <p:spPr>
            <a:xfrm>
              <a:off x="1387634" y="1987461"/>
              <a:ext cx="1992097" cy="246221"/>
            </a:xfrm>
            <a:prstGeom prst="rect">
              <a:avLst/>
            </a:prstGeom>
            <a:noFill/>
          </p:spPr>
          <p:txBody>
            <a:bodyPr wrap="square" lIns="0" tIns="0" rIns="0" bIns="0">
              <a:spAutoFit/>
            </a:bodyPr>
            <a:lstStyle/>
            <a:p>
              <a:r>
                <a:rPr lang="zh-CN" altLang="en-US" sz="1600" b="1" dirty="0">
                  <a:solidFill>
                    <a:schemeClr val="accent2"/>
                  </a:solidFill>
                  <a:cs typeface="+mn-ea"/>
                  <a:sym typeface="+mn-lt"/>
                </a:rPr>
                <a:t>单击此处输入文本</a:t>
              </a:r>
            </a:p>
          </p:txBody>
        </p:sp>
        <p:sp>
          <p:nvSpPr>
            <p:cNvPr id="77" name="文本框 76">
              <a:extLst>
                <a:ext uri="{FF2B5EF4-FFF2-40B4-BE49-F238E27FC236}">
                  <a16:creationId xmlns:a16="http://schemas.microsoft.com/office/drawing/2014/main" xmlns="" id="{FC800973-0CA5-473A-B09D-8DA476490EB6}"/>
                </a:ext>
              </a:extLst>
            </p:cNvPr>
            <p:cNvSpPr txBox="1">
              <a:spLocks/>
            </p:cNvSpPr>
            <p:nvPr/>
          </p:nvSpPr>
          <p:spPr>
            <a:xfrm>
              <a:off x="1387634" y="2250039"/>
              <a:ext cx="1992097" cy="246221"/>
            </a:xfrm>
            <a:prstGeom prst="rect">
              <a:avLst/>
            </a:prstGeom>
            <a:noFill/>
          </p:spPr>
          <p:txBody>
            <a:bodyPr wrap="square" lIns="0" tIns="0" rIns="0" bIns="0">
              <a:spAutoFit/>
            </a:bodyPr>
            <a:lstStyle/>
            <a:p>
              <a:r>
                <a:rPr lang="zh-CN" altLang="en-US" sz="1600" dirty="0">
                  <a:solidFill>
                    <a:schemeClr val="tx1">
                      <a:lumMod val="75000"/>
                      <a:lumOff val="25000"/>
                    </a:schemeClr>
                  </a:solidFill>
                  <a:cs typeface="+mn-ea"/>
                  <a:sym typeface="+mn-lt"/>
                </a:rPr>
                <a:t>单击此处添加内容</a:t>
              </a:r>
            </a:p>
          </p:txBody>
        </p:sp>
      </p:grpSp>
      <p:grpSp>
        <p:nvGrpSpPr>
          <p:cNvPr id="90" name="组合 89">
            <a:extLst>
              <a:ext uri="{FF2B5EF4-FFF2-40B4-BE49-F238E27FC236}">
                <a16:creationId xmlns:a16="http://schemas.microsoft.com/office/drawing/2014/main" xmlns="" id="{98EC6AD2-C85C-4C6B-BBED-C98E0FF16BF2}"/>
              </a:ext>
            </a:extLst>
          </p:cNvPr>
          <p:cNvGrpSpPr/>
          <p:nvPr/>
        </p:nvGrpSpPr>
        <p:grpSpPr>
          <a:xfrm>
            <a:off x="884034" y="2990184"/>
            <a:ext cx="511364" cy="567298"/>
            <a:chOff x="723394" y="1956929"/>
            <a:chExt cx="511364" cy="567298"/>
          </a:xfrm>
        </p:grpSpPr>
        <p:sp>
          <p:nvSpPr>
            <p:cNvPr id="91" name="矩形: 圆角 90">
              <a:extLst>
                <a:ext uri="{FF2B5EF4-FFF2-40B4-BE49-F238E27FC236}">
                  <a16:creationId xmlns:a16="http://schemas.microsoft.com/office/drawing/2014/main" xmlns="" id="{432C3883-A3B7-4D04-9AD4-110D73288FD0}"/>
                </a:ext>
              </a:extLst>
            </p:cNvPr>
            <p:cNvSpPr/>
            <p:nvPr/>
          </p:nvSpPr>
          <p:spPr>
            <a:xfrm>
              <a:off x="723394" y="1956929"/>
              <a:ext cx="511364" cy="567298"/>
            </a:xfrm>
            <a:prstGeom prst="roundRect">
              <a:avLst/>
            </a:prstGeom>
            <a:ln>
              <a:solidFill>
                <a:schemeClr val="accent2"/>
              </a:solidFill>
            </a:ln>
          </p:spPr>
          <p:txBody>
            <a:bodyPr wrap="square" lIns="0" tIns="0" rIns="0" bIns="0" rtlCol="0" anchor="ctr">
              <a:spAutoFit/>
            </a:bodyPr>
            <a:lstStyle/>
            <a:p>
              <a:pPr algn="just">
                <a:lnSpc>
                  <a:spcPct val="110000"/>
                </a:lnSpc>
              </a:pPr>
              <a:endParaRPr lang="zh-CN" altLang="en-US" sz="3200" dirty="0">
                <a:solidFill>
                  <a:schemeClr val="bg1"/>
                </a:solidFill>
                <a:cs typeface="+mn-ea"/>
                <a:sym typeface="+mn-lt"/>
              </a:endParaRPr>
            </a:p>
          </p:txBody>
        </p:sp>
        <p:sp>
          <p:nvSpPr>
            <p:cNvPr id="92" name="iconfont-11843-5650962">
              <a:extLst>
                <a:ext uri="{FF2B5EF4-FFF2-40B4-BE49-F238E27FC236}">
                  <a16:creationId xmlns:a16="http://schemas.microsoft.com/office/drawing/2014/main" xmlns="" id="{BBD3EA70-4FC0-4AD2-9E33-8C86436305C5}"/>
                </a:ext>
              </a:extLst>
            </p:cNvPr>
            <p:cNvSpPr>
              <a:spLocks noChangeAspect="1"/>
            </p:cNvSpPr>
            <p:nvPr/>
          </p:nvSpPr>
          <p:spPr bwMode="auto">
            <a:xfrm>
              <a:off x="823798" y="2072234"/>
              <a:ext cx="310556" cy="355609"/>
            </a:xfrm>
            <a:custGeom>
              <a:avLst/>
              <a:gdLst>
                <a:gd name="T0" fmla="*/ 6725 w 9405"/>
                <a:gd name="T1" fmla="*/ 10769 h 10769"/>
                <a:gd name="T2" fmla="*/ 2679 w 9405"/>
                <a:gd name="T3" fmla="*/ 10769 h 10769"/>
                <a:gd name="T4" fmla="*/ 2329 w 9405"/>
                <a:gd name="T5" fmla="*/ 10211 h 10769"/>
                <a:gd name="T6" fmla="*/ 4701 w 9405"/>
                <a:gd name="T7" fmla="*/ 5324 h 10769"/>
                <a:gd name="T8" fmla="*/ 7075 w 9405"/>
                <a:gd name="T9" fmla="*/ 10211 h 10769"/>
                <a:gd name="T10" fmla="*/ 6725 w 9405"/>
                <a:gd name="T11" fmla="*/ 10769 h 10769"/>
                <a:gd name="T12" fmla="*/ 4701 w 9405"/>
                <a:gd name="T13" fmla="*/ 4703 h 10769"/>
                <a:gd name="T14" fmla="*/ 3783 w 9405"/>
                <a:gd name="T15" fmla="*/ 4703 h 10769"/>
                <a:gd name="T16" fmla="*/ 4701 w 9405"/>
                <a:gd name="T17" fmla="*/ 5622 h 10769"/>
                <a:gd name="T18" fmla="*/ 5620 w 9405"/>
                <a:gd name="T19" fmla="*/ 4703 h 10769"/>
                <a:gd name="T20" fmla="*/ 4701 w 9405"/>
                <a:gd name="T21" fmla="*/ 3784 h 10769"/>
                <a:gd name="T22" fmla="*/ 3783 w 9405"/>
                <a:gd name="T23" fmla="*/ 4703 h 10769"/>
                <a:gd name="T24" fmla="*/ 3149 w 9405"/>
                <a:gd name="T25" fmla="*/ 7297 h 10769"/>
                <a:gd name="T26" fmla="*/ 3445 w 9405"/>
                <a:gd name="T27" fmla="*/ 6687 h 10769"/>
                <a:gd name="T28" fmla="*/ 2351 w 9405"/>
                <a:gd name="T29" fmla="*/ 4702 h 10769"/>
                <a:gd name="T30" fmla="*/ 4703 w 9405"/>
                <a:gd name="T31" fmla="*/ 2351 h 10769"/>
                <a:gd name="T32" fmla="*/ 7054 w 9405"/>
                <a:gd name="T33" fmla="*/ 4702 h 10769"/>
                <a:gd name="T34" fmla="*/ 5960 w 9405"/>
                <a:gd name="T35" fmla="*/ 6687 h 10769"/>
                <a:gd name="T36" fmla="*/ 6256 w 9405"/>
                <a:gd name="T37" fmla="*/ 7297 h 10769"/>
                <a:gd name="T38" fmla="*/ 7730 w 9405"/>
                <a:gd name="T39" fmla="*/ 4703 h 10769"/>
                <a:gd name="T40" fmla="*/ 4704 w 9405"/>
                <a:gd name="T41" fmla="*/ 1677 h 10769"/>
                <a:gd name="T42" fmla="*/ 1675 w 9405"/>
                <a:gd name="T43" fmla="*/ 4703 h 10769"/>
                <a:gd name="T44" fmla="*/ 3149 w 9405"/>
                <a:gd name="T45" fmla="*/ 7297 h 10769"/>
                <a:gd name="T46" fmla="*/ 2414 w 9405"/>
                <a:gd name="T47" fmla="*/ 8811 h 10769"/>
                <a:gd name="T48" fmla="*/ 2729 w 9405"/>
                <a:gd name="T49" fmla="*/ 8163 h 10769"/>
                <a:gd name="T50" fmla="*/ 716 w 9405"/>
                <a:gd name="T51" fmla="*/ 4703 h 10769"/>
                <a:gd name="T52" fmla="*/ 4703 w 9405"/>
                <a:gd name="T53" fmla="*/ 717 h 10769"/>
                <a:gd name="T54" fmla="*/ 8689 w 9405"/>
                <a:gd name="T55" fmla="*/ 4703 h 10769"/>
                <a:gd name="T56" fmla="*/ 6676 w 9405"/>
                <a:gd name="T57" fmla="*/ 8163 h 10769"/>
                <a:gd name="T58" fmla="*/ 6991 w 9405"/>
                <a:gd name="T59" fmla="*/ 8811 h 10769"/>
                <a:gd name="T60" fmla="*/ 9405 w 9405"/>
                <a:gd name="T61" fmla="*/ 4703 h 10769"/>
                <a:gd name="T62" fmla="*/ 4703 w 9405"/>
                <a:gd name="T63" fmla="*/ 0 h 10769"/>
                <a:gd name="T64" fmla="*/ 0 w 9405"/>
                <a:gd name="T65" fmla="*/ 4703 h 10769"/>
                <a:gd name="T66" fmla="*/ 2414 w 9405"/>
                <a:gd name="T67" fmla="*/ 8811 h 10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405" h="10769">
                  <a:moveTo>
                    <a:pt x="6725" y="10769"/>
                  </a:moveTo>
                  <a:lnTo>
                    <a:pt x="2679" y="10769"/>
                  </a:lnTo>
                  <a:cubicBezTo>
                    <a:pt x="2391" y="10769"/>
                    <a:pt x="2202" y="10468"/>
                    <a:pt x="2329" y="10211"/>
                  </a:cubicBezTo>
                  <a:lnTo>
                    <a:pt x="4701" y="5324"/>
                  </a:lnTo>
                  <a:lnTo>
                    <a:pt x="7075" y="10211"/>
                  </a:lnTo>
                  <a:cubicBezTo>
                    <a:pt x="7200" y="10469"/>
                    <a:pt x="7011" y="10769"/>
                    <a:pt x="6725" y="10769"/>
                  </a:cubicBezTo>
                  <a:close/>
                  <a:moveTo>
                    <a:pt x="4701" y="4703"/>
                  </a:moveTo>
                  <a:close/>
                  <a:moveTo>
                    <a:pt x="3783" y="4703"/>
                  </a:moveTo>
                  <a:cubicBezTo>
                    <a:pt x="3782" y="5210"/>
                    <a:pt x="4194" y="5622"/>
                    <a:pt x="4701" y="5622"/>
                  </a:cubicBezTo>
                  <a:cubicBezTo>
                    <a:pt x="5209" y="5622"/>
                    <a:pt x="5620" y="5210"/>
                    <a:pt x="5620" y="4703"/>
                  </a:cubicBezTo>
                  <a:cubicBezTo>
                    <a:pt x="5620" y="4196"/>
                    <a:pt x="5209" y="3784"/>
                    <a:pt x="4701" y="3784"/>
                  </a:cubicBezTo>
                  <a:cubicBezTo>
                    <a:pt x="4194" y="3784"/>
                    <a:pt x="3783" y="4196"/>
                    <a:pt x="3783" y="4703"/>
                  </a:cubicBezTo>
                  <a:close/>
                  <a:moveTo>
                    <a:pt x="3149" y="7297"/>
                  </a:moveTo>
                  <a:lnTo>
                    <a:pt x="3445" y="6687"/>
                  </a:lnTo>
                  <a:cubicBezTo>
                    <a:pt x="2788" y="6269"/>
                    <a:pt x="2351" y="5538"/>
                    <a:pt x="2351" y="4702"/>
                  </a:cubicBezTo>
                  <a:cubicBezTo>
                    <a:pt x="2351" y="3403"/>
                    <a:pt x="3404" y="2351"/>
                    <a:pt x="4703" y="2351"/>
                  </a:cubicBezTo>
                  <a:cubicBezTo>
                    <a:pt x="6001" y="2351"/>
                    <a:pt x="7054" y="3403"/>
                    <a:pt x="7054" y="4702"/>
                  </a:cubicBezTo>
                  <a:cubicBezTo>
                    <a:pt x="7054" y="5538"/>
                    <a:pt x="6616" y="6269"/>
                    <a:pt x="5960" y="6687"/>
                  </a:cubicBezTo>
                  <a:lnTo>
                    <a:pt x="6256" y="7297"/>
                  </a:lnTo>
                  <a:cubicBezTo>
                    <a:pt x="7138" y="6768"/>
                    <a:pt x="7730" y="5806"/>
                    <a:pt x="7730" y="4703"/>
                  </a:cubicBezTo>
                  <a:cubicBezTo>
                    <a:pt x="7730" y="3032"/>
                    <a:pt x="6375" y="1677"/>
                    <a:pt x="4704" y="1677"/>
                  </a:cubicBezTo>
                  <a:cubicBezTo>
                    <a:pt x="3032" y="1677"/>
                    <a:pt x="1675" y="3032"/>
                    <a:pt x="1675" y="4703"/>
                  </a:cubicBezTo>
                  <a:cubicBezTo>
                    <a:pt x="1675" y="5806"/>
                    <a:pt x="2267" y="6768"/>
                    <a:pt x="3149" y="7297"/>
                  </a:cubicBezTo>
                  <a:close/>
                  <a:moveTo>
                    <a:pt x="2414" y="8811"/>
                  </a:moveTo>
                  <a:lnTo>
                    <a:pt x="2729" y="8163"/>
                  </a:lnTo>
                  <a:cubicBezTo>
                    <a:pt x="1527" y="7477"/>
                    <a:pt x="716" y="6186"/>
                    <a:pt x="716" y="4703"/>
                  </a:cubicBezTo>
                  <a:cubicBezTo>
                    <a:pt x="716" y="2502"/>
                    <a:pt x="2501" y="717"/>
                    <a:pt x="4703" y="717"/>
                  </a:cubicBezTo>
                  <a:cubicBezTo>
                    <a:pt x="6904" y="717"/>
                    <a:pt x="8689" y="2502"/>
                    <a:pt x="8689" y="4703"/>
                  </a:cubicBezTo>
                  <a:cubicBezTo>
                    <a:pt x="8689" y="6186"/>
                    <a:pt x="7878" y="7477"/>
                    <a:pt x="6676" y="8163"/>
                  </a:cubicBezTo>
                  <a:lnTo>
                    <a:pt x="6991" y="8811"/>
                  </a:lnTo>
                  <a:cubicBezTo>
                    <a:pt x="8431" y="8007"/>
                    <a:pt x="9405" y="6469"/>
                    <a:pt x="9405" y="4703"/>
                  </a:cubicBezTo>
                  <a:cubicBezTo>
                    <a:pt x="9405" y="2107"/>
                    <a:pt x="7300" y="0"/>
                    <a:pt x="4703" y="0"/>
                  </a:cubicBezTo>
                  <a:cubicBezTo>
                    <a:pt x="2105" y="0"/>
                    <a:pt x="0" y="2106"/>
                    <a:pt x="0" y="4703"/>
                  </a:cubicBezTo>
                  <a:cubicBezTo>
                    <a:pt x="0" y="6469"/>
                    <a:pt x="974" y="8007"/>
                    <a:pt x="2414" y="8811"/>
                  </a:cubicBezTo>
                  <a:close/>
                </a:path>
              </a:pathLst>
            </a:custGeom>
            <a:solidFill>
              <a:schemeClr val="accent2"/>
            </a:solidFill>
            <a:ln>
              <a:noFill/>
            </a:ln>
          </p:spPr>
          <p:txBody>
            <a:bodyPr/>
            <a:lstStyle/>
            <a:p>
              <a:endParaRPr lang="zh-CN" altLang="en-US">
                <a:cs typeface="+mn-ea"/>
                <a:sym typeface="+mn-lt"/>
              </a:endParaRPr>
            </a:p>
          </p:txBody>
        </p:sp>
      </p:grpSp>
      <p:sp>
        <p:nvSpPr>
          <p:cNvPr id="27" name="文本框 26">
            <a:extLst>
              <a:ext uri="{FF2B5EF4-FFF2-40B4-BE49-F238E27FC236}">
                <a16:creationId xmlns:a16="http://schemas.microsoft.com/office/drawing/2014/main" xmlns="" id="{8E5EE30A-812F-4EDC-BD93-8A824284C58E}"/>
              </a:ext>
            </a:extLst>
          </p:cNvPr>
          <p:cNvSpPr txBox="1"/>
          <p:nvPr/>
        </p:nvSpPr>
        <p:spPr>
          <a:xfrm>
            <a:off x="1548274" y="4039383"/>
            <a:ext cx="1036133" cy="246221"/>
          </a:xfrm>
          <a:prstGeom prst="rect">
            <a:avLst/>
          </a:prstGeom>
          <a:noFill/>
        </p:spPr>
        <p:txBody>
          <a:bodyPr wrap="square" lIns="0" tIns="0" rIns="0" bIns="0">
            <a:spAutoFit/>
          </a:bodyPr>
          <a:lstStyle/>
          <a:p>
            <a:r>
              <a:rPr lang="zh-CN" altLang="en-US" sz="1600" dirty="0">
                <a:solidFill>
                  <a:schemeClr val="bg1"/>
                </a:solidFill>
                <a:cs typeface="+mn-ea"/>
                <a:sym typeface="+mn-lt"/>
              </a:rPr>
              <a:t>全面服务于</a:t>
            </a:r>
            <a:endParaRPr lang="en-US" altLang="zh-CN" sz="1600" dirty="0">
              <a:solidFill>
                <a:schemeClr val="bg1"/>
              </a:solidFill>
              <a:cs typeface="+mn-ea"/>
              <a:sym typeface="+mn-lt"/>
            </a:endParaRPr>
          </a:p>
        </p:txBody>
      </p:sp>
      <p:grpSp>
        <p:nvGrpSpPr>
          <p:cNvPr id="78" name="组合 77">
            <a:extLst>
              <a:ext uri="{FF2B5EF4-FFF2-40B4-BE49-F238E27FC236}">
                <a16:creationId xmlns:a16="http://schemas.microsoft.com/office/drawing/2014/main" xmlns="" id="{83BE7E4D-7DAD-49AC-B0F6-D4E97F763332}"/>
              </a:ext>
            </a:extLst>
          </p:cNvPr>
          <p:cNvGrpSpPr/>
          <p:nvPr/>
        </p:nvGrpSpPr>
        <p:grpSpPr>
          <a:xfrm>
            <a:off x="1548274" y="4041550"/>
            <a:ext cx="1992097" cy="508799"/>
            <a:chOff x="1387634" y="1987461"/>
            <a:chExt cx="1992097" cy="508799"/>
          </a:xfrm>
        </p:grpSpPr>
        <p:sp>
          <p:nvSpPr>
            <p:cNvPr id="79" name="文本框 78">
              <a:extLst>
                <a:ext uri="{FF2B5EF4-FFF2-40B4-BE49-F238E27FC236}">
                  <a16:creationId xmlns:a16="http://schemas.microsoft.com/office/drawing/2014/main" xmlns="" id="{E0A30BB8-C29A-4496-990F-8E951D8DB5AF}"/>
                </a:ext>
              </a:extLst>
            </p:cNvPr>
            <p:cNvSpPr txBox="1">
              <a:spLocks/>
            </p:cNvSpPr>
            <p:nvPr/>
          </p:nvSpPr>
          <p:spPr>
            <a:xfrm>
              <a:off x="1387634" y="1987461"/>
              <a:ext cx="1992097" cy="246221"/>
            </a:xfrm>
            <a:prstGeom prst="rect">
              <a:avLst/>
            </a:prstGeom>
            <a:noFill/>
          </p:spPr>
          <p:txBody>
            <a:bodyPr wrap="square" lIns="0" tIns="0" rIns="0" bIns="0">
              <a:spAutoFit/>
            </a:bodyPr>
            <a:lstStyle/>
            <a:p>
              <a:r>
                <a:rPr lang="zh-CN" altLang="en-US" sz="1600" b="1" dirty="0">
                  <a:solidFill>
                    <a:schemeClr val="accent2"/>
                  </a:solidFill>
                  <a:cs typeface="+mn-ea"/>
                  <a:sym typeface="+mn-lt"/>
                </a:rPr>
                <a:t>单击此处输入文本</a:t>
              </a:r>
            </a:p>
          </p:txBody>
        </p:sp>
        <p:sp>
          <p:nvSpPr>
            <p:cNvPr id="80" name="文本框 79">
              <a:extLst>
                <a:ext uri="{FF2B5EF4-FFF2-40B4-BE49-F238E27FC236}">
                  <a16:creationId xmlns:a16="http://schemas.microsoft.com/office/drawing/2014/main" xmlns="" id="{691EA0F0-B561-4E8B-8C21-D4BC7CB7B667}"/>
                </a:ext>
              </a:extLst>
            </p:cNvPr>
            <p:cNvSpPr txBox="1">
              <a:spLocks/>
            </p:cNvSpPr>
            <p:nvPr/>
          </p:nvSpPr>
          <p:spPr>
            <a:xfrm>
              <a:off x="1387634" y="2250039"/>
              <a:ext cx="1992097" cy="246221"/>
            </a:xfrm>
            <a:prstGeom prst="rect">
              <a:avLst/>
            </a:prstGeom>
            <a:noFill/>
          </p:spPr>
          <p:txBody>
            <a:bodyPr wrap="square" lIns="0" tIns="0" rIns="0" bIns="0">
              <a:spAutoFit/>
            </a:bodyPr>
            <a:lstStyle/>
            <a:p>
              <a:r>
                <a:rPr lang="zh-CN" altLang="en-US" sz="1600" dirty="0">
                  <a:solidFill>
                    <a:schemeClr val="tx1">
                      <a:lumMod val="75000"/>
                      <a:lumOff val="25000"/>
                    </a:schemeClr>
                  </a:solidFill>
                  <a:cs typeface="+mn-ea"/>
                  <a:sym typeface="+mn-lt"/>
                </a:rPr>
                <a:t>单击此处添加内容</a:t>
              </a:r>
            </a:p>
          </p:txBody>
        </p:sp>
      </p:grpSp>
      <p:grpSp>
        <p:nvGrpSpPr>
          <p:cNvPr id="93" name="组合 92">
            <a:extLst>
              <a:ext uri="{FF2B5EF4-FFF2-40B4-BE49-F238E27FC236}">
                <a16:creationId xmlns:a16="http://schemas.microsoft.com/office/drawing/2014/main" xmlns="" id="{F7A82CC6-07A2-4EA2-88C8-0E131C8965BF}"/>
              </a:ext>
            </a:extLst>
          </p:cNvPr>
          <p:cNvGrpSpPr/>
          <p:nvPr/>
        </p:nvGrpSpPr>
        <p:grpSpPr>
          <a:xfrm>
            <a:off x="884034" y="4006685"/>
            <a:ext cx="511364" cy="567298"/>
            <a:chOff x="723394" y="1956929"/>
            <a:chExt cx="511364" cy="567298"/>
          </a:xfrm>
        </p:grpSpPr>
        <p:sp>
          <p:nvSpPr>
            <p:cNvPr id="94" name="矩形: 圆角 93">
              <a:extLst>
                <a:ext uri="{FF2B5EF4-FFF2-40B4-BE49-F238E27FC236}">
                  <a16:creationId xmlns:a16="http://schemas.microsoft.com/office/drawing/2014/main" xmlns="" id="{8379C095-3513-428B-B1C9-486DAAF05F23}"/>
                </a:ext>
              </a:extLst>
            </p:cNvPr>
            <p:cNvSpPr/>
            <p:nvPr/>
          </p:nvSpPr>
          <p:spPr>
            <a:xfrm>
              <a:off x="723394" y="1956929"/>
              <a:ext cx="511364" cy="567298"/>
            </a:xfrm>
            <a:prstGeom prst="roundRect">
              <a:avLst/>
            </a:prstGeom>
            <a:ln>
              <a:solidFill>
                <a:schemeClr val="accent2"/>
              </a:solidFill>
            </a:ln>
          </p:spPr>
          <p:txBody>
            <a:bodyPr wrap="square" lIns="0" tIns="0" rIns="0" bIns="0" rtlCol="0" anchor="ctr">
              <a:spAutoFit/>
            </a:bodyPr>
            <a:lstStyle/>
            <a:p>
              <a:pPr algn="just">
                <a:lnSpc>
                  <a:spcPct val="110000"/>
                </a:lnSpc>
              </a:pPr>
              <a:endParaRPr lang="zh-CN" altLang="en-US" sz="3200" dirty="0">
                <a:solidFill>
                  <a:schemeClr val="bg1"/>
                </a:solidFill>
                <a:cs typeface="+mn-ea"/>
                <a:sym typeface="+mn-lt"/>
              </a:endParaRPr>
            </a:p>
          </p:txBody>
        </p:sp>
        <p:sp>
          <p:nvSpPr>
            <p:cNvPr id="95" name="iconfont-11843-5650962">
              <a:extLst>
                <a:ext uri="{FF2B5EF4-FFF2-40B4-BE49-F238E27FC236}">
                  <a16:creationId xmlns:a16="http://schemas.microsoft.com/office/drawing/2014/main" xmlns="" id="{DBA5E85B-ED0E-486A-BD84-10F3EC6C9BD1}"/>
                </a:ext>
              </a:extLst>
            </p:cNvPr>
            <p:cNvSpPr>
              <a:spLocks noChangeAspect="1"/>
            </p:cNvSpPr>
            <p:nvPr/>
          </p:nvSpPr>
          <p:spPr bwMode="auto">
            <a:xfrm>
              <a:off x="823798" y="2072234"/>
              <a:ext cx="310556" cy="355609"/>
            </a:xfrm>
            <a:custGeom>
              <a:avLst/>
              <a:gdLst>
                <a:gd name="T0" fmla="*/ 6725 w 9405"/>
                <a:gd name="T1" fmla="*/ 10769 h 10769"/>
                <a:gd name="T2" fmla="*/ 2679 w 9405"/>
                <a:gd name="T3" fmla="*/ 10769 h 10769"/>
                <a:gd name="T4" fmla="*/ 2329 w 9405"/>
                <a:gd name="T5" fmla="*/ 10211 h 10769"/>
                <a:gd name="T6" fmla="*/ 4701 w 9405"/>
                <a:gd name="T7" fmla="*/ 5324 h 10769"/>
                <a:gd name="T8" fmla="*/ 7075 w 9405"/>
                <a:gd name="T9" fmla="*/ 10211 h 10769"/>
                <a:gd name="T10" fmla="*/ 6725 w 9405"/>
                <a:gd name="T11" fmla="*/ 10769 h 10769"/>
                <a:gd name="T12" fmla="*/ 4701 w 9405"/>
                <a:gd name="T13" fmla="*/ 4703 h 10769"/>
                <a:gd name="T14" fmla="*/ 3783 w 9405"/>
                <a:gd name="T15" fmla="*/ 4703 h 10769"/>
                <a:gd name="T16" fmla="*/ 4701 w 9405"/>
                <a:gd name="T17" fmla="*/ 5622 h 10769"/>
                <a:gd name="T18" fmla="*/ 5620 w 9405"/>
                <a:gd name="T19" fmla="*/ 4703 h 10769"/>
                <a:gd name="T20" fmla="*/ 4701 w 9405"/>
                <a:gd name="T21" fmla="*/ 3784 h 10769"/>
                <a:gd name="T22" fmla="*/ 3783 w 9405"/>
                <a:gd name="T23" fmla="*/ 4703 h 10769"/>
                <a:gd name="T24" fmla="*/ 3149 w 9405"/>
                <a:gd name="T25" fmla="*/ 7297 h 10769"/>
                <a:gd name="T26" fmla="*/ 3445 w 9405"/>
                <a:gd name="T27" fmla="*/ 6687 h 10769"/>
                <a:gd name="T28" fmla="*/ 2351 w 9405"/>
                <a:gd name="T29" fmla="*/ 4702 h 10769"/>
                <a:gd name="T30" fmla="*/ 4703 w 9405"/>
                <a:gd name="T31" fmla="*/ 2351 h 10769"/>
                <a:gd name="T32" fmla="*/ 7054 w 9405"/>
                <a:gd name="T33" fmla="*/ 4702 h 10769"/>
                <a:gd name="T34" fmla="*/ 5960 w 9405"/>
                <a:gd name="T35" fmla="*/ 6687 h 10769"/>
                <a:gd name="T36" fmla="*/ 6256 w 9405"/>
                <a:gd name="T37" fmla="*/ 7297 h 10769"/>
                <a:gd name="T38" fmla="*/ 7730 w 9405"/>
                <a:gd name="T39" fmla="*/ 4703 h 10769"/>
                <a:gd name="T40" fmla="*/ 4704 w 9405"/>
                <a:gd name="T41" fmla="*/ 1677 h 10769"/>
                <a:gd name="T42" fmla="*/ 1675 w 9405"/>
                <a:gd name="T43" fmla="*/ 4703 h 10769"/>
                <a:gd name="T44" fmla="*/ 3149 w 9405"/>
                <a:gd name="T45" fmla="*/ 7297 h 10769"/>
                <a:gd name="T46" fmla="*/ 2414 w 9405"/>
                <a:gd name="T47" fmla="*/ 8811 h 10769"/>
                <a:gd name="T48" fmla="*/ 2729 w 9405"/>
                <a:gd name="T49" fmla="*/ 8163 h 10769"/>
                <a:gd name="T50" fmla="*/ 716 w 9405"/>
                <a:gd name="T51" fmla="*/ 4703 h 10769"/>
                <a:gd name="T52" fmla="*/ 4703 w 9405"/>
                <a:gd name="T53" fmla="*/ 717 h 10769"/>
                <a:gd name="T54" fmla="*/ 8689 w 9405"/>
                <a:gd name="T55" fmla="*/ 4703 h 10769"/>
                <a:gd name="T56" fmla="*/ 6676 w 9405"/>
                <a:gd name="T57" fmla="*/ 8163 h 10769"/>
                <a:gd name="T58" fmla="*/ 6991 w 9405"/>
                <a:gd name="T59" fmla="*/ 8811 h 10769"/>
                <a:gd name="T60" fmla="*/ 9405 w 9405"/>
                <a:gd name="T61" fmla="*/ 4703 h 10769"/>
                <a:gd name="T62" fmla="*/ 4703 w 9405"/>
                <a:gd name="T63" fmla="*/ 0 h 10769"/>
                <a:gd name="T64" fmla="*/ 0 w 9405"/>
                <a:gd name="T65" fmla="*/ 4703 h 10769"/>
                <a:gd name="T66" fmla="*/ 2414 w 9405"/>
                <a:gd name="T67" fmla="*/ 8811 h 10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405" h="10769">
                  <a:moveTo>
                    <a:pt x="6725" y="10769"/>
                  </a:moveTo>
                  <a:lnTo>
                    <a:pt x="2679" y="10769"/>
                  </a:lnTo>
                  <a:cubicBezTo>
                    <a:pt x="2391" y="10769"/>
                    <a:pt x="2202" y="10468"/>
                    <a:pt x="2329" y="10211"/>
                  </a:cubicBezTo>
                  <a:lnTo>
                    <a:pt x="4701" y="5324"/>
                  </a:lnTo>
                  <a:lnTo>
                    <a:pt x="7075" y="10211"/>
                  </a:lnTo>
                  <a:cubicBezTo>
                    <a:pt x="7200" y="10469"/>
                    <a:pt x="7011" y="10769"/>
                    <a:pt x="6725" y="10769"/>
                  </a:cubicBezTo>
                  <a:close/>
                  <a:moveTo>
                    <a:pt x="4701" y="4703"/>
                  </a:moveTo>
                  <a:close/>
                  <a:moveTo>
                    <a:pt x="3783" y="4703"/>
                  </a:moveTo>
                  <a:cubicBezTo>
                    <a:pt x="3782" y="5210"/>
                    <a:pt x="4194" y="5622"/>
                    <a:pt x="4701" y="5622"/>
                  </a:cubicBezTo>
                  <a:cubicBezTo>
                    <a:pt x="5209" y="5622"/>
                    <a:pt x="5620" y="5210"/>
                    <a:pt x="5620" y="4703"/>
                  </a:cubicBezTo>
                  <a:cubicBezTo>
                    <a:pt x="5620" y="4196"/>
                    <a:pt x="5209" y="3784"/>
                    <a:pt x="4701" y="3784"/>
                  </a:cubicBezTo>
                  <a:cubicBezTo>
                    <a:pt x="4194" y="3784"/>
                    <a:pt x="3783" y="4196"/>
                    <a:pt x="3783" y="4703"/>
                  </a:cubicBezTo>
                  <a:close/>
                  <a:moveTo>
                    <a:pt x="3149" y="7297"/>
                  </a:moveTo>
                  <a:lnTo>
                    <a:pt x="3445" y="6687"/>
                  </a:lnTo>
                  <a:cubicBezTo>
                    <a:pt x="2788" y="6269"/>
                    <a:pt x="2351" y="5538"/>
                    <a:pt x="2351" y="4702"/>
                  </a:cubicBezTo>
                  <a:cubicBezTo>
                    <a:pt x="2351" y="3403"/>
                    <a:pt x="3404" y="2351"/>
                    <a:pt x="4703" y="2351"/>
                  </a:cubicBezTo>
                  <a:cubicBezTo>
                    <a:pt x="6001" y="2351"/>
                    <a:pt x="7054" y="3403"/>
                    <a:pt x="7054" y="4702"/>
                  </a:cubicBezTo>
                  <a:cubicBezTo>
                    <a:pt x="7054" y="5538"/>
                    <a:pt x="6616" y="6269"/>
                    <a:pt x="5960" y="6687"/>
                  </a:cubicBezTo>
                  <a:lnTo>
                    <a:pt x="6256" y="7297"/>
                  </a:lnTo>
                  <a:cubicBezTo>
                    <a:pt x="7138" y="6768"/>
                    <a:pt x="7730" y="5806"/>
                    <a:pt x="7730" y="4703"/>
                  </a:cubicBezTo>
                  <a:cubicBezTo>
                    <a:pt x="7730" y="3032"/>
                    <a:pt x="6375" y="1677"/>
                    <a:pt x="4704" y="1677"/>
                  </a:cubicBezTo>
                  <a:cubicBezTo>
                    <a:pt x="3032" y="1677"/>
                    <a:pt x="1675" y="3032"/>
                    <a:pt x="1675" y="4703"/>
                  </a:cubicBezTo>
                  <a:cubicBezTo>
                    <a:pt x="1675" y="5806"/>
                    <a:pt x="2267" y="6768"/>
                    <a:pt x="3149" y="7297"/>
                  </a:cubicBezTo>
                  <a:close/>
                  <a:moveTo>
                    <a:pt x="2414" y="8811"/>
                  </a:moveTo>
                  <a:lnTo>
                    <a:pt x="2729" y="8163"/>
                  </a:lnTo>
                  <a:cubicBezTo>
                    <a:pt x="1527" y="7477"/>
                    <a:pt x="716" y="6186"/>
                    <a:pt x="716" y="4703"/>
                  </a:cubicBezTo>
                  <a:cubicBezTo>
                    <a:pt x="716" y="2502"/>
                    <a:pt x="2501" y="717"/>
                    <a:pt x="4703" y="717"/>
                  </a:cubicBezTo>
                  <a:cubicBezTo>
                    <a:pt x="6904" y="717"/>
                    <a:pt x="8689" y="2502"/>
                    <a:pt x="8689" y="4703"/>
                  </a:cubicBezTo>
                  <a:cubicBezTo>
                    <a:pt x="8689" y="6186"/>
                    <a:pt x="7878" y="7477"/>
                    <a:pt x="6676" y="8163"/>
                  </a:cubicBezTo>
                  <a:lnTo>
                    <a:pt x="6991" y="8811"/>
                  </a:lnTo>
                  <a:cubicBezTo>
                    <a:pt x="8431" y="8007"/>
                    <a:pt x="9405" y="6469"/>
                    <a:pt x="9405" y="4703"/>
                  </a:cubicBezTo>
                  <a:cubicBezTo>
                    <a:pt x="9405" y="2107"/>
                    <a:pt x="7300" y="0"/>
                    <a:pt x="4703" y="0"/>
                  </a:cubicBezTo>
                  <a:cubicBezTo>
                    <a:pt x="2105" y="0"/>
                    <a:pt x="0" y="2106"/>
                    <a:pt x="0" y="4703"/>
                  </a:cubicBezTo>
                  <a:cubicBezTo>
                    <a:pt x="0" y="6469"/>
                    <a:pt x="974" y="8007"/>
                    <a:pt x="2414" y="8811"/>
                  </a:cubicBezTo>
                  <a:close/>
                </a:path>
              </a:pathLst>
            </a:custGeom>
            <a:solidFill>
              <a:schemeClr val="accent2"/>
            </a:solidFill>
            <a:ln>
              <a:noFill/>
            </a:ln>
          </p:spPr>
          <p:txBody>
            <a:bodyPr/>
            <a:lstStyle/>
            <a:p>
              <a:endParaRPr lang="zh-CN" altLang="en-US">
                <a:cs typeface="+mn-ea"/>
                <a:sym typeface="+mn-lt"/>
              </a:endParaRPr>
            </a:p>
          </p:txBody>
        </p:sp>
      </p:grpSp>
      <p:sp>
        <p:nvSpPr>
          <p:cNvPr id="35" name="文本框 34">
            <a:extLst>
              <a:ext uri="{FF2B5EF4-FFF2-40B4-BE49-F238E27FC236}">
                <a16:creationId xmlns:a16="http://schemas.microsoft.com/office/drawing/2014/main" xmlns="" id="{D8EF8C31-A378-4313-A017-A66350815CE6}"/>
              </a:ext>
            </a:extLst>
          </p:cNvPr>
          <p:cNvSpPr txBox="1"/>
          <p:nvPr/>
        </p:nvSpPr>
        <p:spPr>
          <a:xfrm>
            <a:off x="1548274" y="5065345"/>
            <a:ext cx="1863865" cy="246221"/>
          </a:xfrm>
          <a:prstGeom prst="rect">
            <a:avLst/>
          </a:prstGeom>
          <a:noFill/>
        </p:spPr>
        <p:txBody>
          <a:bodyPr wrap="square" lIns="0" tIns="0" rIns="0" bIns="0">
            <a:spAutoFit/>
          </a:bodyPr>
          <a:lstStyle/>
          <a:p>
            <a:r>
              <a:rPr lang="zh-CN" altLang="en-US" sz="1600" dirty="0">
                <a:solidFill>
                  <a:schemeClr val="bg1"/>
                </a:solidFill>
                <a:cs typeface="+mn-ea"/>
                <a:sym typeface="+mn-lt"/>
              </a:rPr>
              <a:t>深耕通信服务市场</a:t>
            </a:r>
            <a:endParaRPr lang="en-US" altLang="zh-CN" sz="1600" dirty="0">
              <a:solidFill>
                <a:schemeClr val="bg1"/>
              </a:solidFill>
              <a:cs typeface="+mn-ea"/>
              <a:sym typeface="+mn-lt"/>
            </a:endParaRPr>
          </a:p>
        </p:txBody>
      </p:sp>
      <p:grpSp>
        <p:nvGrpSpPr>
          <p:cNvPr id="86" name="组合 85">
            <a:extLst>
              <a:ext uri="{FF2B5EF4-FFF2-40B4-BE49-F238E27FC236}">
                <a16:creationId xmlns:a16="http://schemas.microsoft.com/office/drawing/2014/main" xmlns="" id="{32D26D63-45C6-436A-8F2A-8F217CAB0D7F}"/>
              </a:ext>
            </a:extLst>
          </p:cNvPr>
          <p:cNvGrpSpPr/>
          <p:nvPr/>
        </p:nvGrpSpPr>
        <p:grpSpPr>
          <a:xfrm>
            <a:off x="1548274" y="5055000"/>
            <a:ext cx="1992097" cy="508799"/>
            <a:chOff x="1387634" y="1987461"/>
            <a:chExt cx="1992097" cy="508799"/>
          </a:xfrm>
        </p:grpSpPr>
        <p:sp>
          <p:nvSpPr>
            <p:cNvPr id="87" name="文本框 86">
              <a:extLst>
                <a:ext uri="{FF2B5EF4-FFF2-40B4-BE49-F238E27FC236}">
                  <a16:creationId xmlns:a16="http://schemas.microsoft.com/office/drawing/2014/main" xmlns="" id="{AA5AE027-F383-4993-991C-96111B73F806}"/>
                </a:ext>
              </a:extLst>
            </p:cNvPr>
            <p:cNvSpPr txBox="1">
              <a:spLocks/>
            </p:cNvSpPr>
            <p:nvPr/>
          </p:nvSpPr>
          <p:spPr>
            <a:xfrm>
              <a:off x="1387634" y="1987461"/>
              <a:ext cx="1992097" cy="246221"/>
            </a:xfrm>
            <a:prstGeom prst="rect">
              <a:avLst/>
            </a:prstGeom>
            <a:noFill/>
          </p:spPr>
          <p:txBody>
            <a:bodyPr wrap="square" lIns="0" tIns="0" rIns="0" bIns="0">
              <a:spAutoFit/>
            </a:bodyPr>
            <a:lstStyle/>
            <a:p>
              <a:r>
                <a:rPr lang="zh-CN" altLang="en-US" sz="1600" b="1" dirty="0">
                  <a:solidFill>
                    <a:schemeClr val="accent2"/>
                  </a:solidFill>
                  <a:cs typeface="+mn-ea"/>
                  <a:sym typeface="+mn-lt"/>
                </a:rPr>
                <a:t>单击此处输入文本</a:t>
              </a:r>
            </a:p>
          </p:txBody>
        </p:sp>
        <p:sp>
          <p:nvSpPr>
            <p:cNvPr id="88" name="文本框 87">
              <a:extLst>
                <a:ext uri="{FF2B5EF4-FFF2-40B4-BE49-F238E27FC236}">
                  <a16:creationId xmlns:a16="http://schemas.microsoft.com/office/drawing/2014/main" xmlns="" id="{96C2E1AA-EBBA-4A21-8E67-8F5750A291DA}"/>
                </a:ext>
              </a:extLst>
            </p:cNvPr>
            <p:cNvSpPr txBox="1">
              <a:spLocks/>
            </p:cNvSpPr>
            <p:nvPr/>
          </p:nvSpPr>
          <p:spPr>
            <a:xfrm>
              <a:off x="1387634" y="2250039"/>
              <a:ext cx="1992097" cy="246221"/>
            </a:xfrm>
            <a:prstGeom prst="rect">
              <a:avLst/>
            </a:prstGeom>
            <a:noFill/>
          </p:spPr>
          <p:txBody>
            <a:bodyPr wrap="square" lIns="0" tIns="0" rIns="0" bIns="0">
              <a:spAutoFit/>
            </a:bodyPr>
            <a:lstStyle/>
            <a:p>
              <a:r>
                <a:rPr lang="zh-CN" altLang="en-US" sz="1600" dirty="0">
                  <a:solidFill>
                    <a:schemeClr val="tx1">
                      <a:lumMod val="75000"/>
                      <a:lumOff val="25000"/>
                    </a:schemeClr>
                  </a:solidFill>
                  <a:cs typeface="+mn-ea"/>
                  <a:sym typeface="+mn-lt"/>
                </a:rPr>
                <a:t>单击此处添加内容</a:t>
              </a:r>
            </a:p>
          </p:txBody>
        </p:sp>
      </p:grpSp>
      <p:grpSp>
        <p:nvGrpSpPr>
          <p:cNvPr id="96" name="组合 95">
            <a:extLst>
              <a:ext uri="{FF2B5EF4-FFF2-40B4-BE49-F238E27FC236}">
                <a16:creationId xmlns:a16="http://schemas.microsoft.com/office/drawing/2014/main" xmlns="" id="{1FD9F232-1132-4F93-8E19-756FD79234BC}"/>
              </a:ext>
            </a:extLst>
          </p:cNvPr>
          <p:cNvGrpSpPr/>
          <p:nvPr/>
        </p:nvGrpSpPr>
        <p:grpSpPr>
          <a:xfrm>
            <a:off x="892478" y="5032647"/>
            <a:ext cx="511364" cy="567298"/>
            <a:chOff x="723394" y="1956929"/>
            <a:chExt cx="511364" cy="567298"/>
          </a:xfrm>
        </p:grpSpPr>
        <p:sp>
          <p:nvSpPr>
            <p:cNvPr id="97" name="矩形: 圆角 96">
              <a:extLst>
                <a:ext uri="{FF2B5EF4-FFF2-40B4-BE49-F238E27FC236}">
                  <a16:creationId xmlns:a16="http://schemas.microsoft.com/office/drawing/2014/main" xmlns="" id="{555EEE2A-5B53-41CC-8210-BA0D85B3E789}"/>
                </a:ext>
              </a:extLst>
            </p:cNvPr>
            <p:cNvSpPr/>
            <p:nvPr/>
          </p:nvSpPr>
          <p:spPr>
            <a:xfrm>
              <a:off x="723394" y="1956929"/>
              <a:ext cx="511364" cy="567298"/>
            </a:xfrm>
            <a:prstGeom prst="roundRect">
              <a:avLst/>
            </a:prstGeom>
            <a:ln>
              <a:solidFill>
                <a:schemeClr val="accent2"/>
              </a:solidFill>
            </a:ln>
          </p:spPr>
          <p:txBody>
            <a:bodyPr wrap="square" lIns="0" tIns="0" rIns="0" bIns="0" rtlCol="0" anchor="ctr">
              <a:spAutoFit/>
            </a:bodyPr>
            <a:lstStyle/>
            <a:p>
              <a:pPr algn="just">
                <a:lnSpc>
                  <a:spcPct val="110000"/>
                </a:lnSpc>
              </a:pPr>
              <a:endParaRPr lang="zh-CN" altLang="en-US" sz="3200" dirty="0">
                <a:solidFill>
                  <a:schemeClr val="bg1"/>
                </a:solidFill>
                <a:cs typeface="+mn-ea"/>
                <a:sym typeface="+mn-lt"/>
              </a:endParaRPr>
            </a:p>
          </p:txBody>
        </p:sp>
        <p:sp>
          <p:nvSpPr>
            <p:cNvPr id="98" name="iconfont-11843-5650962">
              <a:extLst>
                <a:ext uri="{FF2B5EF4-FFF2-40B4-BE49-F238E27FC236}">
                  <a16:creationId xmlns:a16="http://schemas.microsoft.com/office/drawing/2014/main" xmlns="" id="{D13AB05B-0187-43ED-8C02-98FB3ADF14F1}"/>
                </a:ext>
              </a:extLst>
            </p:cNvPr>
            <p:cNvSpPr>
              <a:spLocks noChangeAspect="1"/>
            </p:cNvSpPr>
            <p:nvPr/>
          </p:nvSpPr>
          <p:spPr bwMode="auto">
            <a:xfrm>
              <a:off x="823798" y="2072234"/>
              <a:ext cx="310556" cy="355609"/>
            </a:xfrm>
            <a:custGeom>
              <a:avLst/>
              <a:gdLst>
                <a:gd name="T0" fmla="*/ 6725 w 9405"/>
                <a:gd name="T1" fmla="*/ 10769 h 10769"/>
                <a:gd name="T2" fmla="*/ 2679 w 9405"/>
                <a:gd name="T3" fmla="*/ 10769 h 10769"/>
                <a:gd name="T4" fmla="*/ 2329 w 9405"/>
                <a:gd name="T5" fmla="*/ 10211 h 10769"/>
                <a:gd name="T6" fmla="*/ 4701 w 9405"/>
                <a:gd name="T7" fmla="*/ 5324 h 10769"/>
                <a:gd name="T8" fmla="*/ 7075 w 9405"/>
                <a:gd name="T9" fmla="*/ 10211 h 10769"/>
                <a:gd name="T10" fmla="*/ 6725 w 9405"/>
                <a:gd name="T11" fmla="*/ 10769 h 10769"/>
                <a:gd name="T12" fmla="*/ 4701 w 9405"/>
                <a:gd name="T13" fmla="*/ 4703 h 10769"/>
                <a:gd name="T14" fmla="*/ 3783 w 9405"/>
                <a:gd name="T15" fmla="*/ 4703 h 10769"/>
                <a:gd name="T16" fmla="*/ 4701 w 9405"/>
                <a:gd name="T17" fmla="*/ 5622 h 10769"/>
                <a:gd name="T18" fmla="*/ 5620 w 9405"/>
                <a:gd name="T19" fmla="*/ 4703 h 10769"/>
                <a:gd name="T20" fmla="*/ 4701 w 9405"/>
                <a:gd name="T21" fmla="*/ 3784 h 10769"/>
                <a:gd name="T22" fmla="*/ 3783 w 9405"/>
                <a:gd name="T23" fmla="*/ 4703 h 10769"/>
                <a:gd name="T24" fmla="*/ 3149 w 9405"/>
                <a:gd name="T25" fmla="*/ 7297 h 10769"/>
                <a:gd name="T26" fmla="*/ 3445 w 9405"/>
                <a:gd name="T27" fmla="*/ 6687 h 10769"/>
                <a:gd name="T28" fmla="*/ 2351 w 9405"/>
                <a:gd name="T29" fmla="*/ 4702 h 10769"/>
                <a:gd name="T30" fmla="*/ 4703 w 9405"/>
                <a:gd name="T31" fmla="*/ 2351 h 10769"/>
                <a:gd name="T32" fmla="*/ 7054 w 9405"/>
                <a:gd name="T33" fmla="*/ 4702 h 10769"/>
                <a:gd name="T34" fmla="*/ 5960 w 9405"/>
                <a:gd name="T35" fmla="*/ 6687 h 10769"/>
                <a:gd name="T36" fmla="*/ 6256 w 9405"/>
                <a:gd name="T37" fmla="*/ 7297 h 10769"/>
                <a:gd name="T38" fmla="*/ 7730 w 9405"/>
                <a:gd name="T39" fmla="*/ 4703 h 10769"/>
                <a:gd name="T40" fmla="*/ 4704 w 9405"/>
                <a:gd name="T41" fmla="*/ 1677 h 10769"/>
                <a:gd name="T42" fmla="*/ 1675 w 9405"/>
                <a:gd name="T43" fmla="*/ 4703 h 10769"/>
                <a:gd name="T44" fmla="*/ 3149 w 9405"/>
                <a:gd name="T45" fmla="*/ 7297 h 10769"/>
                <a:gd name="T46" fmla="*/ 2414 w 9405"/>
                <a:gd name="T47" fmla="*/ 8811 h 10769"/>
                <a:gd name="T48" fmla="*/ 2729 w 9405"/>
                <a:gd name="T49" fmla="*/ 8163 h 10769"/>
                <a:gd name="T50" fmla="*/ 716 w 9405"/>
                <a:gd name="T51" fmla="*/ 4703 h 10769"/>
                <a:gd name="T52" fmla="*/ 4703 w 9405"/>
                <a:gd name="T53" fmla="*/ 717 h 10769"/>
                <a:gd name="T54" fmla="*/ 8689 w 9405"/>
                <a:gd name="T55" fmla="*/ 4703 h 10769"/>
                <a:gd name="T56" fmla="*/ 6676 w 9405"/>
                <a:gd name="T57" fmla="*/ 8163 h 10769"/>
                <a:gd name="T58" fmla="*/ 6991 w 9405"/>
                <a:gd name="T59" fmla="*/ 8811 h 10769"/>
                <a:gd name="T60" fmla="*/ 9405 w 9405"/>
                <a:gd name="T61" fmla="*/ 4703 h 10769"/>
                <a:gd name="T62" fmla="*/ 4703 w 9405"/>
                <a:gd name="T63" fmla="*/ 0 h 10769"/>
                <a:gd name="T64" fmla="*/ 0 w 9405"/>
                <a:gd name="T65" fmla="*/ 4703 h 10769"/>
                <a:gd name="T66" fmla="*/ 2414 w 9405"/>
                <a:gd name="T67" fmla="*/ 8811 h 10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405" h="10769">
                  <a:moveTo>
                    <a:pt x="6725" y="10769"/>
                  </a:moveTo>
                  <a:lnTo>
                    <a:pt x="2679" y="10769"/>
                  </a:lnTo>
                  <a:cubicBezTo>
                    <a:pt x="2391" y="10769"/>
                    <a:pt x="2202" y="10468"/>
                    <a:pt x="2329" y="10211"/>
                  </a:cubicBezTo>
                  <a:lnTo>
                    <a:pt x="4701" y="5324"/>
                  </a:lnTo>
                  <a:lnTo>
                    <a:pt x="7075" y="10211"/>
                  </a:lnTo>
                  <a:cubicBezTo>
                    <a:pt x="7200" y="10469"/>
                    <a:pt x="7011" y="10769"/>
                    <a:pt x="6725" y="10769"/>
                  </a:cubicBezTo>
                  <a:close/>
                  <a:moveTo>
                    <a:pt x="4701" y="4703"/>
                  </a:moveTo>
                  <a:close/>
                  <a:moveTo>
                    <a:pt x="3783" y="4703"/>
                  </a:moveTo>
                  <a:cubicBezTo>
                    <a:pt x="3782" y="5210"/>
                    <a:pt x="4194" y="5622"/>
                    <a:pt x="4701" y="5622"/>
                  </a:cubicBezTo>
                  <a:cubicBezTo>
                    <a:pt x="5209" y="5622"/>
                    <a:pt x="5620" y="5210"/>
                    <a:pt x="5620" y="4703"/>
                  </a:cubicBezTo>
                  <a:cubicBezTo>
                    <a:pt x="5620" y="4196"/>
                    <a:pt x="5209" y="3784"/>
                    <a:pt x="4701" y="3784"/>
                  </a:cubicBezTo>
                  <a:cubicBezTo>
                    <a:pt x="4194" y="3784"/>
                    <a:pt x="3783" y="4196"/>
                    <a:pt x="3783" y="4703"/>
                  </a:cubicBezTo>
                  <a:close/>
                  <a:moveTo>
                    <a:pt x="3149" y="7297"/>
                  </a:moveTo>
                  <a:lnTo>
                    <a:pt x="3445" y="6687"/>
                  </a:lnTo>
                  <a:cubicBezTo>
                    <a:pt x="2788" y="6269"/>
                    <a:pt x="2351" y="5538"/>
                    <a:pt x="2351" y="4702"/>
                  </a:cubicBezTo>
                  <a:cubicBezTo>
                    <a:pt x="2351" y="3403"/>
                    <a:pt x="3404" y="2351"/>
                    <a:pt x="4703" y="2351"/>
                  </a:cubicBezTo>
                  <a:cubicBezTo>
                    <a:pt x="6001" y="2351"/>
                    <a:pt x="7054" y="3403"/>
                    <a:pt x="7054" y="4702"/>
                  </a:cubicBezTo>
                  <a:cubicBezTo>
                    <a:pt x="7054" y="5538"/>
                    <a:pt x="6616" y="6269"/>
                    <a:pt x="5960" y="6687"/>
                  </a:cubicBezTo>
                  <a:lnTo>
                    <a:pt x="6256" y="7297"/>
                  </a:lnTo>
                  <a:cubicBezTo>
                    <a:pt x="7138" y="6768"/>
                    <a:pt x="7730" y="5806"/>
                    <a:pt x="7730" y="4703"/>
                  </a:cubicBezTo>
                  <a:cubicBezTo>
                    <a:pt x="7730" y="3032"/>
                    <a:pt x="6375" y="1677"/>
                    <a:pt x="4704" y="1677"/>
                  </a:cubicBezTo>
                  <a:cubicBezTo>
                    <a:pt x="3032" y="1677"/>
                    <a:pt x="1675" y="3032"/>
                    <a:pt x="1675" y="4703"/>
                  </a:cubicBezTo>
                  <a:cubicBezTo>
                    <a:pt x="1675" y="5806"/>
                    <a:pt x="2267" y="6768"/>
                    <a:pt x="3149" y="7297"/>
                  </a:cubicBezTo>
                  <a:close/>
                  <a:moveTo>
                    <a:pt x="2414" y="8811"/>
                  </a:moveTo>
                  <a:lnTo>
                    <a:pt x="2729" y="8163"/>
                  </a:lnTo>
                  <a:cubicBezTo>
                    <a:pt x="1527" y="7477"/>
                    <a:pt x="716" y="6186"/>
                    <a:pt x="716" y="4703"/>
                  </a:cubicBezTo>
                  <a:cubicBezTo>
                    <a:pt x="716" y="2502"/>
                    <a:pt x="2501" y="717"/>
                    <a:pt x="4703" y="717"/>
                  </a:cubicBezTo>
                  <a:cubicBezTo>
                    <a:pt x="6904" y="717"/>
                    <a:pt x="8689" y="2502"/>
                    <a:pt x="8689" y="4703"/>
                  </a:cubicBezTo>
                  <a:cubicBezTo>
                    <a:pt x="8689" y="6186"/>
                    <a:pt x="7878" y="7477"/>
                    <a:pt x="6676" y="8163"/>
                  </a:cubicBezTo>
                  <a:lnTo>
                    <a:pt x="6991" y="8811"/>
                  </a:lnTo>
                  <a:cubicBezTo>
                    <a:pt x="8431" y="8007"/>
                    <a:pt x="9405" y="6469"/>
                    <a:pt x="9405" y="4703"/>
                  </a:cubicBezTo>
                  <a:cubicBezTo>
                    <a:pt x="9405" y="2107"/>
                    <a:pt x="7300" y="0"/>
                    <a:pt x="4703" y="0"/>
                  </a:cubicBezTo>
                  <a:cubicBezTo>
                    <a:pt x="2105" y="0"/>
                    <a:pt x="0" y="2106"/>
                    <a:pt x="0" y="4703"/>
                  </a:cubicBezTo>
                  <a:cubicBezTo>
                    <a:pt x="0" y="6469"/>
                    <a:pt x="974" y="8007"/>
                    <a:pt x="2414" y="8811"/>
                  </a:cubicBezTo>
                  <a:close/>
                </a:path>
              </a:pathLst>
            </a:custGeom>
            <a:solidFill>
              <a:schemeClr val="accent2"/>
            </a:solidFill>
            <a:ln>
              <a:noFill/>
            </a:ln>
          </p:spPr>
          <p:txBody>
            <a:bodyPr/>
            <a:lstStyle/>
            <a:p>
              <a:endParaRPr lang="zh-CN" altLang="en-US">
                <a:cs typeface="+mn-ea"/>
                <a:sym typeface="+mn-lt"/>
              </a:endParaRPr>
            </a:p>
          </p:txBody>
        </p:sp>
      </p:grpSp>
      <p:grpSp>
        <p:nvGrpSpPr>
          <p:cNvPr id="128" name="组合 127">
            <a:extLst>
              <a:ext uri="{FF2B5EF4-FFF2-40B4-BE49-F238E27FC236}">
                <a16:creationId xmlns:a16="http://schemas.microsoft.com/office/drawing/2014/main" xmlns="" id="{24EEBD05-A94A-4873-A94C-F513B3FAD087}"/>
              </a:ext>
            </a:extLst>
          </p:cNvPr>
          <p:cNvGrpSpPr/>
          <p:nvPr/>
        </p:nvGrpSpPr>
        <p:grpSpPr>
          <a:xfrm>
            <a:off x="8658414" y="1948750"/>
            <a:ext cx="2658874" cy="567298"/>
            <a:chOff x="8658414" y="1948750"/>
            <a:chExt cx="2658874" cy="567298"/>
          </a:xfrm>
        </p:grpSpPr>
        <p:grpSp>
          <p:nvGrpSpPr>
            <p:cNvPr id="99" name="组合 98">
              <a:extLst>
                <a:ext uri="{FF2B5EF4-FFF2-40B4-BE49-F238E27FC236}">
                  <a16:creationId xmlns:a16="http://schemas.microsoft.com/office/drawing/2014/main" xmlns="" id="{CE1510B7-28D8-4BA8-81ED-5E4F963C064E}"/>
                </a:ext>
              </a:extLst>
            </p:cNvPr>
            <p:cNvGrpSpPr/>
            <p:nvPr/>
          </p:nvGrpSpPr>
          <p:grpSpPr>
            <a:xfrm>
              <a:off x="10805924" y="1948750"/>
              <a:ext cx="511364" cy="567298"/>
              <a:chOff x="723394" y="1956929"/>
              <a:chExt cx="511364" cy="567298"/>
            </a:xfrm>
          </p:grpSpPr>
          <p:sp>
            <p:nvSpPr>
              <p:cNvPr id="100" name="矩形: 圆角 99">
                <a:extLst>
                  <a:ext uri="{FF2B5EF4-FFF2-40B4-BE49-F238E27FC236}">
                    <a16:creationId xmlns:a16="http://schemas.microsoft.com/office/drawing/2014/main" xmlns="" id="{A7DC8445-BFF6-4BAF-BAD0-47D0BB2C383A}"/>
                  </a:ext>
                </a:extLst>
              </p:cNvPr>
              <p:cNvSpPr/>
              <p:nvPr/>
            </p:nvSpPr>
            <p:spPr>
              <a:xfrm>
                <a:off x="723394" y="1956929"/>
                <a:ext cx="511364" cy="567298"/>
              </a:xfrm>
              <a:prstGeom prst="roundRect">
                <a:avLst/>
              </a:prstGeom>
              <a:ln>
                <a:solidFill>
                  <a:schemeClr val="accent2">
                    <a:lumMod val="60000"/>
                    <a:lumOff val="40000"/>
                  </a:schemeClr>
                </a:solidFill>
              </a:ln>
            </p:spPr>
            <p:txBody>
              <a:bodyPr wrap="square" lIns="0" tIns="0" rIns="0" bIns="0" rtlCol="0" anchor="ctr">
                <a:spAutoFit/>
              </a:bodyPr>
              <a:lstStyle/>
              <a:p>
                <a:pPr algn="just">
                  <a:lnSpc>
                    <a:spcPct val="110000"/>
                  </a:lnSpc>
                </a:pPr>
                <a:endParaRPr lang="zh-CN" altLang="en-US" sz="3200" dirty="0">
                  <a:solidFill>
                    <a:schemeClr val="bg1"/>
                  </a:solidFill>
                  <a:cs typeface="+mn-ea"/>
                  <a:sym typeface="+mn-lt"/>
                </a:endParaRPr>
              </a:p>
            </p:txBody>
          </p:sp>
          <p:sp>
            <p:nvSpPr>
              <p:cNvPr id="101" name="iconfont-11843-5650962">
                <a:extLst>
                  <a:ext uri="{FF2B5EF4-FFF2-40B4-BE49-F238E27FC236}">
                    <a16:creationId xmlns:a16="http://schemas.microsoft.com/office/drawing/2014/main" xmlns="" id="{2E8C7E50-2D55-4D07-BF44-6299585370DC}"/>
                  </a:ext>
                </a:extLst>
              </p:cNvPr>
              <p:cNvSpPr>
                <a:spLocks noChangeAspect="1"/>
              </p:cNvSpPr>
              <p:nvPr/>
            </p:nvSpPr>
            <p:spPr bwMode="auto">
              <a:xfrm>
                <a:off x="823798" y="2072234"/>
                <a:ext cx="310556" cy="355609"/>
              </a:xfrm>
              <a:custGeom>
                <a:avLst/>
                <a:gdLst>
                  <a:gd name="T0" fmla="*/ 6725 w 9405"/>
                  <a:gd name="T1" fmla="*/ 10769 h 10769"/>
                  <a:gd name="T2" fmla="*/ 2679 w 9405"/>
                  <a:gd name="T3" fmla="*/ 10769 h 10769"/>
                  <a:gd name="T4" fmla="*/ 2329 w 9405"/>
                  <a:gd name="T5" fmla="*/ 10211 h 10769"/>
                  <a:gd name="T6" fmla="*/ 4701 w 9405"/>
                  <a:gd name="T7" fmla="*/ 5324 h 10769"/>
                  <a:gd name="T8" fmla="*/ 7075 w 9405"/>
                  <a:gd name="T9" fmla="*/ 10211 h 10769"/>
                  <a:gd name="T10" fmla="*/ 6725 w 9405"/>
                  <a:gd name="T11" fmla="*/ 10769 h 10769"/>
                  <a:gd name="T12" fmla="*/ 4701 w 9405"/>
                  <a:gd name="T13" fmla="*/ 4703 h 10769"/>
                  <a:gd name="T14" fmla="*/ 3783 w 9405"/>
                  <a:gd name="T15" fmla="*/ 4703 h 10769"/>
                  <a:gd name="T16" fmla="*/ 4701 w 9405"/>
                  <a:gd name="T17" fmla="*/ 5622 h 10769"/>
                  <a:gd name="T18" fmla="*/ 5620 w 9405"/>
                  <a:gd name="T19" fmla="*/ 4703 h 10769"/>
                  <a:gd name="T20" fmla="*/ 4701 w 9405"/>
                  <a:gd name="T21" fmla="*/ 3784 h 10769"/>
                  <a:gd name="T22" fmla="*/ 3783 w 9405"/>
                  <a:gd name="T23" fmla="*/ 4703 h 10769"/>
                  <a:gd name="T24" fmla="*/ 3149 w 9405"/>
                  <a:gd name="T25" fmla="*/ 7297 h 10769"/>
                  <a:gd name="T26" fmla="*/ 3445 w 9405"/>
                  <a:gd name="T27" fmla="*/ 6687 h 10769"/>
                  <a:gd name="T28" fmla="*/ 2351 w 9405"/>
                  <a:gd name="T29" fmla="*/ 4702 h 10769"/>
                  <a:gd name="T30" fmla="*/ 4703 w 9405"/>
                  <a:gd name="T31" fmla="*/ 2351 h 10769"/>
                  <a:gd name="T32" fmla="*/ 7054 w 9405"/>
                  <a:gd name="T33" fmla="*/ 4702 h 10769"/>
                  <a:gd name="T34" fmla="*/ 5960 w 9405"/>
                  <a:gd name="T35" fmla="*/ 6687 h 10769"/>
                  <a:gd name="T36" fmla="*/ 6256 w 9405"/>
                  <a:gd name="T37" fmla="*/ 7297 h 10769"/>
                  <a:gd name="T38" fmla="*/ 7730 w 9405"/>
                  <a:gd name="T39" fmla="*/ 4703 h 10769"/>
                  <a:gd name="T40" fmla="*/ 4704 w 9405"/>
                  <a:gd name="T41" fmla="*/ 1677 h 10769"/>
                  <a:gd name="T42" fmla="*/ 1675 w 9405"/>
                  <a:gd name="T43" fmla="*/ 4703 h 10769"/>
                  <a:gd name="T44" fmla="*/ 3149 w 9405"/>
                  <a:gd name="T45" fmla="*/ 7297 h 10769"/>
                  <a:gd name="T46" fmla="*/ 2414 w 9405"/>
                  <a:gd name="T47" fmla="*/ 8811 h 10769"/>
                  <a:gd name="T48" fmla="*/ 2729 w 9405"/>
                  <a:gd name="T49" fmla="*/ 8163 h 10769"/>
                  <a:gd name="T50" fmla="*/ 716 w 9405"/>
                  <a:gd name="T51" fmla="*/ 4703 h 10769"/>
                  <a:gd name="T52" fmla="*/ 4703 w 9405"/>
                  <a:gd name="T53" fmla="*/ 717 h 10769"/>
                  <a:gd name="T54" fmla="*/ 8689 w 9405"/>
                  <a:gd name="T55" fmla="*/ 4703 h 10769"/>
                  <a:gd name="T56" fmla="*/ 6676 w 9405"/>
                  <a:gd name="T57" fmla="*/ 8163 h 10769"/>
                  <a:gd name="T58" fmla="*/ 6991 w 9405"/>
                  <a:gd name="T59" fmla="*/ 8811 h 10769"/>
                  <a:gd name="T60" fmla="*/ 9405 w 9405"/>
                  <a:gd name="T61" fmla="*/ 4703 h 10769"/>
                  <a:gd name="T62" fmla="*/ 4703 w 9405"/>
                  <a:gd name="T63" fmla="*/ 0 h 10769"/>
                  <a:gd name="T64" fmla="*/ 0 w 9405"/>
                  <a:gd name="T65" fmla="*/ 4703 h 10769"/>
                  <a:gd name="T66" fmla="*/ 2414 w 9405"/>
                  <a:gd name="T67" fmla="*/ 8811 h 10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405" h="10769">
                    <a:moveTo>
                      <a:pt x="6725" y="10769"/>
                    </a:moveTo>
                    <a:lnTo>
                      <a:pt x="2679" y="10769"/>
                    </a:lnTo>
                    <a:cubicBezTo>
                      <a:pt x="2391" y="10769"/>
                      <a:pt x="2202" y="10468"/>
                      <a:pt x="2329" y="10211"/>
                    </a:cubicBezTo>
                    <a:lnTo>
                      <a:pt x="4701" y="5324"/>
                    </a:lnTo>
                    <a:lnTo>
                      <a:pt x="7075" y="10211"/>
                    </a:lnTo>
                    <a:cubicBezTo>
                      <a:pt x="7200" y="10469"/>
                      <a:pt x="7011" y="10769"/>
                      <a:pt x="6725" y="10769"/>
                    </a:cubicBezTo>
                    <a:close/>
                    <a:moveTo>
                      <a:pt x="4701" y="4703"/>
                    </a:moveTo>
                    <a:close/>
                    <a:moveTo>
                      <a:pt x="3783" y="4703"/>
                    </a:moveTo>
                    <a:cubicBezTo>
                      <a:pt x="3782" y="5210"/>
                      <a:pt x="4194" y="5622"/>
                      <a:pt x="4701" y="5622"/>
                    </a:cubicBezTo>
                    <a:cubicBezTo>
                      <a:pt x="5209" y="5622"/>
                      <a:pt x="5620" y="5210"/>
                      <a:pt x="5620" y="4703"/>
                    </a:cubicBezTo>
                    <a:cubicBezTo>
                      <a:pt x="5620" y="4196"/>
                      <a:pt x="5209" y="3784"/>
                      <a:pt x="4701" y="3784"/>
                    </a:cubicBezTo>
                    <a:cubicBezTo>
                      <a:pt x="4194" y="3784"/>
                      <a:pt x="3783" y="4196"/>
                      <a:pt x="3783" y="4703"/>
                    </a:cubicBezTo>
                    <a:close/>
                    <a:moveTo>
                      <a:pt x="3149" y="7297"/>
                    </a:moveTo>
                    <a:lnTo>
                      <a:pt x="3445" y="6687"/>
                    </a:lnTo>
                    <a:cubicBezTo>
                      <a:pt x="2788" y="6269"/>
                      <a:pt x="2351" y="5538"/>
                      <a:pt x="2351" y="4702"/>
                    </a:cubicBezTo>
                    <a:cubicBezTo>
                      <a:pt x="2351" y="3403"/>
                      <a:pt x="3404" y="2351"/>
                      <a:pt x="4703" y="2351"/>
                    </a:cubicBezTo>
                    <a:cubicBezTo>
                      <a:pt x="6001" y="2351"/>
                      <a:pt x="7054" y="3403"/>
                      <a:pt x="7054" y="4702"/>
                    </a:cubicBezTo>
                    <a:cubicBezTo>
                      <a:pt x="7054" y="5538"/>
                      <a:pt x="6616" y="6269"/>
                      <a:pt x="5960" y="6687"/>
                    </a:cubicBezTo>
                    <a:lnTo>
                      <a:pt x="6256" y="7297"/>
                    </a:lnTo>
                    <a:cubicBezTo>
                      <a:pt x="7138" y="6768"/>
                      <a:pt x="7730" y="5806"/>
                      <a:pt x="7730" y="4703"/>
                    </a:cubicBezTo>
                    <a:cubicBezTo>
                      <a:pt x="7730" y="3032"/>
                      <a:pt x="6375" y="1677"/>
                      <a:pt x="4704" y="1677"/>
                    </a:cubicBezTo>
                    <a:cubicBezTo>
                      <a:pt x="3032" y="1677"/>
                      <a:pt x="1675" y="3032"/>
                      <a:pt x="1675" y="4703"/>
                    </a:cubicBezTo>
                    <a:cubicBezTo>
                      <a:pt x="1675" y="5806"/>
                      <a:pt x="2267" y="6768"/>
                      <a:pt x="3149" y="7297"/>
                    </a:cubicBezTo>
                    <a:close/>
                    <a:moveTo>
                      <a:pt x="2414" y="8811"/>
                    </a:moveTo>
                    <a:lnTo>
                      <a:pt x="2729" y="8163"/>
                    </a:lnTo>
                    <a:cubicBezTo>
                      <a:pt x="1527" y="7477"/>
                      <a:pt x="716" y="6186"/>
                      <a:pt x="716" y="4703"/>
                    </a:cubicBezTo>
                    <a:cubicBezTo>
                      <a:pt x="716" y="2502"/>
                      <a:pt x="2501" y="717"/>
                      <a:pt x="4703" y="717"/>
                    </a:cubicBezTo>
                    <a:cubicBezTo>
                      <a:pt x="6904" y="717"/>
                      <a:pt x="8689" y="2502"/>
                      <a:pt x="8689" y="4703"/>
                    </a:cubicBezTo>
                    <a:cubicBezTo>
                      <a:pt x="8689" y="6186"/>
                      <a:pt x="7878" y="7477"/>
                      <a:pt x="6676" y="8163"/>
                    </a:cubicBezTo>
                    <a:lnTo>
                      <a:pt x="6991" y="8811"/>
                    </a:lnTo>
                    <a:cubicBezTo>
                      <a:pt x="8431" y="8007"/>
                      <a:pt x="9405" y="6469"/>
                      <a:pt x="9405" y="4703"/>
                    </a:cubicBezTo>
                    <a:cubicBezTo>
                      <a:pt x="9405" y="2107"/>
                      <a:pt x="7300" y="0"/>
                      <a:pt x="4703" y="0"/>
                    </a:cubicBezTo>
                    <a:cubicBezTo>
                      <a:pt x="2105" y="0"/>
                      <a:pt x="0" y="2106"/>
                      <a:pt x="0" y="4703"/>
                    </a:cubicBezTo>
                    <a:cubicBezTo>
                      <a:pt x="0" y="6469"/>
                      <a:pt x="974" y="8007"/>
                      <a:pt x="2414" y="8811"/>
                    </a:cubicBezTo>
                    <a:close/>
                  </a:path>
                </a:pathLst>
              </a:custGeom>
              <a:solidFill>
                <a:schemeClr val="accent2">
                  <a:lumMod val="60000"/>
                  <a:lumOff val="40000"/>
                </a:schemeClr>
              </a:solidFill>
              <a:ln>
                <a:noFill/>
              </a:ln>
            </p:spPr>
            <p:txBody>
              <a:bodyPr/>
              <a:lstStyle/>
              <a:p>
                <a:endParaRPr lang="zh-CN" altLang="en-US">
                  <a:cs typeface="+mn-ea"/>
                  <a:sym typeface="+mn-lt"/>
                </a:endParaRPr>
              </a:p>
            </p:txBody>
          </p:sp>
        </p:grpSp>
        <p:grpSp>
          <p:nvGrpSpPr>
            <p:cNvPr id="111" name="组合 110">
              <a:extLst>
                <a:ext uri="{FF2B5EF4-FFF2-40B4-BE49-F238E27FC236}">
                  <a16:creationId xmlns:a16="http://schemas.microsoft.com/office/drawing/2014/main" xmlns="" id="{424B64E0-F2D3-4FE0-B094-6D3AC120A8C1}"/>
                </a:ext>
              </a:extLst>
            </p:cNvPr>
            <p:cNvGrpSpPr/>
            <p:nvPr/>
          </p:nvGrpSpPr>
          <p:grpSpPr>
            <a:xfrm>
              <a:off x="8658414" y="1995640"/>
              <a:ext cx="1992097" cy="508799"/>
              <a:chOff x="1387634" y="1987461"/>
              <a:chExt cx="1992097" cy="508799"/>
            </a:xfrm>
          </p:grpSpPr>
          <p:sp>
            <p:nvSpPr>
              <p:cNvPr id="112" name="文本框 111">
                <a:extLst>
                  <a:ext uri="{FF2B5EF4-FFF2-40B4-BE49-F238E27FC236}">
                    <a16:creationId xmlns:a16="http://schemas.microsoft.com/office/drawing/2014/main" xmlns="" id="{FEE6BEAB-6394-48FC-83F5-A7C9E5456114}"/>
                  </a:ext>
                </a:extLst>
              </p:cNvPr>
              <p:cNvSpPr txBox="1">
                <a:spLocks/>
              </p:cNvSpPr>
              <p:nvPr/>
            </p:nvSpPr>
            <p:spPr>
              <a:xfrm>
                <a:off x="1387634" y="1987461"/>
                <a:ext cx="1992097" cy="246221"/>
              </a:xfrm>
              <a:prstGeom prst="rect">
                <a:avLst/>
              </a:prstGeom>
              <a:noFill/>
            </p:spPr>
            <p:txBody>
              <a:bodyPr wrap="square" lIns="0" tIns="0" rIns="0" bIns="0">
                <a:spAutoFit/>
              </a:bodyPr>
              <a:lstStyle/>
              <a:p>
                <a:pPr algn="r"/>
                <a:r>
                  <a:rPr lang="zh-CN" altLang="en-US" sz="1600" b="1" dirty="0">
                    <a:solidFill>
                      <a:schemeClr val="accent2">
                        <a:lumMod val="60000"/>
                        <a:lumOff val="40000"/>
                      </a:schemeClr>
                    </a:solidFill>
                    <a:cs typeface="+mn-ea"/>
                    <a:sym typeface="+mn-lt"/>
                  </a:rPr>
                  <a:t>单击此处输入文本</a:t>
                </a:r>
              </a:p>
            </p:txBody>
          </p:sp>
          <p:sp>
            <p:nvSpPr>
              <p:cNvPr id="113" name="文本框 112">
                <a:extLst>
                  <a:ext uri="{FF2B5EF4-FFF2-40B4-BE49-F238E27FC236}">
                    <a16:creationId xmlns:a16="http://schemas.microsoft.com/office/drawing/2014/main" xmlns="" id="{FF6F8732-52FD-4B84-9E34-F7FDB322D4DB}"/>
                  </a:ext>
                </a:extLst>
              </p:cNvPr>
              <p:cNvSpPr txBox="1">
                <a:spLocks/>
              </p:cNvSpPr>
              <p:nvPr/>
            </p:nvSpPr>
            <p:spPr>
              <a:xfrm>
                <a:off x="1387634" y="2250039"/>
                <a:ext cx="1992097" cy="246221"/>
              </a:xfrm>
              <a:prstGeom prst="rect">
                <a:avLst/>
              </a:prstGeom>
              <a:noFill/>
            </p:spPr>
            <p:txBody>
              <a:bodyPr wrap="square" lIns="0" tIns="0" rIns="0" bIns="0">
                <a:spAutoFit/>
              </a:bodyPr>
              <a:lstStyle/>
              <a:p>
                <a:pPr algn="r"/>
                <a:r>
                  <a:rPr lang="zh-CN" altLang="en-US" sz="1600" dirty="0">
                    <a:solidFill>
                      <a:schemeClr val="tx1">
                        <a:lumMod val="75000"/>
                        <a:lumOff val="25000"/>
                      </a:schemeClr>
                    </a:solidFill>
                    <a:cs typeface="+mn-ea"/>
                    <a:sym typeface="+mn-lt"/>
                  </a:rPr>
                  <a:t>单击此处添加内容</a:t>
                </a:r>
              </a:p>
            </p:txBody>
          </p:sp>
        </p:grpSp>
      </p:grpSp>
      <p:grpSp>
        <p:nvGrpSpPr>
          <p:cNvPr id="129" name="组合 128">
            <a:extLst>
              <a:ext uri="{FF2B5EF4-FFF2-40B4-BE49-F238E27FC236}">
                <a16:creationId xmlns:a16="http://schemas.microsoft.com/office/drawing/2014/main" xmlns="" id="{E07330C4-392A-483F-BADE-35A63E990108}"/>
              </a:ext>
            </a:extLst>
          </p:cNvPr>
          <p:cNvGrpSpPr/>
          <p:nvPr/>
        </p:nvGrpSpPr>
        <p:grpSpPr>
          <a:xfrm>
            <a:off x="8658414" y="2982005"/>
            <a:ext cx="2658874" cy="567298"/>
            <a:chOff x="8658414" y="2982005"/>
            <a:chExt cx="2658874" cy="567298"/>
          </a:xfrm>
        </p:grpSpPr>
        <p:grpSp>
          <p:nvGrpSpPr>
            <p:cNvPr id="102" name="组合 101">
              <a:extLst>
                <a:ext uri="{FF2B5EF4-FFF2-40B4-BE49-F238E27FC236}">
                  <a16:creationId xmlns:a16="http://schemas.microsoft.com/office/drawing/2014/main" xmlns="" id="{2E2E82DA-2006-42B5-A75D-B3BB58096B99}"/>
                </a:ext>
              </a:extLst>
            </p:cNvPr>
            <p:cNvGrpSpPr/>
            <p:nvPr/>
          </p:nvGrpSpPr>
          <p:grpSpPr>
            <a:xfrm>
              <a:off x="10805924" y="2982005"/>
              <a:ext cx="511364" cy="567298"/>
              <a:chOff x="723394" y="1956929"/>
              <a:chExt cx="511364" cy="567298"/>
            </a:xfrm>
          </p:grpSpPr>
          <p:sp>
            <p:nvSpPr>
              <p:cNvPr id="103" name="矩形: 圆角 102">
                <a:extLst>
                  <a:ext uri="{FF2B5EF4-FFF2-40B4-BE49-F238E27FC236}">
                    <a16:creationId xmlns:a16="http://schemas.microsoft.com/office/drawing/2014/main" xmlns="" id="{90F1E9C2-6302-46A1-ADE4-466D0FE6808F}"/>
                  </a:ext>
                </a:extLst>
              </p:cNvPr>
              <p:cNvSpPr/>
              <p:nvPr/>
            </p:nvSpPr>
            <p:spPr>
              <a:xfrm>
                <a:off x="723394" y="1956929"/>
                <a:ext cx="511364" cy="567298"/>
              </a:xfrm>
              <a:prstGeom prst="roundRect">
                <a:avLst/>
              </a:prstGeom>
              <a:ln>
                <a:solidFill>
                  <a:schemeClr val="accent2">
                    <a:lumMod val="60000"/>
                    <a:lumOff val="40000"/>
                  </a:schemeClr>
                </a:solidFill>
              </a:ln>
            </p:spPr>
            <p:txBody>
              <a:bodyPr wrap="square" lIns="0" tIns="0" rIns="0" bIns="0" rtlCol="0" anchor="ctr">
                <a:spAutoFit/>
              </a:bodyPr>
              <a:lstStyle/>
              <a:p>
                <a:pPr algn="just">
                  <a:lnSpc>
                    <a:spcPct val="110000"/>
                  </a:lnSpc>
                </a:pPr>
                <a:endParaRPr lang="zh-CN" altLang="en-US" sz="3200" dirty="0">
                  <a:solidFill>
                    <a:schemeClr val="bg1"/>
                  </a:solidFill>
                  <a:cs typeface="+mn-ea"/>
                  <a:sym typeface="+mn-lt"/>
                </a:endParaRPr>
              </a:p>
            </p:txBody>
          </p:sp>
          <p:sp>
            <p:nvSpPr>
              <p:cNvPr id="104" name="iconfont-11843-5650962">
                <a:extLst>
                  <a:ext uri="{FF2B5EF4-FFF2-40B4-BE49-F238E27FC236}">
                    <a16:creationId xmlns:a16="http://schemas.microsoft.com/office/drawing/2014/main" xmlns="" id="{050017C4-1F01-4A69-85C4-4AF9799033A8}"/>
                  </a:ext>
                </a:extLst>
              </p:cNvPr>
              <p:cNvSpPr>
                <a:spLocks noChangeAspect="1"/>
              </p:cNvSpPr>
              <p:nvPr/>
            </p:nvSpPr>
            <p:spPr bwMode="auto">
              <a:xfrm>
                <a:off x="823798" y="2072234"/>
                <a:ext cx="310556" cy="355609"/>
              </a:xfrm>
              <a:custGeom>
                <a:avLst/>
                <a:gdLst>
                  <a:gd name="T0" fmla="*/ 6725 w 9405"/>
                  <a:gd name="T1" fmla="*/ 10769 h 10769"/>
                  <a:gd name="T2" fmla="*/ 2679 w 9405"/>
                  <a:gd name="T3" fmla="*/ 10769 h 10769"/>
                  <a:gd name="T4" fmla="*/ 2329 w 9405"/>
                  <a:gd name="T5" fmla="*/ 10211 h 10769"/>
                  <a:gd name="T6" fmla="*/ 4701 w 9405"/>
                  <a:gd name="T7" fmla="*/ 5324 h 10769"/>
                  <a:gd name="T8" fmla="*/ 7075 w 9405"/>
                  <a:gd name="T9" fmla="*/ 10211 h 10769"/>
                  <a:gd name="T10" fmla="*/ 6725 w 9405"/>
                  <a:gd name="T11" fmla="*/ 10769 h 10769"/>
                  <a:gd name="T12" fmla="*/ 4701 w 9405"/>
                  <a:gd name="T13" fmla="*/ 4703 h 10769"/>
                  <a:gd name="T14" fmla="*/ 3783 w 9405"/>
                  <a:gd name="T15" fmla="*/ 4703 h 10769"/>
                  <a:gd name="T16" fmla="*/ 4701 w 9405"/>
                  <a:gd name="T17" fmla="*/ 5622 h 10769"/>
                  <a:gd name="T18" fmla="*/ 5620 w 9405"/>
                  <a:gd name="T19" fmla="*/ 4703 h 10769"/>
                  <a:gd name="T20" fmla="*/ 4701 w 9405"/>
                  <a:gd name="T21" fmla="*/ 3784 h 10769"/>
                  <a:gd name="T22" fmla="*/ 3783 w 9405"/>
                  <a:gd name="T23" fmla="*/ 4703 h 10769"/>
                  <a:gd name="T24" fmla="*/ 3149 w 9405"/>
                  <a:gd name="T25" fmla="*/ 7297 h 10769"/>
                  <a:gd name="T26" fmla="*/ 3445 w 9405"/>
                  <a:gd name="T27" fmla="*/ 6687 h 10769"/>
                  <a:gd name="T28" fmla="*/ 2351 w 9405"/>
                  <a:gd name="T29" fmla="*/ 4702 h 10769"/>
                  <a:gd name="T30" fmla="*/ 4703 w 9405"/>
                  <a:gd name="T31" fmla="*/ 2351 h 10769"/>
                  <a:gd name="T32" fmla="*/ 7054 w 9405"/>
                  <a:gd name="T33" fmla="*/ 4702 h 10769"/>
                  <a:gd name="T34" fmla="*/ 5960 w 9405"/>
                  <a:gd name="T35" fmla="*/ 6687 h 10769"/>
                  <a:gd name="T36" fmla="*/ 6256 w 9405"/>
                  <a:gd name="T37" fmla="*/ 7297 h 10769"/>
                  <a:gd name="T38" fmla="*/ 7730 w 9405"/>
                  <a:gd name="T39" fmla="*/ 4703 h 10769"/>
                  <a:gd name="T40" fmla="*/ 4704 w 9405"/>
                  <a:gd name="T41" fmla="*/ 1677 h 10769"/>
                  <a:gd name="T42" fmla="*/ 1675 w 9405"/>
                  <a:gd name="T43" fmla="*/ 4703 h 10769"/>
                  <a:gd name="T44" fmla="*/ 3149 w 9405"/>
                  <a:gd name="T45" fmla="*/ 7297 h 10769"/>
                  <a:gd name="T46" fmla="*/ 2414 w 9405"/>
                  <a:gd name="T47" fmla="*/ 8811 h 10769"/>
                  <a:gd name="T48" fmla="*/ 2729 w 9405"/>
                  <a:gd name="T49" fmla="*/ 8163 h 10769"/>
                  <a:gd name="T50" fmla="*/ 716 w 9405"/>
                  <a:gd name="T51" fmla="*/ 4703 h 10769"/>
                  <a:gd name="T52" fmla="*/ 4703 w 9405"/>
                  <a:gd name="T53" fmla="*/ 717 h 10769"/>
                  <a:gd name="T54" fmla="*/ 8689 w 9405"/>
                  <a:gd name="T55" fmla="*/ 4703 h 10769"/>
                  <a:gd name="T56" fmla="*/ 6676 w 9405"/>
                  <a:gd name="T57" fmla="*/ 8163 h 10769"/>
                  <a:gd name="T58" fmla="*/ 6991 w 9405"/>
                  <a:gd name="T59" fmla="*/ 8811 h 10769"/>
                  <a:gd name="T60" fmla="*/ 9405 w 9405"/>
                  <a:gd name="T61" fmla="*/ 4703 h 10769"/>
                  <a:gd name="T62" fmla="*/ 4703 w 9405"/>
                  <a:gd name="T63" fmla="*/ 0 h 10769"/>
                  <a:gd name="T64" fmla="*/ 0 w 9405"/>
                  <a:gd name="T65" fmla="*/ 4703 h 10769"/>
                  <a:gd name="T66" fmla="*/ 2414 w 9405"/>
                  <a:gd name="T67" fmla="*/ 8811 h 10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405" h="10769">
                    <a:moveTo>
                      <a:pt x="6725" y="10769"/>
                    </a:moveTo>
                    <a:lnTo>
                      <a:pt x="2679" y="10769"/>
                    </a:lnTo>
                    <a:cubicBezTo>
                      <a:pt x="2391" y="10769"/>
                      <a:pt x="2202" y="10468"/>
                      <a:pt x="2329" y="10211"/>
                    </a:cubicBezTo>
                    <a:lnTo>
                      <a:pt x="4701" y="5324"/>
                    </a:lnTo>
                    <a:lnTo>
                      <a:pt x="7075" y="10211"/>
                    </a:lnTo>
                    <a:cubicBezTo>
                      <a:pt x="7200" y="10469"/>
                      <a:pt x="7011" y="10769"/>
                      <a:pt x="6725" y="10769"/>
                    </a:cubicBezTo>
                    <a:close/>
                    <a:moveTo>
                      <a:pt x="4701" y="4703"/>
                    </a:moveTo>
                    <a:close/>
                    <a:moveTo>
                      <a:pt x="3783" y="4703"/>
                    </a:moveTo>
                    <a:cubicBezTo>
                      <a:pt x="3782" y="5210"/>
                      <a:pt x="4194" y="5622"/>
                      <a:pt x="4701" y="5622"/>
                    </a:cubicBezTo>
                    <a:cubicBezTo>
                      <a:pt x="5209" y="5622"/>
                      <a:pt x="5620" y="5210"/>
                      <a:pt x="5620" y="4703"/>
                    </a:cubicBezTo>
                    <a:cubicBezTo>
                      <a:pt x="5620" y="4196"/>
                      <a:pt x="5209" y="3784"/>
                      <a:pt x="4701" y="3784"/>
                    </a:cubicBezTo>
                    <a:cubicBezTo>
                      <a:pt x="4194" y="3784"/>
                      <a:pt x="3783" y="4196"/>
                      <a:pt x="3783" y="4703"/>
                    </a:cubicBezTo>
                    <a:close/>
                    <a:moveTo>
                      <a:pt x="3149" y="7297"/>
                    </a:moveTo>
                    <a:lnTo>
                      <a:pt x="3445" y="6687"/>
                    </a:lnTo>
                    <a:cubicBezTo>
                      <a:pt x="2788" y="6269"/>
                      <a:pt x="2351" y="5538"/>
                      <a:pt x="2351" y="4702"/>
                    </a:cubicBezTo>
                    <a:cubicBezTo>
                      <a:pt x="2351" y="3403"/>
                      <a:pt x="3404" y="2351"/>
                      <a:pt x="4703" y="2351"/>
                    </a:cubicBezTo>
                    <a:cubicBezTo>
                      <a:pt x="6001" y="2351"/>
                      <a:pt x="7054" y="3403"/>
                      <a:pt x="7054" y="4702"/>
                    </a:cubicBezTo>
                    <a:cubicBezTo>
                      <a:pt x="7054" y="5538"/>
                      <a:pt x="6616" y="6269"/>
                      <a:pt x="5960" y="6687"/>
                    </a:cubicBezTo>
                    <a:lnTo>
                      <a:pt x="6256" y="7297"/>
                    </a:lnTo>
                    <a:cubicBezTo>
                      <a:pt x="7138" y="6768"/>
                      <a:pt x="7730" y="5806"/>
                      <a:pt x="7730" y="4703"/>
                    </a:cubicBezTo>
                    <a:cubicBezTo>
                      <a:pt x="7730" y="3032"/>
                      <a:pt x="6375" y="1677"/>
                      <a:pt x="4704" y="1677"/>
                    </a:cubicBezTo>
                    <a:cubicBezTo>
                      <a:pt x="3032" y="1677"/>
                      <a:pt x="1675" y="3032"/>
                      <a:pt x="1675" y="4703"/>
                    </a:cubicBezTo>
                    <a:cubicBezTo>
                      <a:pt x="1675" y="5806"/>
                      <a:pt x="2267" y="6768"/>
                      <a:pt x="3149" y="7297"/>
                    </a:cubicBezTo>
                    <a:close/>
                    <a:moveTo>
                      <a:pt x="2414" y="8811"/>
                    </a:moveTo>
                    <a:lnTo>
                      <a:pt x="2729" y="8163"/>
                    </a:lnTo>
                    <a:cubicBezTo>
                      <a:pt x="1527" y="7477"/>
                      <a:pt x="716" y="6186"/>
                      <a:pt x="716" y="4703"/>
                    </a:cubicBezTo>
                    <a:cubicBezTo>
                      <a:pt x="716" y="2502"/>
                      <a:pt x="2501" y="717"/>
                      <a:pt x="4703" y="717"/>
                    </a:cubicBezTo>
                    <a:cubicBezTo>
                      <a:pt x="6904" y="717"/>
                      <a:pt x="8689" y="2502"/>
                      <a:pt x="8689" y="4703"/>
                    </a:cubicBezTo>
                    <a:cubicBezTo>
                      <a:pt x="8689" y="6186"/>
                      <a:pt x="7878" y="7477"/>
                      <a:pt x="6676" y="8163"/>
                    </a:cubicBezTo>
                    <a:lnTo>
                      <a:pt x="6991" y="8811"/>
                    </a:lnTo>
                    <a:cubicBezTo>
                      <a:pt x="8431" y="8007"/>
                      <a:pt x="9405" y="6469"/>
                      <a:pt x="9405" y="4703"/>
                    </a:cubicBezTo>
                    <a:cubicBezTo>
                      <a:pt x="9405" y="2107"/>
                      <a:pt x="7300" y="0"/>
                      <a:pt x="4703" y="0"/>
                    </a:cubicBezTo>
                    <a:cubicBezTo>
                      <a:pt x="2105" y="0"/>
                      <a:pt x="0" y="2106"/>
                      <a:pt x="0" y="4703"/>
                    </a:cubicBezTo>
                    <a:cubicBezTo>
                      <a:pt x="0" y="6469"/>
                      <a:pt x="974" y="8007"/>
                      <a:pt x="2414" y="8811"/>
                    </a:cubicBezTo>
                    <a:close/>
                  </a:path>
                </a:pathLst>
              </a:custGeom>
              <a:solidFill>
                <a:schemeClr val="accent2">
                  <a:lumMod val="60000"/>
                  <a:lumOff val="40000"/>
                </a:schemeClr>
              </a:solidFill>
              <a:ln>
                <a:noFill/>
              </a:ln>
            </p:spPr>
            <p:txBody>
              <a:bodyPr/>
              <a:lstStyle/>
              <a:p>
                <a:endParaRPr lang="zh-CN" altLang="en-US">
                  <a:cs typeface="+mn-ea"/>
                  <a:sym typeface="+mn-lt"/>
                </a:endParaRPr>
              </a:p>
            </p:txBody>
          </p:sp>
        </p:grpSp>
        <p:grpSp>
          <p:nvGrpSpPr>
            <p:cNvPr id="114" name="组合 113">
              <a:extLst>
                <a:ext uri="{FF2B5EF4-FFF2-40B4-BE49-F238E27FC236}">
                  <a16:creationId xmlns:a16="http://schemas.microsoft.com/office/drawing/2014/main" xmlns="" id="{F8719E42-B06B-4F80-9BD7-9A9455946CE9}"/>
                </a:ext>
              </a:extLst>
            </p:cNvPr>
            <p:cNvGrpSpPr/>
            <p:nvPr/>
          </p:nvGrpSpPr>
          <p:grpSpPr>
            <a:xfrm>
              <a:off x="8658414" y="3023767"/>
              <a:ext cx="1992097" cy="508799"/>
              <a:chOff x="1387634" y="1987461"/>
              <a:chExt cx="1992097" cy="508799"/>
            </a:xfrm>
          </p:grpSpPr>
          <p:sp>
            <p:nvSpPr>
              <p:cNvPr id="115" name="文本框 114">
                <a:extLst>
                  <a:ext uri="{FF2B5EF4-FFF2-40B4-BE49-F238E27FC236}">
                    <a16:creationId xmlns:a16="http://schemas.microsoft.com/office/drawing/2014/main" xmlns="" id="{4ADACC90-901B-4873-B13D-C915C83AE19E}"/>
                  </a:ext>
                </a:extLst>
              </p:cNvPr>
              <p:cNvSpPr txBox="1">
                <a:spLocks/>
              </p:cNvSpPr>
              <p:nvPr/>
            </p:nvSpPr>
            <p:spPr>
              <a:xfrm>
                <a:off x="1387634" y="1987461"/>
                <a:ext cx="1992097" cy="246221"/>
              </a:xfrm>
              <a:prstGeom prst="rect">
                <a:avLst/>
              </a:prstGeom>
              <a:noFill/>
            </p:spPr>
            <p:txBody>
              <a:bodyPr wrap="square" lIns="0" tIns="0" rIns="0" bIns="0">
                <a:spAutoFit/>
              </a:bodyPr>
              <a:lstStyle/>
              <a:p>
                <a:pPr algn="r"/>
                <a:r>
                  <a:rPr lang="zh-CN" altLang="en-US" sz="1600" b="1" dirty="0">
                    <a:solidFill>
                      <a:schemeClr val="accent2">
                        <a:lumMod val="60000"/>
                        <a:lumOff val="40000"/>
                      </a:schemeClr>
                    </a:solidFill>
                    <a:cs typeface="+mn-ea"/>
                    <a:sym typeface="+mn-lt"/>
                  </a:rPr>
                  <a:t>单击此处输入文本</a:t>
                </a:r>
              </a:p>
            </p:txBody>
          </p:sp>
          <p:sp>
            <p:nvSpPr>
              <p:cNvPr id="116" name="文本框 115">
                <a:extLst>
                  <a:ext uri="{FF2B5EF4-FFF2-40B4-BE49-F238E27FC236}">
                    <a16:creationId xmlns:a16="http://schemas.microsoft.com/office/drawing/2014/main" xmlns="" id="{00320BDB-95F0-4596-8E73-5C7B9E36C8B5}"/>
                  </a:ext>
                </a:extLst>
              </p:cNvPr>
              <p:cNvSpPr txBox="1">
                <a:spLocks/>
              </p:cNvSpPr>
              <p:nvPr/>
            </p:nvSpPr>
            <p:spPr>
              <a:xfrm>
                <a:off x="1387634" y="2250039"/>
                <a:ext cx="1992097" cy="246221"/>
              </a:xfrm>
              <a:prstGeom prst="rect">
                <a:avLst/>
              </a:prstGeom>
              <a:noFill/>
            </p:spPr>
            <p:txBody>
              <a:bodyPr wrap="square" lIns="0" tIns="0" rIns="0" bIns="0">
                <a:spAutoFit/>
              </a:bodyPr>
              <a:lstStyle/>
              <a:p>
                <a:pPr algn="r"/>
                <a:r>
                  <a:rPr lang="zh-CN" altLang="en-US" sz="1600" dirty="0">
                    <a:solidFill>
                      <a:schemeClr val="tx1">
                        <a:lumMod val="75000"/>
                        <a:lumOff val="25000"/>
                      </a:schemeClr>
                    </a:solidFill>
                    <a:cs typeface="+mn-ea"/>
                    <a:sym typeface="+mn-lt"/>
                  </a:rPr>
                  <a:t>单击此处添加内容</a:t>
                </a:r>
              </a:p>
            </p:txBody>
          </p:sp>
        </p:grpSp>
      </p:grpSp>
      <p:grpSp>
        <p:nvGrpSpPr>
          <p:cNvPr id="130" name="组合 129">
            <a:extLst>
              <a:ext uri="{FF2B5EF4-FFF2-40B4-BE49-F238E27FC236}">
                <a16:creationId xmlns:a16="http://schemas.microsoft.com/office/drawing/2014/main" xmlns="" id="{AFED8ECE-EF0C-4137-8078-37B3CC697156}"/>
              </a:ext>
            </a:extLst>
          </p:cNvPr>
          <p:cNvGrpSpPr/>
          <p:nvPr/>
        </p:nvGrpSpPr>
        <p:grpSpPr>
          <a:xfrm>
            <a:off x="8658414" y="3998506"/>
            <a:ext cx="2658874" cy="567298"/>
            <a:chOff x="8658414" y="3998506"/>
            <a:chExt cx="2658874" cy="567298"/>
          </a:xfrm>
        </p:grpSpPr>
        <p:grpSp>
          <p:nvGrpSpPr>
            <p:cNvPr id="105" name="组合 104">
              <a:extLst>
                <a:ext uri="{FF2B5EF4-FFF2-40B4-BE49-F238E27FC236}">
                  <a16:creationId xmlns:a16="http://schemas.microsoft.com/office/drawing/2014/main" xmlns="" id="{E424DFC4-C499-4EAA-A40F-8E310C3FCAE9}"/>
                </a:ext>
              </a:extLst>
            </p:cNvPr>
            <p:cNvGrpSpPr/>
            <p:nvPr/>
          </p:nvGrpSpPr>
          <p:grpSpPr>
            <a:xfrm>
              <a:off x="10805924" y="3998506"/>
              <a:ext cx="511364" cy="567298"/>
              <a:chOff x="723394" y="1956929"/>
              <a:chExt cx="511364" cy="567298"/>
            </a:xfrm>
          </p:grpSpPr>
          <p:sp>
            <p:nvSpPr>
              <p:cNvPr id="106" name="矩形: 圆角 105">
                <a:extLst>
                  <a:ext uri="{FF2B5EF4-FFF2-40B4-BE49-F238E27FC236}">
                    <a16:creationId xmlns:a16="http://schemas.microsoft.com/office/drawing/2014/main" xmlns="" id="{C8F7E398-3C97-4977-9DB9-F03B1300ECF8}"/>
                  </a:ext>
                </a:extLst>
              </p:cNvPr>
              <p:cNvSpPr/>
              <p:nvPr/>
            </p:nvSpPr>
            <p:spPr>
              <a:xfrm>
                <a:off x="723394" y="1956929"/>
                <a:ext cx="511364" cy="567298"/>
              </a:xfrm>
              <a:prstGeom prst="roundRect">
                <a:avLst/>
              </a:prstGeom>
              <a:ln>
                <a:solidFill>
                  <a:schemeClr val="accent2">
                    <a:lumMod val="60000"/>
                    <a:lumOff val="40000"/>
                  </a:schemeClr>
                </a:solidFill>
              </a:ln>
            </p:spPr>
            <p:txBody>
              <a:bodyPr wrap="square" lIns="0" tIns="0" rIns="0" bIns="0" rtlCol="0" anchor="ctr">
                <a:spAutoFit/>
              </a:bodyPr>
              <a:lstStyle/>
              <a:p>
                <a:pPr algn="just">
                  <a:lnSpc>
                    <a:spcPct val="110000"/>
                  </a:lnSpc>
                </a:pPr>
                <a:endParaRPr lang="zh-CN" altLang="en-US" sz="3200" dirty="0">
                  <a:solidFill>
                    <a:schemeClr val="bg1"/>
                  </a:solidFill>
                  <a:cs typeface="+mn-ea"/>
                  <a:sym typeface="+mn-lt"/>
                </a:endParaRPr>
              </a:p>
            </p:txBody>
          </p:sp>
          <p:sp>
            <p:nvSpPr>
              <p:cNvPr id="107" name="iconfont-11843-5650962">
                <a:extLst>
                  <a:ext uri="{FF2B5EF4-FFF2-40B4-BE49-F238E27FC236}">
                    <a16:creationId xmlns:a16="http://schemas.microsoft.com/office/drawing/2014/main" xmlns="" id="{D73AB26C-8DCD-451B-B08E-C80C25E7AE3C}"/>
                  </a:ext>
                </a:extLst>
              </p:cNvPr>
              <p:cNvSpPr>
                <a:spLocks noChangeAspect="1"/>
              </p:cNvSpPr>
              <p:nvPr/>
            </p:nvSpPr>
            <p:spPr bwMode="auto">
              <a:xfrm>
                <a:off x="823798" y="2072234"/>
                <a:ext cx="310556" cy="355609"/>
              </a:xfrm>
              <a:custGeom>
                <a:avLst/>
                <a:gdLst>
                  <a:gd name="T0" fmla="*/ 6725 w 9405"/>
                  <a:gd name="T1" fmla="*/ 10769 h 10769"/>
                  <a:gd name="T2" fmla="*/ 2679 w 9405"/>
                  <a:gd name="T3" fmla="*/ 10769 h 10769"/>
                  <a:gd name="T4" fmla="*/ 2329 w 9405"/>
                  <a:gd name="T5" fmla="*/ 10211 h 10769"/>
                  <a:gd name="T6" fmla="*/ 4701 w 9405"/>
                  <a:gd name="T7" fmla="*/ 5324 h 10769"/>
                  <a:gd name="T8" fmla="*/ 7075 w 9405"/>
                  <a:gd name="T9" fmla="*/ 10211 h 10769"/>
                  <a:gd name="T10" fmla="*/ 6725 w 9405"/>
                  <a:gd name="T11" fmla="*/ 10769 h 10769"/>
                  <a:gd name="T12" fmla="*/ 4701 w 9405"/>
                  <a:gd name="T13" fmla="*/ 4703 h 10769"/>
                  <a:gd name="T14" fmla="*/ 3783 w 9405"/>
                  <a:gd name="T15" fmla="*/ 4703 h 10769"/>
                  <a:gd name="T16" fmla="*/ 4701 w 9405"/>
                  <a:gd name="T17" fmla="*/ 5622 h 10769"/>
                  <a:gd name="T18" fmla="*/ 5620 w 9405"/>
                  <a:gd name="T19" fmla="*/ 4703 h 10769"/>
                  <a:gd name="T20" fmla="*/ 4701 w 9405"/>
                  <a:gd name="T21" fmla="*/ 3784 h 10769"/>
                  <a:gd name="T22" fmla="*/ 3783 w 9405"/>
                  <a:gd name="T23" fmla="*/ 4703 h 10769"/>
                  <a:gd name="T24" fmla="*/ 3149 w 9405"/>
                  <a:gd name="T25" fmla="*/ 7297 h 10769"/>
                  <a:gd name="T26" fmla="*/ 3445 w 9405"/>
                  <a:gd name="T27" fmla="*/ 6687 h 10769"/>
                  <a:gd name="T28" fmla="*/ 2351 w 9405"/>
                  <a:gd name="T29" fmla="*/ 4702 h 10769"/>
                  <a:gd name="T30" fmla="*/ 4703 w 9405"/>
                  <a:gd name="T31" fmla="*/ 2351 h 10769"/>
                  <a:gd name="T32" fmla="*/ 7054 w 9405"/>
                  <a:gd name="T33" fmla="*/ 4702 h 10769"/>
                  <a:gd name="T34" fmla="*/ 5960 w 9405"/>
                  <a:gd name="T35" fmla="*/ 6687 h 10769"/>
                  <a:gd name="T36" fmla="*/ 6256 w 9405"/>
                  <a:gd name="T37" fmla="*/ 7297 h 10769"/>
                  <a:gd name="T38" fmla="*/ 7730 w 9405"/>
                  <a:gd name="T39" fmla="*/ 4703 h 10769"/>
                  <a:gd name="T40" fmla="*/ 4704 w 9405"/>
                  <a:gd name="T41" fmla="*/ 1677 h 10769"/>
                  <a:gd name="T42" fmla="*/ 1675 w 9405"/>
                  <a:gd name="T43" fmla="*/ 4703 h 10769"/>
                  <a:gd name="T44" fmla="*/ 3149 w 9405"/>
                  <a:gd name="T45" fmla="*/ 7297 h 10769"/>
                  <a:gd name="T46" fmla="*/ 2414 w 9405"/>
                  <a:gd name="T47" fmla="*/ 8811 h 10769"/>
                  <a:gd name="T48" fmla="*/ 2729 w 9405"/>
                  <a:gd name="T49" fmla="*/ 8163 h 10769"/>
                  <a:gd name="T50" fmla="*/ 716 w 9405"/>
                  <a:gd name="T51" fmla="*/ 4703 h 10769"/>
                  <a:gd name="T52" fmla="*/ 4703 w 9405"/>
                  <a:gd name="T53" fmla="*/ 717 h 10769"/>
                  <a:gd name="T54" fmla="*/ 8689 w 9405"/>
                  <a:gd name="T55" fmla="*/ 4703 h 10769"/>
                  <a:gd name="T56" fmla="*/ 6676 w 9405"/>
                  <a:gd name="T57" fmla="*/ 8163 h 10769"/>
                  <a:gd name="T58" fmla="*/ 6991 w 9405"/>
                  <a:gd name="T59" fmla="*/ 8811 h 10769"/>
                  <a:gd name="T60" fmla="*/ 9405 w 9405"/>
                  <a:gd name="T61" fmla="*/ 4703 h 10769"/>
                  <a:gd name="T62" fmla="*/ 4703 w 9405"/>
                  <a:gd name="T63" fmla="*/ 0 h 10769"/>
                  <a:gd name="T64" fmla="*/ 0 w 9405"/>
                  <a:gd name="T65" fmla="*/ 4703 h 10769"/>
                  <a:gd name="T66" fmla="*/ 2414 w 9405"/>
                  <a:gd name="T67" fmla="*/ 8811 h 10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405" h="10769">
                    <a:moveTo>
                      <a:pt x="6725" y="10769"/>
                    </a:moveTo>
                    <a:lnTo>
                      <a:pt x="2679" y="10769"/>
                    </a:lnTo>
                    <a:cubicBezTo>
                      <a:pt x="2391" y="10769"/>
                      <a:pt x="2202" y="10468"/>
                      <a:pt x="2329" y="10211"/>
                    </a:cubicBezTo>
                    <a:lnTo>
                      <a:pt x="4701" y="5324"/>
                    </a:lnTo>
                    <a:lnTo>
                      <a:pt x="7075" y="10211"/>
                    </a:lnTo>
                    <a:cubicBezTo>
                      <a:pt x="7200" y="10469"/>
                      <a:pt x="7011" y="10769"/>
                      <a:pt x="6725" y="10769"/>
                    </a:cubicBezTo>
                    <a:close/>
                    <a:moveTo>
                      <a:pt x="4701" y="4703"/>
                    </a:moveTo>
                    <a:close/>
                    <a:moveTo>
                      <a:pt x="3783" y="4703"/>
                    </a:moveTo>
                    <a:cubicBezTo>
                      <a:pt x="3782" y="5210"/>
                      <a:pt x="4194" y="5622"/>
                      <a:pt x="4701" y="5622"/>
                    </a:cubicBezTo>
                    <a:cubicBezTo>
                      <a:pt x="5209" y="5622"/>
                      <a:pt x="5620" y="5210"/>
                      <a:pt x="5620" y="4703"/>
                    </a:cubicBezTo>
                    <a:cubicBezTo>
                      <a:pt x="5620" y="4196"/>
                      <a:pt x="5209" y="3784"/>
                      <a:pt x="4701" y="3784"/>
                    </a:cubicBezTo>
                    <a:cubicBezTo>
                      <a:pt x="4194" y="3784"/>
                      <a:pt x="3783" y="4196"/>
                      <a:pt x="3783" y="4703"/>
                    </a:cubicBezTo>
                    <a:close/>
                    <a:moveTo>
                      <a:pt x="3149" y="7297"/>
                    </a:moveTo>
                    <a:lnTo>
                      <a:pt x="3445" y="6687"/>
                    </a:lnTo>
                    <a:cubicBezTo>
                      <a:pt x="2788" y="6269"/>
                      <a:pt x="2351" y="5538"/>
                      <a:pt x="2351" y="4702"/>
                    </a:cubicBezTo>
                    <a:cubicBezTo>
                      <a:pt x="2351" y="3403"/>
                      <a:pt x="3404" y="2351"/>
                      <a:pt x="4703" y="2351"/>
                    </a:cubicBezTo>
                    <a:cubicBezTo>
                      <a:pt x="6001" y="2351"/>
                      <a:pt x="7054" y="3403"/>
                      <a:pt x="7054" y="4702"/>
                    </a:cubicBezTo>
                    <a:cubicBezTo>
                      <a:pt x="7054" y="5538"/>
                      <a:pt x="6616" y="6269"/>
                      <a:pt x="5960" y="6687"/>
                    </a:cubicBezTo>
                    <a:lnTo>
                      <a:pt x="6256" y="7297"/>
                    </a:lnTo>
                    <a:cubicBezTo>
                      <a:pt x="7138" y="6768"/>
                      <a:pt x="7730" y="5806"/>
                      <a:pt x="7730" y="4703"/>
                    </a:cubicBezTo>
                    <a:cubicBezTo>
                      <a:pt x="7730" y="3032"/>
                      <a:pt x="6375" y="1677"/>
                      <a:pt x="4704" y="1677"/>
                    </a:cubicBezTo>
                    <a:cubicBezTo>
                      <a:pt x="3032" y="1677"/>
                      <a:pt x="1675" y="3032"/>
                      <a:pt x="1675" y="4703"/>
                    </a:cubicBezTo>
                    <a:cubicBezTo>
                      <a:pt x="1675" y="5806"/>
                      <a:pt x="2267" y="6768"/>
                      <a:pt x="3149" y="7297"/>
                    </a:cubicBezTo>
                    <a:close/>
                    <a:moveTo>
                      <a:pt x="2414" y="8811"/>
                    </a:moveTo>
                    <a:lnTo>
                      <a:pt x="2729" y="8163"/>
                    </a:lnTo>
                    <a:cubicBezTo>
                      <a:pt x="1527" y="7477"/>
                      <a:pt x="716" y="6186"/>
                      <a:pt x="716" y="4703"/>
                    </a:cubicBezTo>
                    <a:cubicBezTo>
                      <a:pt x="716" y="2502"/>
                      <a:pt x="2501" y="717"/>
                      <a:pt x="4703" y="717"/>
                    </a:cubicBezTo>
                    <a:cubicBezTo>
                      <a:pt x="6904" y="717"/>
                      <a:pt x="8689" y="2502"/>
                      <a:pt x="8689" y="4703"/>
                    </a:cubicBezTo>
                    <a:cubicBezTo>
                      <a:pt x="8689" y="6186"/>
                      <a:pt x="7878" y="7477"/>
                      <a:pt x="6676" y="8163"/>
                    </a:cubicBezTo>
                    <a:lnTo>
                      <a:pt x="6991" y="8811"/>
                    </a:lnTo>
                    <a:cubicBezTo>
                      <a:pt x="8431" y="8007"/>
                      <a:pt x="9405" y="6469"/>
                      <a:pt x="9405" y="4703"/>
                    </a:cubicBezTo>
                    <a:cubicBezTo>
                      <a:pt x="9405" y="2107"/>
                      <a:pt x="7300" y="0"/>
                      <a:pt x="4703" y="0"/>
                    </a:cubicBezTo>
                    <a:cubicBezTo>
                      <a:pt x="2105" y="0"/>
                      <a:pt x="0" y="2106"/>
                      <a:pt x="0" y="4703"/>
                    </a:cubicBezTo>
                    <a:cubicBezTo>
                      <a:pt x="0" y="6469"/>
                      <a:pt x="974" y="8007"/>
                      <a:pt x="2414" y="8811"/>
                    </a:cubicBezTo>
                    <a:close/>
                  </a:path>
                </a:pathLst>
              </a:custGeom>
              <a:solidFill>
                <a:schemeClr val="accent2">
                  <a:lumMod val="60000"/>
                  <a:lumOff val="40000"/>
                </a:schemeClr>
              </a:solidFill>
              <a:ln>
                <a:noFill/>
              </a:ln>
            </p:spPr>
            <p:txBody>
              <a:bodyPr/>
              <a:lstStyle/>
              <a:p>
                <a:endParaRPr lang="zh-CN" altLang="en-US">
                  <a:cs typeface="+mn-ea"/>
                  <a:sym typeface="+mn-lt"/>
                </a:endParaRPr>
              </a:p>
            </p:txBody>
          </p:sp>
        </p:grpSp>
        <p:grpSp>
          <p:nvGrpSpPr>
            <p:cNvPr id="117" name="组合 116">
              <a:extLst>
                <a:ext uri="{FF2B5EF4-FFF2-40B4-BE49-F238E27FC236}">
                  <a16:creationId xmlns:a16="http://schemas.microsoft.com/office/drawing/2014/main" xmlns="" id="{8C5837C7-3E26-4C43-BB39-30F088F5ABF9}"/>
                </a:ext>
              </a:extLst>
            </p:cNvPr>
            <p:cNvGrpSpPr/>
            <p:nvPr/>
          </p:nvGrpSpPr>
          <p:grpSpPr>
            <a:xfrm>
              <a:off x="8658414" y="4049729"/>
              <a:ext cx="1992097" cy="508799"/>
              <a:chOff x="1387634" y="1987461"/>
              <a:chExt cx="1992097" cy="508799"/>
            </a:xfrm>
          </p:grpSpPr>
          <p:sp>
            <p:nvSpPr>
              <p:cNvPr id="118" name="文本框 117">
                <a:extLst>
                  <a:ext uri="{FF2B5EF4-FFF2-40B4-BE49-F238E27FC236}">
                    <a16:creationId xmlns:a16="http://schemas.microsoft.com/office/drawing/2014/main" xmlns="" id="{1995CDCC-2DB7-4F40-B7CF-3B73081F49DC}"/>
                  </a:ext>
                </a:extLst>
              </p:cNvPr>
              <p:cNvSpPr txBox="1">
                <a:spLocks/>
              </p:cNvSpPr>
              <p:nvPr/>
            </p:nvSpPr>
            <p:spPr>
              <a:xfrm>
                <a:off x="1387634" y="1987461"/>
                <a:ext cx="1992097" cy="246221"/>
              </a:xfrm>
              <a:prstGeom prst="rect">
                <a:avLst/>
              </a:prstGeom>
              <a:noFill/>
            </p:spPr>
            <p:txBody>
              <a:bodyPr wrap="square" lIns="0" tIns="0" rIns="0" bIns="0">
                <a:spAutoFit/>
              </a:bodyPr>
              <a:lstStyle/>
              <a:p>
                <a:pPr algn="r"/>
                <a:r>
                  <a:rPr lang="zh-CN" altLang="en-US" sz="1600" b="1" dirty="0">
                    <a:solidFill>
                      <a:schemeClr val="accent2">
                        <a:lumMod val="60000"/>
                        <a:lumOff val="40000"/>
                      </a:schemeClr>
                    </a:solidFill>
                    <a:cs typeface="+mn-ea"/>
                    <a:sym typeface="+mn-lt"/>
                  </a:rPr>
                  <a:t>单击此处输入文本</a:t>
                </a:r>
              </a:p>
            </p:txBody>
          </p:sp>
          <p:sp>
            <p:nvSpPr>
              <p:cNvPr id="119" name="文本框 118">
                <a:extLst>
                  <a:ext uri="{FF2B5EF4-FFF2-40B4-BE49-F238E27FC236}">
                    <a16:creationId xmlns:a16="http://schemas.microsoft.com/office/drawing/2014/main" xmlns="" id="{6EE02D08-9141-4310-8062-8FDB16EE7596}"/>
                  </a:ext>
                </a:extLst>
              </p:cNvPr>
              <p:cNvSpPr txBox="1">
                <a:spLocks/>
              </p:cNvSpPr>
              <p:nvPr/>
            </p:nvSpPr>
            <p:spPr>
              <a:xfrm>
                <a:off x="1387634" y="2250039"/>
                <a:ext cx="1992097" cy="246221"/>
              </a:xfrm>
              <a:prstGeom prst="rect">
                <a:avLst/>
              </a:prstGeom>
              <a:noFill/>
            </p:spPr>
            <p:txBody>
              <a:bodyPr wrap="square" lIns="0" tIns="0" rIns="0" bIns="0">
                <a:spAutoFit/>
              </a:bodyPr>
              <a:lstStyle/>
              <a:p>
                <a:pPr algn="r"/>
                <a:r>
                  <a:rPr lang="zh-CN" altLang="en-US" sz="1600" dirty="0">
                    <a:solidFill>
                      <a:schemeClr val="tx1">
                        <a:lumMod val="75000"/>
                        <a:lumOff val="25000"/>
                      </a:schemeClr>
                    </a:solidFill>
                    <a:cs typeface="+mn-ea"/>
                    <a:sym typeface="+mn-lt"/>
                  </a:rPr>
                  <a:t>单击此处添加内容</a:t>
                </a:r>
              </a:p>
            </p:txBody>
          </p:sp>
        </p:grpSp>
      </p:grpSp>
      <p:grpSp>
        <p:nvGrpSpPr>
          <p:cNvPr id="131" name="组合 130">
            <a:extLst>
              <a:ext uri="{FF2B5EF4-FFF2-40B4-BE49-F238E27FC236}">
                <a16:creationId xmlns:a16="http://schemas.microsoft.com/office/drawing/2014/main" xmlns="" id="{E1598594-49BB-491B-8FB3-D401D71B81FC}"/>
              </a:ext>
            </a:extLst>
          </p:cNvPr>
          <p:cNvGrpSpPr/>
          <p:nvPr/>
        </p:nvGrpSpPr>
        <p:grpSpPr>
          <a:xfrm>
            <a:off x="8658414" y="5024468"/>
            <a:ext cx="2667318" cy="567298"/>
            <a:chOff x="8658414" y="5024468"/>
            <a:chExt cx="2667318" cy="567298"/>
          </a:xfrm>
        </p:grpSpPr>
        <p:grpSp>
          <p:nvGrpSpPr>
            <p:cNvPr id="108" name="组合 107">
              <a:extLst>
                <a:ext uri="{FF2B5EF4-FFF2-40B4-BE49-F238E27FC236}">
                  <a16:creationId xmlns:a16="http://schemas.microsoft.com/office/drawing/2014/main" xmlns="" id="{7836B404-74DF-4C4D-9E5A-492A794F3744}"/>
                </a:ext>
              </a:extLst>
            </p:cNvPr>
            <p:cNvGrpSpPr/>
            <p:nvPr/>
          </p:nvGrpSpPr>
          <p:grpSpPr>
            <a:xfrm>
              <a:off x="10814368" y="5024468"/>
              <a:ext cx="511364" cy="567298"/>
              <a:chOff x="723394" y="1956929"/>
              <a:chExt cx="511364" cy="567298"/>
            </a:xfrm>
          </p:grpSpPr>
          <p:sp>
            <p:nvSpPr>
              <p:cNvPr id="109" name="矩形: 圆角 108">
                <a:extLst>
                  <a:ext uri="{FF2B5EF4-FFF2-40B4-BE49-F238E27FC236}">
                    <a16:creationId xmlns:a16="http://schemas.microsoft.com/office/drawing/2014/main" xmlns="" id="{69F5A5A3-642B-47B0-9C56-E74CAB9A6B9C}"/>
                  </a:ext>
                </a:extLst>
              </p:cNvPr>
              <p:cNvSpPr/>
              <p:nvPr/>
            </p:nvSpPr>
            <p:spPr>
              <a:xfrm>
                <a:off x="723394" y="1956929"/>
                <a:ext cx="511364" cy="567298"/>
              </a:xfrm>
              <a:prstGeom prst="roundRect">
                <a:avLst/>
              </a:prstGeom>
              <a:ln>
                <a:solidFill>
                  <a:schemeClr val="accent2">
                    <a:lumMod val="60000"/>
                    <a:lumOff val="40000"/>
                  </a:schemeClr>
                </a:solidFill>
              </a:ln>
            </p:spPr>
            <p:txBody>
              <a:bodyPr wrap="square" lIns="0" tIns="0" rIns="0" bIns="0" rtlCol="0" anchor="ctr">
                <a:spAutoFit/>
              </a:bodyPr>
              <a:lstStyle/>
              <a:p>
                <a:pPr algn="just">
                  <a:lnSpc>
                    <a:spcPct val="110000"/>
                  </a:lnSpc>
                </a:pPr>
                <a:endParaRPr lang="zh-CN" altLang="en-US" sz="3200" dirty="0">
                  <a:solidFill>
                    <a:schemeClr val="bg1"/>
                  </a:solidFill>
                  <a:cs typeface="+mn-ea"/>
                  <a:sym typeface="+mn-lt"/>
                </a:endParaRPr>
              </a:p>
            </p:txBody>
          </p:sp>
          <p:sp>
            <p:nvSpPr>
              <p:cNvPr id="110" name="iconfont-11843-5650962">
                <a:extLst>
                  <a:ext uri="{FF2B5EF4-FFF2-40B4-BE49-F238E27FC236}">
                    <a16:creationId xmlns:a16="http://schemas.microsoft.com/office/drawing/2014/main" xmlns="" id="{F1AC32F3-46DD-471C-99E0-CFEA793F5E7E}"/>
                  </a:ext>
                </a:extLst>
              </p:cNvPr>
              <p:cNvSpPr>
                <a:spLocks noChangeAspect="1"/>
              </p:cNvSpPr>
              <p:nvPr/>
            </p:nvSpPr>
            <p:spPr bwMode="auto">
              <a:xfrm>
                <a:off x="823798" y="2072234"/>
                <a:ext cx="310556" cy="355609"/>
              </a:xfrm>
              <a:custGeom>
                <a:avLst/>
                <a:gdLst>
                  <a:gd name="T0" fmla="*/ 6725 w 9405"/>
                  <a:gd name="T1" fmla="*/ 10769 h 10769"/>
                  <a:gd name="T2" fmla="*/ 2679 w 9405"/>
                  <a:gd name="T3" fmla="*/ 10769 h 10769"/>
                  <a:gd name="T4" fmla="*/ 2329 w 9405"/>
                  <a:gd name="T5" fmla="*/ 10211 h 10769"/>
                  <a:gd name="T6" fmla="*/ 4701 w 9405"/>
                  <a:gd name="T7" fmla="*/ 5324 h 10769"/>
                  <a:gd name="T8" fmla="*/ 7075 w 9405"/>
                  <a:gd name="T9" fmla="*/ 10211 h 10769"/>
                  <a:gd name="T10" fmla="*/ 6725 w 9405"/>
                  <a:gd name="T11" fmla="*/ 10769 h 10769"/>
                  <a:gd name="T12" fmla="*/ 4701 w 9405"/>
                  <a:gd name="T13" fmla="*/ 4703 h 10769"/>
                  <a:gd name="T14" fmla="*/ 3783 w 9405"/>
                  <a:gd name="T15" fmla="*/ 4703 h 10769"/>
                  <a:gd name="T16" fmla="*/ 4701 w 9405"/>
                  <a:gd name="T17" fmla="*/ 5622 h 10769"/>
                  <a:gd name="T18" fmla="*/ 5620 w 9405"/>
                  <a:gd name="T19" fmla="*/ 4703 h 10769"/>
                  <a:gd name="T20" fmla="*/ 4701 w 9405"/>
                  <a:gd name="T21" fmla="*/ 3784 h 10769"/>
                  <a:gd name="T22" fmla="*/ 3783 w 9405"/>
                  <a:gd name="T23" fmla="*/ 4703 h 10769"/>
                  <a:gd name="T24" fmla="*/ 3149 w 9405"/>
                  <a:gd name="T25" fmla="*/ 7297 h 10769"/>
                  <a:gd name="T26" fmla="*/ 3445 w 9405"/>
                  <a:gd name="T27" fmla="*/ 6687 h 10769"/>
                  <a:gd name="T28" fmla="*/ 2351 w 9405"/>
                  <a:gd name="T29" fmla="*/ 4702 h 10769"/>
                  <a:gd name="T30" fmla="*/ 4703 w 9405"/>
                  <a:gd name="T31" fmla="*/ 2351 h 10769"/>
                  <a:gd name="T32" fmla="*/ 7054 w 9405"/>
                  <a:gd name="T33" fmla="*/ 4702 h 10769"/>
                  <a:gd name="T34" fmla="*/ 5960 w 9405"/>
                  <a:gd name="T35" fmla="*/ 6687 h 10769"/>
                  <a:gd name="T36" fmla="*/ 6256 w 9405"/>
                  <a:gd name="T37" fmla="*/ 7297 h 10769"/>
                  <a:gd name="T38" fmla="*/ 7730 w 9405"/>
                  <a:gd name="T39" fmla="*/ 4703 h 10769"/>
                  <a:gd name="T40" fmla="*/ 4704 w 9405"/>
                  <a:gd name="T41" fmla="*/ 1677 h 10769"/>
                  <a:gd name="T42" fmla="*/ 1675 w 9405"/>
                  <a:gd name="T43" fmla="*/ 4703 h 10769"/>
                  <a:gd name="T44" fmla="*/ 3149 w 9405"/>
                  <a:gd name="T45" fmla="*/ 7297 h 10769"/>
                  <a:gd name="T46" fmla="*/ 2414 w 9405"/>
                  <a:gd name="T47" fmla="*/ 8811 h 10769"/>
                  <a:gd name="T48" fmla="*/ 2729 w 9405"/>
                  <a:gd name="T49" fmla="*/ 8163 h 10769"/>
                  <a:gd name="T50" fmla="*/ 716 w 9405"/>
                  <a:gd name="T51" fmla="*/ 4703 h 10769"/>
                  <a:gd name="T52" fmla="*/ 4703 w 9405"/>
                  <a:gd name="T53" fmla="*/ 717 h 10769"/>
                  <a:gd name="T54" fmla="*/ 8689 w 9405"/>
                  <a:gd name="T55" fmla="*/ 4703 h 10769"/>
                  <a:gd name="T56" fmla="*/ 6676 w 9405"/>
                  <a:gd name="T57" fmla="*/ 8163 h 10769"/>
                  <a:gd name="T58" fmla="*/ 6991 w 9405"/>
                  <a:gd name="T59" fmla="*/ 8811 h 10769"/>
                  <a:gd name="T60" fmla="*/ 9405 w 9405"/>
                  <a:gd name="T61" fmla="*/ 4703 h 10769"/>
                  <a:gd name="T62" fmla="*/ 4703 w 9405"/>
                  <a:gd name="T63" fmla="*/ 0 h 10769"/>
                  <a:gd name="T64" fmla="*/ 0 w 9405"/>
                  <a:gd name="T65" fmla="*/ 4703 h 10769"/>
                  <a:gd name="T66" fmla="*/ 2414 w 9405"/>
                  <a:gd name="T67" fmla="*/ 8811 h 1076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9405" h="10769">
                    <a:moveTo>
                      <a:pt x="6725" y="10769"/>
                    </a:moveTo>
                    <a:lnTo>
                      <a:pt x="2679" y="10769"/>
                    </a:lnTo>
                    <a:cubicBezTo>
                      <a:pt x="2391" y="10769"/>
                      <a:pt x="2202" y="10468"/>
                      <a:pt x="2329" y="10211"/>
                    </a:cubicBezTo>
                    <a:lnTo>
                      <a:pt x="4701" y="5324"/>
                    </a:lnTo>
                    <a:lnTo>
                      <a:pt x="7075" y="10211"/>
                    </a:lnTo>
                    <a:cubicBezTo>
                      <a:pt x="7200" y="10469"/>
                      <a:pt x="7011" y="10769"/>
                      <a:pt x="6725" y="10769"/>
                    </a:cubicBezTo>
                    <a:close/>
                    <a:moveTo>
                      <a:pt x="4701" y="4703"/>
                    </a:moveTo>
                    <a:close/>
                    <a:moveTo>
                      <a:pt x="3783" y="4703"/>
                    </a:moveTo>
                    <a:cubicBezTo>
                      <a:pt x="3782" y="5210"/>
                      <a:pt x="4194" y="5622"/>
                      <a:pt x="4701" y="5622"/>
                    </a:cubicBezTo>
                    <a:cubicBezTo>
                      <a:pt x="5209" y="5622"/>
                      <a:pt x="5620" y="5210"/>
                      <a:pt x="5620" y="4703"/>
                    </a:cubicBezTo>
                    <a:cubicBezTo>
                      <a:pt x="5620" y="4196"/>
                      <a:pt x="5209" y="3784"/>
                      <a:pt x="4701" y="3784"/>
                    </a:cubicBezTo>
                    <a:cubicBezTo>
                      <a:pt x="4194" y="3784"/>
                      <a:pt x="3783" y="4196"/>
                      <a:pt x="3783" y="4703"/>
                    </a:cubicBezTo>
                    <a:close/>
                    <a:moveTo>
                      <a:pt x="3149" y="7297"/>
                    </a:moveTo>
                    <a:lnTo>
                      <a:pt x="3445" y="6687"/>
                    </a:lnTo>
                    <a:cubicBezTo>
                      <a:pt x="2788" y="6269"/>
                      <a:pt x="2351" y="5538"/>
                      <a:pt x="2351" y="4702"/>
                    </a:cubicBezTo>
                    <a:cubicBezTo>
                      <a:pt x="2351" y="3403"/>
                      <a:pt x="3404" y="2351"/>
                      <a:pt x="4703" y="2351"/>
                    </a:cubicBezTo>
                    <a:cubicBezTo>
                      <a:pt x="6001" y="2351"/>
                      <a:pt x="7054" y="3403"/>
                      <a:pt x="7054" y="4702"/>
                    </a:cubicBezTo>
                    <a:cubicBezTo>
                      <a:pt x="7054" y="5538"/>
                      <a:pt x="6616" y="6269"/>
                      <a:pt x="5960" y="6687"/>
                    </a:cubicBezTo>
                    <a:lnTo>
                      <a:pt x="6256" y="7297"/>
                    </a:lnTo>
                    <a:cubicBezTo>
                      <a:pt x="7138" y="6768"/>
                      <a:pt x="7730" y="5806"/>
                      <a:pt x="7730" y="4703"/>
                    </a:cubicBezTo>
                    <a:cubicBezTo>
                      <a:pt x="7730" y="3032"/>
                      <a:pt x="6375" y="1677"/>
                      <a:pt x="4704" y="1677"/>
                    </a:cubicBezTo>
                    <a:cubicBezTo>
                      <a:pt x="3032" y="1677"/>
                      <a:pt x="1675" y="3032"/>
                      <a:pt x="1675" y="4703"/>
                    </a:cubicBezTo>
                    <a:cubicBezTo>
                      <a:pt x="1675" y="5806"/>
                      <a:pt x="2267" y="6768"/>
                      <a:pt x="3149" y="7297"/>
                    </a:cubicBezTo>
                    <a:close/>
                    <a:moveTo>
                      <a:pt x="2414" y="8811"/>
                    </a:moveTo>
                    <a:lnTo>
                      <a:pt x="2729" y="8163"/>
                    </a:lnTo>
                    <a:cubicBezTo>
                      <a:pt x="1527" y="7477"/>
                      <a:pt x="716" y="6186"/>
                      <a:pt x="716" y="4703"/>
                    </a:cubicBezTo>
                    <a:cubicBezTo>
                      <a:pt x="716" y="2502"/>
                      <a:pt x="2501" y="717"/>
                      <a:pt x="4703" y="717"/>
                    </a:cubicBezTo>
                    <a:cubicBezTo>
                      <a:pt x="6904" y="717"/>
                      <a:pt x="8689" y="2502"/>
                      <a:pt x="8689" y="4703"/>
                    </a:cubicBezTo>
                    <a:cubicBezTo>
                      <a:pt x="8689" y="6186"/>
                      <a:pt x="7878" y="7477"/>
                      <a:pt x="6676" y="8163"/>
                    </a:cubicBezTo>
                    <a:lnTo>
                      <a:pt x="6991" y="8811"/>
                    </a:lnTo>
                    <a:cubicBezTo>
                      <a:pt x="8431" y="8007"/>
                      <a:pt x="9405" y="6469"/>
                      <a:pt x="9405" y="4703"/>
                    </a:cubicBezTo>
                    <a:cubicBezTo>
                      <a:pt x="9405" y="2107"/>
                      <a:pt x="7300" y="0"/>
                      <a:pt x="4703" y="0"/>
                    </a:cubicBezTo>
                    <a:cubicBezTo>
                      <a:pt x="2105" y="0"/>
                      <a:pt x="0" y="2106"/>
                      <a:pt x="0" y="4703"/>
                    </a:cubicBezTo>
                    <a:cubicBezTo>
                      <a:pt x="0" y="6469"/>
                      <a:pt x="974" y="8007"/>
                      <a:pt x="2414" y="8811"/>
                    </a:cubicBezTo>
                    <a:close/>
                  </a:path>
                </a:pathLst>
              </a:custGeom>
              <a:solidFill>
                <a:schemeClr val="accent2">
                  <a:lumMod val="60000"/>
                  <a:lumOff val="40000"/>
                </a:schemeClr>
              </a:solidFill>
              <a:ln>
                <a:noFill/>
              </a:ln>
            </p:spPr>
            <p:txBody>
              <a:bodyPr/>
              <a:lstStyle/>
              <a:p>
                <a:endParaRPr lang="zh-CN" altLang="en-US">
                  <a:cs typeface="+mn-ea"/>
                  <a:sym typeface="+mn-lt"/>
                </a:endParaRPr>
              </a:p>
            </p:txBody>
          </p:sp>
        </p:grpSp>
        <p:grpSp>
          <p:nvGrpSpPr>
            <p:cNvPr id="120" name="组合 119">
              <a:extLst>
                <a:ext uri="{FF2B5EF4-FFF2-40B4-BE49-F238E27FC236}">
                  <a16:creationId xmlns:a16="http://schemas.microsoft.com/office/drawing/2014/main" xmlns="" id="{6DD8C180-AA5A-4F4B-BC8F-D9A553397FBD}"/>
                </a:ext>
              </a:extLst>
            </p:cNvPr>
            <p:cNvGrpSpPr/>
            <p:nvPr/>
          </p:nvGrpSpPr>
          <p:grpSpPr>
            <a:xfrm>
              <a:off x="8658414" y="5063179"/>
              <a:ext cx="1992097" cy="508799"/>
              <a:chOff x="1387634" y="1987461"/>
              <a:chExt cx="1992097" cy="508799"/>
            </a:xfrm>
          </p:grpSpPr>
          <p:sp>
            <p:nvSpPr>
              <p:cNvPr id="121" name="文本框 120">
                <a:extLst>
                  <a:ext uri="{FF2B5EF4-FFF2-40B4-BE49-F238E27FC236}">
                    <a16:creationId xmlns:a16="http://schemas.microsoft.com/office/drawing/2014/main" xmlns="" id="{BE9DB042-C8B8-439D-AF93-3D9FEE591691}"/>
                  </a:ext>
                </a:extLst>
              </p:cNvPr>
              <p:cNvSpPr txBox="1">
                <a:spLocks/>
              </p:cNvSpPr>
              <p:nvPr/>
            </p:nvSpPr>
            <p:spPr>
              <a:xfrm>
                <a:off x="1387634" y="1987461"/>
                <a:ext cx="1992097" cy="246221"/>
              </a:xfrm>
              <a:prstGeom prst="rect">
                <a:avLst/>
              </a:prstGeom>
              <a:noFill/>
            </p:spPr>
            <p:txBody>
              <a:bodyPr wrap="square" lIns="0" tIns="0" rIns="0" bIns="0">
                <a:spAutoFit/>
              </a:bodyPr>
              <a:lstStyle/>
              <a:p>
                <a:pPr algn="r"/>
                <a:r>
                  <a:rPr lang="zh-CN" altLang="en-US" sz="1600" b="1" dirty="0">
                    <a:solidFill>
                      <a:schemeClr val="accent2">
                        <a:lumMod val="60000"/>
                        <a:lumOff val="40000"/>
                      </a:schemeClr>
                    </a:solidFill>
                    <a:cs typeface="+mn-ea"/>
                    <a:sym typeface="+mn-lt"/>
                  </a:rPr>
                  <a:t>单击此处输入文本</a:t>
                </a:r>
              </a:p>
            </p:txBody>
          </p:sp>
          <p:sp>
            <p:nvSpPr>
              <p:cNvPr id="122" name="文本框 121">
                <a:extLst>
                  <a:ext uri="{FF2B5EF4-FFF2-40B4-BE49-F238E27FC236}">
                    <a16:creationId xmlns:a16="http://schemas.microsoft.com/office/drawing/2014/main" xmlns="" id="{BD572663-71CB-449D-AE4B-4EB375DC65C1}"/>
                  </a:ext>
                </a:extLst>
              </p:cNvPr>
              <p:cNvSpPr txBox="1">
                <a:spLocks/>
              </p:cNvSpPr>
              <p:nvPr/>
            </p:nvSpPr>
            <p:spPr>
              <a:xfrm>
                <a:off x="1387634" y="2250039"/>
                <a:ext cx="1992097" cy="246221"/>
              </a:xfrm>
              <a:prstGeom prst="rect">
                <a:avLst/>
              </a:prstGeom>
              <a:noFill/>
            </p:spPr>
            <p:txBody>
              <a:bodyPr wrap="square" lIns="0" tIns="0" rIns="0" bIns="0">
                <a:spAutoFit/>
              </a:bodyPr>
              <a:lstStyle/>
              <a:p>
                <a:pPr algn="r"/>
                <a:r>
                  <a:rPr lang="zh-CN" altLang="en-US" sz="1600" dirty="0">
                    <a:solidFill>
                      <a:schemeClr val="tx1">
                        <a:lumMod val="75000"/>
                        <a:lumOff val="25000"/>
                      </a:schemeClr>
                    </a:solidFill>
                    <a:cs typeface="+mn-ea"/>
                    <a:sym typeface="+mn-lt"/>
                  </a:rPr>
                  <a:t>单击此处添加内容</a:t>
                </a:r>
              </a:p>
            </p:txBody>
          </p:sp>
        </p:grpSp>
      </p:grpSp>
      <p:sp>
        <p:nvSpPr>
          <p:cNvPr id="134" name="文本框 133">
            <a:extLst>
              <a:ext uri="{FF2B5EF4-FFF2-40B4-BE49-F238E27FC236}">
                <a16:creationId xmlns:a16="http://schemas.microsoft.com/office/drawing/2014/main" xmlns="" id="{188B9472-E4B8-41D7-84DB-9E80D6ECBE79}"/>
              </a:ext>
            </a:extLst>
          </p:cNvPr>
          <p:cNvSpPr txBox="1"/>
          <p:nvPr/>
        </p:nvSpPr>
        <p:spPr>
          <a:xfrm>
            <a:off x="1210962" y="283404"/>
            <a:ext cx="4226011" cy="553998"/>
          </a:xfrm>
          <a:prstGeom prst="rect">
            <a:avLst/>
          </a:prstGeom>
          <a:noFill/>
        </p:spPr>
        <p:txBody>
          <a:bodyPr wrap="square" lIns="0" tIns="0" rIns="0" bIns="0" rtlCol="0">
            <a:spAutoFit/>
          </a:bodyPr>
          <a:lstStyle/>
          <a:p>
            <a:r>
              <a:rPr lang="zh-CN" altLang="en-US" sz="3600" dirty="0">
                <a:gradFill>
                  <a:gsLst>
                    <a:gs pos="100000">
                      <a:schemeClr val="accent2"/>
                    </a:gs>
                    <a:gs pos="20000">
                      <a:schemeClr val="accent1"/>
                    </a:gs>
                  </a:gsLst>
                  <a:path path="shape">
                    <a:fillToRect l="50000" t="50000" r="50000" b="50000"/>
                  </a:path>
                </a:gra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逻辑关系页</a:t>
            </a:r>
            <a:r>
              <a:rPr lang="en-US" altLang="zh-CN" sz="3600" dirty="0">
                <a:gradFill>
                  <a:gsLst>
                    <a:gs pos="100000">
                      <a:schemeClr val="accent2"/>
                    </a:gs>
                    <a:gs pos="20000">
                      <a:schemeClr val="accent1"/>
                    </a:gs>
                  </a:gsLst>
                  <a:path path="shape">
                    <a:fillToRect l="50000" t="50000" r="50000" b="50000"/>
                  </a:path>
                </a:gra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a:t>
            </a:r>
            <a:r>
              <a:rPr lang="zh-CN" altLang="en-US" sz="3600" dirty="0">
                <a:gradFill>
                  <a:gsLst>
                    <a:gs pos="100000">
                      <a:schemeClr val="accent2"/>
                    </a:gs>
                    <a:gs pos="20000">
                      <a:schemeClr val="accent1"/>
                    </a:gs>
                  </a:gsLst>
                  <a:path path="shape">
                    <a:fillToRect l="50000" t="50000" r="50000" b="50000"/>
                  </a:path>
                </a:gra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对比</a:t>
            </a:r>
          </a:p>
        </p:txBody>
      </p:sp>
    </p:spTree>
    <p:custDataLst>
      <p:tags r:id="rId1"/>
    </p:custDataLst>
    <p:extLst>
      <p:ext uri="{BB962C8B-B14F-4D97-AF65-F5344CB8AC3E}">
        <p14:creationId xmlns:p14="http://schemas.microsoft.com/office/powerpoint/2010/main" val="1396001945"/>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iconfont-1091-728714">
            <a:extLst>
              <a:ext uri="{FF2B5EF4-FFF2-40B4-BE49-F238E27FC236}">
                <a16:creationId xmlns:a16="http://schemas.microsoft.com/office/drawing/2014/main" xmlns="" id="{9FE41DD6-A03F-417C-A268-9E96E66F0C60}"/>
              </a:ext>
            </a:extLst>
          </p:cNvPr>
          <p:cNvSpPr>
            <a:spLocks noChangeAspect="1"/>
          </p:cNvSpPr>
          <p:nvPr/>
        </p:nvSpPr>
        <p:spPr bwMode="auto">
          <a:xfrm>
            <a:off x="550863" y="295211"/>
            <a:ext cx="553868" cy="480956"/>
          </a:xfrm>
          <a:custGeom>
            <a:avLst/>
            <a:gdLst>
              <a:gd name="T0" fmla="*/ 7965 w 8942"/>
              <a:gd name="T1" fmla="*/ 7204 h 7763"/>
              <a:gd name="T2" fmla="*/ 7406 w 8942"/>
              <a:gd name="T3" fmla="*/ 7763 h 7763"/>
              <a:gd name="T4" fmla="*/ 418 w 8942"/>
              <a:gd name="T5" fmla="*/ 7763 h 7763"/>
              <a:gd name="T6" fmla="*/ 1397 w 8942"/>
              <a:gd name="T7" fmla="*/ 3152 h 7763"/>
              <a:gd name="T8" fmla="*/ 1955 w 8942"/>
              <a:gd name="T9" fmla="*/ 2593 h 7763"/>
              <a:gd name="T10" fmla="*/ 8384 w 8942"/>
              <a:gd name="T11" fmla="*/ 2593 h 7763"/>
              <a:gd name="T12" fmla="*/ 8942 w 8942"/>
              <a:gd name="T13" fmla="*/ 3152 h 7763"/>
              <a:gd name="T14" fmla="*/ 7965 w 8942"/>
              <a:gd name="T15" fmla="*/ 7204 h 7763"/>
              <a:gd name="T16" fmla="*/ 1536 w 8942"/>
              <a:gd name="T17" fmla="*/ 2173 h 7763"/>
              <a:gd name="T18" fmla="*/ 7825 w 8942"/>
              <a:gd name="T19" fmla="*/ 2173 h 7763"/>
              <a:gd name="T20" fmla="*/ 7825 w 8942"/>
              <a:gd name="T21" fmla="*/ 1624 h 7763"/>
              <a:gd name="T22" fmla="*/ 7266 w 8942"/>
              <a:gd name="T23" fmla="*/ 1065 h 7763"/>
              <a:gd name="T24" fmla="*/ 3914 w 8942"/>
              <a:gd name="T25" fmla="*/ 1065 h 7763"/>
              <a:gd name="T26" fmla="*/ 3914 w 8942"/>
              <a:gd name="T27" fmla="*/ 559 h 7763"/>
              <a:gd name="T28" fmla="*/ 3355 w 8942"/>
              <a:gd name="T29" fmla="*/ 0 h 7763"/>
              <a:gd name="T30" fmla="*/ 559 w 8942"/>
              <a:gd name="T31" fmla="*/ 0 h 7763"/>
              <a:gd name="T32" fmla="*/ 0 w 8942"/>
              <a:gd name="T33" fmla="*/ 559 h 7763"/>
              <a:gd name="T34" fmla="*/ 0 w 8942"/>
              <a:gd name="T35" fmla="*/ 7204 h 7763"/>
              <a:gd name="T36" fmla="*/ 977 w 8942"/>
              <a:gd name="T37" fmla="*/ 2733 h 7763"/>
              <a:gd name="T38" fmla="*/ 1536 w 8942"/>
              <a:gd name="T39" fmla="*/ 2173 h 7763"/>
              <a:gd name="T40" fmla="*/ 1536 w 8942"/>
              <a:gd name="T41" fmla="*/ 2173 h 7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942" h="7763">
                <a:moveTo>
                  <a:pt x="7965" y="7204"/>
                </a:moveTo>
                <a:cubicBezTo>
                  <a:pt x="7965" y="7513"/>
                  <a:pt x="7714" y="7763"/>
                  <a:pt x="7406" y="7763"/>
                </a:cubicBezTo>
                <a:lnTo>
                  <a:pt x="418" y="7763"/>
                </a:lnTo>
                <a:lnTo>
                  <a:pt x="1397" y="3152"/>
                </a:lnTo>
                <a:cubicBezTo>
                  <a:pt x="1397" y="2843"/>
                  <a:pt x="1646" y="2593"/>
                  <a:pt x="1955" y="2593"/>
                </a:cubicBezTo>
                <a:lnTo>
                  <a:pt x="8384" y="2593"/>
                </a:lnTo>
                <a:cubicBezTo>
                  <a:pt x="8692" y="2593"/>
                  <a:pt x="8942" y="2843"/>
                  <a:pt x="8942" y="3152"/>
                </a:cubicBezTo>
                <a:lnTo>
                  <a:pt x="7965" y="7204"/>
                </a:lnTo>
                <a:close/>
                <a:moveTo>
                  <a:pt x="1536" y="2173"/>
                </a:moveTo>
                <a:lnTo>
                  <a:pt x="7825" y="2173"/>
                </a:lnTo>
                <a:lnTo>
                  <a:pt x="7825" y="1624"/>
                </a:lnTo>
                <a:cubicBezTo>
                  <a:pt x="7825" y="1315"/>
                  <a:pt x="7574" y="1065"/>
                  <a:pt x="7266" y="1065"/>
                </a:cubicBezTo>
                <a:lnTo>
                  <a:pt x="3914" y="1065"/>
                </a:lnTo>
                <a:lnTo>
                  <a:pt x="3914" y="559"/>
                </a:lnTo>
                <a:cubicBezTo>
                  <a:pt x="3914" y="250"/>
                  <a:pt x="3664" y="0"/>
                  <a:pt x="3355" y="0"/>
                </a:cubicBezTo>
                <a:lnTo>
                  <a:pt x="559" y="0"/>
                </a:lnTo>
                <a:cubicBezTo>
                  <a:pt x="250" y="0"/>
                  <a:pt x="0" y="250"/>
                  <a:pt x="0" y="559"/>
                </a:cubicBezTo>
                <a:lnTo>
                  <a:pt x="0" y="7204"/>
                </a:lnTo>
                <a:lnTo>
                  <a:pt x="977" y="2733"/>
                </a:lnTo>
                <a:cubicBezTo>
                  <a:pt x="977" y="2424"/>
                  <a:pt x="1229" y="2173"/>
                  <a:pt x="1536" y="2173"/>
                </a:cubicBezTo>
                <a:close/>
                <a:moveTo>
                  <a:pt x="1536" y="2173"/>
                </a:moveTo>
                <a:close/>
              </a:path>
            </a:pathLst>
          </a:custGeom>
          <a:solidFill>
            <a:schemeClr val="accent1"/>
          </a:solidFill>
          <a:ln>
            <a:noFill/>
          </a:ln>
        </p:spPr>
        <p:txBody>
          <a:bodyPr/>
          <a:lstStyle/>
          <a:p>
            <a:endParaRPr lang="zh-CN" altLang="en-US">
              <a:cs typeface="+mn-ea"/>
              <a:sym typeface="+mn-lt"/>
            </a:endParaRPr>
          </a:p>
        </p:txBody>
      </p:sp>
      <p:graphicFrame>
        <p:nvGraphicFramePr>
          <p:cNvPr id="2" name="图表 1">
            <a:extLst>
              <a:ext uri="{FF2B5EF4-FFF2-40B4-BE49-F238E27FC236}">
                <a16:creationId xmlns:a16="http://schemas.microsoft.com/office/drawing/2014/main" xmlns="" id="{243550BB-C7F1-4A71-AD74-D612EB09DC0B}"/>
              </a:ext>
            </a:extLst>
          </p:cNvPr>
          <p:cNvGraphicFramePr/>
          <p:nvPr>
            <p:extLst>
              <p:ext uri="{D42A27DB-BD31-4B8C-83A1-F6EECF244321}">
                <p14:modId xmlns:p14="http://schemas.microsoft.com/office/powerpoint/2010/main" val="436893421"/>
              </p:ext>
            </p:extLst>
          </p:nvPr>
        </p:nvGraphicFramePr>
        <p:xfrm>
          <a:off x="786701" y="1794098"/>
          <a:ext cx="5479673" cy="3626934"/>
        </p:xfrm>
        <a:graphic>
          <a:graphicData uri="http://schemas.openxmlformats.org/drawingml/2006/chart">
            <c:chart xmlns:c="http://schemas.openxmlformats.org/drawingml/2006/chart" xmlns:r="http://schemas.openxmlformats.org/officeDocument/2006/relationships" r:id="rId4"/>
          </a:graphicData>
        </a:graphic>
      </p:graphicFrame>
      <p:grpSp>
        <p:nvGrpSpPr>
          <p:cNvPr id="31" name="组合 30">
            <a:extLst>
              <a:ext uri="{FF2B5EF4-FFF2-40B4-BE49-F238E27FC236}">
                <a16:creationId xmlns:a16="http://schemas.microsoft.com/office/drawing/2014/main" xmlns="" id="{51E29B0E-6FE8-4F89-8A43-BDD052C570D1}"/>
              </a:ext>
            </a:extLst>
          </p:cNvPr>
          <p:cNvGrpSpPr/>
          <p:nvPr/>
        </p:nvGrpSpPr>
        <p:grpSpPr>
          <a:xfrm>
            <a:off x="6760246" y="1446542"/>
            <a:ext cx="4547773" cy="1830367"/>
            <a:chOff x="6654475" y="1648566"/>
            <a:chExt cx="4547773" cy="1830367"/>
          </a:xfrm>
        </p:grpSpPr>
        <p:sp>
          <p:nvSpPr>
            <p:cNvPr id="5" name="矩形 4">
              <a:extLst>
                <a:ext uri="{FF2B5EF4-FFF2-40B4-BE49-F238E27FC236}">
                  <a16:creationId xmlns:a16="http://schemas.microsoft.com/office/drawing/2014/main" xmlns="" id="{CF4399E7-6044-4454-A66B-A3CB78EA561A}"/>
                </a:ext>
              </a:extLst>
            </p:cNvPr>
            <p:cNvSpPr/>
            <p:nvPr/>
          </p:nvSpPr>
          <p:spPr>
            <a:xfrm>
              <a:off x="6654475" y="1675039"/>
              <a:ext cx="4547773" cy="1803894"/>
            </a:xfrm>
            <a:prstGeom prst="rect">
              <a:avLst/>
            </a:prstGeom>
            <a:solidFill>
              <a:schemeClr val="bg1"/>
            </a:solidFill>
            <a:ln>
              <a:noFill/>
            </a:ln>
            <a:effectLst>
              <a:outerShdw blurRad="190500" dist="38100" dir="5400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lumMod val="50000"/>
                  </a:prstClr>
                </a:solidFill>
                <a:effectLst/>
                <a:uLnTx/>
                <a:uFillTx/>
                <a:cs typeface="+mn-ea"/>
                <a:sym typeface="+mn-lt"/>
              </a:endParaRPr>
            </a:p>
          </p:txBody>
        </p:sp>
        <p:sp>
          <p:nvSpPr>
            <p:cNvPr id="6" name="任意多边形: 形状 5">
              <a:extLst>
                <a:ext uri="{FF2B5EF4-FFF2-40B4-BE49-F238E27FC236}">
                  <a16:creationId xmlns:a16="http://schemas.microsoft.com/office/drawing/2014/main" xmlns="" id="{8417D63C-8413-42B9-8897-B5D571A9312A}"/>
                </a:ext>
              </a:extLst>
            </p:cNvPr>
            <p:cNvSpPr/>
            <p:nvPr/>
          </p:nvSpPr>
          <p:spPr>
            <a:xfrm>
              <a:off x="6654475" y="1648566"/>
              <a:ext cx="4547772" cy="45719"/>
            </a:xfrm>
            <a:custGeom>
              <a:avLst/>
              <a:gdLst>
                <a:gd name="connsiteX0" fmla="*/ 42741 w 4540896"/>
                <a:gd name="connsiteY0" fmla="*/ 0 h 87538"/>
                <a:gd name="connsiteX1" fmla="*/ 4498155 w 4540896"/>
                <a:gd name="connsiteY1" fmla="*/ 0 h 87538"/>
                <a:gd name="connsiteX2" fmla="*/ 4540896 w 4540896"/>
                <a:gd name="connsiteY2" fmla="*/ 42741 h 87538"/>
                <a:gd name="connsiteX3" fmla="*/ 4540896 w 4540896"/>
                <a:gd name="connsiteY3" fmla="*/ 87538 h 87538"/>
                <a:gd name="connsiteX4" fmla="*/ 0 w 4540896"/>
                <a:gd name="connsiteY4" fmla="*/ 87538 h 87538"/>
                <a:gd name="connsiteX5" fmla="*/ 0 w 4540896"/>
                <a:gd name="connsiteY5" fmla="*/ 42741 h 87538"/>
                <a:gd name="connsiteX6" fmla="*/ 42741 w 4540896"/>
                <a:gd name="connsiteY6" fmla="*/ 0 h 8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40896" h="87538">
                  <a:moveTo>
                    <a:pt x="42741" y="0"/>
                  </a:moveTo>
                  <a:lnTo>
                    <a:pt x="4498155" y="0"/>
                  </a:lnTo>
                  <a:cubicBezTo>
                    <a:pt x="4521760" y="0"/>
                    <a:pt x="4540896" y="19136"/>
                    <a:pt x="4540896" y="42741"/>
                  </a:cubicBezTo>
                  <a:lnTo>
                    <a:pt x="4540896" y="87538"/>
                  </a:lnTo>
                  <a:lnTo>
                    <a:pt x="0" y="87538"/>
                  </a:lnTo>
                  <a:lnTo>
                    <a:pt x="0" y="42741"/>
                  </a:lnTo>
                  <a:cubicBezTo>
                    <a:pt x="0" y="19136"/>
                    <a:pt x="19136" y="0"/>
                    <a:pt x="42741" y="0"/>
                  </a:cubicBezTo>
                  <a:close/>
                </a:path>
              </a:pathLst>
            </a:custGeom>
            <a:gradFill flip="none" rotWithShape="1">
              <a:gsLst>
                <a:gs pos="0">
                  <a:schemeClr val="accent1"/>
                </a:gs>
                <a:gs pos="100000">
                  <a:schemeClr val="accent2"/>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lumMod val="50000"/>
                  </a:prstClr>
                </a:solidFill>
                <a:effectLst/>
                <a:uLnTx/>
                <a:uFillTx/>
                <a:cs typeface="+mn-ea"/>
                <a:sym typeface="+mn-lt"/>
              </a:endParaRPr>
            </a:p>
          </p:txBody>
        </p:sp>
        <p:sp>
          <p:nvSpPr>
            <p:cNvPr id="24" name="ísḻíďè">
              <a:extLst>
                <a:ext uri="{FF2B5EF4-FFF2-40B4-BE49-F238E27FC236}">
                  <a16:creationId xmlns:a16="http://schemas.microsoft.com/office/drawing/2014/main" xmlns="" id="{5DB83A1E-259B-47E2-8B78-53A36803D9F5}"/>
                </a:ext>
              </a:extLst>
            </p:cNvPr>
            <p:cNvSpPr txBox="1"/>
            <p:nvPr/>
          </p:nvSpPr>
          <p:spPr>
            <a:xfrm>
              <a:off x="6765762" y="2249977"/>
              <a:ext cx="4325198" cy="977447"/>
            </a:xfrm>
            <a:prstGeom prst="rect">
              <a:avLst/>
            </a:prstGeom>
            <a:noFill/>
          </p:spPr>
          <p:txBody>
            <a:bodyPr wrap="square" lIns="0" tIns="0" rIns="0" bIns="0" rtlCol="0">
              <a:spAutoFit/>
            </a:bodyPr>
            <a:lstStyle/>
            <a:p>
              <a:pPr>
                <a:lnSpc>
                  <a:spcPct val="120000"/>
                </a:lnSpc>
              </a:pPr>
              <a:r>
                <a:rPr lang="zh-CN" altLang="en-US" dirty="0">
                  <a:solidFill>
                    <a:schemeClr val="tx1">
                      <a:lumMod val="65000"/>
                      <a:lumOff val="35000"/>
                    </a:schemeClr>
                  </a:solidFill>
                  <a:cs typeface="+mn-ea"/>
                  <a:sym typeface="+mn-lt"/>
                </a:rPr>
                <a:t>单击此处添加内容单击此处添加内容单击此处添加内容单击此处添加内容单击此处添加内容单击此处添加内容单击此处添加内容</a:t>
              </a:r>
            </a:p>
          </p:txBody>
        </p:sp>
        <p:sp>
          <p:nvSpPr>
            <p:cNvPr id="26" name="矩形 25">
              <a:extLst>
                <a:ext uri="{FF2B5EF4-FFF2-40B4-BE49-F238E27FC236}">
                  <a16:creationId xmlns:a16="http://schemas.microsoft.com/office/drawing/2014/main" xmlns="" id="{4C639B55-5D7F-49C0-8A2F-E0CFB23905F7}"/>
                </a:ext>
              </a:extLst>
            </p:cNvPr>
            <p:cNvSpPr/>
            <p:nvPr/>
          </p:nvSpPr>
          <p:spPr>
            <a:xfrm>
              <a:off x="6765762" y="1782203"/>
              <a:ext cx="2423740" cy="419089"/>
            </a:xfrm>
            <a:prstGeom prst="rect">
              <a:avLst/>
            </a:prstGeom>
          </p:spPr>
          <p:txBody>
            <a:bodyPr wrap="none" lIns="0" tIns="0" rIns="0" bIns="0">
              <a:spAutoFit/>
            </a:bodyPr>
            <a:lstStyle/>
            <a:p>
              <a:pPr>
                <a:lnSpc>
                  <a:spcPct val="120000"/>
                </a:lnSpc>
              </a:pPr>
              <a:r>
                <a:rPr lang="zh-CN" altLang="en-US" sz="2400" dirty="0">
                  <a:gradFill>
                    <a:gsLst>
                      <a:gs pos="100000">
                        <a:schemeClr val="accent2"/>
                      </a:gs>
                      <a:gs pos="20000">
                        <a:schemeClr val="accent1"/>
                      </a:gs>
                    </a:gsLst>
                    <a:lin ang="8100000" scaled="0"/>
                  </a:gra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lt"/>
                </a:rPr>
                <a:t>单击此处输入标题</a:t>
              </a:r>
              <a:endParaRPr lang="en-US" altLang="zh-CN" sz="2400" dirty="0">
                <a:gradFill>
                  <a:gsLst>
                    <a:gs pos="100000">
                      <a:schemeClr val="accent2"/>
                    </a:gs>
                    <a:gs pos="20000">
                      <a:schemeClr val="accent1"/>
                    </a:gs>
                  </a:gsLst>
                  <a:lin ang="8100000" scaled="0"/>
                </a:gra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lt"/>
              </a:endParaRPr>
            </a:p>
          </p:txBody>
        </p:sp>
      </p:grpSp>
      <p:grpSp>
        <p:nvGrpSpPr>
          <p:cNvPr id="32" name="组合 31">
            <a:extLst>
              <a:ext uri="{FF2B5EF4-FFF2-40B4-BE49-F238E27FC236}">
                <a16:creationId xmlns:a16="http://schemas.microsoft.com/office/drawing/2014/main" xmlns="" id="{0CDADB65-7DCC-4783-B620-B4D06E3510EC}"/>
              </a:ext>
            </a:extLst>
          </p:cNvPr>
          <p:cNvGrpSpPr/>
          <p:nvPr/>
        </p:nvGrpSpPr>
        <p:grpSpPr>
          <a:xfrm>
            <a:off x="6760246" y="3581092"/>
            <a:ext cx="4547773" cy="1830367"/>
            <a:chOff x="6654475" y="1648566"/>
            <a:chExt cx="4547773" cy="1830367"/>
          </a:xfrm>
        </p:grpSpPr>
        <p:sp>
          <p:nvSpPr>
            <p:cNvPr id="33" name="矩形 32">
              <a:extLst>
                <a:ext uri="{FF2B5EF4-FFF2-40B4-BE49-F238E27FC236}">
                  <a16:creationId xmlns:a16="http://schemas.microsoft.com/office/drawing/2014/main" xmlns="" id="{27EB6DB3-23C2-4566-ABF8-B70946C5E4E7}"/>
                </a:ext>
              </a:extLst>
            </p:cNvPr>
            <p:cNvSpPr/>
            <p:nvPr/>
          </p:nvSpPr>
          <p:spPr>
            <a:xfrm>
              <a:off x="6654475" y="1675039"/>
              <a:ext cx="4547773" cy="1803894"/>
            </a:xfrm>
            <a:prstGeom prst="rect">
              <a:avLst/>
            </a:prstGeom>
            <a:solidFill>
              <a:schemeClr val="bg1"/>
            </a:solidFill>
            <a:ln>
              <a:noFill/>
            </a:ln>
            <a:effectLst>
              <a:outerShdw blurRad="190500" dist="38100" dir="5400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lumMod val="50000"/>
                  </a:prstClr>
                </a:solidFill>
                <a:effectLst/>
                <a:uLnTx/>
                <a:uFillTx/>
                <a:cs typeface="+mn-ea"/>
                <a:sym typeface="+mn-lt"/>
              </a:endParaRPr>
            </a:p>
          </p:txBody>
        </p:sp>
        <p:sp>
          <p:nvSpPr>
            <p:cNvPr id="34" name="任意多边形: 形状 33">
              <a:extLst>
                <a:ext uri="{FF2B5EF4-FFF2-40B4-BE49-F238E27FC236}">
                  <a16:creationId xmlns:a16="http://schemas.microsoft.com/office/drawing/2014/main" xmlns="" id="{747A7620-D5C9-4144-B5C7-4604A2903DCA}"/>
                </a:ext>
              </a:extLst>
            </p:cNvPr>
            <p:cNvSpPr/>
            <p:nvPr/>
          </p:nvSpPr>
          <p:spPr>
            <a:xfrm>
              <a:off x="6654475" y="1648566"/>
              <a:ext cx="4547772" cy="45719"/>
            </a:xfrm>
            <a:custGeom>
              <a:avLst/>
              <a:gdLst>
                <a:gd name="connsiteX0" fmla="*/ 42741 w 4540896"/>
                <a:gd name="connsiteY0" fmla="*/ 0 h 87538"/>
                <a:gd name="connsiteX1" fmla="*/ 4498155 w 4540896"/>
                <a:gd name="connsiteY1" fmla="*/ 0 h 87538"/>
                <a:gd name="connsiteX2" fmla="*/ 4540896 w 4540896"/>
                <a:gd name="connsiteY2" fmla="*/ 42741 h 87538"/>
                <a:gd name="connsiteX3" fmla="*/ 4540896 w 4540896"/>
                <a:gd name="connsiteY3" fmla="*/ 87538 h 87538"/>
                <a:gd name="connsiteX4" fmla="*/ 0 w 4540896"/>
                <a:gd name="connsiteY4" fmla="*/ 87538 h 87538"/>
                <a:gd name="connsiteX5" fmla="*/ 0 w 4540896"/>
                <a:gd name="connsiteY5" fmla="*/ 42741 h 87538"/>
                <a:gd name="connsiteX6" fmla="*/ 42741 w 4540896"/>
                <a:gd name="connsiteY6" fmla="*/ 0 h 8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40896" h="87538">
                  <a:moveTo>
                    <a:pt x="42741" y="0"/>
                  </a:moveTo>
                  <a:lnTo>
                    <a:pt x="4498155" y="0"/>
                  </a:lnTo>
                  <a:cubicBezTo>
                    <a:pt x="4521760" y="0"/>
                    <a:pt x="4540896" y="19136"/>
                    <a:pt x="4540896" y="42741"/>
                  </a:cubicBezTo>
                  <a:lnTo>
                    <a:pt x="4540896" y="87538"/>
                  </a:lnTo>
                  <a:lnTo>
                    <a:pt x="0" y="87538"/>
                  </a:lnTo>
                  <a:lnTo>
                    <a:pt x="0" y="42741"/>
                  </a:lnTo>
                  <a:cubicBezTo>
                    <a:pt x="0" y="19136"/>
                    <a:pt x="19136" y="0"/>
                    <a:pt x="42741" y="0"/>
                  </a:cubicBezTo>
                  <a:close/>
                </a:path>
              </a:pathLst>
            </a:custGeom>
            <a:gradFill flip="none" rotWithShape="1">
              <a:gsLst>
                <a:gs pos="0">
                  <a:schemeClr val="accent1"/>
                </a:gs>
                <a:gs pos="100000">
                  <a:schemeClr val="accent2"/>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lumMod val="50000"/>
                  </a:prstClr>
                </a:solidFill>
                <a:effectLst/>
                <a:uLnTx/>
                <a:uFillTx/>
                <a:cs typeface="+mn-ea"/>
                <a:sym typeface="+mn-lt"/>
              </a:endParaRPr>
            </a:p>
          </p:txBody>
        </p:sp>
        <p:sp>
          <p:nvSpPr>
            <p:cNvPr id="35" name="ísḻíďè">
              <a:extLst>
                <a:ext uri="{FF2B5EF4-FFF2-40B4-BE49-F238E27FC236}">
                  <a16:creationId xmlns:a16="http://schemas.microsoft.com/office/drawing/2014/main" xmlns="" id="{307CB3C9-7E26-4094-9475-E6FCC4597EED}"/>
                </a:ext>
              </a:extLst>
            </p:cNvPr>
            <p:cNvSpPr txBox="1"/>
            <p:nvPr/>
          </p:nvSpPr>
          <p:spPr>
            <a:xfrm>
              <a:off x="6765762" y="2249977"/>
              <a:ext cx="4325198" cy="977447"/>
            </a:xfrm>
            <a:prstGeom prst="rect">
              <a:avLst/>
            </a:prstGeom>
            <a:noFill/>
          </p:spPr>
          <p:txBody>
            <a:bodyPr wrap="square" lIns="0" tIns="0" rIns="0" bIns="0" rtlCol="0">
              <a:spAutoFit/>
            </a:bodyPr>
            <a:lstStyle/>
            <a:p>
              <a:pPr>
                <a:lnSpc>
                  <a:spcPct val="120000"/>
                </a:lnSpc>
              </a:pPr>
              <a:r>
                <a:rPr lang="zh-CN" altLang="en-US" dirty="0">
                  <a:solidFill>
                    <a:schemeClr val="tx1">
                      <a:lumMod val="65000"/>
                      <a:lumOff val="35000"/>
                    </a:schemeClr>
                  </a:solidFill>
                  <a:cs typeface="+mn-ea"/>
                  <a:sym typeface="+mn-lt"/>
                </a:rPr>
                <a:t>单击此处添加内容单击此处添加内容单击此处添加内容单击此处添加内容单击此处添加内容单击此处添加内容单击此处添加内容</a:t>
              </a:r>
            </a:p>
          </p:txBody>
        </p:sp>
        <p:sp>
          <p:nvSpPr>
            <p:cNvPr id="36" name="矩形 35">
              <a:extLst>
                <a:ext uri="{FF2B5EF4-FFF2-40B4-BE49-F238E27FC236}">
                  <a16:creationId xmlns:a16="http://schemas.microsoft.com/office/drawing/2014/main" xmlns="" id="{2D1761C0-5FC5-4741-A8ED-57DE54F3DB74}"/>
                </a:ext>
              </a:extLst>
            </p:cNvPr>
            <p:cNvSpPr/>
            <p:nvPr/>
          </p:nvSpPr>
          <p:spPr>
            <a:xfrm>
              <a:off x="6765762" y="1782203"/>
              <a:ext cx="2423740" cy="419089"/>
            </a:xfrm>
            <a:prstGeom prst="rect">
              <a:avLst/>
            </a:prstGeom>
          </p:spPr>
          <p:txBody>
            <a:bodyPr wrap="none" lIns="0" tIns="0" rIns="0" bIns="0">
              <a:spAutoFit/>
            </a:bodyPr>
            <a:lstStyle/>
            <a:p>
              <a:pPr>
                <a:lnSpc>
                  <a:spcPct val="120000"/>
                </a:lnSpc>
              </a:pPr>
              <a:r>
                <a:rPr lang="zh-CN" altLang="en-US" sz="2400" dirty="0">
                  <a:gradFill>
                    <a:gsLst>
                      <a:gs pos="100000">
                        <a:schemeClr val="accent2"/>
                      </a:gs>
                      <a:gs pos="20000">
                        <a:schemeClr val="accent1"/>
                      </a:gs>
                    </a:gsLst>
                    <a:lin ang="8100000" scaled="0"/>
                  </a:gra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lt"/>
                </a:rPr>
                <a:t>单击此处输入标题</a:t>
              </a:r>
              <a:endParaRPr lang="en-US" altLang="zh-CN" sz="2400" dirty="0">
                <a:gradFill>
                  <a:gsLst>
                    <a:gs pos="100000">
                      <a:schemeClr val="accent2"/>
                    </a:gs>
                    <a:gs pos="20000">
                      <a:schemeClr val="accent1"/>
                    </a:gs>
                  </a:gsLst>
                  <a:lin ang="8100000" scaled="0"/>
                </a:gra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mn-lt"/>
              </a:endParaRPr>
            </a:p>
          </p:txBody>
        </p:sp>
      </p:grpSp>
      <p:sp>
        <p:nvSpPr>
          <p:cNvPr id="3" name="文本框 2">
            <a:extLst>
              <a:ext uri="{FF2B5EF4-FFF2-40B4-BE49-F238E27FC236}">
                <a16:creationId xmlns:a16="http://schemas.microsoft.com/office/drawing/2014/main" xmlns="" id="{A517B9F5-4CA4-40DE-9D72-C3C35C4CBD7C}"/>
              </a:ext>
            </a:extLst>
          </p:cNvPr>
          <p:cNvSpPr txBox="1"/>
          <p:nvPr/>
        </p:nvSpPr>
        <p:spPr>
          <a:xfrm>
            <a:off x="1210962" y="283404"/>
            <a:ext cx="4226011" cy="553998"/>
          </a:xfrm>
          <a:prstGeom prst="rect">
            <a:avLst/>
          </a:prstGeom>
          <a:noFill/>
        </p:spPr>
        <p:txBody>
          <a:bodyPr wrap="square" lIns="0" tIns="0" rIns="0" bIns="0" rtlCol="0">
            <a:spAutoFit/>
          </a:bodyPr>
          <a:lstStyle/>
          <a:p>
            <a:r>
              <a:rPr lang="zh-CN" altLang="en-US" sz="3600" dirty="0">
                <a:gradFill>
                  <a:gsLst>
                    <a:gs pos="100000">
                      <a:schemeClr val="accent2"/>
                    </a:gs>
                    <a:gs pos="20000">
                      <a:schemeClr val="accent1"/>
                    </a:gs>
                  </a:gsLst>
                  <a:path path="shape">
                    <a:fillToRect l="50000" t="50000" r="50000" b="50000"/>
                  </a:path>
                </a:gra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数据展示页</a:t>
            </a:r>
            <a:r>
              <a:rPr lang="en-US" altLang="zh-CN" sz="3600" dirty="0">
                <a:gradFill>
                  <a:gsLst>
                    <a:gs pos="100000">
                      <a:schemeClr val="accent2"/>
                    </a:gs>
                    <a:gs pos="20000">
                      <a:schemeClr val="accent1"/>
                    </a:gs>
                  </a:gsLst>
                  <a:path path="shape">
                    <a:fillToRect l="50000" t="50000" r="50000" b="50000"/>
                  </a:path>
                </a:gra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a:t>
            </a:r>
            <a:r>
              <a:rPr lang="zh-CN" altLang="en-US" sz="3600" dirty="0">
                <a:gradFill>
                  <a:gsLst>
                    <a:gs pos="100000">
                      <a:schemeClr val="accent2"/>
                    </a:gs>
                    <a:gs pos="20000">
                      <a:schemeClr val="accent1"/>
                    </a:gs>
                  </a:gsLst>
                  <a:path path="shape">
                    <a:fillToRect l="50000" t="50000" r="50000" b="50000"/>
                  </a:path>
                </a:gra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柱形图</a:t>
            </a:r>
          </a:p>
        </p:txBody>
      </p:sp>
    </p:spTree>
    <p:custDataLst>
      <p:tags r:id="rId1"/>
    </p:custDataLst>
    <p:extLst>
      <p:ext uri="{BB962C8B-B14F-4D97-AF65-F5344CB8AC3E}">
        <p14:creationId xmlns:p14="http://schemas.microsoft.com/office/powerpoint/2010/main" val="138156016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iconfont-1091-728714">
            <a:extLst>
              <a:ext uri="{FF2B5EF4-FFF2-40B4-BE49-F238E27FC236}">
                <a16:creationId xmlns:a16="http://schemas.microsoft.com/office/drawing/2014/main" xmlns="" id="{9FE41DD6-A03F-417C-A268-9E96E66F0C60}"/>
              </a:ext>
            </a:extLst>
          </p:cNvPr>
          <p:cNvSpPr>
            <a:spLocks noChangeAspect="1"/>
          </p:cNvSpPr>
          <p:nvPr/>
        </p:nvSpPr>
        <p:spPr bwMode="auto">
          <a:xfrm>
            <a:off x="550863" y="295211"/>
            <a:ext cx="553868" cy="480956"/>
          </a:xfrm>
          <a:custGeom>
            <a:avLst/>
            <a:gdLst>
              <a:gd name="T0" fmla="*/ 7965 w 8942"/>
              <a:gd name="T1" fmla="*/ 7204 h 7763"/>
              <a:gd name="T2" fmla="*/ 7406 w 8942"/>
              <a:gd name="T3" fmla="*/ 7763 h 7763"/>
              <a:gd name="T4" fmla="*/ 418 w 8942"/>
              <a:gd name="T5" fmla="*/ 7763 h 7763"/>
              <a:gd name="T6" fmla="*/ 1397 w 8942"/>
              <a:gd name="T7" fmla="*/ 3152 h 7763"/>
              <a:gd name="T8" fmla="*/ 1955 w 8942"/>
              <a:gd name="T9" fmla="*/ 2593 h 7763"/>
              <a:gd name="T10" fmla="*/ 8384 w 8942"/>
              <a:gd name="T11" fmla="*/ 2593 h 7763"/>
              <a:gd name="T12" fmla="*/ 8942 w 8942"/>
              <a:gd name="T13" fmla="*/ 3152 h 7763"/>
              <a:gd name="T14" fmla="*/ 7965 w 8942"/>
              <a:gd name="T15" fmla="*/ 7204 h 7763"/>
              <a:gd name="T16" fmla="*/ 1536 w 8942"/>
              <a:gd name="T17" fmla="*/ 2173 h 7763"/>
              <a:gd name="T18" fmla="*/ 7825 w 8942"/>
              <a:gd name="T19" fmla="*/ 2173 h 7763"/>
              <a:gd name="T20" fmla="*/ 7825 w 8942"/>
              <a:gd name="T21" fmla="*/ 1624 h 7763"/>
              <a:gd name="T22" fmla="*/ 7266 w 8942"/>
              <a:gd name="T23" fmla="*/ 1065 h 7763"/>
              <a:gd name="T24" fmla="*/ 3914 w 8942"/>
              <a:gd name="T25" fmla="*/ 1065 h 7763"/>
              <a:gd name="T26" fmla="*/ 3914 w 8942"/>
              <a:gd name="T27" fmla="*/ 559 h 7763"/>
              <a:gd name="T28" fmla="*/ 3355 w 8942"/>
              <a:gd name="T29" fmla="*/ 0 h 7763"/>
              <a:gd name="T30" fmla="*/ 559 w 8942"/>
              <a:gd name="T31" fmla="*/ 0 h 7763"/>
              <a:gd name="T32" fmla="*/ 0 w 8942"/>
              <a:gd name="T33" fmla="*/ 559 h 7763"/>
              <a:gd name="T34" fmla="*/ 0 w 8942"/>
              <a:gd name="T35" fmla="*/ 7204 h 7763"/>
              <a:gd name="T36" fmla="*/ 977 w 8942"/>
              <a:gd name="T37" fmla="*/ 2733 h 7763"/>
              <a:gd name="T38" fmla="*/ 1536 w 8942"/>
              <a:gd name="T39" fmla="*/ 2173 h 7763"/>
              <a:gd name="T40" fmla="*/ 1536 w 8942"/>
              <a:gd name="T41" fmla="*/ 2173 h 7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942" h="7763">
                <a:moveTo>
                  <a:pt x="7965" y="7204"/>
                </a:moveTo>
                <a:cubicBezTo>
                  <a:pt x="7965" y="7513"/>
                  <a:pt x="7714" y="7763"/>
                  <a:pt x="7406" y="7763"/>
                </a:cubicBezTo>
                <a:lnTo>
                  <a:pt x="418" y="7763"/>
                </a:lnTo>
                <a:lnTo>
                  <a:pt x="1397" y="3152"/>
                </a:lnTo>
                <a:cubicBezTo>
                  <a:pt x="1397" y="2843"/>
                  <a:pt x="1646" y="2593"/>
                  <a:pt x="1955" y="2593"/>
                </a:cubicBezTo>
                <a:lnTo>
                  <a:pt x="8384" y="2593"/>
                </a:lnTo>
                <a:cubicBezTo>
                  <a:pt x="8692" y="2593"/>
                  <a:pt x="8942" y="2843"/>
                  <a:pt x="8942" y="3152"/>
                </a:cubicBezTo>
                <a:lnTo>
                  <a:pt x="7965" y="7204"/>
                </a:lnTo>
                <a:close/>
                <a:moveTo>
                  <a:pt x="1536" y="2173"/>
                </a:moveTo>
                <a:lnTo>
                  <a:pt x="7825" y="2173"/>
                </a:lnTo>
                <a:lnTo>
                  <a:pt x="7825" y="1624"/>
                </a:lnTo>
                <a:cubicBezTo>
                  <a:pt x="7825" y="1315"/>
                  <a:pt x="7574" y="1065"/>
                  <a:pt x="7266" y="1065"/>
                </a:cubicBezTo>
                <a:lnTo>
                  <a:pt x="3914" y="1065"/>
                </a:lnTo>
                <a:lnTo>
                  <a:pt x="3914" y="559"/>
                </a:lnTo>
                <a:cubicBezTo>
                  <a:pt x="3914" y="250"/>
                  <a:pt x="3664" y="0"/>
                  <a:pt x="3355" y="0"/>
                </a:cubicBezTo>
                <a:lnTo>
                  <a:pt x="559" y="0"/>
                </a:lnTo>
                <a:cubicBezTo>
                  <a:pt x="250" y="0"/>
                  <a:pt x="0" y="250"/>
                  <a:pt x="0" y="559"/>
                </a:cubicBezTo>
                <a:lnTo>
                  <a:pt x="0" y="7204"/>
                </a:lnTo>
                <a:lnTo>
                  <a:pt x="977" y="2733"/>
                </a:lnTo>
                <a:cubicBezTo>
                  <a:pt x="977" y="2424"/>
                  <a:pt x="1229" y="2173"/>
                  <a:pt x="1536" y="2173"/>
                </a:cubicBezTo>
                <a:close/>
                <a:moveTo>
                  <a:pt x="1536" y="2173"/>
                </a:moveTo>
                <a:close/>
              </a:path>
            </a:pathLst>
          </a:custGeom>
          <a:solidFill>
            <a:schemeClr val="accent1"/>
          </a:solidFill>
          <a:ln>
            <a:noFill/>
          </a:ln>
        </p:spPr>
        <p:txBody>
          <a:bodyPr/>
          <a:lstStyle/>
          <a:p>
            <a:endParaRPr lang="zh-CN" altLang="en-US">
              <a:cs typeface="+mn-ea"/>
              <a:sym typeface="+mn-lt"/>
            </a:endParaRPr>
          </a:p>
        </p:txBody>
      </p:sp>
      <p:graphicFrame>
        <p:nvGraphicFramePr>
          <p:cNvPr id="5" name="图表 4">
            <a:extLst>
              <a:ext uri="{FF2B5EF4-FFF2-40B4-BE49-F238E27FC236}">
                <a16:creationId xmlns:a16="http://schemas.microsoft.com/office/drawing/2014/main" xmlns="" id="{E6197AB9-EC6E-4761-B202-9867DB7F9B0F}"/>
              </a:ext>
            </a:extLst>
          </p:cNvPr>
          <p:cNvGraphicFramePr/>
          <p:nvPr>
            <p:extLst>
              <p:ext uri="{D42A27DB-BD31-4B8C-83A1-F6EECF244321}">
                <p14:modId xmlns:p14="http://schemas.microsoft.com/office/powerpoint/2010/main" val="734152788"/>
              </p:ext>
            </p:extLst>
          </p:nvPr>
        </p:nvGraphicFramePr>
        <p:xfrm>
          <a:off x="5971543" y="1435201"/>
          <a:ext cx="5479673" cy="3987599"/>
        </p:xfrm>
        <a:graphic>
          <a:graphicData uri="http://schemas.openxmlformats.org/drawingml/2006/chart">
            <c:chart xmlns:c="http://schemas.openxmlformats.org/drawingml/2006/chart" xmlns:r="http://schemas.openxmlformats.org/officeDocument/2006/relationships" r:id="rId3"/>
          </a:graphicData>
        </a:graphic>
      </p:graphicFrame>
      <p:grpSp>
        <p:nvGrpSpPr>
          <p:cNvPr id="70" name="组合 69">
            <a:extLst>
              <a:ext uri="{FF2B5EF4-FFF2-40B4-BE49-F238E27FC236}">
                <a16:creationId xmlns:a16="http://schemas.microsoft.com/office/drawing/2014/main" xmlns="" id="{B342A89D-B741-4F4D-857B-99478FD95946}"/>
              </a:ext>
            </a:extLst>
          </p:cNvPr>
          <p:cNvGrpSpPr/>
          <p:nvPr/>
        </p:nvGrpSpPr>
        <p:grpSpPr>
          <a:xfrm>
            <a:off x="884441" y="1457883"/>
            <a:ext cx="4547773" cy="1830367"/>
            <a:chOff x="6654475" y="1648566"/>
            <a:chExt cx="4547773" cy="1830367"/>
          </a:xfrm>
        </p:grpSpPr>
        <p:sp>
          <p:nvSpPr>
            <p:cNvPr id="71" name="矩形 70">
              <a:extLst>
                <a:ext uri="{FF2B5EF4-FFF2-40B4-BE49-F238E27FC236}">
                  <a16:creationId xmlns:a16="http://schemas.microsoft.com/office/drawing/2014/main" xmlns="" id="{06703A90-AB95-4C58-88B3-635E0D07F002}"/>
                </a:ext>
              </a:extLst>
            </p:cNvPr>
            <p:cNvSpPr/>
            <p:nvPr/>
          </p:nvSpPr>
          <p:spPr>
            <a:xfrm>
              <a:off x="6654475" y="1675039"/>
              <a:ext cx="4547773" cy="1803894"/>
            </a:xfrm>
            <a:prstGeom prst="rect">
              <a:avLst/>
            </a:prstGeom>
            <a:solidFill>
              <a:schemeClr val="bg1"/>
            </a:solidFill>
            <a:ln>
              <a:noFill/>
            </a:ln>
            <a:effectLst>
              <a:outerShdw blurRad="190500" dist="38100" dir="5400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lumMod val="50000"/>
                  </a:prstClr>
                </a:solidFill>
                <a:effectLst/>
                <a:uLnTx/>
                <a:uFillTx/>
                <a:cs typeface="+mn-ea"/>
                <a:sym typeface="+mn-lt"/>
              </a:endParaRPr>
            </a:p>
          </p:txBody>
        </p:sp>
        <p:sp>
          <p:nvSpPr>
            <p:cNvPr id="72" name="任意多边形: 形状 71">
              <a:extLst>
                <a:ext uri="{FF2B5EF4-FFF2-40B4-BE49-F238E27FC236}">
                  <a16:creationId xmlns:a16="http://schemas.microsoft.com/office/drawing/2014/main" xmlns="" id="{12A70D44-E17E-4992-9030-1FE6B11ED94A}"/>
                </a:ext>
              </a:extLst>
            </p:cNvPr>
            <p:cNvSpPr/>
            <p:nvPr/>
          </p:nvSpPr>
          <p:spPr>
            <a:xfrm>
              <a:off x="6654475" y="1648566"/>
              <a:ext cx="4547772" cy="45719"/>
            </a:xfrm>
            <a:custGeom>
              <a:avLst/>
              <a:gdLst>
                <a:gd name="connsiteX0" fmla="*/ 42741 w 4540896"/>
                <a:gd name="connsiteY0" fmla="*/ 0 h 87538"/>
                <a:gd name="connsiteX1" fmla="*/ 4498155 w 4540896"/>
                <a:gd name="connsiteY1" fmla="*/ 0 h 87538"/>
                <a:gd name="connsiteX2" fmla="*/ 4540896 w 4540896"/>
                <a:gd name="connsiteY2" fmla="*/ 42741 h 87538"/>
                <a:gd name="connsiteX3" fmla="*/ 4540896 w 4540896"/>
                <a:gd name="connsiteY3" fmla="*/ 87538 h 87538"/>
                <a:gd name="connsiteX4" fmla="*/ 0 w 4540896"/>
                <a:gd name="connsiteY4" fmla="*/ 87538 h 87538"/>
                <a:gd name="connsiteX5" fmla="*/ 0 w 4540896"/>
                <a:gd name="connsiteY5" fmla="*/ 42741 h 87538"/>
                <a:gd name="connsiteX6" fmla="*/ 42741 w 4540896"/>
                <a:gd name="connsiteY6" fmla="*/ 0 h 8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40896" h="87538">
                  <a:moveTo>
                    <a:pt x="42741" y="0"/>
                  </a:moveTo>
                  <a:lnTo>
                    <a:pt x="4498155" y="0"/>
                  </a:lnTo>
                  <a:cubicBezTo>
                    <a:pt x="4521760" y="0"/>
                    <a:pt x="4540896" y="19136"/>
                    <a:pt x="4540896" y="42741"/>
                  </a:cubicBezTo>
                  <a:lnTo>
                    <a:pt x="4540896" y="87538"/>
                  </a:lnTo>
                  <a:lnTo>
                    <a:pt x="0" y="87538"/>
                  </a:lnTo>
                  <a:lnTo>
                    <a:pt x="0" y="42741"/>
                  </a:lnTo>
                  <a:cubicBezTo>
                    <a:pt x="0" y="19136"/>
                    <a:pt x="19136" y="0"/>
                    <a:pt x="42741" y="0"/>
                  </a:cubicBezTo>
                  <a:close/>
                </a:path>
              </a:pathLst>
            </a:custGeom>
            <a:gradFill flip="none" rotWithShape="1">
              <a:gsLst>
                <a:gs pos="0">
                  <a:schemeClr val="accent1"/>
                </a:gs>
                <a:gs pos="100000">
                  <a:schemeClr val="accent2"/>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lumMod val="50000"/>
                  </a:prstClr>
                </a:solidFill>
                <a:effectLst/>
                <a:uLnTx/>
                <a:uFillTx/>
                <a:latin typeface="+mj-ea"/>
                <a:ea typeface="+mj-ea"/>
              </a:endParaRPr>
            </a:p>
          </p:txBody>
        </p:sp>
        <p:sp>
          <p:nvSpPr>
            <p:cNvPr id="73" name="ísḻíďè">
              <a:extLst>
                <a:ext uri="{FF2B5EF4-FFF2-40B4-BE49-F238E27FC236}">
                  <a16:creationId xmlns:a16="http://schemas.microsoft.com/office/drawing/2014/main" xmlns="" id="{8C54377D-DC71-481B-ADB8-D8AC044DC7A6}"/>
                </a:ext>
              </a:extLst>
            </p:cNvPr>
            <p:cNvSpPr txBox="1"/>
            <p:nvPr/>
          </p:nvSpPr>
          <p:spPr>
            <a:xfrm>
              <a:off x="6765762" y="2249977"/>
              <a:ext cx="4325198" cy="977447"/>
            </a:xfrm>
            <a:prstGeom prst="rect">
              <a:avLst/>
            </a:prstGeom>
            <a:noFill/>
          </p:spPr>
          <p:txBody>
            <a:bodyPr wrap="square" lIns="0" tIns="0" rIns="0" bIns="0" rtlCol="0">
              <a:spAutoFit/>
            </a:bodyPr>
            <a:lstStyle/>
            <a:p>
              <a:pPr>
                <a:lnSpc>
                  <a:spcPct val="120000"/>
                </a:lnSpc>
              </a:pPr>
              <a:r>
                <a:rPr lang="zh-CN" altLang="en-US" dirty="0">
                  <a:solidFill>
                    <a:schemeClr val="tx1">
                      <a:lumMod val="65000"/>
                      <a:lumOff val="35000"/>
                    </a:schemeClr>
                  </a:solidFill>
                </a:rPr>
                <a:t>单击此处添加内容单击此处添加内容单击此处添加内容单击此处添加内容单击此处添加内容单击此处添加内容单击此处添加内容</a:t>
              </a:r>
            </a:p>
          </p:txBody>
        </p:sp>
        <p:sp>
          <p:nvSpPr>
            <p:cNvPr id="74" name="矩形 73">
              <a:extLst>
                <a:ext uri="{FF2B5EF4-FFF2-40B4-BE49-F238E27FC236}">
                  <a16:creationId xmlns:a16="http://schemas.microsoft.com/office/drawing/2014/main" xmlns="" id="{736727A5-6727-4B66-86A8-28A1180B770C}"/>
                </a:ext>
              </a:extLst>
            </p:cNvPr>
            <p:cNvSpPr/>
            <p:nvPr/>
          </p:nvSpPr>
          <p:spPr>
            <a:xfrm>
              <a:off x="6765762" y="1782203"/>
              <a:ext cx="2423740" cy="419089"/>
            </a:xfrm>
            <a:prstGeom prst="rect">
              <a:avLst/>
            </a:prstGeom>
          </p:spPr>
          <p:txBody>
            <a:bodyPr wrap="none" lIns="0" tIns="0" rIns="0" bIns="0">
              <a:spAutoFit/>
            </a:bodyPr>
            <a:lstStyle/>
            <a:p>
              <a:pPr>
                <a:lnSpc>
                  <a:spcPct val="120000"/>
                </a:lnSpc>
              </a:pPr>
              <a:r>
                <a:rPr lang="zh-CN" altLang="en-US" sz="2400" dirty="0">
                  <a:gradFill>
                    <a:gsLst>
                      <a:gs pos="100000">
                        <a:schemeClr val="accent2"/>
                      </a:gs>
                      <a:gs pos="20000">
                        <a:schemeClr val="accent1"/>
                      </a:gs>
                    </a:gsLst>
                    <a:lin ang="8100000" scaled="0"/>
                  </a:gra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Open Sans"/>
                </a:rPr>
                <a:t>单击此处输入标题</a:t>
              </a:r>
              <a:endParaRPr lang="en-US" altLang="zh-CN" sz="2400" dirty="0">
                <a:gradFill>
                  <a:gsLst>
                    <a:gs pos="100000">
                      <a:schemeClr val="accent2"/>
                    </a:gs>
                    <a:gs pos="20000">
                      <a:schemeClr val="accent1"/>
                    </a:gs>
                  </a:gsLst>
                  <a:lin ang="8100000" scaled="0"/>
                </a:gra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Open Sans"/>
              </a:endParaRPr>
            </a:p>
          </p:txBody>
        </p:sp>
      </p:grpSp>
      <p:grpSp>
        <p:nvGrpSpPr>
          <p:cNvPr id="75" name="组合 74">
            <a:extLst>
              <a:ext uri="{FF2B5EF4-FFF2-40B4-BE49-F238E27FC236}">
                <a16:creationId xmlns:a16="http://schemas.microsoft.com/office/drawing/2014/main" xmlns="" id="{F5DB6200-9782-4E41-87DF-39FEA4D58C57}"/>
              </a:ext>
            </a:extLst>
          </p:cNvPr>
          <p:cNvGrpSpPr/>
          <p:nvPr/>
        </p:nvGrpSpPr>
        <p:grpSpPr>
          <a:xfrm>
            <a:off x="884441" y="3592433"/>
            <a:ext cx="4547773" cy="1830367"/>
            <a:chOff x="6654475" y="1648566"/>
            <a:chExt cx="4547773" cy="1830367"/>
          </a:xfrm>
        </p:grpSpPr>
        <p:sp>
          <p:nvSpPr>
            <p:cNvPr id="76" name="矩形 75">
              <a:extLst>
                <a:ext uri="{FF2B5EF4-FFF2-40B4-BE49-F238E27FC236}">
                  <a16:creationId xmlns:a16="http://schemas.microsoft.com/office/drawing/2014/main" xmlns="" id="{72DBDD75-C287-4A5D-AA42-06A92D84CDCD}"/>
                </a:ext>
              </a:extLst>
            </p:cNvPr>
            <p:cNvSpPr/>
            <p:nvPr/>
          </p:nvSpPr>
          <p:spPr>
            <a:xfrm>
              <a:off x="6654475" y="1675039"/>
              <a:ext cx="4547773" cy="1803894"/>
            </a:xfrm>
            <a:prstGeom prst="rect">
              <a:avLst/>
            </a:prstGeom>
            <a:solidFill>
              <a:schemeClr val="bg1"/>
            </a:solidFill>
            <a:ln>
              <a:noFill/>
            </a:ln>
            <a:effectLst>
              <a:outerShdw blurRad="190500" dist="38100" dir="5400000" algn="t"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lumMod val="50000"/>
                  </a:prstClr>
                </a:solidFill>
                <a:effectLst/>
                <a:uLnTx/>
                <a:uFillTx/>
                <a:cs typeface="+mn-ea"/>
                <a:sym typeface="+mn-lt"/>
              </a:endParaRPr>
            </a:p>
          </p:txBody>
        </p:sp>
        <p:sp>
          <p:nvSpPr>
            <p:cNvPr id="77" name="任意多边形: 形状 76">
              <a:extLst>
                <a:ext uri="{FF2B5EF4-FFF2-40B4-BE49-F238E27FC236}">
                  <a16:creationId xmlns:a16="http://schemas.microsoft.com/office/drawing/2014/main" xmlns="" id="{79A094BD-EFD8-4F66-80BB-A353EC519A67}"/>
                </a:ext>
              </a:extLst>
            </p:cNvPr>
            <p:cNvSpPr/>
            <p:nvPr/>
          </p:nvSpPr>
          <p:spPr>
            <a:xfrm>
              <a:off x="6654475" y="1648566"/>
              <a:ext cx="4547772" cy="45719"/>
            </a:xfrm>
            <a:custGeom>
              <a:avLst/>
              <a:gdLst>
                <a:gd name="connsiteX0" fmla="*/ 42741 w 4540896"/>
                <a:gd name="connsiteY0" fmla="*/ 0 h 87538"/>
                <a:gd name="connsiteX1" fmla="*/ 4498155 w 4540896"/>
                <a:gd name="connsiteY1" fmla="*/ 0 h 87538"/>
                <a:gd name="connsiteX2" fmla="*/ 4540896 w 4540896"/>
                <a:gd name="connsiteY2" fmla="*/ 42741 h 87538"/>
                <a:gd name="connsiteX3" fmla="*/ 4540896 w 4540896"/>
                <a:gd name="connsiteY3" fmla="*/ 87538 h 87538"/>
                <a:gd name="connsiteX4" fmla="*/ 0 w 4540896"/>
                <a:gd name="connsiteY4" fmla="*/ 87538 h 87538"/>
                <a:gd name="connsiteX5" fmla="*/ 0 w 4540896"/>
                <a:gd name="connsiteY5" fmla="*/ 42741 h 87538"/>
                <a:gd name="connsiteX6" fmla="*/ 42741 w 4540896"/>
                <a:gd name="connsiteY6" fmla="*/ 0 h 8753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4540896" h="87538">
                  <a:moveTo>
                    <a:pt x="42741" y="0"/>
                  </a:moveTo>
                  <a:lnTo>
                    <a:pt x="4498155" y="0"/>
                  </a:lnTo>
                  <a:cubicBezTo>
                    <a:pt x="4521760" y="0"/>
                    <a:pt x="4540896" y="19136"/>
                    <a:pt x="4540896" y="42741"/>
                  </a:cubicBezTo>
                  <a:lnTo>
                    <a:pt x="4540896" y="87538"/>
                  </a:lnTo>
                  <a:lnTo>
                    <a:pt x="0" y="87538"/>
                  </a:lnTo>
                  <a:lnTo>
                    <a:pt x="0" y="42741"/>
                  </a:lnTo>
                  <a:cubicBezTo>
                    <a:pt x="0" y="19136"/>
                    <a:pt x="19136" y="0"/>
                    <a:pt x="42741" y="0"/>
                  </a:cubicBezTo>
                  <a:close/>
                </a:path>
              </a:pathLst>
            </a:custGeom>
            <a:gradFill flip="none" rotWithShape="1">
              <a:gsLst>
                <a:gs pos="0">
                  <a:schemeClr val="accent1"/>
                </a:gs>
                <a:gs pos="100000">
                  <a:schemeClr val="accent2"/>
                </a:gs>
              </a:gsLst>
              <a:lin ang="8100000" scaled="1"/>
              <a:tileRect/>
            </a:gradFill>
            <a:ln>
              <a:noFill/>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91440" tIns="45720" rIns="91440" bIns="45720" numCol="1" spcCol="0" rtlCol="0" fromWordArt="0" anchor="ctr" anchorCtr="0" forceAA="0" compatLnSpc="1">
              <a:prstTxWarp prst="textNoShape">
                <a:avLst/>
              </a:prstTxWarp>
              <a:no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1" i="0" u="none" strike="noStrike" kern="1200" cap="none" spc="0" normalizeH="0" baseline="0" noProof="0" dirty="0">
                <a:ln>
                  <a:noFill/>
                </a:ln>
                <a:solidFill>
                  <a:prstClr val="white">
                    <a:lumMod val="50000"/>
                  </a:prstClr>
                </a:solidFill>
                <a:effectLst/>
                <a:uLnTx/>
                <a:uFillTx/>
                <a:latin typeface="+mj-ea"/>
                <a:ea typeface="+mj-ea"/>
              </a:endParaRPr>
            </a:p>
          </p:txBody>
        </p:sp>
        <p:sp>
          <p:nvSpPr>
            <p:cNvPr id="78" name="ísḻíďè">
              <a:extLst>
                <a:ext uri="{FF2B5EF4-FFF2-40B4-BE49-F238E27FC236}">
                  <a16:creationId xmlns:a16="http://schemas.microsoft.com/office/drawing/2014/main" xmlns="" id="{B345D87F-17CB-40CD-A6D5-416F2E481DA8}"/>
                </a:ext>
              </a:extLst>
            </p:cNvPr>
            <p:cNvSpPr txBox="1"/>
            <p:nvPr/>
          </p:nvSpPr>
          <p:spPr>
            <a:xfrm>
              <a:off x="6765762" y="2249977"/>
              <a:ext cx="4325198" cy="977447"/>
            </a:xfrm>
            <a:prstGeom prst="rect">
              <a:avLst/>
            </a:prstGeom>
            <a:noFill/>
          </p:spPr>
          <p:txBody>
            <a:bodyPr wrap="square" lIns="0" tIns="0" rIns="0" bIns="0" rtlCol="0">
              <a:spAutoFit/>
            </a:bodyPr>
            <a:lstStyle/>
            <a:p>
              <a:pPr>
                <a:lnSpc>
                  <a:spcPct val="120000"/>
                </a:lnSpc>
              </a:pPr>
              <a:r>
                <a:rPr lang="zh-CN" altLang="en-US" dirty="0">
                  <a:solidFill>
                    <a:schemeClr val="tx1">
                      <a:lumMod val="65000"/>
                      <a:lumOff val="35000"/>
                    </a:schemeClr>
                  </a:solidFill>
                </a:rPr>
                <a:t>单击此处添加内容单击此处添加内容单击此处添加内容单击此处添加内容单击此处添加内容单击此处添加内容单击此处添加内容</a:t>
              </a:r>
            </a:p>
          </p:txBody>
        </p:sp>
        <p:sp>
          <p:nvSpPr>
            <p:cNvPr id="79" name="矩形 78">
              <a:extLst>
                <a:ext uri="{FF2B5EF4-FFF2-40B4-BE49-F238E27FC236}">
                  <a16:creationId xmlns:a16="http://schemas.microsoft.com/office/drawing/2014/main" xmlns="" id="{67DFF0A9-1AFD-4EF0-B6E8-3DAF2A71FB50}"/>
                </a:ext>
              </a:extLst>
            </p:cNvPr>
            <p:cNvSpPr/>
            <p:nvPr/>
          </p:nvSpPr>
          <p:spPr>
            <a:xfrm>
              <a:off x="6765762" y="1782203"/>
              <a:ext cx="2423740" cy="419089"/>
            </a:xfrm>
            <a:prstGeom prst="rect">
              <a:avLst/>
            </a:prstGeom>
          </p:spPr>
          <p:txBody>
            <a:bodyPr wrap="none" lIns="0" tIns="0" rIns="0" bIns="0">
              <a:spAutoFit/>
            </a:bodyPr>
            <a:lstStyle/>
            <a:p>
              <a:pPr>
                <a:lnSpc>
                  <a:spcPct val="120000"/>
                </a:lnSpc>
              </a:pPr>
              <a:r>
                <a:rPr lang="zh-CN" altLang="en-US" sz="2400" dirty="0">
                  <a:gradFill>
                    <a:gsLst>
                      <a:gs pos="100000">
                        <a:schemeClr val="accent2"/>
                      </a:gs>
                      <a:gs pos="20000">
                        <a:schemeClr val="accent1"/>
                      </a:gs>
                    </a:gsLst>
                    <a:lin ang="8100000" scaled="0"/>
                  </a:gra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Open Sans"/>
                </a:rPr>
                <a:t>单击此处输入标题</a:t>
              </a:r>
              <a:endParaRPr lang="en-US" altLang="zh-CN" sz="2400" dirty="0">
                <a:gradFill>
                  <a:gsLst>
                    <a:gs pos="100000">
                      <a:schemeClr val="accent2"/>
                    </a:gs>
                    <a:gs pos="20000">
                      <a:schemeClr val="accent1"/>
                    </a:gs>
                  </a:gsLst>
                  <a:lin ang="8100000" scaled="0"/>
                </a:gra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Open Sans"/>
              </a:endParaRPr>
            </a:p>
          </p:txBody>
        </p:sp>
      </p:grpSp>
      <p:sp>
        <p:nvSpPr>
          <p:cNvPr id="2" name="文本框 1">
            <a:extLst>
              <a:ext uri="{FF2B5EF4-FFF2-40B4-BE49-F238E27FC236}">
                <a16:creationId xmlns:a16="http://schemas.microsoft.com/office/drawing/2014/main" xmlns="" id="{62F5376B-C524-40A1-A788-9E5840D3B55A}"/>
              </a:ext>
            </a:extLst>
          </p:cNvPr>
          <p:cNvSpPr txBox="1"/>
          <p:nvPr/>
        </p:nvSpPr>
        <p:spPr>
          <a:xfrm>
            <a:off x="1210962" y="283404"/>
            <a:ext cx="4226011" cy="553998"/>
          </a:xfrm>
          <a:prstGeom prst="rect">
            <a:avLst/>
          </a:prstGeom>
          <a:noFill/>
        </p:spPr>
        <p:txBody>
          <a:bodyPr wrap="square" lIns="0" tIns="0" rIns="0" bIns="0" rtlCol="0">
            <a:spAutoFit/>
          </a:bodyPr>
          <a:lstStyle/>
          <a:p>
            <a:r>
              <a:rPr lang="zh-CN" altLang="en-US" sz="3600" dirty="0">
                <a:gradFill>
                  <a:gsLst>
                    <a:gs pos="100000">
                      <a:schemeClr val="accent2"/>
                    </a:gs>
                    <a:gs pos="20000">
                      <a:schemeClr val="accent1"/>
                    </a:gs>
                  </a:gsLst>
                  <a:path path="shape">
                    <a:fillToRect l="50000" t="50000" r="50000" b="50000"/>
                  </a:path>
                </a:gra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数据展示页</a:t>
            </a:r>
            <a:r>
              <a:rPr lang="en-US" altLang="zh-CN" sz="3600" dirty="0">
                <a:gradFill>
                  <a:gsLst>
                    <a:gs pos="100000">
                      <a:schemeClr val="accent2"/>
                    </a:gs>
                    <a:gs pos="20000">
                      <a:schemeClr val="accent1"/>
                    </a:gs>
                  </a:gsLst>
                  <a:path path="shape">
                    <a:fillToRect l="50000" t="50000" r="50000" b="50000"/>
                  </a:path>
                </a:gra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a:t>
            </a:r>
            <a:r>
              <a:rPr lang="zh-CN" altLang="en-US" sz="3600" dirty="0">
                <a:gradFill>
                  <a:gsLst>
                    <a:gs pos="100000">
                      <a:schemeClr val="accent2"/>
                    </a:gs>
                    <a:gs pos="20000">
                      <a:schemeClr val="accent1"/>
                    </a:gs>
                  </a:gsLst>
                  <a:path path="shape">
                    <a:fillToRect l="50000" t="50000" r="50000" b="50000"/>
                  </a:path>
                </a:gra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条形图</a:t>
            </a:r>
          </a:p>
        </p:txBody>
      </p:sp>
    </p:spTree>
    <p:custDataLst>
      <p:tags r:id="rId1"/>
    </p:custDataLst>
    <p:extLst>
      <p:ext uri="{BB962C8B-B14F-4D97-AF65-F5344CB8AC3E}">
        <p14:creationId xmlns:p14="http://schemas.microsoft.com/office/powerpoint/2010/main" val="311312938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iconfont-1091-728714">
            <a:extLst>
              <a:ext uri="{FF2B5EF4-FFF2-40B4-BE49-F238E27FC236}">
                <a16:creationId xmlns:a16="http://schemas.microsoft.com/office/drawing/2014/main" xmlns="" id="{9FE41DD6-A03F-417C-A268-9E96E66F0C60}"/>
              </a:ext>
            </a:extLst>
          </p:cNvPr>
          <p:cNvSpPr>
            <a:spLocks noChangeAspect="1"/>
          </p:cNvSpPr>
          <p:nvPr/>
        </p:nvSpPr>
        <p:spPr bwMode="auto">
          <a:xfrm>
            <a:off x="550863" y="295211"/>
            <a:ext cx="553868" cy="480956"/>
          </a:xfrm>
          <a:custGeom>
            <a:avLst/>
            <a:gdLst>
              <a:gd name="T0" fmla="*/ 7965 w 8942"/>
              <a:gd name="T1" fmla="*/ 7204 h 7763"/>
              <a:gd name="T2" fmla="*/ 7406 w 8942"/>
              <a:gd name="T3" fmla="*/ 7763 h 7763"/>
              <a:gd name="T4" fmla="*/ 418 w 8942"/>
              <a:gd name="T5" fmla="*/ 7763 h 7763"/>
              <a:gd name="T6" fmla="*/ 1397 w 8942"/>
              <a:gd name="T7" fmla="*/ 3152 h 7763"/>
              <a:gd name="T8" fmla="*/ 1955 w 8942"/>
              <a:gd name="T9" fmla="*/ 2593 h 7763"/>
              <a:gd name="T10" fmla="*/ 8384 w 8942"/>
              <a:gd name="T11" fmla="*/ 2593 h 7763"/>
              <a:gd name="T12" fmla="*/ 8942 w 8942"/>
              <a:gd name="T13" fmla="*/ 3152 h 7763"/>
              <a:gd name="T14" fmla="*/ 7965 w 8942"/>
              <a:gd name="T15" fmla="*/ 7204 h 7763"/>
              <a:gd name="T16" fmla="*/ 1536 w 8942"/>
              <a:gd name="T17" fmla="*/ 2173 h 7763"/>
              <a:gd name="T18" fmla="*/ 7825 w 8942"/>
              <a:gd name="T19" fmla="*/ 2173 h 7763"/>
              <a:gd name="T20" fmla="*/ 7825 w 8942"/>
              <a:gd name="T21" fmla="*/ 1624 h 7763"/>
              <a:gd name="T22" fmla="*/ 7266 w 8942"/>
              <a:gd name="T23" fmla="*/ 1065 h 7763"/>
              <a:gd name="T24" fmla="*/ 3914 w 8942"/>
              <a:gd name="T25" fmla="*/ 1065 h 7763"/>
              <a:gd name="T26" fmla="*/ 3914 w 8942"/>
              <a:gd name="T27" fmla="*/ 559 h 7763"/>
              <a:gd name="T28" fmla="*/ 3355 w 8942"/>
              <a:gd name="T29" fmla="*/ 0 h 7763"/>
              <a:gd name="T30" fmla="*/ 559 w 8942"/>
              <a:gd name="T31" fmla="*/ 0 h 7763"/>
              <a:gd name="T32" fmla="*/ 0 w 8942"/>
              <a:gd name="T33" fmla="*/ 559 h 7763"/>
              <a:gd name="T34" fmla="*/ 0 w 8942"/>
              <a:gd name="T35" fmla="*/ 7204 h 7763"/>
              <a:gd name="T36" fmla="*/ 977 w 8942"/>
              <a:gd name="T37" fmla="*/ 2733 h 7763"/>
              <a:gd name="T38" fmla="*/ 1536 w 8942"/>
              <a:gd name="T39" fmla="*/ 2173 h 7763"/>
              <a:gd name="T40" fmla="*/ 1536 w 8942"/>
              <a:gd name="T41" fmla="*/ 2173 h 7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942" h="7763">
                <a:moveTo>
                  <a:pt x="7965" y="7204"/>
                </a:moveTo>
                <a:cubicBezTo>
                  <a:pt x="7965" y="7513"/>
                  <a:pt x="7714" y="7763"/>
                  <a:pt x="7406" y="7763"/>
                </a:cubicBezTo>
                <a:lnTo>
                  <a:pt x="418" y="7763"/>
                </a:lnTo>
                <a:lnTo>
                  <a:pt x="1397" y="3152"/>
                </a:lnTo>
                <a:cubicBezTo>
                  <a:pt x="1397" y="2843"/>
                  <a:pt x="1646" y="2593"/>
                  <a:pt x="1955" y="2593"/>
                </a:cubicBezTo>
                <a:lnTo>
                  <a:pt x="8384" y="2593"/>
                </a:lnTo>
                <a:cubicBezTo>
                  <a:pt x="8692" y="2593"/>
                  <a:pt x="8942" y="2843"/>
                  <a:pt x="8942" y="3152"/>
                </a:cubicBezTo>
                <a:lnTo>
                  <a:pt x="7965" y="7204"/>
                </a:lnTo>
                <a:close/>
                <a:moveTo>
                  <a:pt x="1536" y="2173"/>
                </a:moveTo>
                <a:lnTo>
                  <a:pt x="7825" y="2173"/>
                </a:lnTo>
                <a:lnTo>
                  <a:pt x="7825" y="1624"/>
                </a:lnTo>
                <a:cubicBezTo>
                  <a:pt x="7825" y="1315"/>
                  <a:pt x="7574" y="1065"/>
                  <a:pt x="7266" y="1065"/>
                </a:cubicBezTo>
                <a:lnTo>
                  <a:pt x="3914" y="1065"/>
                </a:lnTo>
                <a:lnTo>
                  <a:pt x="3914" y="559"/>
                </a:lnTo>
                <a:cubicBezTo>
                  <a:pt x="3914" y="250"/>
                  <a:pt x="3664" y="0"/>
                  <a:pt x="3355" y="0"/>
                </a:cubicBezTo>
                <a:lnTo>
                  <a:pt x="559" y="0"/>
                </a:lnTo>
                <a:cubicBezTo>
                  <a:pt x="250" y="0"/>
                  <a:pt x="0" y="250"/>
                  <a:pt x="0" y="559"/>
                </a:cubicBezTo>
                <a:lnTo>
                  <a:pt x="0" y="7204"/>
                </a:lnTo>
                <a:lnTo>
                  <a:pt x="977" y="2733"/>
                </a:lnTo>
                <a:cubicBezTo>
                  <a:pt x="977" y="2424"/>
                  <a:pt x="1229" y="2173"/>
                  <a:pt x="1536" y="2173"/>
                </a:cubicBezTo>
                <a:close/>
                <a:moveTo>
                  <a:pt x="1536" y="2173"/>
                </a:moveTo>
                <a:close/>
              </a:path>
            </a:pathLst>
          </a:custGeom>
          <a:solidFill>
            <a:schemeClr val="accent1"/>
          </a:solidFill>
          <a:ln>
            <a:noFill/>
          </a:ln>
        </p:spPr>
        <p:txBody>
          <a:bodyPr/>
          <a:lstStyle/>
          <a:p>
            <a:endParaRPr lang="zh-CN" altLang="en-US"/>
          </a:p>
        </p:txBody>
      </p:sp>
      <p:graphicFrame>
        <p:nvGraphicFramePr>
          <p:cNvPr id="3" name="表格 2">
            <a:extLst>
              <a:ext uri="{FF2B5EF4-FFF2-40B4-BE49-F238E27FC236}">
                <a16:creationId xmlns:a16="http://schemas.microsoft.com/office/drawing/2014/main" xmlns="" id="{605A385D-21F7-4848-97E7-D8D8AEF2E772}"/>
              </a:ext>
            </a:extLst>
          </p:cNvPr>
          <p:cNvGraphicFramePr>
            <a:graphicFrameLocks noGrp="1"/>
          </p:cNvGraphicFramePr>
          <p:nvPr>
            <p:extLst>
              <p:ext uri="{D42A27DB-BD31-4B8C-83A1-F6EECF244321}">
                <p14:modId xmlns:p14="http://schemas.microsoft.com/office/powerpoint/2010/main" val="3889094980"/>
              </p:ext>
            </p:extLst>
          </p:nvPr>
        </p:nvGraphicFramePr>
        <p:xfrm>
          <a:off x="882323" y="1452297"/>
          <a:ext cx="10434963" cy="2652774"/>
        </p:xfrm>
        <a:graphic>
          <a:graphicData uri="http://schemas.openxmlformats.org/drawingml/2006/table">
            <a:tbl>
              <a:tblPr firstRow="1" bandRow="1">
                <a:tableStyleId>{3B4B98B0-60AC-42C2-AFA5-B58CD77FA1E5}</a:tableStyleId>
              </a:tblPr>
              <a:tblGrid>
                <a:gridCol w="1490709">
                  <a:extLst>
                    <a:ext uri="{9D8B030D-6E8A-4147-A177-3AD203B41FA5}">
                      <a16:colId xmlns:a16="http://schemas.microsoft.com/office/drawing/2014/main" xmlns="" val="358278233"/>
                    </a:ext>
                  </a:extLst>
                </a:gridCol>
                <a:gridCol w="1490709">
                  <a:extLst>
                    <a:ext uri="{9D8B030D-6E8A-4147-A177-3AD203B41FA5}">
                      <a16:colId xmlns:a16="http://schemas.microsoft.com/office/drawing/2014/main" xmlns="" val="4015787178"/>
                    </a:ext>
                  </a:extLst>
                </a:gridCol>
                <a:gridCol w="1490709">
                  <a:extLst>
                    <a:ext uri="{9D8B030D-6E8A-4147-A177-3AD203B41FA5}">
                      <a16:colId xmlns:a16="http://schemas.microsoft.com/office/drawing/2014/main" xmlns="" val="3241970594"/>
                    </a:ext>
                  </a:extLst>
                </a:gridCol>
                <a:gridCol w="1490709">
                  <a:extLst>
                    <a:ext uri="{9D8B030D-6E8A-4147-A177-3AD203B41FA5}">
                      <a16:colId xmlns:a16="http://schemas.microsoft.com/office/drawing/2014/main" xmlns="" val="3369031368"/>
                    </a:ext>
                  </a:extLst>
                </a:gridCol>
                <a:gridCol w="1490709">
                  <a:extLst>
                    <a:ext uri="{9D8B030D-6E8A-4147-A177-3AD203B41FA5}">
                      <a16:colId xmlns:a16="http://schemas.microsoft.com/office/drawing/2014/main" xmlns="" val="1874738071"/>
                    </a:ext>
                  </a:extLst>
                </a:gridCol>
                <a:gridCol w="1490709">
                  <a:extLst>
                    <a:ext uri="{9D8B030D-6E8A-4147-A177-3AD203B41FA5}">
                      <a16:colId xmlns:a16="http://schemas.microsoft.com/office/drawing/2014/main" xmlns="" val="408153548"/>
                    </a:ext>
                  </a:extLst>
                </a:gridCol>
                <a:gridCol w="1490709">
                  <a:extLst>
                    <a:ext uri="{9D8B030D-6E8A-4147-A177-3AD203B41FA5}">
                      <a16:colId xmlns:a16="http://schemas.microsoft.com/office/drawing/2014/main" xmlns="" val="1772991360"/>
                    </a:ext>
                  </a:extLst>
                </a:gridCol>
              </a:tblGrid>
              <a:tr h="442129">
                <a:tc>
                  <a:txBody>
                    <a:bodyPr/>
                    <a:lstStyle/>
                    <a:p>
                      <a:pPr algn="ctr"/>
                      <a:endParaRPr lang="zh-CN" altLang="en-US" dirty="0">
                        <a:solidFill>
                          <a:schemeClr val="tx2">
                            <a:lumMod val="50000"/>
                          </a:schemeClr>
                        </a:solidFill>
                      </a:endParaRPr>
                    </a:p>
                  </a:txBody>
                  <a:tcPr anchor="ctr">
                    <a:solidFill>
                      <a:schemeClr val="accent1"/>
                    </a:solidFill>
                  </a:tcPr>
                </a:tc>
                <a:tc>
                  <a:txBody>
                    <a:bodyPr/>
                    <a:lstStyle/>
                    <a:p>
                      <a:pPr algn="ctr"/>
                      <a:r>
                        <a:rPr lang="zh-CN" altLang="en-US" b="0" dirty="0">
                          <a:solidFill>
                            <a:schemeClr val="bg1">
                              <a:lumMod val="95000"/>
                            </a:schemeClr>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内容一</a:t>
                      </a:r>
                    </a:p>
                  </a:txBody>
                  <a:tcPr anchor="ctr">
                    <a:solidFill>
                      <a:schemeClr val="accent1"/>
                    </a:solidFill>
                  </a:tcPr>
                </a:tc>
                <a:tc>
                  <a:txBody>
                    <a:bodyPr/>
                    <a:lstStyle/>
                    <a:p>
                      <a:pPr algn="ctr"/>
                      <a:r>
                        <a:rPr lang="zh-CN" altLang="en-US" b="0" dirty="0">
                          <a:solidFill>
                            <a:schemeClr val="bg1">
                              <a:lumMod val="95000"/>
                            </a:schemeClr>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内容二</a:t>
                      </a:r>
                    </a:p>
                  </a:txBody>
                  <a:tcPr anchor="ctr">
                    <a:solidFill>
                      <a:schemeClr val="accent1"/>
                    </a:solidFill>
                  </a:tcPr>
                </a:tc>
                <a:tc>
                  <a:txBody>
                    <a:bodyPr/>
                    <a:lstStyle/>
                    <a:p>
                      <a:pPr algn="ctr"/>
                      <a:r>
                        <a:rPr lang="zh-CN" altLang="en-US" b="0" dirty="0">
                          <a:solidFill>
                            <a:schemeClr val="bg1">
                              <a:lumMod val="95000"/>
                            </a:schemeClr>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内容三</a:t>
                      </a:r>
                    </a:p>
                  </a:txBody>
                  <a:tcPr anchor="ctr">
                    <a:solidFill>
                      <a:schemeClr val="accent1"/>
                    </a:solidFill>
                  </a:tcPr>
                </a:tc>
                <a:tc>
                  <a:txBody>
                    <a:bodyPr/>
                    <a:lstStyle/>
                    <a:p>
                      <a:pPr algn="ctr"/>
                      <a:r>
                        <a:rPr lang="zh-CN" altLang="en-US" b="0" dirty="0">
                          <a:solidFill>
                            <a:schemeClr val="bg1">
                              <a:lumMod val="95000"/>
                            </a:schemeClr>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内容四</a:t>
                      </a:r>
                    </a:p>
                  </a:txBody>
                  <a:tcPr anchor="ctr">
                    <a:solidFill>
                      <a:schemeClr val="accent1"/>
                    </a:solidFill>
                  </a:tcPr>
                </a:tc>
                <a:tc>
                  <a:txBody>
                    <a:bodyPr/>
                    <a:lstStyle/>
                    <a:p>
                      <a:pPr algn="ctr"/>
                      <a:r>
                        <a:rPr lang="zh-CN" altLang="en-US" b="0" dirty="0">
                          <a:solidFill>
                            <a:schemeClr val="bg1">
                              <a:lumMod val="95000"/>
                            </a:schemeClr>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内容五</a:t>
                      </a:r>
                    </a:p>
                  </a:txBody>
                  <a:tcPr anchor="ctr">
                    <a:solidFill>
                      <a:schemeClr val="accent1"/>
                    </a:solidFill>
                  </a:tcPr>
                </a:tc>
                <a:tc>
                  <a:txBody>
                    <a:bodyPr/>
                    <a:lstStyle/>
                    <a:p>
                      <a:pPr algn="ctr"/>
                      <a:r>
                        <a:rPr lang="zh-CN" altLang="en-US" b="0" dirty="0">
                          <a:solidFill>
                            <a:schemeClr val="bg1">
                              <a:lumMod val="95000"/>
                            </a:schemeClr>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内容六</a:t>
                      </a:r>
                    </a:p>
                  </a:txBody>
                  <a:tcPr anchor="ctr">
                    <a:solidFill>
                      <a:schemeClr val="accent1"/>
                    </a:solidFill>
                  </a:tcPr>
                </a:tc>
                <a:extLst>
                  <a:ext uri="{0D108BD9-81ED-4DB2-BD59-A6C34878D82A}">
                    <a16:rowId xmlns:a16="http://schemas.microsoft.com/office/drawing/2014/main" xmlns="" val="1590098747"/>
                  </a:ext>
                </a:extLst>
              </a:tr>
              <a:tr h="442129">
                <a:tc>
                  <a:txBody>
                    <a:bodyPr/>
                    <a:lstStyle/>
                    <a:p>
                      <a:pPr algn="ctr"/>
                      <a:r>
                        <a:rPr lang="zh-CN" altLang="en-US" sz="1800" dirty="0">
                          <a:solidFill>
                            <a:schemeClr val="tx1">
                              <a:lumMod val="65000"/>
                              <a:lumOff val="35000"/>
                            </a:schemeClr>
                          </a:solidFill>
                        </a:rPr>
                        <a:t>内容</a:t>
                      </a:r>
                      <a:r>
                        <a:rPr lang="en-US" altLang="zh-CN" sz="1800" dirty="0">
                          <a:solidFill>
                            <a:schemeClr val="tx1">
                              <a:lumMod val="65000"/>
                              <a:lumOff val="35000"/>
                            </a:schemeClr>
                          </a:solidFill>
                        </a:rPr>
                        <a:t>1</a:t>
                      </a:r>
                      <a:endParaRPr lang="zh-CN" altLang="en-US" sz="18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anchor="ctr"/>
                </a:tc>
                <a:tc>
                  <a:txBody>
                    <a:bodyPr/>
                    <a:lstStyle/>
                    <a:p>
                      <a:pPr algn="ctr"/>
                      <a:endParaRPr lang="zh-CN" altLang="en-US" sz="1600" dirty="0">
                        <a:solidFill>
                          <a:schemeClr val="tx1">
                            <a:lumMod val="65000"/>
                            <a:lumOff val="35000"/>
                          </a:schemeClr>
                        </a:solidFill>
                      </a:endParaRPr>
                    </a:p>
                  </a:txBody>
                  <a:tcPr anchor="ctr"/>
                </a:tc>
                <a:tc>
                  <a:txBody>
                    <a:bodyPr/>
                    <a:lstStyle/>
                    <a:p>
                      <a:pPr algn="ctr"/>
                      <a:endParaRPr lang="zh-CN" altLang="en-US" sz="1600" dirty="0">
                        <a:solidFill>
                          <a:schemeClr val="tx1">
                            <a:lumMod val="65000"/>
                            <a:lumOff val="35000"/>
                          </a:schemeClr>
                        </a:solidFill>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600" dirty="0">
                        <a:solidFill>
                          <a:schemeClr val="tx1">
                            <a:lumMod val="65000"/>
                            <a:lumOff val="35000"/>
                          </a:schemeClr>
                        </a:solidFill>
                      </a:endParaRPr>
                    </a:p>
                  </a:txBody>
                  <a:tcPr anchor="ctr"/>
                </a:tc>
                <a:tc>
                  <a:txBody>
                    <a:bodyPr/>
                    <a:lstStyle/>
                    <a:p>
                      <a:pPr algn="ctr"/>
                      <a:endParaRPr lang="zh-CN" altLang="en-US" sz="1600" dirty="0">
                        <a:solidFill>
                          <a:schemeClr val="tx1">
                            <a:lumMod val="65000"/>
                            <a:lumOff val="35000"/>
                          </a:schemeClr>
                        </a:solidFill>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600" dirty="0">
                        <a:solidFill>
                          <a:schemeClr val="tx1">
                            <a:lumMod val="65000"/>
                            <a:lumOff val="35000"/>
                          </a:schemeClr>
                        </a:solidFill>
                      </a:endParaRPr>
                    </a:p>
                  </a:txBody>
                  <a:tcPr anchor="ctr"/>
                </a:tc>
                <a:tc>
                  <a:txBody>
                    <a:bodyPr/>
                    <a:lstStyle/>
                    <a:p>
                      <a:pPr algn="ctr"/>
                      <a:endParaRPr lang="zh-CN" altLang="en-US" sz="1600" dirty="0">
                        <a:solidFill>
                          <a:schemeClr val="tx1">
                            <a:lumMod val="65000"/>
                            <a:lumOff val="35000"/>
                          </a:schemeClr>
                        </a:solidFill>
                      </a:endParaRPr>
                    </a:p>
                  </a:txBody>
                  <a:tcPr anchor="ctr"/>
                </a:tc>
                <a:extLst>
                  <a:ext uri="{0D108BD9-81ED-4DB2-BD59-A6C34878D82A}">
                    <a16:rowId xmlns:a16="http://schemas.microsoft.com/office/drawing/2014/main" xmlns="" val="2817321916"/>
                  </a:ext>
                </a:extLst>
              </a:tr>
              <a:tr h="442129">
                <a:tc>
                  <a:txBody>
                    <a:bodyPr/>
                    <a:lstStyle/>
                    <a:p>
                      <a:pPr algn="ctr"/>
                      <a:r>
                        <a:rPr lang="zh-CN" altLang="en-US" sz="1800" dirty="0">
                          <a:solidFill>
                            <a:schemeClr val="tx1">
                              <a:lumMod val="65000"/>
                              <a:lumOff val="35000"/>
                            </a:schemeClr>
                          </a:solidFill>
                        </a:rPr>
                        <a:t>内容</a:t>
                      </a:r>
                      <a:r>
                        <a:rPr lang="en-US" altLang="zh-CN" sz="1800" dirty="0">
                          <a:solidFill>
                            <a:schemeClr val="tx1">
                              <a:lumMod val="65000"/>
                              <a:lumOff val="35000"/>
                            </a:schemeClr>
                          </a:solidFill>
                        </a:rPr>
                        <a:t>2</a:t>
                      </a:r>
                      <a:endParaRPr lang="zh-CN" altLang="en-US" sz="18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anchor="ctr"/>
                </a:tc>
                <a:tc>
                  <a:txBody>
                    <a:bodyPr/>
                    <a:lstStyle/>
                    <a:p>
                      <a:pPr algn="ctr"/>
                      <a:endParaRPr lang="zh-CN" altLang="en-US" sz="1600" dirty="0">
                        <a:solidFill>
                          <a:schemeClr val="tx1">
                            <a:lumMod val="65000"/>
                            <a:lumOff val="35000"/>
                          </a:schemeClr>
                        </a:solidFill>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600" dirty="0">
                        <a:solidFill>
                          <a:schemeClr val="tx1">
                            <a:lumMod val="65000"/>
                            <a:lumOff val="35000"/>
                          </a:schemeClr>
                        </a:solidFill>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600" dirty="0">
                        <a:solidFill>
                          <a:schemeClr val="tx1">
                            <a:lumMod val="65000"/>
                            <a:lumOff val="35000"/>
                          </a:schemeClr>
                        </a:solidFill>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600" dirty="0">
                        <a:solidFill>
                          <a:schemeClr val="tx1">
                            <a:lumMod val="65000"/>
                            <a:lumOff val="35000"/>
                          </a:schemeClr>
                        </a:solidFill>
                      </a:endParaRPr>
                    </a:p>
                  </a:txBody>
                  <a:tcPr anchor="ctr"/>
                </a:tc>
                <a:tc>
                  <a:txBody>
                    <a:bodyPr/>
                    <a:lstStyle/>
                    <a:p>
                      <a:pPr algn="ctr"/>
                      <a:endParaRPr lang="zh-CN" altLang="en-US" sz="1600" dirty="0">
                        <a:solidFill>
                          <a:schemeClr val="tx1">
                            <a:lumMod val="65000"/>
                            <a:lumOff val="35000"/>
                          </a:schemeClr>
                        </a:solidFill>
                      </a:endParaRPr>
                    </a:p>
                  </a:txBody>
                  <a:tcPr anchor="ctr"/>
                </a:tc>
                <a:tc>
                  <a:txBody>
                    <a:bodyPr/>
                    <a:lstStyle/>
                    <a:p>
                      <a:pPr algn="ctr"/>
                      <a:endParaRPr lang="zh-CN" altLang="en-US" sz="1600" dirty="0">
                        <a:solidFill>
                          <a:schemeClr val="tx1">
                            <a:lumMod val="65000"/>
                            <a:lumOff val="35000"/>
                          </a:schemeClr>
                        </a:solidFill>
                      </a:endParaRPr>
                    </a:p>
                  </a:txBody>
                  <a:tcPr anchor="ctr"/>
                </a:tc>
                <a:extLst>
                  <a:ext uri="{0D108BD9-81ED-4DB2-BD59-A6C34878D82A}">
                    <a16:rowId xmlns:a16="http://schemas.microsoft.com/office/drawing/2014/main" xmlns="" val="879660222"/>
                  </a:ext>
                </a:extLst>
              </a:tr>
              <a:tr h="442129">
                <a:tc>
                  <a:txBody>
                    <a:bodyPr/>
                    <a:lstStyle/>
                    <a:p>
                      <a:pPr algn="ctr"/>
                      <a:r>
                        <a:rPr lang="zh-CN" altLang="en-US" sz="1800" dirty="0">
                          <a:solidFill>
                            <a:schemeClr val="tx1">
                              <a:lumMod val="65000"/>
                              <a:lumOff val="35000"/>
                            </a:schemeClr>
                          </a:solidFill>
                        </a:rPr>
                        <a:t>内容</a:t>
                      </a:r>
                      <a:r>
                        <a:rPr lang="en-US" altLang="zh-CN" sz="1800" dirty="0">
                          <a:solidFill>
                            <a:schemeClr val="tx1">
                              <a:lumMod val="65000"/>
                              <a:lumOff val="35000"/>
                            </a:schemeClr>
                          </a:solidFill>
                        </a:rPr>
                        <a:t>3</a:t>
                      </a:r>
                      <a:endParaRPr lang="zh-CN" altLang="en-US" sz="18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anchor="ctr"/>
                </a:tc>
                <a:tc>
                  <a:txBody>
                    <a:bodyPr/>
                    <a:lstStyle/>
                    <a:p>
                      <a:pPr algn="ctr"/>
                      <a:endParaRPr lang="zh-CN" altLang="en-US" sz="1600" dirty="0">
                        <a:solidFill>
                          <a:schemeClr val="tx1">
                            <a:lumMod val="65000"/>
                            <a:lumOff val="35000"/>
                          </a:schemeClr>
                        </a:solidFill>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600" dirty="0">
                        <a:solidFill>
                          <a:schemeClr val="tx1">
                            <a:lumMod val="65000"/>
                            <a:lumOff val="35000"/>
                          </a:schemeClr>
                        </a:solidFill>
                      </a:endParaRPr>
                    </a:p>
                  </a:txBody>
                  <a:tcPr anchor="ctr"/>
                </a:tc>
                <a:tc>
                  <a:txBody>
                    <a:bodyPr/>
                    <a:lstStyle/>
                    <a:p>
                      <a:pPr algn="ctr"/>
                      <a:endParaRPr lang="zh-CN" altLang="en-US" sz="1600" dirty="0">
                        <a:solidFill>
                          <a:schemeClr val="tx1">
                            <a:lumMod val="65000"/>
                            <a:lumOff val="35000"/>
                          </a:schemeClr>
                        </a:solidFill>
                      </a:endParaRPr>
                    </a:p>
                  </a:txBody>
                  <a:tcPr anchor="ctr"/>
                </a:tc>
                <a:tc>
                  <a:txBody>
                    <a:bodyPr/>
                    <a:lstStyle/>
                    <a:p>
                      <a:pPr algn="ctr"/>
                      <a:endParaRPr lang="zh-CN" altLang="en-US" sz="1600" dirty="0">
                        <a:solidFill>
                          <a:schemeClr val="tx1">
                            <a:lumMod val="65000"/>
                            <a:lumOff val="35000"/>
                          </a:schemeClr>
                        </a:solidFill>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600" dirty="0">
                        <a:solidFill>
                          <a:schemeClr val="tx1">
                            <a:lumMod val="65000"/>
                            <a:lumOff val="35000"/>
                          </a:schemeClr>
                        </a:solidFill>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600" dirty="0">
                        <a:solidFill>
                          <a:schemeClr val="tx1">
                            <a:lumMod val="65000"/>
                            <a:lumOff val="35000"/>
                          </a:schemeClr>
                        </a:solidFill>
                      </a:endParaRPr>
                    </a:p>
                  </a:txBody>
                  <a:tcPr anchor="ctr"/>
                </a:tc>
                <a:extLst>
                  <a:ext uri="{0D108BD9-81ED-4DB2-BD59-A6C34878D82A}">
                    <a16:rowId xmlns:a16="http://schemas.microsoft.com/office/drawing/2014/main" xmlns="" val="1782978414"/>
                  </a:ext>
                </a:extLst>
              </a:tr>
              <a:tr h="442129">
                <a:tc>
                  <a:txBody>
                    <a:bodyPr/>
                    <a:lstStyle/>
                    <a:p>
                      <a:pPr algn="ctr"/>
                      <a:r>
                        <a:rPr lang="zh-CN" altLang="en-US" sz="1800" dirty="0">
                          <a:solidFill>
                            <a:schemeClr val="tx1">
                              <a:lumMod val="65000"/>
                              <a:lumOff val="35000"/>
                            </a:schemeClr>
                          </a:solidFill>
                        </a:rPr>
                        <a:t>内容</a:t>
                      </a:r>
                      <a:r>
                        <a:rPr lang="en-US" altLang="zh-CN" sz="1800" dirty="0">
                          <a:solidFill>
                            <a:schemeClr val="tx1">
                              <a:lumMod val="65000"/>
                              <a:lumOff val="35000"/>
                            </a:schemeClr>
                          </a:solidFill>
                        </a:rPr>
                        <a:t>4</a:t>
                      </a:r>
                      <a:endParaRPr lang="zh-CN" altLang="en-US" sz="18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600" dirty="0">
                        <a:solidFill>
                          <a:schemeClr val="tx1">
                            <a:lumMod val="65000"/>
                            <a:lumOff val="35000"/>
                          </a:schemeClr>
                        </a:solidFill>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600" dirty="0">
                        <a:solidFill>
                          <a:schemeClr val="tx1">
                            <a:lumMod val="65000"/>
                            <a:lumOff val="35000"/>
                          </a:schemeClr>
                        </a:solidFill>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600" dirty="0">
                        <a:solidFill>
                          <a:schemeClr val="tx1">
                            <a:lumMod val="65000"/>
                            <a:lumOff val="35000"/>
                          </a:schemeClr>
                        </a:solidFill>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600" dirty="0">
                        <a:solidFill>
                          <a:schemeClr val="tx1">
                            <a:lumMod val="65000"/>
                            <a:lumOff val="35000"/>
                          </a:schemeClr>
                        </a:solidFill>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600" dirty="0">
                        <a:solidFill>
                          <a:schemeClr val="tx1">
                            <a:lumMod val="65000"/>
                            <a:lumOff val="35000"/>
                          </a:schemeClr>
                        </a:solidFill>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600" dirty="0">
                        <a:solidFill>
                          <a:schemeClr val="tx1">
                            <a:lumMod val="65000"/>
                            <a:lumOff val="35000"/>
                          </a:schemeClr>
                        </a:solidFill>
                      </a:endParaRPr>
                    </a:p>
                  </a:txBody>
                  <a:tcPr anchor="ctr"/>
                </a:tc>
                <a:extLst>
                  <a:ext uri="{0D108BD9-81ED-4DB2-BD59-A6C34878D82A}">
                    <a16:rowId xmlns:a16="http://schemas.microsoft.com/office/drawing/2014/main" xmlns="" val="4253571677"/>
                  </a:ext>
                </a:extLst>
              </a:tr>
              <a:tr h="442129">
                <a:tc>
                  <a:txBody>
                    <a:bodyPr/>
                    <a:lstStyle/>
                    <a:p>
                      <a:pPr algn="ctr"/>
                      <a:r>
                        <a:rPr lang="zh-CN" altLang="en-US" sz="1800" dirty="0">
                          <a:solidFill>
                            <a:schemeClr val="tx1">
                              <a:lumMod val="65000"/>
                              <a:lumOff val="35000"/>
                            </a:schemeClr>
                          </a:solidFill>
                        </a:rPr>
                        <a:t>内容</a:t>
                      </a:r>
                      <a:r>
                        <a:rPr lang="en-US" altLang="zh-CN" sz="1800" dirty="0">
                          <a:solidFill>
                            <a:schemeClr val="tx1">
                              <a:lumMod val="65000"/>
                              <a:lumOff val="35000"/>
                            </a:schemeClr>
                          </a:solidFill>
                        </a:rPr>
                        <a:t>5</a:t>
                      </a:r>
                      <a:endParaRPr lang="zh-CN" altLang="en-US" sz="1800" dirty="0">
                        <a:solidFill>
                          <a:schemeClr val="tx1">
                            <a:lumMod val="65000"/>
                            <a:lumOff val="35000"/>
                          </a:schemeClr>
                        </a:solidFill>
                        <a:latin typeface="阿里巴巴普惠体" panose="00020600040101010101" pitchFamily="18" charset="-122"/>
                        <a:ea typeface="阿里巴巴普惠体" panose="00020600040101010101" pitchFamily="18" charset="-122"/>
                        <a:cs typeface="阿里巴巴普惠体" panose="00020600040101010101" pitchFamily="18" charset="-122"/>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600" dirty="0">
                        <a:solidFill>
                          <a:schemeClr val="tx1">
                            <a:lumMod val="65000"/>
                            <a:lumOff val="35000"/>
                          </a:schemeClr>
                        </a:solidFill>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600" dirty="0">
                        <a:solidFill>
                          <a:schemeClr val="tx1">
                            <a:lumMod val="65000"/>
                            <a:lumOff val="35000"/>
                          </a:schemeClr>
                        </a:solidFill>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600" dirty="0">
                        <a:solidFill>
                          <a:schemeClr val="tx1">
                            <a:lumMod val="65000"/>
                            <a:lumOff val="35000"/>
                          </a:schemeClr>
                        </a:solidFill>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600" dirty="0">
                        <a:solidFill>
                          <a:schemeClr val="tx1">
                            <a:lumMod val="65000"/>
                            <a:lumOff val="35000"/>
                          </a:schemeClr>
                        </a:solidFill>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600" dirty="0">
                        <a:solidFill>
                          <a:schemeClr val="tx1">
                            <a:lumMod val="65000"/>
                            <a:lumOff val="35000"/>
                          </a:schemeClr>
                        </a:solidFill>
                      </a:endParaRPr>
                    </a:p>
                  </a:txBody>
                  <a:tcPr anchor="ct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lang="zh-CN" altLang="en-US" sz="1600" dirty="0">
                        <a:solidFill>
                          <a:schemeClr val="tx1">
                            <a:lumMod val="65000"/>
                            <a:lumOff val="35000"/>
                          </a:schemeClr>
                        </a:solidFill>
                      </a:endParaRPr>
                    </a:p>
                  </a:txBody>
                  <a:tcPr anchor="ctr"/>
                </a:tc>
                <a:extLst>
                  <a:ext uri="{0D108BD9-81ED-4DB2-BD59-A6C34878D82A}">
                    <a16:rowId xmlns:a16="http://schemas.microsoft.com/office/drawing/2014/main" xmlns="" val="3840660397"/>
                  </a:ext>
                </a:extLst>
              </a:tr>
            </a:tbl>
          </a:graphicData>
        </a:graphic>
      </p:graphicFrame>
      <p:sp>
        <p:nvSpPr>
          <p:cNvPr id="14" name="文本框 13">
            <a:extLst>
              <a:ext uri="{FF2B5EF4-FFF2-40B4-BE49-F238E27FC236}">
                <a16:creationId xmlns:a16="http://schemas.microsoft.com/office/drawing/2014/main" xmlns="" id="{05D1078C-83EB-4B2D-AC95-4F1F9B357510}"/>
              </a:ext>
            </a:extLst>
          </p:cNvPr>
          <p:cNvSpPr txBox="1"/>
          <p:nvPr/>
        </p:nvSpPr>
        <p:spPr>
          <a:xfrm>
            <a:off x="1240104" y="4385319"/>
            <a:ext cx="2666945" cy="349263"/>
          </a:xfrm>
          <a:prstGeom prst="rect">
            <a:avLst/>
          </a:prstGeom>
        </p:spPr>
        <p:txBody>
          <a:bodyPr wrap="square" lIns="0" tIns="0" rIns="0" bIns="0">
            <a:spAutoFit/>
            <a:scene3d>
              <a:camera prst="orthographicFront"/>
              <a:lightRig rig="threePt" dir="t"/>
            </a:scene3d>
            <a:sp3d contourW="12700"/>
          </a:bodyPr>
          <a:lstStyle>
            <a:defPPr>
              <a:defRPr lang="zh-CN"/>
            </a:defPPr>
            <a:lvl1pPr marR="0" lvl="0" indent="0" algn="ctr" fontAlgn="auto">
              <a:lnSpc>
                <a:spcPct val="120000"/>
              </a:lnSpc>
              <a:spcBef>
                <a:spcPts val="0"/>
              </a:spcBef>
              <a:spcAft>
                <a:spcPts val="0"/>
              </a:spcAft>
              <a:buClrTx/>
              <a:buSzTx/>
              <a:buFontTx/>
              <a:buNone/>
              <a:tabLst/>
              <a:defRPr kumimoji="0" b="1" i="0" u="none" strike="noStrike" cap="none" spc="0" normalizeH="0" baseline="0">
                <a:ln>
                  <a:noFill/>
                </a:ln>
                <a:effectLst/>
                <a:uLnTx/>
                <a:uFillTx/>
                <a:latin typeface="Arial"/>
                <a:ea typeface="微软雅黑"/>
              </a:defRPr>
            </a:lvl1pPr>
          </a:lstStyle>
          <a:p>
            <a:pPr algn="l"/>
            <a:r>
              <a:rPr lang="zh-CN" altLang="en-US" sz="2000" b="0" dirty="0">
                <a:solidFill>
                  <a:schemeClr val="tx1">
                    <a:lumMod val="75000"/>
                    <a:lumOff val="25000"/>
                  </a:schemeClr>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sym typeface="阿里巴巴普惠体 B" panose="00020600040101010101" pitchFamily="18" charset="-122"/>
              </a:rPr>
              <a:t>点击此处输入标题</a:t>
            </a:r>
          </a:p>
        </p:txBody>
      </p:sp>
      <p:sp>
        <p:nvSpPr>
          <p:cNvPr id="16" name="iconfont-1091-728714">
            <a:extLst>
              <a:ext uri="{FF2B5EF4-FFF2-40B4-BE49-F238E27FC236}">
                <a16:creationId xmlns:a16="http://schemas.microsoft.com/office/drawing/2014/main" xmlns="" id="{9A15F319-D8F9-4EC3-B7D7-AB3116C087DE}"/>
              </a:ext>
            </a:extLst>
          </p:cNvPr>
          <p:cNvSpPr>
            <a:spLocks noChangeAspect="1"/>
          </p:cNvSpPr>
          <p:nvPr/>
        </p:nvSpPr>
        <p:spPr bwMode="auto">
          <a:xfrm>
            <a:off x="882323" y="4433538"/>
            <a:ext cx="252878" cy="252826"/>
          </a:xfrm>
          <a:custGeom>
            <a:avLst/>
            <a:gdLst>
              <a:gd name="T0" fmla="*/ 640 w 10240"/>
              <a:gd name="T1" fmla="*/ 9600 h 10240"/>
              <a:gd name="T2" fmla="*/ 640 w 10240"/>
              <a:gd name="T3" fmla="*/ 0 h 10240"/>
              <a:gd name="T4" fmla="*/ 0 w 10240"/>
              <a:gd name="T5" fmla="*/ 0 h 10240"/>
              <a:gd name="T6" fmla="*/ 0 w 10240"/>
              <a:gd name="T7" fmla="*/ 10240 h 10240"/>
              <a:gd name="T8" fmla="*/ 10240 w 10240"/>
              <a:gd name="T9" fmla="*/ 10240 h 10240"/>
              <a:gd name="T10" fmla="*/ 10240 w 10240"/>
              <a:gd name="T11" fmla="*/ 9600 h 10240"/>
              <a:gd name="T12" fmla="*/ 640 w 10240"/>
              <a:gd name="T13" fmla="*/ 9600 h 10240"/>
              <a:gd name="T14" fmla="*/ 9573 w 10240"/>
              <a:gd name="T15" fmla="*/ 1570 h 10240"/>
              <a:gd name="T16" fmla="*/ 6359 w 10240"/>
              <a:gd name="T17" fmla="*/ 1570 h 10240"/>
              <a:gd name="T18" fmla="*/ 7562 w 10240"/>
              <a:gd name="T19" fmla="*/ 2773 h 10240"/>
              <a:gd name="T20" fmla="*/ 6175 w 10240"/>
              <a:gd name="T21" fmla="*/ 4159 h 10240"/>
              <a:gd name="T22" fmla="*/ 4214 w 10240"/>
              <a:gd name="T23" fmla="*/ 2198 h 10240"/>
              <a:gd name="T24" fmla="*/ 4214 w 10240"/>
              <a:gd name="T25" fmla="*/ 2198 h 10240"/>
              <a:gd name="T26" fmla="*/ 4203 w 10240"/>
              <a:gd name="T27" fmla="*/ 2191 h 10240"/>
              <a:gd name="T28" fmla="*/ 4063 w 10240"/>
              <a:gd name="T29" fmla="*/ 2136 h 10240"/>
              <a:gd name="T30" fmla="*/ 3912 w 10240"/>
              <a:gd name="T31" fmla="*/ 2198 h 10240"/>
              <a:gd name="T32" fmla="*/ 1197 w 10240"/>
              <a:gd name="T33" fmla="*/ 4913 h 10240"/>
              <a:gd name="T34" fmla="*/ 1197 w 10240"/>
              <a:gd name="T35" fmla="*/ 5215 h 10240"/>
              <a:gd name="T36" fmla="*/ 1801 w 10240"/>
              <a:gd name="T37" fmla="*/ 5819 h 10240"/>
              <a:gd name="T38" fmla="*/ 2102 w 10240"/>
              <a:gd name="T39" fmla="*/ 5819 h 10240"/>
              <a:gd name="T40" fmla="*/ 4063 w 10240"/>
              <a:gd name="T41" fmla="*/ 3857 h 10240"/>
              <a:gd name="T42" fmla="*/ 6024 w 10240"/>
              <a:gd name="T43" fmla="*/ 5819 h 10240"/>
              <a:gd name="T44" fmla="*/ 6095 w 10240"/>
              <a:gd name="T45" fmla="*/ 5865 h 10240"/>
              <a:gd name="T46" fmla="*/ 6326 w 10240"/>
              <a:gd name="T47" fmla="*/ 5819 h 10240"/>
              <a:gd name="T48" fmla="*/ 6929 w 10240"/>
              <a:gd name="T49" fmla="*/ 5215 h 10240"/>
              <a:gd name="T50" fmla="*/ 8467 w 10240"/>
              <a:gd name="T51" fmla="*/ 3678 h 10240"/>
              <a:gd name="T52" fmla="*/ 9573 w 10240"/>
              <a:gd name="T53" fmla="*/ 4784 h 10240"/>
              <a:gd name="T54" fmla="*/ 9573 w 10240"/>
              <a:gd name="T55" fmla="*/ 1570 h 10240"/>
              <a:gd name="T56" fmla="*/ 2515 w 10240"/>
              <a:gd name="T57" fmla="*/ 9204 h 10240"/>
              <a:gd name="T58" fmla="*/ 2515 w 10240"/>
              <a:gd name="T59" fmla="*/ 6045 h 10240"/>
              <a:gd name="T60" fmla="*/ 2102 w 10240"/>
              <a:gd name="T61" fmla="*/ 6459 h 10240"/>
              <a:gd name="T62" fmla="*/ 1801 w 10240"/>
              <a:gd name="T63" fmla="*/ 6459 h 10240"/>
              <a:gd name="T64" fmla="*/ 1449 w 10240"/>
              <a:gd name="T65" fmla="*/ 6107 h 10240"/>
              <a:gd name="T66" fmla="*/ 1449 w 10240"/>
              <a:gd name="T67" fmla="*/ 9204 h 10240"/>
              <a:gd name="T68" fmla="*/ 2515 w 10240"/>
              <a:gd name="T69" fmla="*/ 9204 h 10240"/>
              <a:gd name="T70" fmla="*/ 4280 w 10240"/>
              <a:gd name="T71" fmla="*/ 9204 h 10240"/>
              <a:gd name="T72" fmla="*/ 4280 w 10240"/>
              <a:gd name="T73" fmla="*/ 4714 h 10240"/>
              <a:gd name="T74" fmla="*/ 4064 w 10240"/>
              <a:gd name="T75" fmla="*/ 4497 h 10240"/>
              <a:gd name="T76" fmla="*/ 3213 w 10240"/>
              <a:gd name="T77" fmla="*/ 5348 h 10240"/>
              <a:gd name="T78" fmla="*/ 3213 w 10240"/>
              <a:gd name="T79" fmla="*/ 9204 h 10240"/>
              <a:gd name="T80" fmla="*/ 4280 w 10240"/>
              <a:gd name="T81" fmla="*/ 9204 h 10240"/>
              <a:gd name="T82" fmla="*/ 6044 w 10240"/>
              <a:gd name="T83" fmla="*/ 9204 h 10240"/>
              <a:gd name="T84" fmla="*/ 6044 w 10240"/>
              <a:gd name="T85" fmla="*/ 6472 h 10240"/>
              <a:gd name="T86" fmla="*/ 6025 w 10240"/>
              <a:gd name="T87" fmla="*/ 6459 h 10240"/>
              <a:gd name="T88" fmla="*/ 4978 w 10240"/>
              <a:gd name="T89" fmla="*/ 5412 h 10240"/>
              <a:gd name="T90" fmla="*/ 4978 w 10240"/>
              <a:gd name="T91" fmla="*/ 9204 h 10240"/>
              <a:gd name="T92" fmla="*/ 6044 w 10240"/>
              <a:gd name="T93" fmla="*/ 9204 h 10240"/>
              <a:gd name="T94" fmla="*/ 7809 w 10240"/>
              <a:gd name="T95" fmla="*/ 9204 h 10240"/>
              <a:gd name="T96" fmla="*/ 7809 w 10240"/>
              <a:gd name="T97" fmla="*/ 4976 h 10240"/>
              <a:gd name="T98" fmla="*/ 6929 w 10240"/>
              <a:gd name="T99" fmla="*/ 5855 h 10240"/>
              <a:gd name="T100" fmla="*/ 6742 w 10240"/>
              <a:gd name="T101" fmla="*/ 6043 h 10240"/>
              <a:gd name="T102" fmla="*/ 6742 w 10240"/>
              <a:gd name="T103" fmla="*/ 9204 h 10240"/>
              <a:gd name="T104" fmla="*/ 7809 w 10240"/>
              <a:gd name="T105" fmla="*/ 9204 h 10240"/>
              <a:gd name="T106" fmla="*/ 9573 w 10240"/>
              <a:gd name="T107" fmla="*/ 9204 h 10240"/>
              <a:gd name="T108" fmla="*/ 9573 w 10240"/>
              <a:gd name="T109" fmla="*/ 5424 h 10240"/>
              <a:gd name="T110" fmla="*/ 8506 w 10240"/>
              <a:gd name="T111" fmla="*/ 4357 h 10240"/>
              <a:gd name="T112" fmla="*/ 8506 w 10240"/>
              <a:gd name="T113" fmla="*/ 9204 h 10240"/>
              <a:gd name="T114" fmla="*/ 9573 w 10240"/>
              <a:gd name="T115" fmla="*/ 9204 h 1024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10240" h="10240">
                <a:moveTo>
                  <a:pt x="640" y="9600"/>
                </a:moveTo>
                <a:lnTo>
                  <a:pt x="640" y="0"/>
                </a:lnTo>
                <a:lnTo>
                  <a:pt x="0" y="0"/>
                </a:lnTo>
                <a:lnTo>
                  <a:pt x="0" y="10240"/>
                </a:lnTo>
                <a:lnTo>
                  <a:pt x="10240" y="10240"/>
                </a:lnTo>
                <a:lnTo>
                  <a:pt x="10240" y="9600"/>
                </a:lnTo>
                <a:lnTo>
                  <a:pt x="640" y="9600"/>
                </a:lnTo>
                <a:close/>
                <a:moveTo>
                  <a:pt x="9573" y="1570"/>
                </a:moveTo>
                <a:lnTo>
                  <a:pt x="6359" y="1570"/>
                </a:lnTo>
                <a:lnTo>
                  <a:pt x="7562" y="2773"/>
                </a:lnTo>
                <a:lnTo>
                  <a:pt x="6175" y="4159"/>
                </a:lnTo>
                <a:lnTo>
                  <a:pt x="4214" y="2198"/>
                </a:lnTo>
                <a:lnTo>
                  <a:pt x="4214" y="2198"/>
                </a:lnTo>
                <a:cubicBezTo>
                  <a:pt x="4211" y="2195"/>
                  <a:pt x="4206" y="2194"/>
                  <a:pt x="4203" y="2191"/>
                </a:cubicBezTo>
                <a:cubicBezTo>
                  <a:pt x="4163" y="2156"/>
                  <a:pt x="4113" y="2136"/>
                  <a:pt x="4063" y="2136"/>
                </a:cubicBezTo>
                <a:cubicBezTo>
                  <a:pt x="4009" y="2136"/>
                  <a:pt x="3954" y="2157"/>
                  <a:pt x="3912" y="2198"/>
                </a:cubicBezTo>
                <a:lnTo>
                  <a:pt x="1197" y="4913"/>
                </a:lnTo>
                <a:cubicBezTo>
                  <a:pt x="1114" y="4997"/>
                  <a:pt x="1114" y="5132"/>
                  <a:pt x="1197" y="5215"/>
                </a:cubicBezTo>
                <a:lnTo>
                  <a:pt x="1801" y="5819"/>
                </a:lnTo>
                <a:cubicBezTo>
                  <a:pt x="1884" y="5902"/>
                  <a:pt x="2019" y="5902"/>
                  <a:pt x="2102" y="5819"/>
                </a:cubicBezTo>
                <a:lnTo>
                  <a:pt x="4063" y="3857"/>
                </a:lnTo>
                <a:lnTo>
                  <a:pt x="6024" y="5819"/>
                </a:lnTo>
                <a:cubicBezTo>
                  <a:pt x="6045" y="5840"/>
                  <a:pt x="6069" y="5855"/>
                  <a:pt x="6095" y="5865"/>
                </a:cubicBezTo>
                <a:cubicBezTo>
                  <a:pt x="6172" y="5897"/>
                  <a:pt x="6264" y="5881"/>
                  <a:pt x="6326" y="5819"/>
                </a:cubicBezTo>
                <a:lnTo>
                  <a:pt x="6929" y="5215"/>
                </a:lnTo>
                <a:lnTo>
                  <a:pt x="8467" y="3678"/>
                </a:lnTo>
                <a:lnTo>
                  <a:pt x="9573" y="4784"/>
                </a:lnTo>
                <a:lnTo>
                  <a:pt x="9573" y="1570"/>
                </a:lnTo>
                <a:close/>
                <a:moveTo>
                  <a:pt x="2515" y="9204"/>
                </a:moveTo>
                <a:lnTo>
                  <a:pt x="2515" y="6045"/>
                </a:lnTo>
                <a:lnTo>
                  <a:pt x="2102" y="6459"/>
                </a:lnTo>
                <a:cubicBezTo>
                  <a:pt x="2019" y="6542"/>
                  <a:pt x="1884" y="6542"/>
                  <a:pt x="1801" y="6459"/>
                </a:cubicBezTo>
                <a:lnTo>
                  <a:pt x="1449" y="6107"/>
                </a:lnTo>
                <a:lnTo>
                  <a:pt x="1449" y="9204"/>
                </a:lnTo>
                <a:lnTo>
                  <a:pt x="2515" y="9204"/>
                </a:lnTo>
                <a:close/>
                <a:moveTo>
                  <a:pt x="4280" y="9204"/>
                </a:moveTo>
                <a:lnTo>
                  <a:pt x="4280" y="4714"/>
                </a:lnTo>
                <a:lnTo>
                  <a:pt x="4064" y="4497"/>
                </a:lnTo>
                <a:lnTo>
                  <a:pt x="3213" y="5348"/>
                </a:lnTo>
                <a:lnTo>
                  <a:pt x="3213" y="9204"/>
                </a:lnTo>
                <a:lnTo>
                  <a:pt x="4280" y="9204"/>
                </a:lnTo>
                <a:close/>
                <a:moveTo>
                  <a:pt x="6044" y="9204"/>
                </a:moveTo>
                <a:lnTo>
                  <a:pt x="6044" y="6472"/>
                </a:lnTo>
                <a:cubicBezTo>
                  <a:pt x="6038" y="6467"/>
                  <a:pt x="6030" y="6465"/>
                  <a:pt x="6025" y="6459"/>
                </a:cubicBezTo>
                <a:lnTo>
                  <a:pt x="4978" y="5412"/>
                </a:lnTo>
                <a:lnTo>
                  <a:pt x="4978" y="9204"/>
                </a:lnTo>
                <a:lnTo>
                  <a:pt x="6044" y="9204"/>
                </a:lnTo>
                <a:close/>
                <a:moveTo>
                  <a:pt x="7809" y="9204"/>
                </a:moveTo>
                <a:lnTo>
                  <a:pt x="7809" y="4976"/>
                </a:lnTo>
                <a:lnTo>
                  <a:pt x="6929" y="5855"/>
                </a:lnTo>
                <a:lnTo>
                  <a:pt x="6742" y="6043"/>
                </a:lnTo>
                <a:lnTo>
                  <a:pt x="6742" y="9204"/>
                </a:lnTo>
                <a:lnTo>
                  <a:pt x="7809" y="9204"/>
                </a:lnTo>
                <a:close/>
                <a:moveTo>
                  <a:pt x="9573" y="9204"/>
                </a:moveTo>
                <a:lnTo>
                  <a:pt x="9573" y="5424"/>
                </a:lnTo>
                <a:lnTo>
                  <a:pt x="8506" y="4357"/>
                </a:lnTo>
                <a:lnTo>
                  <a:pt x="8506" y="9204"/>
                </a:lnTo>
                <a:lnTo>
                  <a:pt x="9573" y="9204"/>
                </a:lnTo>
                <a:close/>
              </a:path>
            </a:pathLst>
          </a:custGeom>
          <a:solidFill>
            <a:schemeClr val="accent1"/>
          </a:solidFill>
          <a:ln>
            <a:noFill/>
          </a:ln>
        </p:spPr>
        <p:txBody>
          <a:bodyP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p>
        </p:txBody>
      </p:sp>
      <p:sp>
        <p:nvSpPr>
          <p:cNvPr id="7" name="ísḻíďè">
            <a:extLst>
              <a:ext uri="{FF2B5EF4-FFF2-40B4-BE49-F238E27FC236}">
                <a16:creationId xmlns:a16="http://schemas.microsoft.com/office/drawing/2014/main" xmlns="" id="{BA8288BE-555A-4228-8A05-1A0E535AE5F8}"/>
              </a:ext>
            </a:extLst>
          </p:cNvPr>
          <p:cNvSpPr txBox="1"/>
          <p:nvPr/>
        </p:nvSpPr>
        <p:spPr>
          <a:xfrm>
            <a:off x="876300" y="4781201"/>
            <a:ext cx="10434962" cy="977447"/>
          </a:xfrm>
          <a:prstGeom prst="rect">
            <a:avLst/>
          </a:prstGeom>
          <a:noFill/>
        </p:spPr>
        <p:txBody>
          <a:bodyPr wrap="square" lIns="0" tIns="0" rIns="0" bIns="0" rtlCol="0">
            <a:spAutoFit/>
          </a:bodyPr>
          <a:lstStyle/>
          <a:p>
            <a:pPr>
              <a:lnSpc>
                <a:spcPct val="120000"/>
              </a:lnSpc>
            </a:pPr>
            <a:r>
              <a:rPr lang="zh-CN" altLang="en-US" dirty="0">
                <a:solidFill>
                  <a:schemeClr val="tx1">
                    <a:lumMod val="65000"/>
                    <a:lumOff val="35000"/>
                  </a:schemeClr>
                </a:solidFill>
              </a:rPr>
              <a:t>单击此处添加内容单击此处添加内容单击此处添加内容单击此处添加内容单击此处添加内容单击此处添加内容单击此处添加内容单击此处添加内容单击此处添加内容单击此处添加内容单击此处添加内容单击此处添加内容单击此处添加内容</a:t>
            </a:r>
          </a:p>
        </p:txBody>
      </p:sp>
      <p:sp>
        <p:nvSpPr>
          <p:cNvPr id="2" name="文本框 1">
            <a:extLst>
              <a:ext uri="{FF2B5EF4-FFF2-40B4-BE49-F238E27FC236}">
                <a16:creationId xmlns:a16="http://schemas.microsoft.com/office/drawing/2014/main" xmlns="" id="{8395DE42-15CD-41B1-A6D0-6F71FADE4B67}"/>
              </a:ext>
            </a:extLst>
          </p:cNvPr>
          <p:cNvSpPr txBox="1"/>
          <p:nvPr/>
        </p:nvSpPr>
        <p:spPr>
          <a:xfrm>
            <a:off x="1210962" y="283404"/>
            <a:ext cx="4226011" cy="553998"/>
          </a:xfrm>
          <a:prstGeom prst="rect">
            <a:avLst/>
          </a:prstGeom>
          <a:noFill/>
        </p:spPr>
        <p:txBody>
          <a:bodyPr wrap="square" lIns="0" tIns="0" rIns="0" bIns="0" rtlCol="0">
            <a:spAutoFit/>
          </a:bodyPr>
          <a:lstStyle/>
          <a:p>
            <a:r>
              <a:rPr lang="zh-CN" altLang="en-US" sz="3600" dirty="0">
                <a:gradFill>
                  <a:gsLst>
                    <a:gs pos="100000">
                      <a:schemeClr val="accent2"/>
                    </a:gs>
                    <a:gs pos="20000">
                      <a:schemeClr val="accent1"/>
                    </a:gs>
                  </a:gsLst>
                  <a:path path="shape">
                    <a:fillToRect l="50000" t="50000" r="50000" b="50000"/>
                  </a:path>
                </a:gra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数据展示页</a:t>
            </a:r>
            <a:r>
              <a:rPr lang="en-US" altLang="zh-CN" sz="3600" dirty="0">
                <a:gradFill>
                  <a:gsLst>
                    <a:gs pos="100000">
                      <a:schemeClr val="accent2"/>
                    </a:gs>
                    <a:gs pos="20000">
                      <a:schemeClr val="accent1"/>
                    </a:gs>
                  </a:gsLst>
                  <a:path path="shape">
                    <a:fillToRect l="50000" t="50000" r="50000" b="50000"/>
                  </a:path>
                </a:gra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a:t>
            </a:r>
            <a:r>
              <a:rPr lang="zh-CN" altLang="en-US" sz="3600" dirty="0">
                <a:gradFill>
                  <a:gsLst>
                    <a:gs pos="100000">
                      <a:schemeClr val="accent2"/>
                    </a:gs>
                    <a:gs pos="20000">
                      <a:schemeClr val="accent1"/>
                    </a:gs>
                  </a:gsLst>
                  <a:path path="shape">
                    <a:fillToRect l="50000" t="50000" r="50000" b="50000"/>
                  </a:path>
                </a:gra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表格</a:t>
            </a:r>
          </a:p>
        </p:txBody>
      </p:sp>
    </p:spTree>
    <p:custDataLst>
      <p:tags r:id="rId1"/>
    </p:custDataLst>
    <p:extLst>
      <p:ext uri="{BB962C8B-B14F-4D97-AF65-F5344CB8AC3E}">
        <p14:creationId xmlns:p14="http://schemas.microsoft.com/office/powerpoint/2010/main" val="32576678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xmlns="" id="{C492F9E5-4FC5-497F-BC2F-CE88B1296C5A}"/>
              </a:ext>
            </a:extLst>
          </p:cNvPr>
          <p:cNvSpPr txBox="1"/>
          <p:nvPr/>
        </p:nvSpPr>
        <p:spPr>
          <a:xfrm>
            <a:off x="1044682" y="2642991"/>
            <a:ext cx="2376264" cy="1231106"/>
          </a:xfrm>
          <a:prstGeom prst="rect">
            <a:avLst/>
          </a:prstGeom>
          <a:noFill/>
        </p:spPr>
        <p:txBody>
          <a:bodyPr wrap="square" lIns="0" tIns="0" rIns="0" bIns="0"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zh-CN" altLang="en-US" sz="8000" b="0" i="0" u="none" strike="noStrike" kern="1200" cap="none" spc="600" normalizeH="0" baseline="0" noProof="0" dirty="0">
                <a:ln>
                  <a:noFill/>
                </a:ln>
                <a:solidFill>
                  <a:schemeClr val="bg1"/>
                </a:solidFill>
                <a:effectLst/>
                <a:uLnTx/>
                <a:uFillTx/>
                <a:cs typeface="+mn-ea"/>
                <a:sym typeface="+mn-lt"/>
              </a:rPr>
              <a:t>目录</a:t>
            </a:r>
          </a:p>
        </p:txBody>
      </p:sp>
      <p:sp>
        <p:nvSpPr>
          <p:cNvPr id="10" name="文本框 9">
            <a:extLst>
              <a:ext uri="{FF2B5EF4-FFF2-40B4-BE49-F238E27FC236}">
                <a16:creationId xmlns:a16="http://schemas.microsoft.com/office/drawing/2014/main" xmlns="" id="{644BACA3-B2C6-4B55-A4D1-58676F3D2A47}"/>
              </a:ext>
            </a:extLst>
          </p:cNvPr>
          <p:cNvSpPr txBox="1"/>
          <p:nvPr/>
        </p:nvSpPr>
        <p:spPr>
          <a:xfrm>
            <a:off x="1116690" y="3886333"/>
            <a:ext cx="2232248" cy="307777"/>
          </a:xfrm>
          <a:prstGeom prst="rect">
            <a:avLst/>
          </a:prstGeom>
          <a:noFill/>
        </p:spPr>
        <p:txBody>
          <a:bodyPr wrap="square" lIns="0" tIns="0" rIns="0" bIns="0" rtlCol="0">
            <a:spAutoFit/>
          </a:bodyPr>
          <a:lstStyle/>
          <a:p>
            <a:pPr marL="0" marR="0" lvl="0" indent="0" algn="dist" defTabSz="914400" rtl="0" eaLnBrk="1" fontAlgn="auto" latinLnBrk="0" hangingPunct="1">
              <a:lnSpc>
                <a:spcPct val="100000"/>
              </a:lnSpc>
              <a:spcBef>
                <a:spcPts val="0"/>
              </a:spcBef>
              <a:spcAft>
                <a:spcPts val="0"/>
              </a:spcAft>
              <a:buClrTx/>
              <a:buSzTx/>
              <a:buFontTx/>
              <a:buNone/>
              <a:tabLst/>
              <a:defRPr/>
            </a:pPr>
            <a:r>
              <a:rPr kumimoji="0" lang="en-US" altLang="zh-CN" sz="2000" b="0" i="0" u="none" strike="noStrike" kern="1200" cap="none" spc="300" normalizeH="0" baseline="0" noProof="0" dirty="0">
                <a:ln>
                  <a:noFill/>
                </a:ln>
                <a:gradFill>
                  <a:gsLst>
                    <a:gs pos="0">
                      <a:srgbClr val="F9F9F9"/>
                    </a:gs>
                    <a:gs pos="75000">
                      <a:srgbClr val="F9F9F9"/>
                    </a:gs>
                  </a:gsLst>
                  <a:lin ang="10800000" scaled="0"/>
                </a:gradFill>
                <a:effectLst/>
                <a:uLnTx/>
                <a:uFillTx/>
                <a:cs typeface="+mn-ea"/>
                <a:sym typeface="+mn-lt"/>
              </a:rPr>
              <a:t>CONTENTS</a:t>
            </a:r>
            <a:endParaRPr kumimoji="0" lang="zh-CN" altLang="en-US" sz="2000" b="0" i="0" u="none" strike="noStrike" kern="1200" cap="none" spc="300" normalizeH="0" baseline="0" noProof="0" dirty="0">
              <a:ln>
                <a:noFill/>
              </a:ln>
              <a:gradFill>
                <a:gsLst>
                  <a:gs pos="0">
                    <a:srgbClr val="F9F9F9"/>
                  </a:gs>
                  <a:gs pos="75000">
                    <a:srgbClr val="F9F9F9"/>
                  </a:gs>
                </a:gsLst>
                <a:lin ang="10800000" scaled="0"/>
              </a:gradFill>
              <a:effectLst/>
              <a:uLnTx/>
              <a:uFillTx/>
              <a:cs typeface="+mn-ea"/>
              <a:sym typeface="+mn-lt"/>
            </a:endParaRPr>
          </a:p>
        </p:txBody>
      </p:sp>
      <p:grpSp>
        <p:nvGrpSpPr>
          <p:cNvPr id="11" name="组合 10">
            <a:extLst>
              <a:ext uri="{FF2B5EF4-FFF2-40B4-BE49-F238E27FC236}">
                <a16:creationId xmlns:a16="http://schemas.microsoft.com/office/drawing/2014/main" xmlns="" id="{C8E05FD7-9C74-48FD-8147-2B78E25BDEA8}"/>
              </a:ext>
            </a:extLst>
          </p:cNvPr>
          <p:cNvGrpSpPr/>
          <p:nvPr/>
        </p:nvGrpSpPr>
        <p:grpSpPr>
          <a:xfrm>
            <a:off x="1017694" y="2642990"/>
            <a:ext cx="185758" cy="174788"/>
            <a:chOff x="2027566" y="2264370"/>
            <a:chExt cx="351506" cy="330748"/>
          </a:xfrm>
        </p:grpSpPr>
        <p:cxnSp>
          <p:nvCxnSpPr>
            <p:cNvPr id="12" name="直接连接符 11">
              <a:extLst>
                <a:ext uri="{FF2B5EF4-FFF2-40B4-BE49-F238E27FC236}">
                  <a16:creationId xmlns:a16="http://schemas.microsoft.com/office/drawing/2014/main" xmlns="" id="{B82500BD-BC81-4758-BC8D-830449D0A1BE}"/>
                </a:ext>
              </a:extLst>
            </p:cNvPr>
            <p:cNvCxnSpPr>
              <a:cxnSpLocks/>
            </p:cNvCxnSpPr>
            <p:nvPr/>
          </p:nvCxnSpPr>
          <p:spPr>
            <a:xfrm flipH="1">
              <a:off x="2027566" y="2269132"/>
              <a:ext cx="351506"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3" name="直接连接符 12">
              <a:extLst>
                <a:ext uri="{FF2B5EF4-FFF2-40B4-BE49-F238E27FC236}">
                  <a16:creationId xmlns:a16="http://schemas.microsoft.com/office/drawing/2014/main" xmlns="" id="{F47D8AE7-F2B6-4D30-89FD-90E588B96155}"/>
                </a:ext>
              </a:extLst>
            </p:cNvPr>
            <p:cNvCxnSpPr>
              <a:cxnSpLocks/>
            </p:cNvCxnSpPr>
            <p:nvPr/>
          </p:nvCxnSpPr>
          <p:spPr>
            <a:xfrm rot="5400000" flipH="1">
              <a:off x="1862192" y="2429744"/>
              <a:ext cx="330748"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4" name="组合 13">
            <a:extLst>
              <a:ext uri="{FF2B5EF4-FFF2-40B4-BE49-F238E27FC236}">
                <a16:creationId xmlns:a16="http://schemas.microsoft.com/office/drawing/2014/main" xmlns="" id="{4860884D-044E-4513-BA7E-4E9F079AF230}"/>
              </a:ext>
            </a:extLst>
          </p:cNvPr>
          <p:cNvGrpSpPr/>
          <p:nvPr/>
        </p:nvGrpSpPr>
        <p:grpSpPr>
          <a:xfrm>
            <a:off x="3290762" y="4040221"/>
            <a:ext cx="185758" cy="174788"/>
            <a:chOff x="3400230" y="4352934"/>
            <a:chExt cx="351506" cy="330748"/>
          </a:xfrm>
        </p:grpSpPr>
        <p:cxnSp>
          <p:nvCxnSpPr>
            <p:cNvPr id="15" name="直接连接符 14">
              <a:extLst>
                <a:ext uri="{FF2B5EF4-FFF2-40B4-BE49-F238E27FC236}">
                  <a16:creationId xmlns:a16="http://schemas.microsoft.com/office/drawing/2014/main" xmlns="" id="{89053713-E70C-4642-94E0-91EF6EC11C0C}"/>
                </a:ext>
              </a:extLst>
            </p:cNvPr>
            <p:cNvCxnSpPr>
              <a:cxnSpLocks/>
            </p:cNvCxnSpPr>
            <p:nvPr/>
          </p:nvCxnSpPr>
          <p:spPr>
            <a:xfrm rot="10800000" flipH="1">
              <a:off x="3400230" y="4681301"/>
              <a:ext cx="351506"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cxnSp>
          <p:nvCxnSpPr>
            <p:cNvPr id="16" name="直接连接符 15">
              <a:extLst>
                <a:ext uri="{FF2B5EF4-FFF2-40B4-BE49-F238E27FC236}">
                  <a16:creationId xmlns:a16="http://schemas.microsoft.com/office/drawing/2014/main" xmlns="" id="{C9A3B52B-0AE8-4C01-9061-24E845B958BB}"/>
                </a:ext>
              </a:extLst>
            </p:cNvPr>
            <p:cNvCxnSpPr>
              <a:cxnSpLocks/>
            </p:cNvCxnSpPr>
            <p:nvPr/>
          </p:nvCxnSpPr>
          <p:spPr>
            <a:xfrm rot="16200000" flipH="1">
              <a:off x="3581588" y="4518308"/>
              <a:ext cx="330748" cy="0"/>
            </a:xfrm>
            <a:prstGeom prst="line">
              <a:avLst/>
            </a:prstGeom>
            <a:ln w="6350">
              <a:solidFill>
                <a:schemeClr val="bg1"/>
              </a:solidFill>
            </a:ln>
          </p:spPr>
          <p:style>
            <a:lnRef idx="1">
              <a:schemeClr val="accent1"/>
            </a:lnRef>
            <a:fillRef idx="0">
              <a:schemeClr val="accent1"/>
            </a:fillRef>
            <a:effectRef idx="0">
              <a:schemeClr val="accent1"/>
            </a:effectRef>
            <a:fontRef idx="minor">
              <a:schemeClr val="tx1"/>
            </a:fontRef>
          </p:style>
        </p:cxnSp>
      </p:grpSp>
      <p:grpSp>
        <p:nvGrpSpPr>
          <p:cNvPr id="18" name="组合 17">
            <a:extLst>
              <a:ext uri="{FF2B5EF4-FFF2-40B4-BE49-F238E27FC236}">
                <a16:creationId xmlns:a16="http://schemas.microsoft.com/office/drawing/2014/main" xmlns="" id="{62EFC24A-BA9A-4465-8E63-EAE4BF4F750C}"/>
              </a:ext>
            </a:extLst>
          </p:cNvPr>
          <p:cNvGrpSpPr/>
          <p:nvPr/>
        </p:nvGrpSpPr>
        <p:grpSpPr>
          <a:xfrm>
            <a:off x="6474039" y="1556792"/>
            <a:ext cx="3294363" cy="579613"/>
            <a:chOff x="6474039" y="1484784"/>
            <a:chExt cx="3294363" cy="579613"/>
          </a:xfrm>
        </p:grpSpPr>
        <p:sp>
          <p:nvSpPr>
            <p:cNvPr id="19" name="文本占位符 2">
              <a:extLst>
                <a:ext uri="{FF2B5EF4-FFF2-40B4-BE49-F238E27FC236}">
                  <a16:creationId xmlns:a16="http://schemas.microsoft.com/office/drawing/2014/main" xmlns="" id="{52885537-6AEF-47C6-B75A-242FBF3BBE71}"/>
                </a:ext>
              </a:extLst>
            </p:cNvPr>
            <p:cNvSpPr txBox="1">
              <a:spLocks/>
            </p:cNvSpPr>
            <p:nvPr/>
          </p:nvSpPr>
          <p:spPr>
            <a:xfrm>
              <a:off x="7206982" y="1503619"/>
              <a:ext cx="2561420" cy="370380"/>
            </a:xfrm>
            <a:prstGeom prst="rect">
              <a:avLst/>
            </a:prstGeom>
          </p:spPr>
          <p:txBody>
            <a:bodyPr lIns="0" tIns="0" rIns="0" bIns="0" anchor="ctr" anchorCtr="0">
              <a:noAutofit/>
            </a:bodyPr>
            <a:lstStyle>
              <a:lvl1pPr marL="0" indent="0" algn="l" defTabSz="914400" rtl="0" eaLnBrk="1" latinLnBrk="0" hangingPunct="1">
                <a:spcBef>
                  <a:spcPct val="20000"/>
                </a:spcBef>
                <a:buFont typeface="Arial" pitchFamily="34" charset="0"/>
                <a:buNone/>
                <a:defRPr sz="2400" kern="1200">
                  <a:solidFill>
                    <a:schemeClr val="tx1">
                      <a:lumMod val="65000"/>
                      <a:lumOff val="35000"/>
                    </a:schemeClr>
                  </a:solidFill>
                  <a:latin typeface="+mj-ea"/>
                  <a:ea typeface="+mj-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阿里巴巴普惠体 Heavy" panose="00020600040101010101" pitchFamily="18" charset="-122"/>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阿里巴巴普惠体 Heavy" panose="00020600040101010101" pitchFamily="18" charset="-122"/>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阿里巴巴普惠体 Heavy" panose="00020600040101010101" pitchFamily="18" charset="-122"/>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阿里巴巴普惠体 Heavy" panose="00020600040101010101" pitchFamily="18" charset="-122"/>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dist"/>
              <a:r>
                <a:rPr lang="zh-CN" altLang="en-US" dirty="0">
                  <a:solidFill>
                    <a:schemeClr val="tx1">
                      <a:lumMod val="75000"/>
                      <a:lumOff val="25000"/>
                    </a:schemeClr>
                  </a:solidFill>
                  <a:cs typeface="+mn-ea"/>
                  <a:sym typeface="+mn-lt"/>
                </a:rPr>
                <a:t>请在此处输入标题</a:t>
              </a:r>
            </a:p>
          </p:txBody>
        </p:sp>
        <p:sp>
          <p:nvSpPr>
            <p:cNvPr id="20" name="文本占位符 2">
              <a:extLst>
                <a:ext uri="{FF2B5EF4-FFF2-40B4-BE49-F238E27FC236}">
                  <a16:creationId xmlns:a16="http://schemas.microsoft.com/office/drawing/2014/main" xmlns="" id="{0960A16D-6E99-4F1D-9778-CD85B68B5E1F}"/>
                </a:ext>
              </a:extLst>
            </p:cNvPr>
            <p:cNvSpPr txBox="1">
              <a:spLocks/>
            </p:cNvSpPr>
            <p:nvPr/>
          </p:nvSpPr>
          <p:spPr>
            <a:xfrm>
              <a:off x="7206982" y="1823193"/>
              <a:ext cx="2561420" cy="241204"/>
            </a:xfrm>
            <a:prstGeom prst="rect">
              <a:avLst/>
            </a:prstGeom>
          </p:spPr>
          <p:txBody>
            <a:bodyPr lIns="0" tIns="0" rIns="0" bIns="0" anchor="ctr" anchorCtr="0">
              <a:noAutofit/>
            </a:bodyPr>
            <a:lstStyle>
              <a:lvl1pPr marL="0" indent="0" algn="l" defTabSz="914400" rtl="0" eaLnBrk="1" latinLnBrk="0" hangingPunct="1">
                <a:spcBef>
                  <a:spcPct val="20000"/>
                </a:spcBef>
                <a:buFont typeface="Arial" pitchFamily="34" charset="0"/>
                <a:buNone/>
                <a:defRPr sz="1600" kern="1200">
                  <a:solidFill>
                    <a:schemeClr val="tx1">
                      <a:lumMod val="50000"/>
                      <a:lumOff val="50000"/>
                    </a:schemeClr>
                  </a:solidFill>
                  <a:latin typeface="+mn-lt"/>
                  <a:ea typeface="+mj-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阿里巴巴普惠体 Heavy" panose="00020600040101010101" pitchFamily="18" charset="-122"/>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阿里巴巴普惠体 Heavy" panose="00020600040101010101" pitchFamily="18" charset="-122"/>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阿里巴巴普惠体 Heavy" panose="00020600040101010101" pitchFamily="18" charset="-122"/>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阿里巴巴普惠体 Heavy" panose="00020600040101010101" pitchFamily="18" charset="-122"/>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dist"/>
              <a:r>
                <a:rPr lang="en-US" altLang="zh-CN" sz="1200" dirty="0">
                  <a:solidFill>
                    <a:schemeClr val="tx1">
                      <a:lumMod val="75000"/>
                      <a:lumOff val="25000"/>
                    </a:schemeClr>
                  </a:solidFill>
                  <a:ea typeface="+mn-ea"/>
                  <a:cs typeface="+mn-ea"/>
                  <a:sym typeface="+mn-lt"/>
                </a:rPr>
                <a:t>PLEASE ENTER THE TITLE HERE</a:t>
              </a:r>
              <a:endParaRPr lang="zh-CN" altLang="en-US" sz="1200" dirty="0">
                <a:solidFill>
                  <a:schemeClr val="tx1">
                    <a:lumMod val="75000"/>
                    <a:lumOff val="25000"/>
                  </a:schemeClr>
                </a:solidFill>
                <a:ea typeface="+mn-ea"/>
                <a:cs typeface="+mn-ea"/>
                <a:sym typeface="+mn-lt"/>
              </a:endParaRPr>
            </a:p>
          </p:txBody>
        </p:sp>
        <p:sp>
          <p:nvSpPr>
            <p:cNvPr id="21" name="文本占位符 2">
              <a:extLst>
                <a:ext uri="{FF2B5EF4-FFF2-40B4-BE49-F238E27FC236}">
                  <a16:creationId xmlns:a16="http://schemas.microsoft.com/office/drawing/2014/main" xmlns="" id="{758B2F27-434A-493F-B203-66D86EF7B3D9}"/>
                </a:ext>
              </a:extLst>
            </p:cNvPr>
            <p:cNvSpPr txBox="1">
              <a:spLocks/>
            </p:cNvSpPr>
            <p:nvPr/>
          </p:nvSpPr>
          <p:spPr>
            <a:xfrm>
              <a:off x="6474039" y="1484784"/>
              <a:ext cx="586352" cy="553998"/>
            </a:xfrm>
            <a:prstGeom prst="rect">
              <a:avLst/>
            </a:prstGeom>
          </p:spPr>
          <p:txBody>
            <a:bodyPr lIns="0" tIns="0" rIns="0" bIns="0" anchor="ctr" anchorCtr="0">
              <a:spAutoFit/>
            </a:bodyPr>
            <a:lstStyle>
              <a:lvl1pPr marL="0" indent="0" algn="l" defTabSz="914400" rtl="0" eaLnBrk="1" latinLnBrk="0" hangingPunct="1">
                <a:spcBef>
                  <a:spcPct val="20000"/>
                </a:spcBef>
                <a:buFont typeface="Arial" pitchFamily="34" charset="0"/>
                <a:buNone/>
                <a:defRPr sz="2400" kern="1200">
                  <a:solidFill>
                    <a:schemeClr val="tx1">
                      <a:lumMod val="65000"/>
                      <a:lumOff val="35000"/>
                    </a:schemeClr>
                  </a:solidFill>
                  <a:latin typeface="+mj-ea"/>
                  <a:ea typeface="+mj-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阿里巴巴普惠体 Heavy" panose="00020600040101010101" pitchFamily="18" charset="-122"/>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阿里巴巴普惠体 Heavy" panose="00020600040101010101" pitchFamily="18" charset="-122"/>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阿里巴巴普惠体 Heavy" panose="00020600040101010101" pitchFamily="18" charset="-122"/>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阿里巴巴普惠体 Heavy" panose="00020600040101010101" pitchFamily="18" charset="-122"/>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zh-CN" sz="3600" dirty="0">
                  <a:gradFill>
                    <a:gsLst>
                      <a:gs pos="20000">
                        <a:schemeClr val="accent1"/>
                      </a:gs>
                      <a:gs pos="100000">
                        <a:schemeClr val="accent2">
                          <a:alpha val="62000"/>
                        </a:schemeClr>
                      </a:gs>
                    </a:gsLst>
                    <a:lin ang="8100000" scaled="0"/>
                  </a:gradFill>
                  <a:latin typeface="+mn-lt"/>
                  <a:ea typeface="+mn-ea"/>
                  <a:cs typeface="+mn-ea"/>
                  <a:sym typeface="+mn-lt"/>
                </a:rPr>
                <a:t>01</a:t>
              </a:r>
              <a:endParaRPr lang="zh-CN" altLang="en-US" sz="3600" dirty="0">
                <a:gradFill>
                  <a:gsLst>
                    <a:gs pos="20000">
                      <a:schemeClr val="accent1"/>
                    </a:gs>
                    <a:gs pos="100000">
                      <a:schemeClr val="accent2">
                        <a:alpha val="62000"/>
                      </a:schemeClr>
                    </a:gs>
                  </a:gsLst>
                  <a:lin ang="8100000" scaled="0"/>
                </a:gradFill>
                <a:latin typeface="+mn-lt"/>
                <a:ea typeface="+mn-ea"/>
                <a:cs typeface="+mn-ea"/>
                <a:sym typeface="+mn-lt"/>
              </a:endParaRPr>
            </a:p>
          </p:txBody>
        </p:sp>
        <p:cxnSp>
          <p:nvCxnSpPr>
            <p:cNvPr id="22" name="直接连接符 21">
              <a:extLst>
                <a:ext uri="{FF2B5EF4-FFF2-40B4-BE49-F238E27FC236}">
                  <a16:creationId xmlns:a16="http://schemas.microsoft.com/office/drawing/2014/main" xmlns="" id="{3E2780FF-D4B1-4359-AA00-EB4CD6014F38}"/>
                </a:ext>
              </a:extLst>
            </p:cNvPr>
            <p:cNvCxnSpPr>
              <a:cxnSpLocks/>
            </p:cNvCxnSpPr>
            <p:nvPr/>
          </p:nvCxnSpPr>
          <p:spPr>
            <a:xfrm>
              <a:off x="7098604" y="1515384"/>
              <a:ext cx="0" cy="486000"/>
            </a:xfrm>
            <a:prstGeom prst="line">
              <a:avLst/>
            </a:prstGeom>
            <a:ln w="12700">
              <a:gradFill>
                <a:gsLst>
                  <a:gs pos="20000">
                    <a:schemeClr val="accent1"/>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23" name="组合 22">
            <a:extLst>
              <a:ext uri="{FF2B5EF4-FFF2-40B4-BE49-F238E27FC236}">
                <a16:creationId xmlns:a16="http://schemas.microsoft.com/office/drawing/2014/main" xmlns="" id="{69F20BF2-A74D-45FB-8E6C-2199C75C491D}"/>
              </a:ext>
            </a:extLst>
          </p:cNvPr>
          <p:cNvGrpSpPr/>
          <p:nvPr/>
        </p:nvGrpSpPr>
        <p:grpSpPr>
          <a:xfrm>
            <a:off x="6474039" y="2723094"/>
            <a:ext cx="3294363" cy="579613"/>
            <a:chOff x="6474039" y="2477150"/>
            <a:chExt cx="3294363" cy="579613"/>
          </a:xfrm>
        </p:grpSpPr>
        <p:sp>
          <p:nvSpPr>
            <p:cNvPr id="24" name="文本占位符 2">
              <a:extLst>
                <a:ext uri="{FF2B5EF4-FFF2-40B4-BE49-F238E27FC236}">
                  <a16:creationId xmlns:a16="http://schemas.microsoft.com/office/drawing/2014/main" xmlns="" id="{B3FB9F92-2DB2-4BA6-BEFF-5419521A4304}"/>
                </a:ext>
              </a:extLst>
            </p:cNvPr>
            <p:cNvSpPr txBox="1">
              <a:spLocks/>
            </p:cNvSpPr>
            <p:nvPr/>
          </p:nvSpPr>
          <p:spPr>
            <a:xfrm>
              <a:off x="7206982" y="2495985"/>
              <a:ext cx="2561420" cy="370380"/>
            </a:xfrm>
            <a:prstGeom prst="rect">
              <a:avLst/>
            </a:prstGeom>
          </p:spPr>
          <p:txBody>
            <a:bodyPr lIns="0" tIns="0" rIns="0" bIns="0" anchor="ctr" anchorCtr="0">
              <a:noAutofit/>
            </a:bodyPr>
            <a:lstStyle>
              <a:lvl1pPr marL="0" indent="0" algn="l" defTabSz="914400" rtl="0" eaLnBrk="1" latinLnBrk="0" hangingPunct="1">
                <a:spcBef>
                  <a:spcPct val="20000"/>
                </a:spcBef>
                <a:buFont typeface="Arial" pitchFamily="34" charset="0"/>
                <a:buNone/>
                <a:defRPr sz="2400" kern="1200">
                  <a:solidFill>
                    <a:schemeClr val="tx1">
                      <a:lumMod val="65000"/>
                      <a:lumOff val="35000"/>
                    </a:schemeClr>
                  </a:solidFill>
                  <a:latin typeface="+mj-ea"/>
                  <a:ea typeface="+mj-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阿里巴巴普惠体 Heavy" panose="00020600040101010101" pitchFamily="18" charset="-122"/>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阿里巴巴普惠体 Heavy" panose="00020600040101010101" pitchFamily="18" charset="-122"/>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阿里巴巴普惠体 Heavy" panose="00020600040101010101" pitchFamily="18" charset="-122"/>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阿里巴巴普惠体 Heavy" panose="00020600040101010101" pitchFamily="18" charset="-122"/>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dist"/>
              <a:r>
                <a:rPr lang="zh-CN" altLang="en-US" dirty="0">
                  <a:solidFill>
                    <a:schemeClr val="tx1">
                      <a:lumMod val="75000"/>
                      <a:lumOff val="25000"/>
                    </a:schemeClr>
                  </a:solidFill>
                  <a:cs typeface="+mn-ea"/>
                  <a:sym typeface="+mn-lt"/>
                </a:rPr>
                <a:t>请在此处输入标题</a:t>
              </a:r>
            </a:p>
          </p:txBody>
        </p:sp>
        <p:sp>
          <p:nvSpPr>
            <p:cNvPr id="25" name="文本占位符 2">
              <a:extLst>
                <a:ext uri="{FF2B5EF4-FFF2-40B4-BE49-F238E27FC236}">
                  <a16:creationId xmlns:a16="http://schemas.microsoft.com/office/drawing/2014/main" xmlns="" id="{49FFE3A2-12A9-46DA-8792-1E79E473440B}"/>
                </a:ext>
              </a:extLst>
            </p:cNvPr>
            <p:cNvSpPr txBox="1">
              <a:spLocks/>
            </p:cNvSpPr>
            <p:nvPr/>
          </p:nvSpPr>
          <p:spPr>
            <a:xfrm>
              <a:off x="7206982" y="2815559"/>
              <a:ext cx="2561420" cy="241204"/>
            </a:xfrm>
            <a:prstGeom prst="rect">
              <a:avLst/>
            </a:prstGeom>
          </p:spPr>
          <p:txBody>
            <a:bodyPr lIns="0" tIns="0" rIns="0" bIns="0" anchor="ctr" anchorCtr="0">
              <a:noAutofit/>
            </a:bodyPr>
            <a:lstStyle>
              <a:lvl1pPr marL="0" indent="0" algn="l" defTabSz="914400" rtl="0" eaLnBrk="1" latinLnBrk="0" hangingPunct="1">
                <a:spcBef>
                  <a:spcPct val="20000"/>
                </a:spcBef>
                <a:buFont typeface="Arial" pitchFamily="34" charset="0"/>
                <a:buNone/>
                <a:defRPr sz="1600" kern="1200">
                  <a:solidFill>
                    <a:schemeClr val="tx1">
                      <a:lumMod val="50000"/>
                      <a:lumOff val="50000"/>
                    </a:schemeClr>
                  </a:solidFill>
                  <a:latin typeface="+mn-lt"/>
                  <a:ea typeface="+mj-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阿里巴巴普惠体 Heavy" panose="00020600040101010101" pitchFamily="18" charset="-122"/>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阿里巴巴普惠体 Heavy" panose="00020600040101010101" pitchFamily="18" charset="-122"/>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阿里巴巴普惠体 Heavy" panose="00020600040101010101" pitchFamily="18" charset="-122"/>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阿里巴巴普惠体 Heavy" panose="00020600040101010101" pitchFamily="18" charset="-122"/>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dist"/>
              <a:r>
                <a:rPr lang="en-US" altLang="zh-CN" sz="1200" dirty="0">
                  <a:solidFill>
                    <a:schemeClr val="tx1">
                      <a:lumMod val="75000"/>
                      <a:lumOff val="25000"/>
                    </a:schemeClr>
                  </a:solidFill>
                  <a:ea typeface="+mn-ea"/>
                  <a:cs typeface="+mn-ea"/>
                  <a:sym typeface="+mn-lt"/>
                </a:rPr>
                <a:t>PLEASE ENTER THE TITLE HERE</a:t>
              </a:r>
              <a:endParaRPr lang="zh-CN" altLang="en-US" sz="1200" dirty="0">
                <a:solidFill>
                  <a:schemeClr val="tx1">
                    <a:lumMod val="75000"/>
                    <a:lumOff val="25000"/>
                  </a:schemeClr>
                </a:solidFill>
                <a:ea typeface="+mn-ea"/>
                <a:cs typeface="+mn-ea"/>
                <a:sym typeface="+mn-lt"/>
              </a:endParaRPr>
            </a:p>
          </p:txBody>
        </p:sp>
        <p:sp>
          <p:nvSpPr>
            <p:cNvPr id="26" name="文本占位符 2">
              <a:extLst>
                <a:ext uri="{FF2B5EF4-FFF2-40B4-BE49-F238E27FC236}">
                  <a16:creationId xmlns:a16="http://schemas.microsoft.com/office/drawing/2014/main" xmlns="" id="{F23C3CC9-97FD-48F1-B035-59AE1481C47D}"/>
                </a:ext>
              </a:extLst>
            </p:cNvPr>
            <p:cNvSpPr txBox="1">
              <a:spLocks/>
            </p:cNvSpPr>
            <p:nvPr/>
          </p:nvSpPr>
          <p:spPr>
            <a:xfrm>
              <a:off x="6474039" y="2477150"/>
              <a:ext cx="586352" cy="553998"/>
            </a:xfrm>
            <a:prstGeom prst="rect">
              <a:avLst/>
            </a:prstGeom>
          </p:spPr>
          <p:txBody>
            <a:bodyPr lIns="0" tIns="0" rIns="0" bIns="0" anchor="ctr" anchorCtr="0">
              <a:spAutoFit/>
            </a:bodyPr>
            <a:lstStyle>
              <a:lvl1pPr marL="0" indent="0" algn="l" defTabSz="914400" rtl="0" eaLnBrk="1" latinLnBrk="0" hangingPunct="1">
                <a:spcBef>
                  <a:spcPct val="20000"/>
                </a:spcBef>
                <a:buFont typeface="Arial" pitchFamily="34" charset="0"/>
                <a:buNone/>
                <a:defRPr sz="2400" kern="1200">
                  <a:solidFill>
                    <a:schemeClr val="tx1">
                      <a:lumMod val="65000"/>
                      <a:lumOff val="35000"/>
                    </a:schemeClr>
                  </a:solidFill>
                  <a:latin typeface="+mj-ea"/>
                  <a:ea typeface="+mj-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阿里巴巴普惠体 Heavy" panose="00020600040101010101" pitchFamily="18" charset="-122"/>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阿里巴巴普惠体 Heavy" panose="00020600040101010101" pitchFamily="18" charset="-122"/>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阿里巴巴普惠体 Heavy" panose="00020600040101010101" pitchFamily="18" charset="-122"/>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阿里巴巴普惠体 Heavy" panose="00020600040101010101" pitchFamily="18" charset="-122"/>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zh-CN" sz="3600" dirty="0">
                  <a:gradFill>
                    <a:gsLst>
                      <a:gs pos="20000">
                        <a:schemeClr val="accent1"/>
                      </a:gs>
                      <a:gs pos="100000">
                        <a:schemeClr val="accent2">
                          <a:alpha val="62000"/>
                        </a:schemeClr>
                      </a:gs>
                    </a:gsLst>
                    <a:lin ang="8100000" scaled="0"/>
                  </a:gradFill>
                  <a:latin typeface="+mn-lt"/>
                  <a:ea typeface="+mn-ea"/>
                  <a:cs typeface="+mn-ea"/>
                  <a:sym typeface="+mn-lt"/>
                </a:rPr>
                <a:t>02</a:t>
              </a:r>
              <a:endParaRPr lang="zh-CN" altLang="en-US" sz="3600" dirty="0">
                <a:gradFill>
                  <a:gsLst>
                    <a:gs pos="20000">
                      <a:schemeClr val="accent1"/>
                    </a:gs>
                    <a:gs pos="100000">
                      <a:schemeClr val="accent2">
                        <a:alpha val="62000"/>
                      </a:schemeClr>
                    </a:gs>
                  </a:gsLst>
                  <a:lin ang="8100000" scaled="0"/>
                </a:gradFill>
                <a:latin typeface="+mn-lt"/>
                <a:ea typeface="+mn-ea"/>
                <a:cs typeface="+mn-ea"/>
                <a:sym typeface="+mn-lt"/>
              </a:endParaRPr>
            </a:p>
          </p:txBody>
        </p:sp>
        <p:cxnSp>
          <p:nvCxnSpPr>
            <p:cNvPr id="27" name="直接连接符 26">
              <a:extLst>
                <a:ext uri="{FF2B5EF4-FFF2-40B4-BE49-F238E27FC236}">
                  <a16:creationId xmlns:a16="http://schemas.microsoft.com/office/drawing/2014/main" xmlns="" id="{1C8386BA-94A8-47E8-A898-68B7910E26AD}"/>
                </a:ext>
              </a:extLst>
            </p:cNvPr>
            <p:cNvCxnSpPr>
              <a:cxnSpLocks/>
            </p:cNvCxnSpPr>
            <p:nvPr/>
          </p:nvCxnSpPr>
          <p:spPr>
            <a:xfrm>
              <a:off x="7098604" y="2507750"/>
              <a:ext cx="0" cy="486000"/>
            </a:xfrm>
            <a:prstGeom prst="line">
              <a:avLst/>
            </a:prstGeom>
            <a:ln w="12700">
              <a:gradFill>
                <a:gsLst>
                  <a:gs pos="15000">
                    <a:schemeClr val="accent1"/>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28" name="组合 27">
            <a:extLst>
              <a:ext uri="{FF2B5EF4-FFF2-40B4-BE49-F238E27FC236}">
                <a16:creationId xmlns:a16="http://schemas.microsoft.com/office/drawing/2014/main" xmlns="" id="{24C3CF6A-B489-4533-B48C-C11E00805733}"/>
              </a:ext>
            </a:extLst>
          </p:cNvPr>
          <p:cNvGrpSpPr/>
          <p:nvPr/>
        </p:nvGrpSpPr>
        <p:grpSpPr>
          <a:xfrm>
            <a:off x="6474039" y="3889396"/>
            <a:ext cx="3294363" cy="579613"/>
            <a:chOff x="6474039" y="3469516"/>
            <a:chExt cx="3294363" cy="579613"/>
          </a:xfrm>
        </p:grpSpPr>
        <p:sp>
          <p:nvSpPr>
            <p:cNvPr id="29" name="文本占位符 2">
              <a:extLst>
                <a:ext uri="{FF2B5EF4-FFF2-40B4-BE49-F238E27FC236}">
                  <a16:creationId xmlns:a16="http://schemas.microsoft.com/office/drawing/2014/main" xmlns="" id="{F09694BD-7C74-4574-B1D3-A24AE9482FCB}"/>
                </a:ext>
              </a:extLst>
            </p:cNvPr>
            <p:cNvSpPr txBox="1">
              <a:spLocks/>
            </p:cNvSpPr>
            <p:nvPr/>
          </p:nvSpPr>
          <p:spPr>
            <a:xfrm>
              <a:off x="7206982" y="3488351"/>
              <a:ext cx="2561420" cy="370380"/>
            </a:xfrm>
            <a:prstGeom prst="rect">
              <a:avLst/>
            </a:prstGeom>
          </p:spPr>
          <p:txBody>
            <a:bodyPr lIns="0" tIns="0" rIns="0" bIns="0" anchor="ctr" anchorCtr="0">
              <a:noAutofit/>
            </a:bodyPr>
            <a:lstStyle>
              <a:lvl1pPr marL="0" indent="0" algn="l" defTabSz="914400" rtl="0" eaLnBrk="1" latinLnBrk="0" hangingPunct="1">
                <a:spcBef>
                  <a:spcPct val="20000"/>
                </a:spcBef>
                <a:buFont typeface="Arial" pitchFamily="34" charset="0"/>
                <a:buNone/>
                <a:defRPr sz="2400" kern="1200">
                  <a:solidFill>
                    <a:schemeClr val="tx1">
                      <a:lumMod val="65000"/>
                      <a:lumOff val="35000"/>
                    </a:schemeClr>
                  </a:solidFill>
                  <a:latin typeface="+mj-ea"/>
                  <a:ea typeface="+mj-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阿里巴巴普惠体 Heavy" panose="00020600040101010101" pitchFamily="18" charset="-122"/>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阿里巴巴普惠体 Heavy" panose="00020600040101010101" pitchFamily="18" charset="-122"/>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阿里巴巴普惠体 Heavy" panose="00020600040101010101" pitchFamily="18" charset="-122"/>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阿里巴巴普惠体 Heavy" panose="00020600040101010101" pitchFamily="18" charset="-122"/>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dist"/>
              <a:r>
                <a:rPr lang="zh-CN" altLang="en-US" dirty="0">
                  <a:solidFill>
                    <a:schemeClr val="tx1">
                      <a:lumMod val="75000"/>
                      <a:lumOff val="25000"/>
                    </a:schemeClr>
                  </a:solidFill>
                  <a:cs typeface="+mn-ea"/>
                  <a:sym typeface="+mn-lt"/>
                </a:rPr>
                <a:t>请在此处输入标题</a:t>
              </a:r>
            </a:p>
          </p:txBody>
        </p:sp>
        <p:sp>
          <p:nvSpPr>
            <p:cNvPr id="30" name="文本占位符 2">
              <a:extLst>
                <a:ext uri="{FF2B5EF4-FFF2-40B4-BE49-F238E27FC236}">
                  <a16:creationId xmlns:a16="http://schemas.microsoft.com/office/drawing/2014/main" xmlns="" id="{3F164A62-9BFF-4BEA-BBEC-412831417EA2}"/>
                </a:ext>
              </a:extLst>
            </p:cNvPr>
            <p:cNvSpPr txBox="1">
              <a:spLocks/>
            </p:cNvSpPr>
            <p:nvPr/>
          </p:nvSpPr>
          <p:spPr>
            <a:xfrm>
              <a:off x="7206982" y="3807925"/>
              <a:ext cx="2561420" cy="241204"/>
            </a:xfrm>
            <a:prstGeom prst="rect">
              <a:avLst/>
            </a:prstGeom>
          </p:spPr>
          <p:txBody>
            <a:bodyPr lIns="0" tIns="0" rIns="0" bIns="0" anchor="ctr" anchorCtr="0">
              <a:noAutofit/>
            </a:bodyPr>
            <a:lstStyle>
              <a:lvl1pPr marL="0" indent="0" algn="l" defTabSz="914400" rtl="0" eaLnBrk="1" latinLnBrk="0" hangingPunct="1">
                <a:spcBef>
                  <a:spcPct val="20000"/>
                </a:spcBef>
                <a:buFont typeface="Arial" pitchFamily="34" charset="0"/>
                <a:buNone/>
                <a:defRPr sz="1600" kern="1200">
                  <a:solidFill>
                    <a:schemeClr val="tx1">
                      <a:lumMod val="50000"/>
                      <a:lumOff val="50000"/>
                    </a:schemeClr>
                  </a:solidFill>
                  <a:latin typeface="+mn-lt"/>
                  <a:ea typeface="+mj-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阿里巴巴普惠体 Heavy" panose="00020600040101010101" pitchFamily="18" charset="-122"/>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阿里巴巴普惠体 Heavy" panose="00020600040101010101" pitchFamily="18" charset="-122"/>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阿里巴巴普惠体 Heavy" panose="00020600040101010101" pitchFamily="18" charset="-122"/>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阿里巴巴普惠体 Heavy" panose="00020600040101010101" pitchFamily="18" charset="-122"/>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dist"/>
              <a:r>
                <a:rPr lang="en-US" altLang="zh-CN" sz="1200" dirty="0">
                  <a:solidFill>
                    <a:schemeClr val="tx1">
                      <a:lumMod val="75000"/>
                      <a:lumOff val="25000"/>
                    </a:schemeClr>
                  </a:solidFill>
                  <a:ea typeface="+mn-ea"/>
                  <a:cs typeface="+mn-ea"/>
                  <a:sym typeface="+mn-lt"/>
                </a:rPr>
                <a:t>PLEASE ENTER THE TITLE HERE</a:t>
              </a:r>
              <a:endParaRPr lang="zh-CN" altLang="en-US" sz="1200" dirty="0">
                <a:solidFill>
                  <a:schemeClr val="tx1">
                    <a:lumMod val="75000"/>
                    <a:lumOff val="25000"/>
                  </a:schemeClr>
                </a:solidFill>
                <a:ea typeface="+mn-ea"/>
                <a:cs typeface="+mn-ea"/>
                <a:sym typeface="+mn-lt"/>
              </a:endParaRPr>
            </a:p>
          </p:txBody>
        </p:sp>
        <p:sp>
          <p:nvSpPr>
            <p:cNvPr id="31" name="文本占位符 2">
              <a:extLst>
                <a:ext uri="{FF2B5EF4-FFF2-40B4-BE49-F238E27FC236}">
                  <a16:creationId xmlns:a16="http://schemas.microsoft.com/office/drawing/2014/main" xmlns="" id="{055D6C7E-33ED-4C72-BED7-67D633DA0D4F}"/>
                </a:ext>
              </a:extLst>
            </p:cNvPr>
            <p:cNvSpPr txBox="1">
              <a:spLocks/>
            </p:cNvSpPr>
            <p:nvPr/>
          </p:nvSpPr>
          <p:spPr>
            <a:xfrm>
              <a:off x="6474039" y="3469516"/>
              <a:ext cx="586352" cy="553998"/>
            </a:xfrm>
            <a:prstGeom prst="rect">
              <a:avLst/>
            </a:prstGeom>
          </p:spPr>
          <p:txBody>
            <a:bodyPr lIns="0" tIns="0" rIns="0" bIns="0" anchor="ctr" anchorCtr="0">
              <a:spAutoFit/>
            </a:bodyPr>
            <a:lstStyle>
              <a:lvl1pPr marL="0" indent="0" algn="l" defTabSz="914400" rtl="0" eaLnBrk="1" latinLnBrk="0" hangingPunct="1">
                <a:spcBef>
                  <a:spcPct val="20000"/>
                </a:spcBef>
                <a:buFont typeface="Arial" pitchFamily="34" charset="0"/>
                <a:buNone/>
                <a:defRPr sz="2400" kern="1200">
                  <a:solidFill>
                    <a:schemeClr val="tx1">
                      <a:lumMod val="65000"/>
                      <a:lumOff val="35000"/>
                    </a:schemeClr>
                  </a:solidFill>
                  <a:latin typeface="+mj-ea"/>
                  <a:ea typeface="+mj-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阿里巴巴普惠体 Heavy" panose="00020600040101010101" pitchFamily="18" charset="-122"/>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阿里巴巴普惠体 Heavy" panose="00020600040101010101" pitchFamily="18" charset="-122"/>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阿里巴巴普惠体 Heavy" panose="00020600040101010101" pitchFamily="18" charset="-122"/>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阿里巴巴普惠体 Heavy" panose="00020600040101010101" pitchFamily="18" charset="-122"/>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zh-CN" sz="3600" dirty="0">
                  <a:gradFill>
                    <a:gsLst>
                      <a:gs pos="20000">
                        <a:schemeClr val="accent1"/>
                      </a:gs>
                      <a:gs pos="100000">
                        <a:schemeClr val="accent2">
                          <a:alpha val="62000"/>
                        </a:schemeClr>
                      </a:gs>
                    </a:gsLst>
                    <a:lin ang="8100000" scaled="0"/>
                  </a:gradFill>
                  <a:latin typeface="+mn-lt"/>
                  <a:ea typeface="+mn-ea"/>
                  <a:cs typeface="+mn-ea"/>
                  <a:sym typeface="+mn-lt"/>
                </a:rPr>
                <a:t>03</a:t>
              </a:r>
              <a:endParaRPr lang="zh-CN" altLang="en-US" sz="3600" dirty="0">
                <a:gradFill>
                  <a:gsLst>
                    <a:gs pos="20000">
                      <a:schemeClr val="accent1"/>
                    </a:gs>
                    <a:gs pos="100000">
                      <a:schemeClr val="accent2">
                        <a:alpha val="62000"/>
                      </a:schemeClr>
                    </a:gs>
                  </a:gsLst>
                  <a:lin ang="8100000" scaled="0"/>
                </a:gradFill>
                <a:latin typeface="+mn-lt"/>
                <a:ea typeface="+mn-ea"/>
                <a:cs typeface="+mn-ea"/>
                <a:sym typeface="+mn-lt"/>
              </a:endParaRPr>
            </a:p>
          </p:txBody>
        </p:sp>
        <p:cxnSp>
          <p:nvCxnSpPr>
            <p:cNvPr id="32" name="直接连接符 31">
              <a:extLst>
                <a:ext uri="{FF2B5EF4-FFF2-40B4-BE49-F238E27FC236}">
                  <a16:creationId xmlns:a16="http://schemas.microsoft.com/office/drawing/2014/main" xmlns="" id="{AD03AA11-EE1E-4A43-B4E3-500FA30C0BB7}"/>
                </a:ext>
              </a:extLst>
            </p:cNvPr>
            <p:cNvCxnSpPr>
              <a:cxnSpLocks/>
            </p:cNvCxnSpPr>
            <p:nvPr/>
          </p:nvCxnSpPr>
          <p:spPr>
            <a:xfrm>
              <a:off x="7098604" y="3500116"/>
              <a:ext cx="0" cy="486000"/>
            </a:xfrm>
            <a:prstGeom prst="line">
              <a:avLst/>
            </a:prstGeom>
            <a:ln w="12700">
              <a:gradFill>
                <a:gsLst>
                  <a:gs pos="20000">
                    <a:schemeClr val="accent1"/>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grpSp>
      <p:grpSp>
        <p:nvGrpSpPr>
          <p:cNvPr id="33" name="组合 32">
            <a:extLst>
              <a:ext uri="{FF2B5EF4-FFF2-40B4-BE49-F238E27FC236}">
                <a16:creationId xmlns:a16="http://schemas.microsoft.com/office/drawing/2014/main" xmlns="" id="{DB6A986D-D48B-4588-957B-80E457A12047}"/>
              </a:ext>
            </a:extLst>
          </p:cNvPr>
          <p:cNvGrpSpPr/>
          <p:nvPr/>
        </p:nvGrpSpPr>
        <p:grpSpPr>
          <a:xfrm>
            <a:off x="6474039" y="5055698"/>
            <a:ext cx="3294363" cy="579613"/>
            <a:chOff x="6474039" y="4461882"/>
            <a:chExt cx="3294363" cy="579613"/>
          </a:xfrm>
        </p:grpSpPr>
        <p:sp>
          <p:nvSpPr>
            <p:cNvPr id="34" name="文本占位符 2">
              <a:extLst>
                <a:ext uri="{FF2B5EF4-FFF2-40B4-BE49-F238E27FC236}">
                  <a16:creationId xmlns:a16="http://schemas.microsoft.com/office/drawing/2014/main" xmlns="" id="{E747563C-DFA7-47C0-AC59-4A302A6C7443}"/>
                </a:ext>
              </a:extLst>
            </p:cNvPr>
            <p:cNvSpPr txBox="1">
              <a:spLocks/>
            </p:cNvSpPr>
            <p:nvPr/>
          </p:nvSpPr>
          <p:spPr>
            <a:xfrm>
              <a:off x="7206982" y="4480717"/>
              <a:ext cx="2561420" cy="370380"/>
            </a:xfrm>
            <a:prstGeom prst="rect">
              <a:avLst/>
            </a:prstGeom>
          </p:spPr>
          <p:txBody>
            <a:bodyPr lIns="0" tIns="0" rIns="0" bIns="0" anchor="ctr" anchorCtr="0">
              <a:noAutofit/>
            </a:bodyPr>
            <a:lstStyle>
              <a:lvl1pPr marL="0" indent="0" algn="l" defTabSz="914400" rtl="0" eaLnBrk="1" latinLnBrk="0" hangingPunct="1">
                <a:spcBef>
                  <a:spcPct val="20000"/>
                </a:spcBef>
                <a:buFont typeface="Arial" pitchFamily="34" charset="0"/>
                <a:buNone/>
                <a:defRPr sz="2400" kern="1200">
                  <a:solidFill>
                    <a:schemeClr val="tx1">
                      <a:lumMod val="65000"/>
                      <a:lumOff val="35000"/>
                    </a:schemeClr>
                  </a:solidFill>
                  <a:latin typeface="+mj-ea"/>
                  <a:ea typeface="+mj-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阿里巴巴普惠体 Heavy" panose="00020600040101010101" pitchFamily="18" charset="-122"/>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阿里巴巴普惠体 Heavy" panose="00020600040101010101" pitchFamily="18" charset="-122"/>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阿里巴巴普惠体 Heavy" panose="00020600040101010101" pitchFamily="18" charset="-122"/>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阿里巴巴普惠体 Heavy" panose="00020600040101010101" pitchFamily="18" charset="-122"/>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dist"/>
              <a:r>
                <a:rPr lang="zh-CN" altLang="en-US" dirty="0">
                  <a:solidFill>
                    <a:schemeClr val="tx1">
                      <a:lumMod val="75000"/>
                      <a:lumOff val="25000"/>
                    </a:schemeClr>
                  </a:solidFill>
                  <a:cs typeface="+mn-ea"/>
                  <a:sym typeface="+mn-lt"/>
                </a:rPr>
                <a:t>请在此处输入标题</a:t>
              </a:r>
            </a:p>
          </p:txBody>
        </p:sp>
        <p:sp>
          <p:nvSpPr>
            <p:cNvPr id="35" name="文本占位符 2">
              <a:extLst>
                <a:ext uri="{FF2B5EF4-FFF2-40B4-BE49-F238E27FC236}">
                  <a16:creationId xmlns:a16="http://schemas.microsoft.com/office/drawing/2014/main" xmlns="" id="{F2ACE247-533C-4E36-A63A-D2B11E35F671}"/>
                </a:ext>
              </a:extLst>
            </p:cNvPr>
            <p:cNvSpPr txBox="1">
              <a:spLocks/>
            </p:cNvSpPr>
            <p:nvPr/>
          </p:nvSpPr>
          <p:spPr>
            <a:xfrm>
              <a:off x="7206982" y="4800291"/>
              <a:ext cx="2561420" cy="241204"/>
            </a:xfrm>
            <a:prstGeom prst="rect">
              <a:avLst/>
            </a:prstGeom>
          </p:spPr>
          <p:txBody>
            <a:bodyPr lIns="0" tIns="0" rIns="0" bIns="0" anchor="ctr" anchorCtr="0">
              <a:noAutofit/>
            </a:bodyPr>
            <a:lstStyle>
              <a:lvl1pPr marL="0" indent="0" algn="l" defTabSz="914400" rtl="0" eaLnBrk="1" latinLnBrk="0" hangingPunct="1">
                <a:spcBef>
                  <a:spcPct val="20000"/>
                </a:spcBef>
                <a:buFont typeface="Arial" pitchFamily="34" charset="0"/>
                <a:buNone/>
                <a:defRPr sz="1600" kern="1200">
                  <a:solidFill>
                    <a:schemeClr val="tx1">
                      <a:lumMod val="50000"/>
                      <a:lumOff val="50000"/>
                    </a:schemeClr>
                  </a:solidFill>
                  <a:latin typeface="+mn-lt"/>
                  <a:ea typeface="+mj-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阿里巴巴普惠体 Heavy" panose="00020600040101010101" pitchFamily="18" charset="-122"/>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阿里巴巴普惠体 Heavy" panose="00020600040101010101" pitchFamily="18" charset="-122"/>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阿里巴巴普惠体 Heavy" panose="00020600040101010101" pitchFamily="18" charset="-122"/>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阿里巴巴普惠体 Heavy" panose="00020600040101010101" pitchFamily="18" charset="-122"/>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pPr algn="dist"/>
              <a:r>
                <a:rPr lang="en-US" altLang="zh-CN" sz="1200" dirty="0">
                  <a:solidFill>
                    <a:schemeClr val="tx1">
                      <a:lumMod val="75000"/>
                      <a:lumOff val="25000"/>
                    </a:schemeClr>
                  </a:solidFill>
                  <a:ea typeface="+mn-ea"/>
                  <a:cs typeface="+mn-ea"/>
                  <a:sym typeface="+mn-lt"/>
                </a:rPr>
                <a:t>PLEASE ENTER THE TITLE HERE</a:t>
              </a:r>
              <a:endParaRPr lang="zh-CN" altLang="en-US" sz="1200" dirty="0">
                <a:solidFill>
                  <a:schemeClr val="tx1">
                    <a:lumMod val="75000"/>
                    <a:lumOff val="25000"/>
                  </a:schemeClr>
                </a:solidFill>
                <a:ea typeface="+mn-ea"/>
                <a:cs typeface="+mn-ea"/>
                <a:sym typeface="+mn-lt"/>
              </a:endParaRPr>
            </a:p>
          </p:txBody>
        </p:sp>
        <p:sp>
          <p:nvSpPr>
            <p:cNvPr id="36" name="文本占位符 2">
              <a:extLst>
                <a:ext uri="{FF2B5EF4-FFF2-40B4-BE49-F238E27FC236}">
                  <a16:creationId xmlns:a16="http://schemas.microsoft.com/office/drawing/2014/main" xmlns="" id="{25A90D48-DD2E-416F-A646-5C539C5B1994}"/>
                </a:ext>
              </a:extLst>
            </p:cNvPr>
            <p:cNvSpPr txBox="1">
              <a:spLocks/>
            </p:cNvSpPr>
            <p:nvPr/>
          </p:nvSpPr>
          <p:spPr>
            <a:xfrm>
              <a:off x="6474039" y="4461882"/>
              <a:ext cx="586352" cy="553998"/>
            </a:xfrm>
            <a:prstGeom prst="rect">
              <a:avLst/>
            </a:prstGeom>
          </p:spPr>
          <p:txBody>
            <a:bodyPr lIns="0" tIns="0" rIns="0" bIns="0" anchor="ctr" anchorCtr="0">
              <a:spAutoFit/>
            </a:bodyPr>
            <a:lstStyle>
              <a:lvl1pPr marL="0" indent="0" algn="l" defTabSz="914400" rtl="0" eaLnBrk="1" latinLnBrk="0" hangingPunct="1">
                <a:spcBef>
                  <a:spcPct val="20000"/>
                </a:spcBef>
                <a:buFont typeface="Arial" pitchFamily="34" charset="0"/>
                <a:buNone/>
                <a:defRPr sz="2400" kern="1200">
                  <a:solidFill>
                    <a:schemeClr val="tx1">
                      <a:lumMod val="65000"/>
                      <a:lumOff val="35000"/>
                    </a:schemeClr>
                  </a:solidFill>
                  <a:latin typeface="+mj-ea"/>
                  <a:ea typeface="+mj-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阿里巴巴普惠体 Heavy" panose="00020600040101010101" pitchFamily="18" charset="-122"/>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阿里巴巴普惠体 Heavy" panose="00020600040101010101" pitchFamily="18" charset="-122"/>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阿里巴巴普惠体 Heavy" panose="00020600040101010101" pitchFamily="18" charset="-122"/>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阿里巴巴普惠体 Heavy" panose="00020600040101010101" pitchFamily="18" charset="-122"/>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a:lstStyle>
            <a:p>
              <a:r>
                <a:rPr lang="en-US" altLang="zh-CN" sz="3600" dirty="0">
                  <a:gradFill>
                    <a:gsLst>
                      <a:gs pos="20000">
                        <a:schemeClr val="accent1"/>
                      </a:gs>
                      <a:gs pos="100000">
                        <a:schemeClr val="accent2">
                          <a:alpha val="62000"/>
                        </a:schemeClr>
                      </a:gs>
                    </a:gsLst>
                    <a:lin ang="8100000" scaled="0"/>
                  </a:gradFill>
                  <a:latin typeface="+mn-lt"/>
                  <a:ea typeface="+mn-ea"/>
                  <a:cs typeface="+mn-ea"/>
                  <a:sym typeface="+mn-lt"/>
                </a:rPr>
                <a:t>04</a:t>
              </a:r>
              <a:endParaRPr lang="zh-CN" altLang="en-US" sz="3600" dirty="0">
                <a:gradFill>
                  <a:gsLst>
                    <a:gs pos="20000">
                      <a:schemeClr val="accent1"/>
                    </a:gs>
                    <a:gs pos="100000">
                      <a:schemeClr val="accent2">
                        <a:alpha val="62000"/>
                      </a:schemeClr>
                    </a:gs>
                  </a:gsLst>
                  <a:lin ang="8100000" scaled="0"/>
                </a:gradFill>
                <a:latin typeface="+mn-lt"/>
                <a:ea typeface="+mn-ea"/>
                <a:cs typeface="+mn-ea"/>
                <a:sym typeface="+mn-lt"/>
              </a:endParaRPr>
            </a:p>
          </p:txBody>
        </p:sp>
        <p:cxnSp>
          <p:nvCxnSpPr>
            <p:cNvPr id="37" name="直接连接符 36">
              <a:extLst>
                <a:ext uri="{FF2B5EF4-FFF2-40B4-BE49-F238E27FC236}">
                  <a16:creationId xmlns:a16="http://schemas.microsoft.com/office/drawing/2014/main" xmlns="" id="{4CB843D3-1823-47A3-B40B-05BFAD6B8513}"/>
                </a:ext>
              </a:extLst>
            </p:cNvPr>
            <p:cNvCxnSpPr>
              <a:cxnSpLocks/>
            </p:cNvCxnSpPr>
            <p:nvPr/>
          </p:nvCxnSpPr>
          <p:spPr>
            <a:xfrm>
              <a:off x="7098604" y="4492482"/>
              <a:ext cx="0" cy="486000"/>
            </a:xfrm>
            <a:prstGeom prst="line">
              <a:avLst/>
            </a:prstGeom>
            <a:ln w="12700">
              <a:gradFill>
                <a:gsLst>
                  <a:gs pos="20000">
                    <a:schemeClr val="accent1"/>
                  </a:gs>
                  <a:gs pos="100000">
                    <a:schemeClr val="accent2"/>
                  </a:gs>
                </a:gsLst>
                <a:lin ang="5400000" scaled="1"/>
              </a:gradFill>
            </a:ln>
          </p:spPr>
          <p:style>
            <a:lnRef idx="1">
              <a:schemeClr val="accent1"/>
            </a:lnRef>
            <a:fillRef idx="0">
              <a:schemeClr val="accent1"/>
            </a:fillRef>
            <a:effectRef idx="0">
              <a:schemeClr val="accent1"/>
            </a:effectRef>
            <a:fontRef idx="minor">
              <a:schemeClr val="tx1"/>
            </a:fontRef>
          </p:style>
        </p:cxnSp>
      </p:grpSp>
      <p:sp>
        <p:nvSpPr>
          <p:cNvPr id="2" name="文本框 1">
            <a:extLst>
              <a:ext uri="{FF2B5EF4-FFF2-40B4-BE49-F238E27FC236}">
                <a16:creationId xmlns:a16="http://schemas.microsoft.com/office/drawing/2014/main" xmlns="" id="{8F47191E-9102-48E7-B3FC-EF7599E00CA6}"/>
              </a:ext>
            </a:extLst>
          </p:cNvPr>
          <p:cNvSpPr txBox="1"/>
          <p:nvPr/>
        </p:nvSpPr>
        <p:spPr>
          <a:xfrm>
            <a:off x="1737447" y="-759285"/>
            <a:ext cx="9473184" cy="553998"/>
          </a:xfrm>
          <a:prstGeom prst="rect">
            <a:avLst/>
          </a:prstGeom>
          <a:noFill/>
        </p:spPr>
        <p:txBody>
          <a:bodyPr wrap="square" lIns="0" tIns="0" rIns="0" bIns="0" rtlCol="0">
            <a:spAutoFit/>
          </a:bodyPr>
          <a:lstStyle/>
          <a:p>
            <a:pPr algn="l"/>
            <a:r>
              <a:rPr lang="zh-CN" altLang="en-US" dirty="0">
                <a:solidFill>
                  <a:schemeClr val="accent1"/>
                </a:solidFill>
                <a:cs typeface="+mn-ea"/>
                <a:sym typeface="+mn-lt"/>
              </a:rPr>
              <a:t>提示：</a:t>
            </a:r>
            <a:r>
              <a:rPr lang="zh-CN" altLang="en-US" dirty="0">
                <a:solidFill>
                  <a:schemeClr val="tx1">
                    <a:lumMod val="75000"/>
                    <a:lumOff val="25000"/>
                  </a:schemeClr>
                </a:solidFill>
                <a:cs typeface="+mn-ea"/>
                <a:sym typeface="+mn-lt"/>
              </a:rPr>
              <a:t>如果添加目录数量，单击一个目录，同时按住</a:t>
            </a:r>
            <a:r>
              <a:rPr lang="en-US" altLang="zh-CN" dirty="0">
                <a:solidFill>
                  <a:schemeClr val="tx1">
                    <a:lumMod val="75000"/>
                    <a:lumOff val="25000"/>
                  </a:schemeClr>
                </a:solidFill>
                <a:cs typeface="+mn-ea"/>
                <a:sym typeface="+mn-lt"/>
              </a:rPr>
              <a:t>shift</a:t>
            </a:r>
            <a:r>
              <a:rPr lang="zh-CN" altLang="en-US" dirty="0">
                <a:solidFill>
                  <a:schemeClr val="tx1">
                    <a:lumMod val="75000"/>
                    <a:lumOff val="25000"/>
                  </a:schemeClr>
                </a:solidFill>
                <a:cs typeface="+mn-ea"/>
                <a:sym typeface="+mn-lt"/>
              </a:rPr>
              <a:t>和</a:t>
            </a:r>
            <a:r>
              <a:rPr lang="en-US" altLang="zh-CN" dirty="0">
                <a:solidFill>
                  <a:schemeClr val="tx1">
                    <a:lumMod val="75000"/>
                    <a:lumOff val="25000"/>
                  </a:schemeClr>
                </a:solidFill>
                <a:cs typeface="+mn-ea"/>
                <a:sym typeface="+mn-lt"/>
              </a:rPr>
              <a:t>ctrl</a:t>
            </a:r>
            <a:r>
              <a:rPr lang="zh-CN" altLang="en-US" dirty="0">
                <a:solidFill>
                  <a:schemeClr val="tx1">
                    <a:lumMod val="75000"/>
                    <a:lumOff val="25000"/>
                  </a:schemeClr>
                </a:solidFill>
                <a:cs typeface="+mn-ea"/>
                <a:sym typeface="+mn-lt"/>
              </a:rPr>
              <a:t>，可平移拖动目录。然后选中所有目录，点击“纵向分布”，可以统一目录之间的间距。</a:t>
            </a:r>
            <a:endParaRPr lang="zh-CN" altLang="en-US" dirty="0">
              <a:solidFill>
                <a:schemeClr val="accent1"/>
              </a:solidFill>
              <a:cs typeface="+mn-ea"/>
              <a:sym typeface="+mn-lt"/>
            </a:endParaRPr>
          </a:p>
        </p:txBody>
      </p:sp>
    </p:spTree>
    <p:extLst>
      <p:ext uri="{BB962C8B-B14F-4D97-AF65-F5344CB8AC3E}">
        <p14:creationId xmlns:p14="http://schemas.microsoft.com/office/powerpoint/2010/main" val="30071560"/>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bg>
      <p:bgPr>
        <a:solidFill>
          <a:srgbClr val="FAFDFF"/>
        </a:solidFill>
        <a:effectLst/>
      </p:bgPr>
    </p:bg>
    <p:spTree>
      <p:nvGrpSpPr>
        <p:cNvPr id="1" name=""/>
        <p:cNvGrpSpPr/>
        <p:nvPr/>
      </p:nvGrpSpPr>
      <p:grpSpPr>
        <a:xfrm>
          <a:off x="0" y="0"/>
          <a:ext cx="0" cy="0"/>
          <a:chOff x="0" y="0"/>
          <a:chExt cx="0" cy="0"/>
        </a:xfrm>
      </p:grpSpPr>
      <p:sp>
        <p:nvSpPr>
          <p:cNvPr id="9" name="文本框 8">
            <a:extLst>
              <a:ext uri="{FF2B5EF4-FFF2-40B4-BE49-F238E27FC236}">
                <a16:creationId xmlns:a16="http://schemas.microsoft.com/office/drawing/2014/main" xmlns="" id="{9562BFE4-6EDE-40AA-A580-5B5AC700ED00}"/>
              </a:ext>
            </a:extLst>
          </p:cNvPr>
          <p:cNvSpPr txBox="1"/>
          <p:nvPr/>
        </p:nvSpPr>
        <p:spPr>
          <a:xfrm>
            <a:off x="4556859" y="2413337"/>
            <a:ext cx="6898541" cy="1015663"/>
          </a:xfrm>
          <a:prstGeom prst="rect">
            <a:avLst/>
          </a:prstGeom>
          <a:noFill/>
        </p:spPr>
        <p:txBody>
          <a:bodyPr wrap="square" lIns="0" tIns="0" rIns="0" bIns="0" rtlCol="0">
            <a:spAutoFit/>
          </a:bodyPr>
          <a:lstStyle/>
          <a:p>
            <a:pPr algn="r"/>
            <a:r>
              <a:rPr lang="zh-CN" altLang="en-US" sz="6600" dirty="0">
                <a:gradFill>
                  <a:gsLst>
                    <a:gs pos="20000">
                      <a:schemeClr val="accent1"/>
                    </a:gs>
                    <a:gs pos="100000">
                      <a:schemeClr val="accent2"/>
                    </a:gs>
                  </a:gsLst>
                  <a:lin ang="8100000" scaled="0"/>
                </a:gradFill>
                <a:latin typeface="阿里巴巴普惠体 B" panose="00020600040101010101" pitchFamily="18" charset="-122"/>
                <a:ea typeface="阿里巴巴普惠体 B" panose="00020600040101010101" pitchFamily="18" charset="-122"/>
                <a:cs typeface="阿里巴巴普惠体 B" panose="00020600040101010101" pitchFamily="18" charset="-122"/>
                <a:sym typeface="+mn-lt"/>
              </a:rPr>
              <a:t>感谢您的聆听</a:t>
            </a:r>
          </a:p>
        </p:txBody>
      </p:sp>
      <p:sp>
        <p:nvSpPr>
          <p:cNvPr id="11" name="文本框 10">
            <a:extLst>
              <a:ext uri="{FF2B5EF4-FFF2-40B4-BE49-F238E27FC236}">
                <a16:creationId xmlns:a16="http://schemas.microsoft.com/office/drawing/2014/main" xmlns="" id="{2C16C61D-1B99-4B0C-A276-F14462E4852C}"/>
              </a:ext>
            </a:extLst>
          </p:cNvPr>
          <p:cNvSpPr txBox="1"/>
          <p:nvPr/>
        </p:nvSpPr>
        <p:spPr>
          <a:xfrm>
            <a:off x="6096000" y="3429000"/>
            <a:ext cx="5359400" cy="276999"/>
          </a:xfrm>
          <a:prstGeom prst="rect">
            <a:avLst/>
          </a:prstGeom>
          <a:noFill/>
        </p:spPr>
        <p:txBody>
          <a:bodyPr wrap="square" lIns="0" tIns="0" rIns="0" bIns="0" rtlCol="0">
            <a:spAutoFit/>
          </a:bodyPr>
          <a:lstStyle/>
          <a:p>
            <a:pPr algn="dist"/>
            <a:r>
              <a:rPr lang="en-US" altLang="zh-CN" dirty="0">
                <a:solidFill>
                  <a:schemeClr val="tx1">
                    <a:lumMod val="50000"/>
                    <a:lumOff val="50000"/>
                  </a:schemeClr>
                </a:solidFill>
                <a:cs typeface="+mn-ea"/>
                <a:sym typeface="+mn-lt"/>
              </a:rPr>
              <a:t>CM</a:t>
            </a:r>
            <a:r>
              <a:rPr lang="zh-CN" altLang="en-US" dirty="0">
                <a:solidFill>
                  <a:schemeClr val="tx1">
                    <a:lumMod val="50000"/>
                    <a:lumOff val="50000"/>
                  </a:schemeClr>
                </a:solidFill>
                <a:cs typeface="+mn-ea"/>
                <a:sym typeface="+mn-lt"/>
              </a:rPr>
              <a:t>狸米君 </a:t>
            </a:r>
            <a:r>
              <a:rPr lang="en-US" altLang="zh-CN" dirty="0">
                <a:solidFill>
                  <a:schemeClr val="tx1">
                    <a:lumMod val="50000"/>
                    <a:lumOff val="50000"/>
                  </a:schemeClr>
                </a:solidFill>
                <a:cs typeface="+mn-ea"/>
                <a:sym typeface="+mn-lt"/>
              </a:rPr>
              <a:t>| </a:t>
            </a:r>
            <a:r>
              <a:rPr lang="zh-CN" altLang="en-US" dirty="0">
                <a:solidFill>
                  <a:schemeClr val="tx1">
                    <a:lumMod val="50000"/>
                    <a:lumOff val="50000"/>
                  </a:schemeClr>
                </a:solidFill>
                <a:cs typeface="+mn-ea"/>
                <a:sym typeface="+mn-lt"/>
              </a:rPr>
              <a:t>一个沉迷学习终身成长的</a:t>
            </a:r>
            <a:r>
              <a:rPr lang="en-US" altLang="zh-CN" dirty="0">
                <a:solidFill>
                  <a:schemeClr val="tx1">
                    <a:lumMod val="50000"/>
                    <a:lumOff val="50000"/>
                  </a:schemeClr>
                </a:solidFill>
                <a:cs typeface="+mn-ea"/>
                <a:sym typeface="+mn-lt"/>
              </a:rPr>
              <a:t>PPTER </a:t>
            </a:r>
          </a:p>
        </p:txBody>
      </p:sp>
      <p:sp>
        <p:nvSpPr>
          <p:cNvPr id="13" name="矩形: 圆角 12">
            <a:extLst>
              <a:ext uri="{FF2B5EF4-FFF2-40B4-BE49-F238E27FC236}">
                <a16:creationId xmlns:a16="http://schemas.microsoft.com/office/drawing/2014/main" xmlns="" id="{51F9C2A8-AFB0-4A78-8974-6F4AEFA6F28A}"/>
              </a:ext>
            </a:extLst>
          </p:cNvPr>
          <p:cNvSpPr/>
          <p:nvPr/>
        </p:nvSpPr>
        <p:spPr>
          <a:xfrm>
            <a:off x="8804940" y="5027399"/>
            <a:ext cx="2650460" cy="487680"/>
          </a:xfrm>
          <a:prstGeom prst="roundRect">
            <a:avLst>
              <a:gd name="adj" fmla="val 50000"/>
            </a:avLst>
          </a:prstGeom>
          <a:gradFill>
            <a:gsLst>
              <a:gs pos="20000">
                <a:schemeClr val="accent1"/>
              </a:gs>
              <a:gs pos="100000">
                <a:schemeClr val="accent2"/>
              </a:gs>
            </a:gsLst>
            <a:lin ang="8100000" scaled="0"/>
          </a:gradFill>
          <a:ln>
            <a:noFill/>
          </a:ln>
          <a:effectLst>
            <a:outerShdw blurRad="88900" sx="102000" sy="102000" algn="ctr" rotWithShape="0">
              <a:schemeClr val="accent2">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2000" spc="130" dirty="0">
                <a:solidFill>
                  <a:schemeClr val="bg1"/>
                </a:solidFill>
                <a:cs typeface="+mn-ea"/>
                <a:sym typeface="+mn-lt"/>
              </a:rPr>
              <a:t>汇报人</a:t>
            </a:r>
            <a:r>
              <a:rPr lang="en-US" altLang="zh-CN" sz="2000" spc="130" dirty="0">
                <a:solidFill>
                  <a:schemeClr val="bg1"/>
                </a:solidFill>
                <a:cs typeface="+mn-ea"/>
                <a:sym typeface="+mn-lt"/>
              </a:rPr>
              <a:t>: CM</a:t>
            </a:r>
            <a:r>
              <a:rPr lang="zh-CN" altLang="en-US" sz="2000" spc="130" dirty="0">
                <a:solidFill>
                  <a:schemeClr val="bg1"/>
                </a:solidFill>
                <a:cs typeface="+mn-ea"/>
                <a:sym typeface="+mn-lt"/>
              </a:rPr>
              <a:t>狸米君</a:t>
            </a:r>
          </a:p>
        </p:txBody>
      </p:sp>
      <p:pic>
        <p:nvPicPr>
          <p:cNvPr id="18" name="图片 17">
            <a:extLst>
              <a:ext uri="{FF2B5EF4-FFF2-40B4-BE49-F238E27FC236}">
                <a16:creationId xmlns:a16="http://schemas.microsoft.com/office/drawing/2014/main" xmlns="" id="{6703175E-9CE9-4C7F-80AB-FA4BA43646FE}"/>
              </a:ext>
            </a:extLst>
          </p:cNvPr>
          <p:cNvPicPr>
            <a:picLocks noChangeAspect="1"/>
          </p:cNvPicPr>
          <p:nvPr/>
        </p:nvPicPr>
        <p:blipFill>
          <a:blip r:embed="rId2"/>
          <a:stretch>
            <a:fillRect/>
          </a:stretch>
        </p:blipFill>
        <p:spPr>
          <a:xfrm>
            <a:off x="10210156" y="561712"/>
            <a:ext cx="1245244" cy="561879"/>
          </a:xfrm>
          <a:prstGeom prst="rect">
            <a:avLst/>
          </a:prstGeom>
        </p:spPr>
      </p:pic>
    </p:spTree>
    <p:extLst>
      <p:ext uri="{BB962C8B-B14F-4D97-AF65-F5344CB8AC3E}">
        <p14:creationId xmlns:p14="http://schemas.microsoft.com/office/powerpoint/2010/main" val="1075585061"/>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confont-1091-728714">
            <a:extLst>
              <a:ext uri="{FF2B5EF4-FFF2-40B4-BE49-F238E27FC236}">
                <a16:creationId xmlns:a16="http://schemas.microsoft.com/office/drawing/2014/main" xmlns="" id="{ECAEB971-E533-44EA-B942-D9909AFF024E}"/>
              </a:ext>
            </a:extLst>
          </p:cNvPr>
          <p:cNvSpPr>
            <a:spLocks noChangeAspect="1"/>
          </p:cNvSpPr>
          <p:nvPr/>
        </p:nvSpPr>
        <p:spPr bwMode="auto">
          <a:xfrm>
            <a:off x="550863" y="295211"/>
            <a:ext cx="553868" cy="480956"/>
          </a:xfrm>
          <a:custGeom>
            <a:avLst/>
            <a:gdLst>
              <a:gd name="T0" fmla="*/ 7965 w 8942"/>
              <a:gd name="T1" fmla="*/ 7204 h 7763"/>
              <a:gd name="T2" fmla="*/ 7406 w 8942"/>
              <a:gd name="T3" fmla="*/ 7763 h 7763"/>
              <a:gd name="T4" fmla="*/ 418 w 8942"/>
              <a:gd name="T5" fmla="*/ 7763 h 7763"/>
              <a:gd name="T6" fmla="*/ 1397 w 8942"/>
              <a:gd name="T7" fmla="*/ 3152 h 7763"/>
              <a:gd name="T8" fmla="*/ 1955 w 8942"/>
              <a:gd name="T9" fmla="*/ 2593 h 7763"/>
              <a:gd name="T10" fmla="*/ 8384 w 8942"/>
              <a:gd name="T11" fmla="*/ 2593 h 7763"/>
              <a:gd name="T12" fmla="*/ 8942 w 8942"/>
              <a:gd name="T13" fmla="*/ 3152 h 7763"/>
              <a:gd name="T14" fmla="*/ 7965 w 8942"/>
              <a:gd name="T15" fmla="*/ 7204 h 7763"/>
              <a:gd name="T16" fmla="*/ 1536 w 8942"/>
              <a:gd name="T17" fmla="*/ 2173 h 7763"/>
              <a:gd name="T18" fmla="*/ 7825 w 8942"/>
              <a:gd name="T19" fmla="*/ 2173 h 7763"/>
              <a:gd name="T20" fmla="*/ 7825 w 8942"/>
              <a:gd name="T21" fmla="*/ 1624 h 7763"/>
              <a:gd name="T22" fmla="*/ 7266 w 8942"/>
              <a:gd name="T23" fmla="*/ 1065 h 7763"/>
              <a:gd name="T24" fmla="*/ 3914 w 8942"/>
              <a:gd name="T25" fmla="*/ 1065 h 7763"/>
              <a:gd name="T26" fmla="*/ 3914 w 8942"/>
              <a:gd name="T27" fmla="*/ 559 h 7763"/>
              <a:gd name="T28" fmla="*/ 3355 w 8942"/>
              <a:gd name="T29" fmla="*/ 0 h 7763"/>
              <a:gd name="T30" fmla="*/ 559 w 8942"/>
              <a:gd name="T31" fmla="*/ 0 h 7763"/>
              <a:gd name="T32" fmla="*/ 0 w 8942"/>
              <a:gd name="T33" fmla="*/ 559 h 7763"/>
              <a:gd name="T34" fmla="*/ 0 w 8942"/>
              <a:gd name="T35" fmla="*/ 7204 h 7763"/>
              <a:gd name="T36" fmla="*/ 977 w 8942"/>
              <a:gd name="T37" fmla="*/ 2733 h 7763"/>
              <a:gd name="T38" fmla="*/ 1536 w 8942"/>
              <a:gd name="T39" fmla="*/ 2173 h 7763"/>
              <a:gd name="T40" fmla="*/ 1536 w 8942"/>
              <a:gd name="T41" fmla="*/ 2173 h 7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942" h="7763">
                <a:moveTo>
                  <a:pt x="7965" y="7204"/>
                </a:moveTo>
                <a:cubicBezTo>
                  <a:pt x="7965" y="7513"/>
                  <a:pt x="7714" y="7763"/>
                  <a:pt x="7406" y="7763"/>
                </a:cubicBezTo>
                <a:lnTo>
                  <a:pt x="418" y="7763"/>
                </a:lnTo>
                <a:lnTo>
                  <a:pt x="1397" y="3152"/>
                </a:lnTo>
                <a:cubicBezTo>
                  <a:pt x="1397" y="2843"/>
                  <a:pt x="1646" y="2593"/>
                  <a:pt x="1955" y="2593"/>
                </a:cubicBezTo>
                <a:lnTo>
                  <a:pt x="8384" y="2593"/>
                </a:lnTo>
                <a:cubicBezTo>
                  <a:pt x="8692" y="2593"/>
                  <a:pt x="8942" y="2843"/>
                  <a:pt x="8942" y="3152"/>
                </a:cubicBezTo>
                <a:lnTo>
                  <a:pt x="7965" y="7204"/>
                </a:lnTo>
                <a:close/>
                <a:moveTo>
                  <a:pt x="1536" y="2173"/>
                </a:moveTo>
                <a:lnTo>
                  <a:pt x="7825" y="2173"/>
                </a:lnTo>
                <a:lnTo>
                  <a:pt x="7825" y="1624"/>
                </a:lnTo>
                <a:cubicBezTo>
                  <a:pt x="7825" y="1315"/>
                  <a:pt x="7574" y="1065"/>
                  <a:pt x="7266" y="1065"/>
                </a:cubicBezTo>
                <a:lnTo>
                  <a:pt x="3914" y="1065"/>
                </a:lnTo>
                <a:lnTo>
                  <a:pt x="3914" y="559"/>
                </a:lnTo>
                <a:cubicBezTo>
                  <a:pt x="3914" y="250"/>
                  <a:pt x="3664" y="0"/>
                  <a:pt x="3355" y="0"/>
                </a:cubicBezTo>
                <a:lnTo>
                  <a:pt x="559" y="0"/>
                </a:lnTo>
                <a:cubicBezTo>
                  <a:pt x="250" y="0"/>
                  <a:pt x="0" y="250"/>
                  <a:pt x="0" y="559"/>
                </a:cubicBezTo>
                <a:lnTo>
                  <a:pt x="0" y="7204"/>
                </a:lnTo>
                <a:lnTo>
                  <a:pt x="977" y="2733"/>
                </a:lnTo>
                <a:cubicBezTo>
                  <a:pt x="977" y="2424"/>
                  <a:pt x="1229" y="2173"/>
                  <a:pt x="1536" y="2173"/>
                </a:cubicBezTo>
                <a:close/>
                <a:moveTo>
                  <a:pt x="1536" y="2173"/>
                </a:moveTo>
                <a:close/>
              </a:path>
            </a:pathLst>
          </a:custGeom>
          <a:solidFill>
            <a:schemeClr val="accent1"/>
          </a:solidFill>
          <a:ln>
            <a:noFill/>
          </a:ln>
        </p:spPr>
        <p:txBody>
          <a:bodyPr/>
          <a:lstStyle/>
          <a:p>
            <a:endParaRPr lang="zh-CN" altLang="en-US"/>
          </a:p>
        </p:txBody>
      </p:sp>
      <p:sp>
        <p:nvSpPr>
          <p:cNvPr id="5" name="文本框 4">
            <a:extLst>
              <a:ext uri="{FF2B5EF4-FFF2-40B4-BE49-F238E27FC236}">
                <a16:creationId xmlns:a16="http://schemas.microsoft.com/office/drawing/2014/main" xmlns="" id="{26BB96FC-429F-44D8-A0B1-E0E6EFEDBFF5}"/>
              </a:ext>
            </a:extLst>
          </p:cNvPr>
          <p:cNvSpPr txBox="1"/>
          <p:nvPr/>
        </p:nvSpPr>
        <p:spPr>
          <a:xfrm>
            <a:off x="1210962" y="283404"/>
            <a:ext cx="6833287" cy="553998"/>
          </a:xfrm>
          <a:prstGeom prst="rect">
            <a:avLst/>
          </a:prstGeom>
          <a:noFill/>
        </p:spPr>
        <p:txBody>
          <a:bodyPr wrap="square" lIns="0" tIns="0" rIns="0" bIns="0" rtlCol="0">
            <a:spAutoFit/>
          </a:bodyPr>
          <a:lstStyle/>
          <a:p>
            <a:r>
              <a:rPr lang="zh-CN" altLang="en-US" sz="3600" dirty="0">
                <a:gradFill>
                  <a:gsLst>
                    <a:gs pos="100000">
                      <a:schemeClr val="accent2"/>
                    </a:gs>
                    <a:gs pos="20000">
                      <a:schemeClr val="accent1"/>
                    </a:gs>
                  </a:gsLst>
                  <a:path path="shape">
                    <a:fillToRect l="50000" t="50000" r="50000" b="50000"/>
                  </a:path>
                </a:gra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如何替换内容页</a:t>
            </a:r>
            <a:r>
              <a:rPr lang="en-US" altLang="zh-CN" sz="3600" dirty="0">
                <a:gradFill>
                  <a:gsLst>
                    <a:gs pos="100000">
                      <a:schemeClr val="accent2"/>
                    </a:gs>
                    <a:gs pos="20000">
                      <a:schemeClr val="accent1"/>
                    </a:gs>
                  </a:gsLst>
                  <a:path path="shape">
                    <a:fillToRect l="50000" t="50000" r="50000" b="50000"/>
                  </a:path>
                </a:gra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logo</a:t>
            </a:r>
            <a:r>
              <a:rPr lang="zh-CN" altLang="en-US" sz="3600" dirty="0">
                <a:gradFill>
                  <a:gsLst>
                    <a:gs pos="100000">
                      <a:schemeClr val="accent2"/>
                    </a:gs>
                    <a:gs pos="20000">
                      <a:schemeClr val="accent1"/>
                    </a:gs>
                  </a:gsLst>
                  <a:path path="shape">
                    <a:fillToRect l="50000" t="50000" r="50000" b="50000"/>
                  </a:path>
                </a:gra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（录制版）</a:t>
            </a:r>
          </a:p>
        </p:txBody>
      </p:sp>
      <p:pic>
        <p:nvPicPr>
          <p:cNvPr id="22" name="图片 21" descr="图形用户界面, 应用程序&#10;&#10;描述已自动生成">
            <a:extLst>
              <a:ext uri="{FF2B5EF4-FFF2-40B4-BE49-F238E27FC236}">
                <a16:creationId xmlns:a16="http://schemas.microsoft.com/office/drawing/2014/main" xmlns="" id="{C6CC3ADD-BE81-41B3-A4F6-20EE041F4735}"/>
              </a:ext>
            </a:extLst>
          </p:cNvPr>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828800" y="1431625"/>
            <a:ext cx="8534400" cy="4375932"/>
          </a:xfrm>
          <a:prstGeom prst="rect">
            <a:avLst/>
          </a:prstGeom>
        </p:spPr>
      </p:pic>
    </p:spTree>
    <p:extLst>
      <p:ext uri="{BB962C8B-B14F-4D97-AF65-F5344CB8AC3E}">
        <p14:creationId xmlns:p14="http://schemas.microsoft.com/office/powerpoint/2010/main" val="1206474748"/>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confont-1091-728714">
            <a:extLst>
              <a:ext uri="{FF2B5EF4-FFF2-40B4-BE49-F238E27FC236}">
                <a16:creationId xmlns:a16="http://schemas.microsoft.com/office/drawing/2014/main" xmlns="" id="{ECAEB971-E533-44EA-B942-D9909AFF024E}"/>
              </a:ext>
            </a:extLst>
          </p:cNvPr>
          <p:cNvSpPr>
            <a:spLocks noChangeAspect="1"/>
          </p:cNvSpPr>
          <p:nvPr/>
        </p:nvSpPr>
        <p:spPr bwMode="auto">
          <a:xfrm>
            <a:off x="550863" y="295211"/>
            <a:ext cx="553868" cy="480956"/>
          </a:xfrm>
          <a:custGeom>
            <a:avLst/>
            <a:gdLst>
              <a:gd name="T0" fmla="*/ 7965 w 8942"/>
              <a:gd name="T1" fmla="*/ 7204 h 7763"/>
              <a:gd name="T2" fmla="*/ 7406 w 8942"/>
              <a:gd name="T3" fmla="*/ 7763 h 7763"/>
              <a:gd name="T4" fmla="*/ 418 w 8942"/>
              <a:gd name="T5" fmla="*/ 7763 h 7763"/>
              <a:gd name="T6" fmla="*/ 1397 w 8942"/>
              <a:gd name="T7" fmla="*/ 3152 h 7763"/>
              <a:gd name="T8" fmla="*/ 1955 w 8942"/>
              <a:gd name="T9" fmla="*/ 2593 h 7763"/>
              <a:gd name="T10" fmla="*/ 8384 w 8942"/>
              <a:gd name="T11" fmla="*/ 2593 h 7763"/>
              <a:gd name="T12" fmla="*/ 8942 w 8942"/>
              <a:gd name="T13" fmla="*/ 3152 h 7763"/>
              <a:gd name="T14" fmla="*/ 7965 w 8942"/>
              <a:gd name="T15" fmla="*/ 7204 h 7763"/>
              <a:gd name="T16" fmla="*/ 1536 w 8942"/>
              <a:gd name="T17" fmla="*/ 2173 h 7763"/>
              <a:gd name="T18" fmla="*/ 7825 w 8942"/>
              <a:gd name="T19" fmla="*/ 2173 h 7763"/>
              <a:gd name="T20" fmla="*/ 7825 w 8942"/>
              <a:gd name="T21" fmla="*/ 1624 h 7763"/>
              <a:gd name="T22" fmla="*/ 7266 w 8942"/>
              <a:gd name="T23" fmla="*/ 1065 h 7763"/>
              <a:gd name="T24" fmla="*/ 3914 w 8942"/>
              <a:gd name="T25" fmla="*/ 1065 h 7763"/>
              <a:gd name="T26" fmla="*/ 3914 w 8942"/>
              <a:gd name="T27" fmla="*/ 559 h 7763"/>
              <a:gd name="T28" fmla="*/ 3355 w 8942"/>
              <a:gd name="T29" fmla="*/ 0 h 7763"/>
              <a:gd name="T30" fmla="*/ 559 w 8942"/>
              <a:gd name="T31" fmla="*/ 0 h 7763"/>
              <a:gd name="T32" fmla="*/ 0 w 8942"/>
              <a:gd name="T33" fmla="*/ 559 h 7763"/>
              <a:gd name="T34" fmla="*/ 0 w 8942"/>
              <a:gd name="T35" fmla="*/ 7204 h 7763"/>
              <a:gd name="T36" fmla="*/ 977 w 8942"/>
              <a:gd name="T37" fmla="*/ 2733 h 7763"/>
              <a:gd name="T38" fmla="*/ 1536 w 8942"/>
              <a:gd name="T39" fmla="*/ 2173 h 7763"/>
              <a:gd name="T40" fmla="*/ 1536 w 8942"/>
              <a:gd name="T41" fmla="*/ 2173 h 7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942" h="7763">
                <a:moveTo>
                  <a:pt x="7965" y="7204"/>
                </a:moveTo>
                <a:cubicBezTo>
                  <a:pt x="7965" y="7513"/>
                  <a:pt x="7714" y="7763"/>
                  <a:pt x="7406" y="7763"/>
                </a:cubicBezTo>
                <a:lnTo>
                  <a:pt x="418" y="7763"/>
                </a:lnTo>
                <a:lnTo>
                  <a:pt x="1397" y="3152"/>
                </a:lnTo>
                <a:cubicBezTo>
                  <a:pt x="1397" y="2843"/>
                  <a:pt x="1646" y="2593"/>
                  <a:pt x="1955" y="2593"/>
                </a:cubicBezTo>
                <a:lnTo>
                  <a:pt x="8384" y="2593"/>
                </a:lnTo>
                <a:cubicBezTo>
                  <a:pt x="8692" y="2593"/>
                  <a:pt x="8942" y="2843"/>
                  <a:pt x="8942" y="3152"/>
                </a:cubicBezTo>
                <a:lnTo>
                  <a:pt x="7965" y="7204"/>
                </a:lnTo>
                <a:close/>
                <a:moveTo>
                  <a:pt x="1536" y="2173"/>
                </a:moveTo>
                <a:lnTo>
                  <a:pt x="7825" y="2173"/>
                </a:lnTo>
                <a:lnTo>
                  <a:pt x="7825" y="1624"/>
                </a:lnTo>
                <a:cubicBezTo>
                  <a:pt x="7825" y="1315"/>
                  <a:pt x="7574" y="1065"/>
                  <a:pt x="7266" y="1065"/>
                </a:cubicBezTo>
                <a:lnTo>
                  <a:pt x="3914" y="1065"/>
                </a:lnTo>
                <a:lnTo>
                  <a:pt x="3914" y="559"/>
                </a:lnTo>
                <a:cubicBezTo>
                  <a:pt x="3914" y="250"/>
                  <a:pt x="3664" y="0"/>
                  <a:pt x="3355" y="0"/>
                </a:cubicBezTo>
                <a:lnTo>
                  <a:pt x="559" y="0"/>
                </a:lnTo>
                <a:cubicBezTo>
                  <a:pt x="250" y="0"/>
                  <a:pt x="0" y="250"/>
                  <a:pt x="0" y="559"/>
                </a:cubicBezTo>
                <a:lnTo>
                  <a:pt x="0" y="7204"/>
                </a:lnTo>
                <a:lnTo>
                  <a:pt x="977" y="2733"/>
                </a:lnTo>
                <a:cubicBezTo>
                  <a:pt x="977" y="2424"/>
                  <a:pt x="1229" y="2173"/>
                  <a:pt x="1536" y="2173"/>
                </a:cubicBezTo>
                <a:close/>
                <a:moveTo>
                  <a:pt x="1536" y="2173"/>
                </a:moveTo>
                <a:close/>
              </a:path>
            </a:pathLst>
          </a:custGeom>
          <a:solidFill>
            <a:schemeClr val="accent1"/>
          </a:solidFill>
          <a:ln>
            <a:noFill/>
          </a:ln>
        </p:spPr>
        <p:txBody>
          <a:bodyPr/>
          <a:lstStyle/>
          <a:p>
            <a:endParaRPr lang="zh-CN" altLang="en-US"/>
          </a:p>
        </p:txBody>
      </p:sp>
      <p:sp>
        <p:nvSpPr>
          <p:cNvPr id="5" name="文本框 4">
            <a:extLst>
              <a:ext uri="{FF2B5EF4-FFF2-40B4-BE49-F238E27FC236}">
                <a16:creationId xmlns:a16="http://schemas.microsoft.com/office/drawing/2014/main" xmlns="" id="{26BB96FC-429F-44D8-A0B1-E0E6EFEDBFF5}"/>
              </a:ext>
            </a:extLst>
          </p:cNvPr>
          <p:cNvSpPr txBox="1"/>
          <p:nvPr/>
        </p:nvSpPr>
        <p:spPr>
          <a:xfrm>
            <a:off x="1210962" y="283404"/>
            <a:ext cx="6833287" cy="553998"/>
          </a:xfrm>
          <a:prstGeom prst="rect">
            <a:avLst/>
          </a:prstGeom>
          <a:noFill/>
        </p:spPr>
        <p:txBody>
          <a:bodyPr wrap="square" lIns="0" tIns="0" rIns="0" bIns="0" rtlCol="0">
            <a:spAutoFit/>
          </a:bodyPr>
          <a:lstStyle/>
          <a:p>
            <a:r>
              <a:rPr lang="zh-CN" altLang="en-US" sz="3600" dirty="0">
                <a:gradFill>
                  <a:gsLst>
                    <a:gs pos="100000">
                      <a:schemeClr val="accent2"/>
                    </a:gs>
                    <a:gs pos="20000">
                      <a:schemeClr val="accent1"/>
                    </a:gs>
                  </a:gsLst>
                  <a:path path="shape">
                    <a:fillToRect l="50000" t="50000" r="50000" b="50000"/>
                  </a:path>
                </a:gra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如何给页面一键换色（录制版）</a:t>
            </a:r>
          </a:p>
        </p:txBody>
      </p:sp>
      <p:pic>
        <p:nvPicPr>
          <p:cNvPr id="4" name="图片 3" descr="电脑屏幕截图&#10;&#10;描述已自动生成">
            <a:extLst>
              <a:ext uri="{FF2B5EF4-FFF2-40B4-BE49-F238E27FC236}">
                <a16:creationId xmlns:a16="http://schemas.microsoft.com/office/drawing/2014/main" xmlns="" id="{83D17A32-A46D-417E-80B1-652313A5E491}"/>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66576" y="1212363"/>
            <a:ext cx="9458848" cy="4849934"/>
          </a:xfrm>
          <a:prstGeom prst="rect">
            <a:avLst/>
          </a:prstGeom>
        </p:spPr>
      </p:pic>
    </p:spTree>
    <p:extLst>
      <p:ext uri="{BB962C8B-B14F-4D97-AF65-F5344CB8AC3E}">
        <p14:creationId xmlns:p14="http://schemas.microsoft.com/office/powerpoint/2010/main" val="188196961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confont-1091-728714">
            <a:extLst>
              <a:ext uri="{FF2B5EF4-FFF2-40B4-BE49-F238E27FC236}">
                <a16:creationId xmlns:a16="http://schemas.microsoft.com/office/drawing/2014/main" xmlns="" id="{ECAEB971-E533-44EA-B942-D9909AFF024E}"/>
              </a:ext>
            </a:extLst>
          </p:cNvPr>
          <p:cNvSpPr>
            <a:spLocks noChangeAspect="1"/>
          </p:cNvSpPr>
          <p:nvPr/>
        </p:nvSpPr>
        <p:spPr bwMode="auto">
          <a:xfrm>
            <a:off x="550863" y="295211"/>
            <a:ext cx="553868" cy="480956"/>
          </a:xfrm>
          <a:custGeom>
            <a:avLst/>
            <a:gdLst>
              <a:gd name="T0" fmla="*/ 7965 w 8942"/>
              <a:gd name="T1" fmla="*/ 7204 h 7763"/>
              <a:gd name="T2" fmla="*/ 7406 w 8942"/>
              <a:gd name="T3" fmla="*/ 7763 h 7763"/>
              <a:gd name="T4" fmla="*/ 418 w 8942"/>
              <a:gd name="T5" fmla="*/ 7763 h 7763"/>
              <a:gd name="T6" fmla="*/ 1397 w 8942"/>
              <a:gd name="T7" fmla="*/ 3152 h 7763"/>
              <a:gd name="T8" fmla="*/ 1955 w 8942"/>
              <a:gd name="T9" fmla="*/ 2593 h 7763"/>
              <a:gd name="T10" fmla="*/ 8384 w 8942"/>
              <a:gd name="T11" fmla="*/ 2593 h 7763"/>
              <a:gd name="T12" fmla="*/ 8942 w 8942"/>
              <a:gd name="T13" fmla="*/ 3152 h 7763"/>
              <a:gd name="T14" fmla="*/ 7965 w 8942"/>
              <a:gd name="T15" fmla="*/ 7204 h 7763"/>
              <a:gd name="T16" fmla="*/ 1536 w 8942"/>
              <a:gd name="T17" fmla="*/ 2173 h 7763"/>
              <a:gd name="T18" fmla="*/ 7825 w 8942"/>
              <a:gd name="T19" fmla="*/ 2173 h 7763"/>
              <a:gd name="T20" fmla="*/ 7825 w 8942"/>
              <a:gd name="T21" fmla="*/ 1624 h 7763"/>
              <a:gd name="T22" fmla="*/ 7266 w 8942"/>
              <a:gd name="T23" fmla="*/ 1065 h 7763"/>
              <a:gd name="T24" fmla="*/ 3914 w 8942"/>
              <a:gd name="T25" fmla="*/ 1065 h 7763"/>
              <a:gd name="T26" fmla="*/ 3914 w 8942"/>
              <a:gd name="T27" fmla="*/ 559 h 7763"/>
              <a:gd name="T28" fmla="*/ 3355 w 8942"/>
              <a:gd name="T29" fmla="*/ 0 h 7763"/>
              <a:gd name="T30" fmla="*/ 559 w 8942"/>
              <a:gd name="T31" fmla="*/ 0 h 7763"/>
              <a:gd name="T32" fmla="*/ 0 w 8942"/>
              <a:gd name="T33" fmla="*/ 559 h 7763"/>
              <a:gd name="T34" fmla="*/ 0 w 8942"/>
              <a:gd name="T35" fmla="*/ 7204 h 7763"/>
              <a:gd name="T36" fmla="*/ 977 w 8942"/>
              <a:gd name="T37" fmla="*/ 2733 h 7763"/>
              <a:gd name="T38" fmla="*/ 1536 w 8942"/>
              <a:gd name="T39" fmla="*/ 2173 h 7763"/>
              <a:gd name="T40" fmla="*/ 1536 w 8942"/>
              <a:gd name="T41" fmla="*/ 2173 h 7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942" h="7763">
                <a:moveTo>
                  <a:pt x="7965" y="7204"/>
                </a:moveTo>
                <a:cubicBezTo>
                  <a:pt x="7965" y="7513"/>
                  <a:pt x="7714" y="7763"/>
                  <a:pt x="7406" y="7763"/>
                </a:cubicBezTo>
                <a:lnTo>
                  <a:pt x="418" y="7763"/>
                </a:lnTo>
                <a:lnTo>
                  <a:pt x="1397" y="3152"/>
                </a:lnTo>
                <a:cubicBezTo>
                  <a:pt x="1397" y="2843"/>
                  <a:pt x="1646" y="2593"/>
                  <a:pt x="1955" y="2593"/>
                </a:cubicBezTo>
                <a:lnTo>
                  <a:pt x="8384" y="2593"/>
                </a:lnTo>
                <a:cubicBezTo>
                  <a:pt x="8692" y="2593"/>
                  <a:pt x="8942" y="2843"/>
                  <a:pt x="8942" y="3152"/>
                </a:cubicBezTo>
                <a:lnTo>
                  <a:pt x="7965" y="7204"/>
                </a:lnTo>
                <a:close/>
                <a:moveTo>
                  <a:pt x="1536" y="2173"/>
                </a:moveTo>
                <a:lnTo>
                  <a:pt x="7825" y="2173"/>
                </a:lnTo>
                <a:lnTo>
                  <a:pt x="7825" y="1624"/>
                </a:lnTo>
                <a:cubicBezTo>
                  <a:pt x="7825" y="1315"/>
                  <a:pt x="7574" y="1065"/>
                  <a:pt x="7266" y="1065"/>
                </a:cubicBezTo>
                <a:lnTo>
                  <a:pt x="3914" y="1065"/>
                </a:lnTo>
                <a:lnTo>
                  <a:pt x="3914" y="559"/>
                </a:lnTo>
                <a:cubicBezTo>
                  <a:pt x="3914" y="250"/>
                  <a:pt x="3664" y="0"/>
                  <a:pt x="3355" y="0"/>
                </a:cubicBezTo>
                <a:lnTo>
                  <a:pt x="559" y="0"/>
                </a:lnTo>
                <a:cubicBezTo>
                  <a:pt x="250" y="0"/>
                  <a:pt x="0" y="250"/>
                  <a:pt x="0" y="559"/>
                </a:cubicBezTo>
                <a:lnTo>
                  <a:pt x="0" y="7204"/>
                </a:lnTo>
                <a:lnTo>
                  <a:pt x="977" y="2733"/>
                </a:lnTo>
                <a:cubicBezTo>
                  <a:pt x="977" y="2424"/>
                  <a:pt x="1229" y="2173"/>
                  <a:pt x="1536" y="2173"/>
                </a:cubicBezTo>
                <a:close/>
                <a:moveTo>
                  <a:pt x="1536" y="2173"/>
                </a:moveTo>
                <a:close/>
              </a:path>
            </a:pathLst>
          </a:custGeom>
          <a:solidFill>
            <a:schemeClr val="accent1"/>
          </a:solidFill>
          <a:ln>
            <a:noFill/>
          </a:ln>
        </p:spPr>
        <p:txBody>
          <a:bodyPr/>
          <a:lstStyle/>
          <a:p>
            <a:endParaRPr lang="zh-CN" altLang="en-US"/>
          </a:p>
        </p:txBody>
      </p:sp>
      <p:sp>
        <p:nvSpPr>
          <p:cNvPr id="5" name="文本框 4">
            <a:extLst>
              <a:ext uri="{FF2B5EF4-FFF2-40B4-BE49-F238E27FC236}">
                <a16:creationId xmlns:a16="http://schemas.microsoft.com/office/drawing/2014/main" xmlns="" id="{26BB96FC-429F-44D8-A0B1-E0E6EFEDBFF5}"/>
              </a:ext>
            </a:extLst>
          </p:cNvPr>
          <p:cNvSpPr txBox="1"/>
          <p:nvPr/>
        </p:nvSpPr>
        <p:spPr>
          <a:xfrm>
            <a:off x="1210962" y="283404"/>
            <a:ext cx="6833287" cy="553998"/>
          </a:xfrm>
          <a:prstGeom prst="rect">
            <a:avLst/>
          </a:prstGeom>
          <a:noFill/>
        </p:spPr>
        <p:txBody>
          <a:bodyPr wrap="square" lIns="0" tIns="0" rIns="0" bIns="0" rtlCol="0">
            <a:spAutoFit/>
          </a:bodyPr>
          <a:lstStyle/>
          <a:p>
            <a:r>
              <a:rPr lang="zh-CN" altLang="en-US" sz="3600" dirty="0">
                <a:gradFill>
                  <a:gsLst>
                    <a:gs pos="100000">
                      <a:schemeClr val="accent2"/>
                    </a:gs>
                    <a:gs pos="20000">
                      <a:schemeClr val="accent1"/>
                    </a:gs>
                  </a:gsLst>
                  <a:path path="shape">
                    <a:fillToRect l="50000" t="50000" r="50000" b="50000"/>
                  </a:path>
                </a:gra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如何更改图标（插件版）</a:t>
            </a:r>
          </a:p>
        </p:txBody>
      </p:sp>
      <p:sp>
        <p:nvSpPr>
          <p:cNvPr id="2" name="矩形 1">
            <a:extLst>
              <a:ext uri="{FF2B5EF4-FFF2-40B4-BE49-F238E27FC236}">
                <a16:creationId xmlns:a16="http://schemas.microsoft.com/office/drawing/2014/main" xmlns="" id="{B35F74BC-8712-46D7-9387-0215B8A51F1A}"/>
              </a:ext>
            </a:extLst>
          </p:cNvPr>
          <p:cNvSpPr/>
          <p:nvPr/>
        </p:nvSpPr>
        <p:spPr>
          <a:xfrm>
            <a:off x="874713" y="1233199"/>
            <a:ext cx="3021661" cy="416845"/>
          </a:xfrm>
          <a:prstGeom prst="rect">
            <a:avLst/>
          </a:prstGeom>
        </p:spPr>
        <p:txBody>
          <a:bodyPr wrap="none" lIns="0" tIns="0" rIns="0" bIns="0">
            <a:spAutoFit/>
          </a:bodyPr>
          <a:lstStyle/>
          <a:p>
            <a:pPr>
              <a:lnSpc>
                <a:spcPct val="120000"/>
              </a:lnSpc>
            </a:pPr>
            <a:r>
              <a:rPr lang="en-US" altLang="zh-CN" sz="2400" dirty="0">
                <a:gradFill>
                  <a:gsLst>
                    <a:gs pos="20000">
                      <a:schemeClr val="accent1"/>
                    </a:gs>
                    <a:gs pos="100000">
                      <a:schemeClr val="accent2"/>
                    </a:gs>
                  </a:gsLst>
                  <a:lin ang="5400000" scaled="1"/>
                </a:gradFill>
                <a:cs typeface="+mn-ea"/>
                <a:sym typeface="+mn-lt"/>
              </a:rPr>
              <a:t>1</a:t>
            </a:r>
            <a:r>
              <a:rPr lang="zh-CN" altLang="en-US" sz="2400" dirty="0">
                <a:gradFill>
                  <a:gsLst>
                    <a:gs pos="20000">
                      <a:schemeClr val="accent1"/>
                    </a:gs>
                    <a:gs pos="100000">
                      <a:schemeClr val="accent2"/>
                    </a:gs>
                  </a:gsLst>
                  <a:lin ang="5400000" scaled="1"/>
                </a:gradFill>
                <a:cs typeface="+mn-ea"/>
                <a:sym typeface="+mn-lt"/>
              </a:rPr>
              <a:t>、下载安装</a:t>
            </a:r>
            <a:r>
              <a:rPr lang="en-US" altLang="zh-CN" sz="2400" dirty="0" err="1">
                <a:gradFill>
                  <a:gsLst>
                    <a:gs pos="20000">
                      <a:schemeClr val="accent1"/>
                    </a:gs>
                    <a:gs pos="100000">
                      <a:schemeClr val="accent2"/>
                    </a:gs>
                  </a:gsLst>
                  <a:lin ang="5400000" scaled="1"/>
                </a:gradFill>
                <a:cs typeface="+mn-ea"/>
                <a:sym typeface="+mn-lt"/>
              </a:rPr>
              <a:t>islide</a:t>
            </a:r>
            <a:r>
              <a:rPr lang="zh-CN" altLang="en-US" sz="2400" dirty="0">
                <a:gradFill>
                  <a:gsLst>
                    <a:gs pos="20000">
                      <a:schemeClr val="accent1"/>
                    </a:gs>
                    <a:gs pos="100000">
                      <a:schemeClr val="accent2"/>
                    </a:gs>
                  </a:gsLst>
                  <a:lin ang="5400000" scaled="1"/>
                </a:gradFill>
                <a:cs typeface="+mn-ea"/>
                <a:sym typeface="+mn-lt"/>
              </a:rPr>
              <a:t>插件</a:t>
            </a:r>
            <a:endParaRPr lang="en-US" altLang="zh-CN" sz="2400" dirty="0">
              <a:gradFill>
                <a:gsLst>
                  <a:gs pos="20000">
                    <a:schemeClr val="accent1"/>
                  </a:gs>
                  <a:gs pos="100000">
                    <a:schemeClr val="accent2"/>
                  </a:gs>
                </a:gsLst>
                <a:lin ang="5400000" scaled="1"/>
              </a:gradFill>
              <a:cs typeface="+mn-ea"/>
              <a:sym typeface="+mn-lt"/>
            </a:endParaRPr>
          </a:p>
        </p:txBody>
      </p:sp>
      <p:sp>
        <p:nvSpPr>
          <p:cNvPr id="8" name="ísḻíďè">
            <a:extLst>
              <a:ext uri="{FF2B5EF4-FFF2-40B4-BE49-F238E27FC236}">
                <a16:creationId xmlns:a16="http://schemas.microsoft.com/office/drawing/2014/main" xmlns="" id="{318C0785-EF14-4329-99D7-C762248BB955}"/>
              </a:ext>
            </a:extLst>
          </p:cNvPr>
          <p:cNvSpPr txBox="1"/>
          <p:nvPr/>
        </p:nvSpPr>
        <p:spPr>
          <a:xfrm>
            <a:off x="874713" y="1800069"/>
            <a:ext cx="4325198" cy="307007"/>
          </a:xfrm>
          <a:prstGeom prst="rect">
            <a:avLst/>
          </a:prstGeom>
          <a:noFill/>
        </p:spPr>
        <p:txBody>
          <a:bodyPr wrap="square" lIns="0" tIns="0" rIns="0" bIns="0" rtlCol="0">
            <a:spAutoFit/>
          </a:bodyPr>
          <a:lstStyle/>
          <a:p>
            <a:pPr>
              <a:lnSpc>
                <a:spcPct val="120000"/>
              </a:lnSpc>
            </a:pPr>
            <a:r>
              <a:rPr lang="en-US" altLang="zh-CN" dirty="0">
                <a:solidFill>
                  <a:schemeClr val="tx1">
                    <a:lumMod val="65000"/>
                    <a:lumOff val="35000"/>
                  </a:schemeClr>
                </a:solidFill>
              </a:rPr>
              <a:t>https://www.islide.cc/download</a:t>
            </a:r>
            <a:endParaRPr lang="zh-CN" altLang="en-US" dirty="0">
              <a:solidFill>
                <a:schemeClr val="tx1">
                  <a:lumMod val="65000"/>
                  <a:lumOff val="35000"/>
                </a:schemeClr>
              </a:solidFill>
            </a:endParaRPr>
          </a:p>
        </p:txBody>
      </p:sp>
      <p:sp>
        <p:nvSpPr>
          <p:cNvPr id="10" name="矩形 9">
            <a:extLst>
              <a:ext uri="{FF2B5EF4-FFF2-40B4-BE49-F238E27FC236}">
                <a16:creationId xmlns:a16="http://schemas.microsoft.com/office/drawing/2014/main" xmlns="" id="{80E82653-5246-473B-BC2D-1AFCB355D5FA}"/>
              </a:ext>
            </a:extLst>
          </p:cNvPr>
          <p:cNvSpPr/>
          <p:nvPr/>
        </p:nvSpPr>
        <p:spPr>
          <a:xfrm>
            <a:off x="874713" y="3220577"/>
            <a:ext cx="2718693" cy="416845"/>
          </a:xfrm>
          <a:prstGeom prst="rect">
            <a:avLst/>
          </a:prstGeom>
        </p:spPr>
        <p:txBody>
          <a:bodyPr wrap="none" lIns="0" tIns="0" rIns="0" bIns="0">
            <a:spAutoFit/>
          </a:bodyPr>
          <a:lstStyle/>
          <a:p>
            <a:pPr>
              <a:lnSpc>
                <a:spcPct val="120000"/>
              </a:lnSpc>
            </a:pPr>
            <a:r>
              <a:rPr lang="en-US" altLang="zh-CN" sz="2400" dirty="0">
                <a:gradFill>
                  <a:gsLst>
                    <a:gs pos="20000">
                      <a:schemeClr val="accent1"/>
                    </a:gs>
                    <a:gs pos="100000">
                      <a:schemeClr val="accent2"/>
                    </a:gs>
                  </a:gsLst>
                  <a:lin ang="5400000" scaled="1"/>
                </a:gradFill>
                <a:cs typeface="+mn-ea"/>
                <a:sym typeface="+mn-lt"/>
              </a:rPr>
              <a:t>2</a:t>
            </a:r>
            <a:r>
              <a:rPr lang="zh-CN" altLang="en-US" sz="2400" dirty="0">
                <a:gradFill>
                  <a:gsLst>
                    <a:gs pos="20000">
                      <a:schemeClr val="accent1"/>
                    </a:gs>
                    <a:gs pos="100000">
                      <a:schemeClr val="accent2"/>
                    </a:gs>
                  </a:gsLst>
                  <a:lin ang="5400000" scaled="1"/>
                </a:gradFill>
                <a:cs typeface="+mn-ea"/>
                <a:sym typeface="+mn-lt"/>
              </a:rPr>
              <a:t>、使用</a:t>
            </a:r>
            <a:r>
              <a:rPr lang="en-US" altLang="zh-CN" sz="2400" dirty="0" err="1">
                <a:gradFill>
                  <a:gsLst>
                    <a:gs pos="20000">
                      <a:schemeClr val="accent1"/>
                    </a:gs>
                    <a:gs pos="100000">
                      <a:schemeClr val="accent2"/>
                    </a:gs>
                  </a:gsLst>
                  <a:lin ang="5400000" scaled="1"/>
                </a:gradFill>
                <a:cs typeface="+mn-ea"/>
                <a:sym typeface="+mn-lt"/>
              </a:rPr>
              <a:t>islide</a:t>
            </a:r>
            <a:r>
              <a:rPr lang="zh-CN" altLang="en-US" sz="2400" dirty="0">
                <a:gradFill>
                  <a:gsLst>
                    <a:gs pos="20000">
                      <a:schemeClr val="accent1"/>
                    </a:gs>
                    <a:gs pos="100000">
                      <a:schemeClr val="accent2"/>
                    </a:gs>
                  </a:gsLst>
                  <a:lin ang="5400000" scaled="1"/>
                </a:gradFill>
                <a:cs typeface="+mn-ea"/>
                <a:sym typeface="+mn-lt"/>
              </a:rPr>
              <a:t>图标库</a:t>
            </a:r>
            <a:endParaRPr lang="en-US" altLang="zh-CN" sz="2400" dirty="0">
              <a:gradFill>
                <a:gsLst>
                  <a:gs pos="20000">
                    <a:schemeClr val="accent1"/>
                  </a:gs>
                  <a:gs pos="100000">
                    <a:schemeClr val="accent2"/>
                  </a:gs>
                </a:gsLst>
                <a:lin ang="5400000" scaled="1"/>
              </a:gradFill>
              <a:cs typeface="+mn-ea"/>
              <a:sym typeface="+mn-lt"/>
            </a:endParaRPr>
          </a:p>
        </p:txBody>
      </p:sp>
      <p:sp>
        <p:nvSpPr>
          <p:cNvPr id="14" name="ísḻíďè">
            <a:extLst>
              <a:ext uri="{FF2B5EF4-FFF2-40B4-BE49-F238E27FC236}">
                <a16:creationId xmlns:a16="http://schemas.microsoft.com/office/drawing/2014/main" xmlns="" id="{C6C71AAC-435A-4C8A-85B0-440D0923FBFC}"/>
              </a:ext>
            </a:extLst>
          </p:cNvPr>
          <p:cNvSpPr txBox="1"/>
          <p:nvPr/>
        </p:nvSpPr>
        <p:spPr>
          <a:xfrm>
            <a:off x="874713" y="3637422"/>
            <a:ext cx="4722898" cy="312650"/>
          </a:xfrm>
          <a:prstGeom prst="rect">
            <a:avLst/>
          </a:prstGeom>
          <a:noFill/>
        </p:spPr>
        <p:txBody>
          <a:bodyPr wrap="square" lIns="0" tIns="0" rIns="0" bIns="0" rtlCol="0">
            <a:spAutoFit/>
          </a:bodyPr>
          <a:lstStyle/>
          <a:p>
            <a:pPr>
              <a:lnSpc>
                <a:spcPct val="120000"/>
              </a:lnSpc>
            </a:pPr>
            <a:r>
              <a:rPr lang="zh-CN" altLang="en-US" dirty="0">
                <a:solidFill>
                  <a:schemeClr val="tx1">
                    <a:lumMod val="65000"/>
                    <a:lumOff val="35000"/>
                  </a:schemeClr>
                </a:solidFill>
              </a:rPr>
              <a:t>选中图标，然后选择</a:t>
            </a:r>
            <a:r>
              <a:rPr lang="en-US" altLang="zh-CN" dirty="0" err="1">
                <a:solidFill>
                  <a:schemeClr val="tx1">
                    <a:lumMod val="65000"/>
                    <a:lumOff val="35000"/>
                  </a:schemeClr>
                </a:solidFill>
              </a:rPr>
              <a:t>islide</a:t>
            </a:r>
            <a:r>
              <a:rPr lang="zh-CN" altLang="en-US" dirty="0">
                <a:solidFill>
                  <a:schemeClr val="tx1">
                    <a:lumMod val="65000"/>
                    <a:lumOff val="35000"/>
                  </a:schemeClr>
                </a:solidFill>
              </a:rPr>
              <a:t>菜单中的“图标库”</a:t>
            </a:r>
          </a:p>
        </p:txBody>
      </p:sp>
      <p:pic>
        <p:nvPicPr>
          <p:cNvPr id="16" name="图片 15">
            <a:extLst>
              <a:ext uri="{FF2B5EF4-FFF2-40B4-BE49-F238E27FC236}">
                <a16:creationId xmlns:a16="http://schemas.microsoft.com/office/drawing/2014/main" xmlns="" id="{C92A1242-C175-42FE-8DF6-2C1BAFF4C4AE}"/>
              </a:ext>
            </a:extLst>
          </p:cNvPr>
          <p:cNvPicPr>
            <a:picLocks noChangeAspect="1"/>
          </p:cNvPicPr>
          <p:nvPr/>
        </p:nvPicPr>
        <p:blipFill>
          <a:blip r:embed="rId3"/>
          <a:stretch>
            <a:fillRect/>
          </a:stretch>
        </p:blipFill>
        <p:spPr>
          <a:xfrm>
            <a:off x="874713" y="4211400"/>
            <a:ext cx="4722898" cy="1205154"/>
          </a:xfrm>
          <a:prstGeom prst="rect">
            <a:avLst/>
          </a:prstGeom>
        </p:spPr>
      </p:pic>
      <p:sp>
        <p:nvSpPr>
          <p:cNvPr id="18" name="矩形 17">
            <a:extLst>
              <a:ext uri="{FF2B5EF4-FFF2-40B4-BE49-F238E27FC236}">
                <a16:creationId xmlns:a16="http://schemas.microsoft.com/office/drawing/2014/main" xmlns="" id="{F756B0DF-D61A-4F50-950A-FB318621E98A}"/>
              </a:ext>
            </a:extLst>
          </p:cNvPr>
          <p:cNvSpPr/>
          <p:nvPr/>
        </p:nvSpPr>
        <p:spPr>
          <a:xfrm>
            <a:off x="6773005" y="1150038"/>
            <a:ext cx="2293898" cy="416845"/>
          </a:xfrm>
          <a:prstGeom prst="rect">
            <a:avLst/>
          </a:prstGeom>
        </p:spPr>
        <p:txBody>
          <a:bodyPr wrap="none" lIns="0" tIns="0" rIns="0" bIns="0">
            <a:spAutoFit/>
          </a:bodyPr>
          <a:lstStyle/>
          <a:p>
            <a:pPr>
              <a:lnSpc>
                <a:spcPct val="120000"/>
              </a:lnSpc>
            </a:pPr>
            <a:r>
              <a:rPr lang="en-US" altLang="zh-CN" sz="2400" dirty="0">
                <a:gradFill>
                  <a:gsLst>
                    <a:gs pos="20000">
                      <a:schemeClr val="accent1"/>
                    </a:gs>
                    <a:gs pos="100000">
                      <a:schemeClr val="accent2"/>
                    </a:gs>
                  </a:gsLst>
                  <a:lin ang="5400000" scaled="1"/>
                </a:gradFill>
                <a:cs typeface="+mn-ea"/>
                <a:sym typeface="+mn-lt"/>
              </a:rPr>
              <a:t>3</a:t>
            </a:r>
            <a:r>
              <a:rPr lang="zh-CN" altLang="en-US" sz="2400" dirty="0">
                <a:gradFill>
                  <a:gsLst>
                    <a:gs pos="20000">
                      <a:schemeClr val="accent1"/>
                    </a:gs>
                    <a:gs pos="100000">
                      <a:schemeClr val="accent2"/>
                    </a:gs>
                  </a:gsLst>
                  <a:lin ang="5400000" scaled="1"/>
                </a:gradFill>
                <a:cs typeface="+mn-ea"/>
                <a:sym typeface="+mn-lt"/>
              </a:rPr>
              <a:t>、图标替换方法</a:t>
            </a:r>
            <a:endParaRPr lang="en-US" altLang="zh-CN" sz="2400" dirty="0">
              <a:gradFill>
                <a:gsLst>
                  <a:gs pos="20000">
                    <a:schemeClr val="accent1"/>
                  </a:gs>
                  <a:gs pos="100000">
                    <a:schemeClr val="accent2"/>
                  </a:gs>
                </a:gsLst>
                <a:lin ang="5400000" scaled="1"/>
              </a:gradFill>
              <a:cs typeface="+mn-ea"/>
              <a:sym typeface="+mn-lt"/>
            </a:endParaRPr>
          </a:p>
        </p:txBody>
      </p:sp>
      <p:sp>
        <p:nvSpPr>
          <p:cNvPr id="20" name="ísḻíďè">
            <a:extLst>
              <a:ext uri="{FF2B5EF4-FFF2-40B4-BE49-F238E27FC236}">
                <a16:creationId xmlns:a16="http://schemas.microsoft.com/office/drawing/2014/main" xmlns="" id="{3057B52B-2836-4059-A41B-14DBA771B039}"/>
              </a:ext>
            </a:extLst>
          </p:cNvPr>
          <p:cNvSpPr txBox="1"/>
          <p:nvPr/>
        </p:nvSpPr>
        <p:spPr>
          <a:xfrm>
            <a:off x="6773005" y="1566883"/>
            <a:ext cx="4544282" cy="977447"/>
          </a:xfrm>
          <a:prstGeom prst="rect">
            <a:avLst/>
          </a:prstGeom>
          <a:noFill/>
        </p:spPr>
        <p:txBody>
          <a:bodyPr wrap="square" lIns="0" tIns="0" rIns="0" bIns="0" rtlCol="0">
            <a:spAutoFit/>
          </a:bodyPr>
          <a:lstStyle/>
          <a:p>
            <a:pPr>
              <a:lnSpc>
                <a:spcPct val="120000"/>
              </a:lnSpc>
            </a:pPr>
            <a:r>
              <a:rPr lang="zh-CN" altLang="en-US" dirty="0">
                <a:solidFill>
                  <a:schemeClr val="tx1">
                    <a:lumMod val="65000"/>
                    <a:lumOff val="35000"/>
                  </a:schemeClr>
                </a:solidFill>
              </a:rPr>
              <a:t>选中图标，然后选择</a:t>
            </a:r>
            <a:r>
              <a:rPr lang="en-US" altLang="zh-CN" dirty="0" err="1">
                <a:solidFill>
                  <a:schemeClr val="tx1">
                    <a:lumMod val="65000"/>
                    <a:lumOff val="35000"/>
                  </a:schemeClr>
                </a:solidFill>
              </a:rPr>
              <a:t>islide</a:t>
            </a:r>
            <a:r>
              <a:rPr lang="zh-CN" altLang="en-US" dirty="0">
                <a:solidFill>
                  <a:schemeClr val="tx1">
                    <a:lumMod val="65000"/>
                    <a:lumOff val="35000"/>
                  </a:schemeClr>
                </a:solidFill>
              </a:rPr>
              <a:t>菜单中的“图标库”可以利用“高级筛选”功能找到合适的图标，然后点击图标即可替换。</a:t>
            </a:r>
          </a:p>
        </p:txBody>
      </p:sp>
      <p:pic>
        <p:nvPicPr>
          <p:cNvPr id="22" name="图片 21">
            <a:extLst>
              <a:ext uri="{FF2B5EF4-FFF2-40B4-BE49-F238E27FC236}">
                <a16:creationId xmlns:a16="http://schemas.microsoft.com/office/drawing/2014/main" xmlns="" id="{53E0CB2C-F8EC-4CEB-B7A7-27289508964E}"/>
              </a:ext>
            </a:extLst>
          </p:cNvPr>
          <p:cNvPicPr>
            <a:picLocks noChangeAspect="1"/>
          </p:cNvPicPr>
          <p:nvPr/>
        </p:nvPicPr>
        <p:blipFill>
          <a:blip r:embed="rId4"/>
          <a:stretch>
            <a:fillRect/>
          </a:stretch>
        </p:blipFill>
        <p:spPr>
          <a:xfrm>
            <a:off x="6773005" y="3030313"/>
            <a:ext cx="3986568" cy="2260804"/>
          </a:xfrm>
          <a:prstGeom prst="rect">
            <a:avLst/>
          </a:prstGeom>
        </p:spPr>
      </p:pic>
    </p:spTree>
    <p:extLst>
      <p:ext uri="{BB962C8B-B14F-4D97-AF65-F5344CB8AC3E}">
        <p14:creationId xmlns:p14="http://schemas.microsoft.com/office/powerpoint/2010/main" val="1083913413"/>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iconfont-1091-728714">
            <a:extLst>
              <a:ext uri="{FF2B5EF4-FFF2-40B4-BE49-F238E27FC236}">
                <a16:creationId xmlns:a16="http://schemas.microsoft.com/office/drawing/2014/main" xmlns="" id="{ECAEB971-E533-44EA-B942-D9909AFF024E}"/>
              </a:ext>
            </a:extLst>
          </p:cNvPr>
          <p:cNvSpPr>
            <a:spLocks noChangeAspect="1"/>
          </p:cNvSpPr>
          <p:nvPr/>
        </p:nvSpPr>
        <p:spPr bwMode="auto">
          <a:xfrm>
            <a:off x="550863" y="295211"/>
            <a:ext cx="553868" cy="480956"/>
          </a:xfrm>
          <a:custGeom>
            <a:avLst/>
            <a:gdLst>
              <a:gd name="T0" fmla="*/ 7965 w 8942"/>
              <a:gd name="T1" fmla="*/ 7204 h 7763"/>
              <a:gd name="T2" fmla="*/ 7406 w 8942"/>
              <a:gd name="T3" fmla="*/ 7763 h 7763"/>
              <a:gd name="T4" fmla="*/ 418 w 8942"/>
              <a:gd name="T5" fmla="*/ 7763 h 7763"/>
              <a:gd name="T6" fmla="*/ 1397 w 8942"/>
              <a:gd name="T7" fmla="*/ 3152 h 7763"/>
              <a:gd name="T8" fmla="*/ 1955 w 8942"/>
              <a:gd name="T9" fmla="*/ 2593 h 7763"/>
              <a:gd name="T10" fmla="*/ 8384 w 8942"/>
              <a:gd name="T11" fmla="*/ 2593 h 7763"/>
              <a:gd name="T12" fmla="*/ 8942 w 8942"/>
              <a:gd name="T13" fmla="*/ 3152 h 7763"/>
              <a:gd name="T14" fmla="*/ 7965 w 8942"/>
              <a:gd name="T15" fmla="*/ 7204 h 7763"/>
              <a:gd name="T16" fmla="*/ 1536 w 8942"/>
              <a:gd name="T17" fmla="*/ 2173 h 7763"/>
              <a:gd name="T18" fmla="*/ 7825 w 8942"/>
              <a:gd name="T19" fmla="*/ 2173 h 7763"/>
              <a:gd name="T20" fmla="*/ 7825 w 8942"/>
              <a:gd name="T21" fmla="*/ 1624 h 7763"/>
              <a:gd name="T22" fmla="*/ 7266 w 8942"/>
              <a:gd name="T23" fmla="*/ 1065 h 7763"/>
              <a:gd name="T24" fmla="*/ 3914 w 8942"/>
              <a:gd name="T25" fmla="*/ 1065 h 7763"/>
              <a:gd name="T26" fmla="*/ 3914 w 8942"/>
              <a:gd name="T27" fmla="*/ 559 h 7763"/>
              <a:gd name="T28" fmla="*/ 3355 w 8942"/>
              <a:gd name="T29" fmla="*/ 0 h 7763"/>
              <a:gd name="T30" fmla="*/ 559 w 8942"/>
              <a:gd name="T31" fmla="*/ 0 h 7763"/>
              <a:gd name="T32" fmla="*/ 0 w 8942"/>
              <a:gd name="T33" fmla="*/ 559 h 7763"/>
              <a:gd name="T34" fmla="*/ 0 w 8942"/>
              <a:gd name="T35" fmla="*/ 7204 h 7763"/>
              <a:gd name="T36" fmla="*/ 977 w 8942"/>
              <a:gd name="T37" fmla="*/ 2733 h 7763"/>
              <a:gd name="T38" fmla="*/ 1536 w 8942"/>
              <a:gd name="T39" fmla="*/ 2173 h 7763"/>
              <a:gd name="T40" fmla="*/ 1536 w 8942"/>
              <a:gd name="T41" fmla="*/ 2173 h 7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942" h="7763">
                <a:moveTo>
                  <a:pt x="7965" y="7204"/>
                </a:moveTo>
                <a:cubicBezTo>
                  <a:pt x="7965" y="7513"/>
                  <a:pt x="7714" y="7763"/>
                  <a:pt x="7406" y="7763"/>
                </a:cubicBezTo>
                <a:lnTo>
                  <a:pt x="418" y="7763"/>
                </a:lnTo>
                <a:lnTo>
                  <a:pt x="1397" y="3152"/>
                </a:lnTo>
                <a:cubicBezTo>
                  <a:pt x="1397" y="2843"/>
                  <a:pt x="1646" y="2593"/>
                  <a:pt x="1955" y="2593"/>
                </a:cubicBezTo>
                <a:lnTo>
                  <a:pt x="8384" y="2593"/>
                </a:lnTo>
                <a:cubicBezTo>
                  <a:pt x="8692" y="2593"/>
                  <a:pt x="8942" y="2843"/>
                  <a:pt x="8942" y="3152"/>
                </a:cubicBezTo>
                <a:lnTo>
                  <a:pt x="7965" y="7204"/>
                </a:lnTo>
                <a:close/>
                <a:moveTo>
                  <a:pt x="1536" y="2173"/>
                </a:moveTo>
                <a:lnTo>
                  <a:pt x="7825" y="2173"/>
                </a:lnTo>
                <a:lnTo>
                  <a:pt x="7825" y="1624"/>
                </a:lnTo>
                <a:cubicBezTo>
                  <a:pt x="7825" y="1315"/>
                  <a:pt x="7574" y="1065"/>
                  <a:pt x="7266" y="1065"/>
                </a:cubicBezTo>
                <a:lnTo>
                  <a:pt x="3914" y="1065"/>
                </a:lnTo>
                <a:lnTo>
                  <a:pt x="3914" y="559"/>
                </a:lnTo>
                <a:cubicBezTo>
                  <a:pt x="3914" y="250"/>
                  <a:pt x="3664" y="0"/>
                  <a:pt x="3355" y="0"/>
                </a:cubicBezTo>
                <a:lnTo>
                  <a:pt x="559" y="0"/>
                </a:lnTo>
                <a:cubicBezTo>
                  <a:pt x="250" y="0"/>
                  <a:pt x="0" y="250"/>
                  <a:pt x="0" y="559"/>
                </a:cubicBezTo>
                <a:lnTo>
                  <a:pt x="0" y="7204"/>
                </a:lnTo>
                <a:lnTo>
                  <a:pt x="977" y="2733"/>
                </a:lnTo>
                <a:cubicBezTo>
                  <a:pt x="977" y="2424"/>
                  <a:pt x="1229" y="2173"/>
                  <a:pt x="1536" y="2173"/>
                </a:cubicBezTo>
                <a:close/>
                <a:moveTo>
                  <a:pt x="1536" y="2173"/>
                </a:moveTo>
                <a:close/>
              </a:path>
            </a:pathLst>
          </a:custGeom>
          <a:solidFill>
            <a:schemeClr val="accent1"/>
          </a:solidFill>
          <a:ln>
            <a:noFill/>
          </a:ln>
        </p:spPr>
        <p:txBody>
          <a:bodyPr/>
          <a:lstStyle/>
          <a:p>
            <a:endParaRPr lang="zh-CN" altLang="en-US"/>
          </a:p>
        </p:txBody>
      </p:sp>
      <p:sp>
        <p:nvSpPr>
          <p:cNvPr id="5" name="文本框 4">
            <a:extLst>
              <a:ext uri="{FF2B5EF4-FFF2-40B4-BE49-F238E27FC236}">
                <a16:creationId xmlns:a16="http://schemas.microsoft.com/office/drawing/2014/main" xmlns="" id="{26BB96FC-429F-44D8-A0B1-E0E6EFEDBFF5}"/>
              </a:ext>
            </a:extLst>
          </p:cNvPr>
          <p:cNvSpPr txBox="1"/>
          <p:nvPr/>
        </p:nvSpPr>
        <p:spPr>
          <a:xfrm>
            <a:off x="1210962" y="283404"/>
            <a:ext cx="6833287" cy="553998"/>
          </a:xfrm>
          <a:prstGeom prst="rect">
            <a:avLst/>
          </a:prstGeom>
          <a:noFill/>
        </p:spPr>
        <p:txBody>
          <a:bodyPr wrap="square" lIns="0" tIns="0" rIns="0" bIns="0" rtlCol="0">
            <a:spAutoFit/>
          </a:bodyPr>
          <a:lstStyle/>
          <a:p>
            <a:r>
              <a:rPr lang="zh-CN" altLang="en-US" sz="3600" dirty="0">
                <a:gradFill>
                  <a:gsLst>
                    <a:gs pos="100000">
                      <a:schemeClr val="accent2"/>
                    </a:gs>
                    <a:gs pos="20000">
                      <a:schemeClr val="accent1"/>
                    </a:gs>
                  </a:gsLst>
                  <a:path path="shape">
                    <a:fillToRect l="50000" t="50000" r="50000" b="50000"/>
                  </a:path>
                </a:gra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如有问题，可以扫二维码添加我</a:t>
            </a:r>
          </a:p>
        </p:txBody>
      </p:sp>
      <p:pic>
        <p:nvPicPr>
          <p:cNvPr id="6" name="图片 5" descr="QR 代码&#10;&#10;描述已自动生成">
            <a:extLst>
              <a:ext uri="{FF2B5EF4-FFF2-40B4-BE49-F238E27FC236}">
                <a16:creationId xmlns:a16="http://schemas.microsoft.com/office/drawing/2014/main" xmlns="" id="{C3E87006-B46E-459A-8FAF-07478ACAFE6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591404" y="1884650"/>
            <a:ext cx="3301871" cy="3301871"/>
          </a:xfrm>
          <a:prstGeom prst="rect">
            <a:avLst/>
          </a:prstGeom>
          <a:ln>
            <a:solidFill>
              <a:schemeClr val="accent2"/>
            </a:solidFill>
          </a:ln>
        </p:spPr>
      </p:pic>
      <p:grpSp>
        <p:nvGrpSpPr>
          <p:cNvPr id="15" name="组合 14">
            <a:extLst>
              <a:ext uri="{FF2B5EF4-FFF2-40B4-BE49-F238E27FC236}">
                <a16:creationId xmlns:a16="http://schemas.microsoft.com/office/drawing/2014/main" xmlns="" id="{4AECEBCC-575E-4ECD-8EFA-23B1D7561DE8}"/>
              </a:ext>
            </a:extLst>
          </p:cNvPr>
          <p:cNvGrpSpPr/>
          <p:nvPr/>
        </p:nvGrpSpPr>
        <p:grpSpPr>
          <a:xfrm>
            <a:off x="6254837" y="2049500"/>
            <a:ext cx="5510660" cy="2972169"/>
            <a:chOff x="5995540" y="1580430"/>
            <a:chExt cx="5510660" cy="2972169"/>
          </a:xfrm>
        </p:grpSpPr>
        <p:sp>
          <p:nvSpPr>
            <p:cNvPr id="17" name="文本框 16">
              <a:extLst>
                <a:ext uri="{FF2B5EF4-FFF2-40B4-BE49-F238E27FC236}">
                  <a16:creationId xmlns:a16="http://schemas.microsoft.com/office/drawing/2014/main" xmlns="" id="{256483D8-831A-4F93-A931-9BB439902512}"/>
                </a:ext>
              </a:extLst>
            </p:cNvPr>
            <p:cNvSpPr txBox="1"/>
            <p:nvPr/>
          </p:nvSpPr>
          <p:spPr>
            <a:xfrm>
              <a:off x="5995540" y="1580430"/>
              <a:ext cx="2644235" cy="584775"/>
            </a:xfrm>
            <a:prstGeom prst="rect">
              <a:avLst/>
            </a:prstGeom>
            <a:noFill/>
          </p:spPr>
          <p:txBody>
            <a:bodyPr wrap="square" rtlCol="0">
              <a:spAutoFit/>
            </a:bodyPr>
            <a:lstStyle/>
            <a:p>
              <a:r>
                <a:rPr lang="en-US" altLang="zh-CN" sz="3200" dirty="0">
                  <a:gradFill>
                    <a:gsLst>
                      <a:gs pos="100000">
                        <a:schemeClr val="accent2"/>
                      </a:gs>
                      <a:gs pos="20000">
                        <a:schemeClr val="accent1"/>
                      </a:gs>
                    </a:gsLst>
                    <a:path path="shape">
                      <a:fillToRect l="50000" t="50000" r="50000" b="50000"/>
                    </a:path>
                  </a:gra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CM</a:t>
              </a:r>
              <a:r>
                <a:rPr lang="zh-CN" altLang="en-US" sz="3200" dirty="0">
                  <a:gradFill>
                    <a:gsLst>
                      <a:gs pos="100000">
                        <a:schemeClr val="accent2"/>
                      </a:gs>
                      <a:gs pos="20000">
                        <a:schemeClr val="accent1"/>
                      </a:gs>
                    </a:gsLst>
                    <a:path path="shape">
                      <a:fillToRect l="50000" t="50000" r="50000" b="50000"/>
                    </a:path>
                  </a:gra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狸米君</a:t>
              </a:r>
            </a:p>
          </p:txBody>
        </p:sp>
        <p:cxnSp>
          <p:nvCxnSpPr>
            <p:cNvPr id="19" name="直接连接符 18">
              <a:extLst>
                <a:ext uri="{FF2B5EF4-FFF2-40B4-BE49-F238E27FC236}">
                  <a16:creationId xmlns:a16="http://schemas.microsoft.com/office/drawing/2014/main" xmlns="" id="{131CFFE1-7A02-462E-AB0D-CD28C1D4630F}"/>
                </a:ext>
              </a:extLst>
            </p:cNvPr>
            <p:cNvCxnSpPr>
              <a:cxnSpLocks/>
            </p:cNvCxnSpPr>
            <p:nvPr/>
          </p:nvCxnSpPr>
          <p:spPr>
            <a:xfrm>
              <a:off x="6098394" y="2179320"/>
              <a:ext cx="3771048" cy="0"/>
            </a:xfrm>
            <a:prstGeom prst="line">
              <a:avLst/>
            </a:prstGeom>
            <a:ln w="12700">
              <a:solidFill>
                <a:schemeClr val="bg1">
                  <a:lumMod val="65000"/>
                </a:schemeClr>
              </a:solidFill>
            </a:ln>
          </p:spPr>
          <p:style>
            <a:lnRef idx="1">
              <a:schemeClr val="accent1"/>
            </a:lnRef>
            <a:fillRef idx="0">
              <a:schemeClr val="accent1"/>
            </a:fillRef>
            <a:effectRef idx="0">
              <a:schemeClr val="accent1"/>
            </a:effectRef>
            <a:fontRef idx="minor">
              <a:schemeClr val="tx1"/>
            </a:fontRef>
          </p:style>
        </p:cxnSp>
        <p:sp>
          <p:nvSpPr>
            <p:cNvPr id="21" name="文本框 20">
              <a:extLst>
                <a:ext uri="{FF2B5EF4-FFF2-40B4-BE49-F238E27FC236}">
                  <a16:creationId xmlns:a16="http://schemas.microsoft.com/office/drawing/2014/main" xmlns="" id="{7AB7FE1F-B9F9-4542-A7D1-89B9D066C53C}"/>
                </a:ext>
              </a:extLst>
            </p:cNvPr>
            <p:cNvSpPr txBox="1"/>
            <p:nvPr/>
          </p:nvSpPr>
          <p:spPr>
            <a:xfrm>
              <a:off x="5995540" y="2310510"/>
              <a:ext cx="5510660" cy="2242089"/>
            </a:xfrm>
            <a:prstGeom prst="rect">
              <a:avLst/>
            </a:prstGeom>
            <a:noFill/>
          </p:spPr>
          <p:txBody>
            <a:bodyPr wrap="square" rtlCol="0">
              <a:spAutoFit/>
            </a:bodyPr>
            <a:lstStyle/>
            <a:p>
              <a:pPr marL="285750" indent="-285750">
                <a:lnSpc>
                  <a:spcPct val="180000"/>
                </a:lnSpc>
                <a:buFont typeface="Arial" panose="020B0604020202020204" pitchFamily="34" charset="0"/>
                <a:buChar char="•"/>
              </a:pPr>
              <a:r>
                <a:rPr lang="zh-CN" altLang="en-US" sz="2000" dirty="0">
                  <a:solidFill>
                    <a:schemeClr val="tx1">
                      <a:lumMod val="75000"/>
                      <a:lumOff val="25000"/>
                    </a:schemeClr>
                  </a:solidFill>
                  <a:latin typeface="+mn-ea"/>
                </a:rPr>
                <a:t>一个不断精进的</a:t>
              </a:r>
              <a:r>
                <a:rPr lang="en-US" altLang="zh-CN" sz="2000" dirty="0" err="1">
                  <a:solidFill>
                    <a:schemeClr val="tx1">
                      <a:lumMod val="75000"/>
                      <a:lumOff val="25000"/>
                    </a:schemeClr>
                  </a:solidFill>
                  <a:latin typeface="+mn-ea"/>
                </a:rPr>
                <a:t>PPTer</a:t>
              </a:r>
              <a:endParaRPr lang="zh-CN" altLang="en-US" sz="2000" dirty="0">
                <a:solidFill>
                  <a:schemeClr val="tx1">
                    <a:lumMod val="75000"/>
                    <a:lumOff val="25000"/>
                  </a:schemeClr>
                </a:solidFill>
                <a:latin typeface="+mn-ea"/>
              </a:endParaRPr>
            </a:p>
            <a:p>
              <a:pPr marL="285750" indent="-285750">
                <a:lnSpc>
                  <a:spcPct val="180000"/>
                </a:lnSpc>
                <a:buFont typeface="Arial" panose="020B0604020202020204" pitchFamily="34" charset="0"/>
                <a:buChar char="•"/>
              </a:pPr>
              <a:r>
                <a:rPr lang="en-US" altLang="zh-CN" sz="2000" dirty="0">
                  <a:solidFill>
                    <a:schemeClr val="tx1">
                      <a:lumMod val="75000"/>
                      <a:lumOff val="25000"/>
                    </a:schemeClr>
                  </a:solidFill>
                  <a:latin typeface="+mn-ea"/>
                </a:rPr>
                <a:t>51PPT</a:t>
              </a:r>
              <a:r>
                <a:rPr lang="zh-CN" altLang="en-US" sz="2000" dirty="0">
                  <a:solidFill>
                    <a:schemeClr val="tx1">
                      <a:lumMod val="75000"/>
                      <a:lumOff val="25000"/>
                    </a:schemeClr>
                  </a:solidFill>
                  <a:latin typeface="+mn-ea"/>
                </a:rPr>
                <a:t>模板网模板设计师</a:t>
              </a:r>
            </a:p>
            <a:p>
              <a:pPr marL="285750" indent="-285750">
                <a:lnSpc>
                  <a:spcPct val="180000"/>
                </a:lnSpc>
                <a:buFont typeface="Arial" panose="020B0604020202020204" pitchFamily="34" charset="0"/>
                <a:buChar char="•"/>
              </a:pPr>
              <a:r>
                <a:rPr lang="zh-CN" altLang="en-US" sz="2000" dirty="0">
                  <a:solidFill>
                    <a:schemeClr val="tx1">
                      <a:lumMod val="75000"/>
                      <a:lumOff val="25000"/>
                    </a:schemeClr>
                  </a:solidFill>
                  <a:latin typeface="+mn-ea"/>
                </a:rPr>
                <a:t>旁友圈、精进社会员</a:t>
              </a:r>
              <a:endParaRPr lang="en-US" altLang="zh-CN" sz="2000" dirty="0">
                <a:solidFill>
                  <a:schemeClr val="tx1">
                    <a:lumMod val="75000"/>
                    <a:lumOff val="25000"/>
                  </a:schemeClr>
                </a:solidFill>
                <a:latin typeface="+mn-ea"/>
              </a:endParaRPr>
            </a:p>
            <a:p>
              <a:pPr marL="285750" indent="-285750">
                <a:lnSpc>
                  <a:spcPct val="180000"/>
                </a:lnSpc>
                <a:buFont typeface="Arial" panose="020B0604020202020204" pitchFamily="34" charset="0"/>
                <a:buChar char="•"/>
              </a:pPr>
              <a:r>
                <a:rPr lang="zh-CN" altLang="en-US" sz="2000" dirty="0">
                  <a:solidFill>
                    <a:schemeClr val="tx1">
                      <a:lumMod val="75000"/>
                      <a:lumOff val="25000"/>
                    </a:schemeClr>
                  </a:solidFill>
                  <a:latin typeface="+mn-ea"/>
                </a:rPr>
                <a:t>信奉终身学习和终身成长</a:t>
              </a:r>
              <a:endParaRPr lang="en-US" altLang="zh-CN" sz="2000" dirty="0">
                <a:solidFill>
                  <a:schemeClr val="tx1">
                    <a:lumMod val="75000"/>
                    <a:lumOff val="25000"/>
                  </a:schemeClr>
                </a:solidFill>
                <a:latin typeface="+mn-ea"/>
              </a:endParaRPr>
            </a:p>
          </p:txBody>
        </p:sp>
      </p:grpSp>
    </p:spTree>
    <p:extLst>
      <p:ext uri="{BB962C8B-B14F-4D97-AF65-F5344CB8AC3E}">
        <p14:creationId xmlns:p14="http://schemas.microsoft.com/office/powerpoint/2010/main" val="1004841076"/>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a:xfrm>
            <a:off x="3288182" y="3244334"/>
            <a:ext cx="5615641" cy="1200329"/>
          </a:xfrm>
          <a:prstGeom prst="rect">
            <a:avLst/>
          </a:prstGeom>
        </p:spPr>
        <p:txBody>
          <a:bodyPr wrap="none">
            <a:spAutoFit/>
          </a:bodyPr>
          <a:lstStyle/>
          <a:p>
            <a:pPr algn="ctr"/>
            <a:r>
              <a:rPr lang="en-US" altLang="zh-CN" spc="130" dirty="0">
                <a:solidFill>
                  <a:srgbClr val="FF0000"/>
                </a:solidFill>
                <a:cs typeface="+mn-ea"/>
                <a:sym typeface="+mn-lt"/>
              </a:rPr>
              <a:t>CM</a:t>
            </a:r>
            <a:r>
              <a:rPr lang="zh-CN" altLang="en-US" spc="130" dirty="0">
                <a:solidFill>
                  <a:srgbClr val="FF0000"/>
                </a:solidFill>
                <a:cs typeface="+mn-ea"/>
                <a:sym typeface="+mn-lt"/>
              </a:rPr>
              <a:t>狸米</a:t>
            </a:r>
            <a:r>
              <a:rPr lang="zh-CN" altLang="en-US" spc="130" dirty="0" smtClean="0">
                <a:solidFill>
                  <a:srgbClr val="FF0000"/>
                </a:solidFill>
                <a:cs typeface="+mn-ea"/>
                <a:sym typeface="+mn-lt"/>
              </a:rPr>
              <a:t>君   作品</a:t>
            </a:r>
            <a:endParaRPr lang="en-US" altLang="zh-CN" spc="130" dirty="0" smtClean="0">
              <a:solidFill>
                <a:srgbClr val="FF0000"/>
              </a:solidFill>
              <a:cs typeface="+mn-ea"/>
              <a:sym typeface="+mn-lt"/>
            </a:endParaRPr>
          </a:p>
          <a:p>
            <a:pPr algn="ctr"/>
            <a:endParaRPr lang="en-US" altLang="zh-CN" spc="130" dirty="0">
              <a:solidFill>
                <a:srgbClr val="FF0000"/>
              </a:solidFill>
              <a:cs typeface="+mn-ea"/>
              <a:sym typeface="+mn-lt"/>
            </a:endParaRPr>
          </a:p>
          <a:p>
            <a:pPr algn="ctr"/>
            <a:endParaRPr lang="en-US" altLang="zh-CN" spc="130" dirty="0" smtClean="0">
              <a:solidFill>
                <a:srgbClr val="FF0000"/>
              </a:solidFill>
              <a:cs typeface="+mn-ea"/>
              <a:sym typeface="+mn-lt"/>
            </a:endParaRPr>
          </a:p>
          <a:p>
            <a:pPr algn="ctr"/>
            <a:r>
              <a:rPr lang="en-US" altLang="zh-CN" spc="130" dirty="0" smtClean="0">
                <a:solidFill>
                  <a:srgbClr val="FF0000"/>
                </a:solidFill>
                <a:cs typeface="+mn-ea"/>
                <a:sym typeface="+mn-lt"/>
              </a:rPr>
              <a:t>51PPT</a:t>
            </a:r>
            <a:r>
              <a:rPr lang="zh-CN" altLang="en-US" spc="130" dirty="0" smtClean="0">
                <a:solidFill>
                  <a:srgbClr val="FF0000"/>
                </a:solidFill>
                <a:cs typeface="+mn-ea"/>
                <a:sym typeface="+mn-lt"/>
              </a:rPr>
              <a:t>模板网   </a:t>
            </a:r>
            <a:r>
              <a:rPr lang="en-US" altLang="zh-CN" spc="130" dirty="0" smtClean="0">
                <a:solidFill>
                  <a:srgbClr val="FF0000"/>
                </a:solidFill>
                <a:cs typeface="+mn-ea"/>
                <a:sym typeface="+mn-lt"/>
                <a:hlinkClick r:id="rId2"/>
              </a:rPr>
              <a:t>www.51pptmoban.com</a:t>
            </a:r>
            <a:r>
              <a:rPr lang="en-US" altLang="zh-CN" spc="130" dirty="0" smtClean="0">
                <a:solidFill>
                  <a:srgbClr val="FF0000"/>
                </a:solidFill>
                <a:cs typeface="+mn-ea"/>
                <a:sym typeface="+mn-lt"/>
              </a:rPr>
              <a:t>  </a:t>
            </a:r>
            <a:r>
              <a:rPr lang="zh-CN" altLang="en-US" spc="130" dirty="0" smtClean="0">
                <a:solidFill>
                  <a:srgbClr val="FF0000"/>
                </a:solidFill>
                <a:cs typeface="+mn-ea"/>
                <a:sym typeface="+mn-lt"/>
              </a:rPr>
              <a:t>授权发布</a:t>
            </a:r>
            <a:endParaRPr lang="zh-CN" altLang="en-US" spc="130" dirty="0">
              <a:solidFill>
                <a:srgbClr val="FF0000"/>
              </a:solidFill>
              <a:cs typeface="+mn-ea"/>
              <a:sym typeface="+mn-lt"/>
            </a:endParaRPr>
          </a:p>
        </p:txBody>
      </p:sp>
    </p:spTree>
    <p:extLst>
      <p:ext uri="{BB962C8B-B14F-4D97-AF65-F5344CB8AC3E}">
        <p14:creationId xmlns:p14="http://schemas.microsoft.com/office/powerpoint/2010/main" val="1784727208"/>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椭圆 10">
            <a:extLst>
              <a:ext uri="{FF2B5EF4-FFF2-40B4-BE49-F238E27FC236}">
                <a16:creationId xmlns:a16="http://schemas.microsoft.com/office/drawing/2014/main" xmlns="" id="{E47A5CC3-D3AF-4CB8-B18C-AAEA22EFDB01}"/>
              </a:ext>
            </a:extLst>
          </p:cNvPr>
          <p:cNvSpPr/>
          <p:nvPr/>
        </p:nvSpPr>
        <p:spPr>
          <a:xfrm>
            <a:off x="1323865" y="3841571"/>
            <a:ext cx="1120360" cy="1120360"/>
          </a:xfrm>
          <a:prstGeom prst="ellipse">
            <a:avLst/>
          </a:prstGeom>
          <a:solidFill>
            <a:schemeClr val="bg1"/>
          </a:solidFill>
          <a:ln>
            <a:gradFill>
              <a:gsLst>
                <a:gs pos="20000">
                  <a:schemeClr val="accent1"/>
                </a:gs>
                <a:gs pos="100000">
                  <a:schemeClr val="accent2"/>
                </a:gs>
              </a:gsLst>
              <a:lin ang="5400000" scaled="1"/>
            </a:gradFill>
          </a:ln>
          <a:effectLst>
            <a:outerShdw blurRad="190500" dist="38100" dir="5400000" algn="t"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gradFill>
                  <a:gsLst>
                    <a:gs pos="20000">
                      <a:schemeClr val="accent1"/>
                    </a:gs>
                    <a:gs pos="100000">
                      <a:schemeClr val="accent2"/>
                    </a:gs>
                  </a:gsLst>
                  <a:lin ang="18900000" scaled="1"/>
                </a:gradFill>
                <a:cs typeface="+mn-ea"/>
                <a:sym typeface="+mn-lt"/>
              </a:rPr>
              <a:t>01</a:t>
            </a:r>
            <a:endParaRPr lang="zh-CN" altLang="en-US" sz="2800" dirty="0">
              <a:gradFill>
                <a:gsLst>
                  <a:gs pos="20000">
                    <a:schemeClr val="accent1"/>
                  </a:gs>
                  <a:gs pos="100000">
                    <a:schemeClr val="accent2"/>
                  </a:gs>
                </a:gsLst>
                <a:lin ang="18900000" scaled="1"/>
              </a:gradFill>
              <a:cs typeface="+mn-ea"/>
              <a:sym typeface="+mn-lt"/>
            </a:endParaRPr>
          </a:p>
        </p:txBody>
      </p:sp>
      <p:sp>
        <p:nvSpPr>
          <p:cNvPr id="12" name="椭圆 11">
            <a:extLst>
              <a:ext uri="{FF2B5EF4-FFF2-40B4-BE49-F238E27FC236}">
                <a16:creationId xmlns:a16="http://schemas.microsoft.com/office/drawing/2014/main" xmlns="" id="{4781139B-C660-4A78-A1C0-C8F6204578E9}"/>
              </a:ext>
            </a:extLst>
          </p:cNvPr>
          <p:cNvSpPr/>
          <p:nvPr/>
        </p:nvSpPr>
        <p:spPr>
          <a:xfrm>
            <a:off x="4010092" y="3482515"/>
            <a:ext cx="1120360" cy="1120360"/>
          </a:xfrm>
          <a:prstGeom prst="ellipse">
            <a:avLst/>
          </a:prstGeom>
          <a:solidFill>
            <a:schemeClr val="bg1"/>
          </a:solidFill>
          <a:ln>
            <a:gradFill>
              <a:gsLst>
                <a:gs pos="20000">
                  <a:schemeClr val="accent1"/>
                </a:gs>
                <a:gs pos="100000">
                  <a:schemeClr val="accent2"/>
                </a:gs>
              </a:gsLst>
              <a:lin ang="5400000" scaled="1"/>
            </a:gradFill>
          </a:ln>
          <a:effectLst>
            <a:outerShdw blurRad="190500" dist="38100" dir="5400000" algn="t"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gradFill>
                  <a:gsLst>
                    <a:gs pos="20000">
                      <a:schemeClr val="accent1"/>
                    </a:gs>
                    <a:gs pos="100000">
                      <a:schemeClr val="accent2"/>
                    </a:gs>
                  </a:gsLst>
                  <a:lin ang="18900000" scaled="1"/>
                </a:gradFill>
                <a:cs typeface="+mn-ea"/>
                <a:sym typeface="+mn-lt"/>
              </a:rPr>
              <a:t>02</a:t>
            </a:r>
            <a:endParaRPr lang="zh-CN" altLang="en-US" sz="2800" dirty="0">
              <a:gradFill>
                <a:gsLst>
                  <a:gs pos="20000">
                    <a:schemeClr val="accent1"/>
                  </a:gs>
                  <a:gs pos="100000">
                    <a:schemeClr val="accent2"/>
                  </a:gs>
                </a:gsLst>
                <a:lin ang="18900000" scaled="1"/>
              </a:gradFill>
              <a:cs typeface="+mn-ea"/>
              <a:sym typeface="+mn-lt"/>
            </a:endParaRPr>
          </a:p>
        </p:txBody>
      </p:sp>
      <p:sp>
        <p:nvSpPr>
          <p:cNvPr id="13" name="椭圆 12">
            <a:extLst>
              <a:ext uri="{FF2B5EF4-FFF2-40B4-BE49-F238E27FC236}">
                <a16:creationId xmlns:a16="http://schemas.microsoft.com/office/drawing/2014/main" xmlns="" id="{90F9063C-BED3-4F7C-BE4E-E27129A94A28}"/>
              </a:ext>
            </a:extLst>
          </p:cNvPr>
          <p:cNvSpPr/>
          <p:nvPr/>
        </p:nvSpPr>
        <p:spPr>
          <a:xfrm>
            <a:off x="6696319" y="2757074"/>
            <a:ext cx="1120360" cy="1120360"/>
          </a:xfrm>
          <a:prstGeom prst="ellipse">
            <a:avLst/>
          </a:prstGeom>
          <a:solidFill>
            <a:schemeClr val="bg1"/>
          </a:solidFill>
          <a:ln>
            <a:gradFill>
              <a:gsLst>
                <a:gs pos="20000">
                  <a:schemeClr val="accent1"/>
                </a:gs>
                <a:gs pos="100000">
                  <a:schemeClr val="accent2"/>
                </a:gs>
              </a:gsLst>
              <a:lin ang="5400000" scaled="1"/>
            </a:gradFill>
          </a:ln>
          <a:effectLst>
            <a:outerShdw blurRad="190500" dist="38100" dir="5400000" algn="t"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gradFill>
                  <a:gsLst>
                    <a:gs pos="20000">
                      <a:schemeClr val="accent1"/>
                    </a:gs>
                    <a:gs pos="100000">
                      <a:schemeClr val="accent2"/>
                    </a:gs>
                  </a:gsLst>
                  <a:lin ang="18900000" scaled="1"/>
                </a:gradFill>
                <a:cs typeface="+mn-ea"/>
                <a:sym typeface="+mn-lt"/>
              </a:rPr>
              <a:t>03</a:t>
            </a:r>
            <a:endParaRPr lang="zh-CN" altLang="en-US" sz="2800" dirty="0">
              <a:gradFill>
                <a:gsLst>
                  <a:gs pos="20000">
                    <a:schemeClr val="accent1"/>
                  </a:gs>
                  <a:gs pos="100000">
                    <a:schemeClr val="accent2"/>
                  </a:gs>
                </a:gsLst>
                <a:lin ang="18900000" scaled="1"/>
              </a:gradFill>
              <a:cs typeface="+mn-ea"/>
              <a:sym typeface="+mn-lt"/>
            </a:endParaRPr>
          </a:p>
        </p:txBody>
      </p:sp>
      <p:sp>
        <p:nvSpPr>
          <p:cNvPr id="14" name="椭圆 13">
            <a:extLst>
              <a:ext uri="{FF2B5EF4-FFF2-40B4-BE49-F238E27FC236}">
                <a16:creationId xmlns:a16="http://schemas.microsoft.com/office/drawing/2014/main" xmlns="" id="{C6595171-D693-4EEA-8D3E-86E9D75186FF}"/>
              </a:ext>
            </a:extLst>
          </p:cNvPr>
          <p:cNvSpPr/>
          <p:nvPr/>
        </p:nvSpPr>
        <p:spPr>
          <a:xfrm>
            <a:off x="9319680" y="1514712"/>
            <a:ext cx="1120360" cy="1120360"/>
          </a:xfrm>
          <a:prstGeom prst="ellipse">
            <a:avLst/>
          </a:prstGeom>
          <a:solidFill>
            <a:schemeClr val="bg1"/>
          </a:solidFill>
          <a:ln>
            <a:gradFill>
              <a:gsLst>
                <a:gs pos="20000">
                  <a:schemeClr val="accent1"/>
                </a:gs>
                <a:gs pos="100000">
                  <a:schemeClr val="accent2"/>
                </a:gs>
              </a:gsLst>
              <a:lin ang="5400000" scaled="1"/>
            </a:gradFill>
          </a:ln>
          <a:effectLst>
            <a:outerShdw blurRad="190500" dist="38100" dir="5400000" algn="t" rotWithShape="0">
              <a:schemeClr val="accent1">
                <a:alpha val="23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2800" dirty="0">
                <a:gradFill>
                  <a:gsLst>
                    <a:gs pos="20000">
                      <a:schemeClr val="accent1"/>
                    </a:gs>
                    <a:gs pos="100000">
                      <a:schemeClr val="accent2"/>
                    </a:gs>
                  </a:gsLst>
                  <a:lin ang="18900000" scaled="1"/>
                </a:gradFill>
                <a:cs typeface="+mn-ea"/>
                <a:sym typeface="+mn-lt"/>
              </a:rPr>
              <a:t>04</a:t>
            </a:r>
            <a:endParaRPr lang="zh-CN" altLang="en-US" sz="2800" dirty="0">
              <a:gradFill>
                <a:gsLst>
                  <a:gs pos="20000">
                    <a:schemeClr val="accent1"/>
                  </a:gs>
                  <a:gs pos="100000">
                    <a:schemeClr val="accent2"/>
                  </a:gs>
                </a:gsLst>
                <a:lin ang="18900000" scaled="1"/>
              </a:gradFill>
              <a:cs typeface="+mn-ea"/>
              <a:sym typeface="+mn-lt"/>
            </a:endParaRPr>
          </a:p>
        </p:txBody>
      </p:sp>
      <p:grpSp>
        <p:nvGrpSpPr>
          <p:cNvPr id="21" name="组合 20">
            <a:extLst>
              <a:ext uri="{FF2B5EF4-FFF2-40B4-BE49-F238E27FC236}">
                <a16:creationId xmlns:a16="http://schemas.microsoft.com/office/drawing/2014/main" xmlns="" id="{AE54F809-E3C5-44B1-BE20-5CBFBA63A2CD}"/>
              </a:ext>
            </a:extLst>
          </p:cNvPr>
          <p:cNvGrpSpPr/>
          <p:nvPr/>
        </p:nvGrpSpPr>
        <p:grpSpPr>
          <a:xfrm>
            <a:off x="975360" y="1034522"/>
            <a:ext cx="2001521" cy="1323440"/>
            <a:chOff x="975360" y="1034522"/>
            <a:chExt cx="2001521" cy="1323440"/>
          </a:xfrm>
        </p:grpSpPr>
        <p:sp>
          <p:nvSpPr>
            <p:cNvPr id="15" name="文本框 14">
              <a:extLst>
                <a:ext uri="{FF2B5EF4-FFF2-40B4-BE49-F238E27FC236}">
                  <a16:creationId xmlns:a16="http://schemas.microsoft.com/office/drawing/2014/main" xmlns="" id="{C89A32B2-9EE9-4DCB-90BB-99ABB44E10E1}"/>
                </a:ext>
              </a:extLst>
            </p:cNvPr>
            <p:cNvSpPr txBox="1"/>
            <p:nvPr/>
          </p:nvSpPr>
          <p:spPr>
            <a:xfrm>
              <a:off x="975360" y="1034522"/>
              <a:ext cx="2001521" cy="923330"/>
            </a:xfrm>
            <a:prstGeom prst="rect">
              <a:avLst/>
            </a:prstGeom>
            <a:noFill/>
          </p:spPr>
          <p:txBody>
            <a:bodyPr wrap="square" rtlCol="0">
              <a:spAutoFit/>
            </a:bodyPr>
            <a:lstStyle/>
            <a:p>
              <a:pPr algn="dist"/>
              <a:r>
                <a:rPr lang="zh-CN" altLang="en-US" sz="5400" dirty="0">
                  <a:solidFill>
                    <a:schemeClr val="bg1"/>
                  </a:solidFill>
                  <a:latin typeface="+mj-ea"/>
                  <a:ea typeface="+mj-ea"/>
                  <a:cs typeface="+mn-ea"/>
                  <a:sym typeface="+mn-lt"/>
                </a:rPr>
                <a:t>目 录</a:t>
              </a:r>
            </a:p>
          </p:txBody>
        </p:sp>
        <p:sp>
          <p:nvSpPr>
            <p:cNvPr id="16" name="文本框 15">
              <a:extLst>
                <a:ext uri="{FF2B5EF4-FFF2-40B4-BE49-F238E27FC236}">
                  <a16:creationId xmlns:a16="http://schemas.microsoft.com/office/drawing/2014/main" xmlns="" id="{708A4A42-8CFD-4C87-B1F2-1707633C9252}"/>
                </a:ext>
              </a:extLst>
            </p:cNvPr>
            <p:cNvSpPr txBox="1"/>
            <p:nvPr/>
          </p:nvSpPr>
          <p:spPr>
            <a:xfrm>
              <a:off x="1055161" y="1957852"/>
              <a:ext cx="1921720" cy="400110"/>
            </a:xfrm>
            <a:prstGeom prst="rect">
              <a:avLst/>
            </a:prstGeom>
            <a:noFill/>
          </p:spPr>
          <p:txBody>
            <a:bodyPr wrap="square" rtlCol="0">
              <a:spAutoFit/>
            </a:bodyPr>
            <a:lstStyle/>
            <a:p>
              <a:pPr algn="dist"/>
              <a:r>
                <a:rPr lang="en-US" altLang="zh-CN" sz="2000" dirty="0">
                  <a:solidFill>
                    <a:schemeClr val="bg1"/>
                  </a:solidFill>
                  <a:cs typeface="+mn-ea"/>
                  <a:sym typeface="+mn-lt"/>
                </a:rPr>
                <a:t>CONTENT</a:t>
              </a:r>
              <a:endParaRPr lang="zh-CN" altLang="en-US" sz="2000" dirty="0">
                <a:solidFill>
                  <a:schemeClr val="bg1"/>
                </a:solidFill>
                <a:cs typeface="+mn-ea"/>
                <a:sym typeface="+mn-lt"/>
              </a:endParaRPr>
            </a:p>
          </p:txBody>
        </p:sp>
      </p:grpSp>
      <p:sp>
        <p:nvSpPr>
          <p:cNvPr id="28" name="文本框 27">
            <a:extLst>
              <a:ext uri="{FF2B5EF4-FFF2-40B4-BE49-F238E27FC236}">
                <a16:creationId xmlns:a16="http://schemas.microsoft.com/office/drawing/2014/main" xmlns="" id="{BBCA239E-3E0D-4C89-88A2-BACAF002DFD9}"/>
              </a:ext>
            </a:extLst>
          </p:cNvPr>
          <p:cNvSpPr txBox="1"/>
          <p:nvPr/>
        </p:nvSpPr>
        <p:spPr>
          <a:xfrm>
            <a:off x="560655" y="5137636"/>
            <a:ext cx="2646780" cy="461665"/>
          </a:xfrm>
          <a:prstGeom prst="rect">
            <a:avLst/>
          </a:prstGeom>
          <a:noFill/>
        </p:spPr>
        <p:txBody>
          <a:bodyPr wrap="square" rtlCol="0">
            <a:spAutoFit/>
          </a:bodyPr>
          <a:lstStyle/>
          <a:p>
            <a:pPr algn="ctr"/>
            <a:r>
              <a:rPr lang="zh-CN" altLang="en-US" sz="2400" dirty="0">
                <a:gradFill>
                  <a:gsLst>
                    <a:gs pos="20000">
                      <a:schemeClr val="accent1"/>
                    </a:gs>
                    <a:gs pos="100000">
                      <a:schemeClr val="accent2"/>
                    </a:gs>
                  </a:gsLst>
                  <a:lin ang="18900000" scaled="1"/>
                </a:gradFill>
                <a:cs typeface="+mn-ea"/>
                <a:sym typeface="+mn-lt"/>
              </a:rPr>
              <a:t>请在此处输入标题</a:t>
            </a:r>
          </a:p>
        </p:txBody>
      </p:sp>
      <p:sp>
        <p:nvSpPr>
          <p:cNvPr id="29" name="文本框 28">
            <a:extLst>
              <a:ext uri="{FF2B5EF4-FFF2-40B4-BE49-F238E27FC236}">
                <a16:creationId xmlns:a16="http://schemas.microsoft.com/office/drawing/2014/main" xmlns="" id="{A9A55DE6-6F5F-4CA9-A7A1-BCA2439632BA}"/>
              </a:ext>
            </a:extLst>
          </p:cNvPr>
          <p:cNvSpPr txBox="1"/>
          <p:nvPr/>
        </p:nvSpPr>
        <p:spPr>
          <a:xfrm>
            <a:off x="5933109" y="4101008"/>
            <a:ext cx="2646780" cy="461665"/>
          </a:xfrm>
          <a:prstGeom prst="rect">
            <a:avLst/>
          </a:prstGeom>
          <a:noFill/>
        </p:spPr>
        <p:txBody>
          <a:bodyPr wrap="square" rtlCol="0">
            <a:spAutoFit/>
          </a:bodyPr>
          <a:lstStyle/>
          <a:p>
            <a:pPr algn="ctr"/>
            <a:r>
              <a:rPr lang="zh-CN" altLang="en-US" sz="2400" dirty="0">
                <a:gradFill>
                  <a:gsLst>
                    <a:gs pos="20000">
                      <a:schemeClr val="accent1"/>
                    </a:gs>
                    <a:gs pos="100000">
                      <a:schemeClr val="accent2"/>
                    </a:gs>
                  </a:gsLst>
                  <a:lin ang="18900000" scaled="1"/>
                </a:gradFill>
                <a:cs typeface="+mn-ea"/>
                <a:sym typeface="+mn-lt"/>
              </a:rPr>
              <a:t>请在此处输入标题</a:t>
            </a:r>
          </a:p>
        </p:txBody>
      </p:sp>
      <p:sp>
        <p:nvSpPr>
          <p:cNvPr id="30" name="文本框 29">
            <a:extLst>
              <a:ext uri="{FF2B5EF4-FFF2-40B4-BE49-F238E27FC236}">
                <a16:creationId xmlns:a16="http://schemas.microsoft.com/office/drawing/2014/main" xmlns="" id="{54DFA0E4-7D7C-4DD7-94FD-41646B79378E}"/>
              </a:ext>
            </a:extLst>
          </p:cNvPr>
          <p:cNvSpPr txBox="1"/>
          <p:nvPr/>
        </p:nvSpPr>
        <p:spPr>
          <a:xfrm>
            <a:off x="3246882" y="4788544"/>
            <a:ext cx="2646780" cy="461665"/>
          </a:xfrm>
          <a:prstGeom prst="rect">
            <a:avLst/>
          </a:prstGeom>
          <a:noFill/>
        </p:spPr>
        <p:txBody>
          <a:bodyPr wrap="square" rtlCol="0">
            <a:spAutoFit/>
          </a:bodyPr>
          <a:lstStyle/>
          <a:p>
            <a:pPr algn="ctr"/>
            <a:r>
              <a:rPr lang="zh-CN" altLang="en-US" sz="2400" dirty="0">
                <a:gradFill>
                  <a:gsLst>
                    <a:gs pos="20000">
                      <a:schemeClr val="accent1"/>
                    </a:gs>
                    <a:gs pos="100000">
                      <a:schemeClr val="accent2"/>
                    </a:gs>
                  </a:gsLst>
                  <a:lin ang="18900000" scaled="1"/>
                </a:gradFill>
                <a:cs typeface="+mn-ea"/>
                <a:sym typeface="+mn-lt"/>
              </a:rPr>
              <a:t>请在此处输入标题</a:t>
            </a:r>
          </a:p>
        </p:txBody>
      </p:sp>
      <p:sp>
        <p:nvSpPr>
          <p:cNvPr id="31" name="文本框 30">
            <a:extLst>
              <a:ext uri="{FF2B5EF4-FFF2-40B4-BE49-F238E27FC236}">
                <a16:creationId xmlns:a16="http://schemas.microsoft.com/office/drawing/2014/main" xmlns="" id="{3B3C07C9-AF2C-4897-904C-DE3EBA468548}"/>
              </a:ext>
            </a:extLst>
          </p:cNvPr>
          <p:cNvSpPr txBox="1"/>
          <p:nvPr/>
        </p:nvSpPr>
        <p:spPr>
          <a:xfrm>
            <a:off x="8556470" y="2884329"/>
            <a:ext cx="2646780" cy="461665"/>
          </a:xfrm>
          <a:prstGeom prst="rect">
            <a:avLst/>
          </a:prstGeom>
          <a:noFill/>
        </p:spPr>
        <p:txBody>
          <a:bodyPr wrap="square" rtlCol="0">
            <a:spAutoFit/>
          </a:bodyPr>
          <a:lstStyle/>
          <a:p>
            <a:pPr algn="ctr"/>
            <a:r>
              <a:rPr lang="zh-CN" altLang="en-US" sz="2400" dirty="0">
                <a:gradFill>
                  <a:gsLst>
                    <a:gs pos="20000">
                      <a:schemeClr val="accent1"/>
                    </a:gs>
                    <a:gs pos="100000">
                      <a:schemeClr val="accent2"/>
                    </a:gs>
                  </a:gsLst>
                  <a:lin ang="18900000" scaled="1"/>
                </a:gradFill>
                <a:cs typeface="+mn-ea"/>
                <a:sym typeface="+mn-lt"/>
              </a:rPr>
              <a:t>请在此处输入标题</a:t>
            </a:r>
          </a:p>
        </p:txBody>
      </p:sp>
      <p:sp>
        <p:nvSpPr>
          <p:cNvPr id="33" name="文本框 32">
            <a:extLst>
              <a:ext uri="{FF2B5EF4-FFF2-40B4-BE49-F238E27FC236}">
                <a16:creationId xmlns:a16="http://schemas.microsoft.com/office/drawing/2014/main" xmlns="" id="{94F6EF7B-884B-4044-8A03-EE0E870BDD84}"/>
              </a:ext>
            </a:extLst>
          </p:cNvPr>
          <p:cNvSpPr txBox="1"/>
          <p:nvPr/>
        </p:nvSpPr>
        <p:spPr>
          <a:xfrm>
            <a:off x="736979" y="5558512"/>
            <a:ext cx="2294130" cy="406650"/>
          </a:xfrm>
          <a:prstGeom prst="rect">
            <a:avLst/>
          </a:prstGeom>
          <a:noFill/>
        </p:spPr>
        <p:txBody>
          <a:bodyPr wrap="square" rtlCol="0">
            <a:spAutoFit/>
          </a:bodyPr>
          <a:lstStyle/>
          <a:p>
            <a:pPr algn="ctr">
              <a:lnSpc>
                <a:spcPct val="120000"/>
              </a:lnSpc>
            </a:pPr>
            <a:r>
              <a:rPr lang="zh-CN" altLang="en-US" dirty="0">
                <a:solidFill>
                  <a:schemeClr val="tx2"/>
                </a:solidFill>
                <a:cs typeface="+mn-ea"/>
                <a:sym typeface="+mn-lt"/>
              </a:rPr>
              <a:t>请在此处输入正文</a:t>
            </a:r>
            <a:endParaRPr lang="en-US" altLang="zh-CN" dirty="0">
              <a:solidFill>
                <a:schemeClr val="tx2"/>
              </a:solidFill>
              <a:cs typeface="+mn-ea"/>
              <a:sym typeface="+mn-lt"/>
            </a:endParaRPr>
          </a:p>
        </p:txBody>
      </p:sp>
      <p:sp>
        <p:nvSpPr>
          <p:cNvPr id="34" name="文本框 33">
            <a:extLst>
              <a:ext uri="{FF2B5EF4-FFF2-40B4-BE49-F238E27FC236}">
                <a16:creationId xmlns:a16="http://schemas.microsoft.com/office/drawing/2014/main" xmlns="" id="{E9D89E9C-ADDB-48DB-AF85-F8013B1BCD5A}"/>
              </a:ext>
            </a:extLst>
          </p:cNvPr>
          <p:cNvSpPr txBox="1"/>
          <p:nvPr/>
        </p:nvSpPr>
        <p:spPr>
          <a:xfrm>
            <a:off x="3423206" y="5192212"/>
            <a:ext cx="2294130" cy="406650"/>
          </a:xfrm>
          <a:prstGeom prst="rect">
            <a:avLst/>
          </a:prstGeom>
          <a:noFill/>
        </p:spPr>
        <p:txBody>
          <a:bodyPr wrap="square" rtlCol="0">
            <a:spAutoFit/>
          </a:bodyPr>
          <a:lstStyle/>
          <a:p>
            <a:pPr algn="ctr">
              <a:lnSpc>
                <a:spcPct val="120000"/>
              </a:lnSpc>
            </a:pPr>
            <a:r>
              <a:rPr lang="zh-CN" altLang="en-US" dirty="0">
                <a:solidFill>
                  <a:schemeClr val="tx2"/>
                </a:solidFill>
                <a:cs typeface="+mn-ea"/>
                <a:sym typeface="+mn-lt"/>
              </a:rPr>
              <a:t>请在此处输入正文</a:t>
            </a:r>
          </a:p>
        </p:txBody>
      </p:sp>
      <p:sp>
        <p:nvSpPr>
          <p:cNvPr id="35" name="文本框 34">
            <a:extLst>
              <a:ext uri="{FF2B5EF4-FFF2-40B4-BE49-F238E27FC236}">
                <a16:creationId xmlns:a16="http://schemas.microsoft.com/office/drawing/2014/main" xmlns="" id="{EFD10061-50CF-4A56-A0AC-D423060D215B}"/>
              </a:ext>
            </a:extLst>
          </p:cNvPr>
          <p:cNvSpPr txBox="1"/>
          <p:nvPr/>
        </p:nvSpPr>
        <p:spPr>
          <a:xfrm>
            <a:off x="6109433" y="4507238"/>
            <a:ext cx="2294130" cy="406650"/>
          </a:xfrm>
          <a:prstGeom prst="rect">
            <a:avLst/>
          </a:prstGeom>
          <a:noFill/>
        </p:spPr>
        <p:txBody>
          <a:bodyPr wrap="square" rtlCol="0">
            <a:spAutoFit/>
          </a:bodyPr>
          <a:lstStyle/>
          <a:p>
            <a:pPr algn="ctr">
              <a:lnSpc>
                <a:spcPct val="120000"/>
              </a:lnSpc>
            </a:pPr>
            <a:r>
              <a:rPr lang="zh-CN" altLang="en-US" dirty="0">
                <a:solidFill>
                  <a:schemeClr val="tx2"/>
                </a:solidFill>
                <a:cs typeface="+mn-ea"/>
                <a:sym typeface="+mn-lt"/>
              </a:rPr>
              <a:t>请在此处输入正文</a:t>
            </a:r>
          </a:p>
        </p:txBody>
      </p:sp>
      <p:sp>
        <p:nvSpPr>
          <p:cNvPr id="36" name="文本框 35">
            <a:extLst>
              <a:ext uri="{FF2B5EF4-FFF2-40B4-BE49-F238E27FC236}">
                <a16:creationId xmlns:a16="http://schemas.microsoft.com/office/drawing/2014/main" xmlns="" id="{79B65ED0-E7CD-467A-BF3F-888914732552}"/>
              </a:ext>
            </a:extLst>
          </p:cNvPr>
          <p:cNvSpPr txBox="1"/>
          <p:nvPr/>
        </p:nvSpPr>
        <p:spPr>
          <a:xfrm>
            <a:off x="8732794" y="3331693"/>
            <a:ext cx="2294130" cy="406650"/>
          </a:xfrm>
          <a:prstGeom prst="rect">
            <a:avLst/>
          </a:prstGeom>
          <a:noFill/>
        </p:spPr>
        <p:txBody>
          <a:bodyPr wrap="square" rtlCol="0">
            <a:spAutoFit/>
          </a:bodyPr>
          <a:lstStyle/>
          <a:p>
            <a:pPr algn="ctr">
              <a:lnSpc>
                <a:spcPct val="120000"/>
              </a:lnSpc>
            </a:pPr>
            <a:r>
              <a:rPr lang="zh-CN" altLang="en-US" dirty="0">
                <a:solidFill>
                  <a:schemeClr val="tx2"/>
                </a:solidFill>
                <a:cs typeface="+mn-ea"/>
                <a:sym typeface="+mn-lt"/>
              </a:rPr>
              <a:t>请在此处输入正文</a:t>
            </a:r>
          </a:p>
        </p:txBody>
      </p:sp>
      <p:pic>
        <p:nvPicPr>
          <p:cNvPr id="2" name="图片 1">
            <a:extLst>
              <a:ext uri="{FF2B5EF4-FFF2-40B4-BE49-F238E27FC236}">
                <a16:creationId xmlns:a16="http://schemas.microsoft.com/office/drawing/2014/main" xmlns="" id="{F3596034-020E-4B52-B2B7-9DC50343DA50}"/>
              </a:ext>
            </a:extLst>
          </p:cNvPr>
          <p:cNvPicPr>
            <a:picLocks noChangeAspect="1"/>
          </p:cNvPicPr>
          <p:nvPr/>
        </p:nvPicPr>
        <p:blipFill>
          <a:blip r:embed="rId3"/>
          <a:stretch>
            <a:fillRect/>
          </a:stretch>
        </p:blipFill>
        <p:spPr>
          <a:xfrm>
            <a:off x="10676317" y="6002679"/>
            <a:ext cx="1245244" cy="561879"/>
          </a:xfrm>
          <a:prstGeom prst="rect">
            <a:avLst/>
          </a:prstGeom>
        </p:spPr>
      </p:pic>
    </p:spTree>
    <p:extLst>
      <p:ext uri="{BB962C8B-B14F-4D97-AF65-F5344CB8AC3E}">
        <p14:creationId xmlns:p14="http://schemas.microsoft.com/office/powerpoint/2010/main" val="101684937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2" name="组合 11">
            <a:extLst>
              <a:ext uri="{FF2B5EF4-FFF2-40B4-BE49-F238E27FC236}">
                <a16:creationId xmlns:a16="http://schemas.microsoft.com/office/drawing/2014/main" xmlns="" id="{C252A8AD-2EEB-4E0D-BBF5-75427DC2EAA1}"/>
              </a:ext>
            </a:extLst>
          </p:cNvPr>
          <p:cNvGrpSpPr/>
          <p:nvPr/>
        </p:nvGrpSpPr>
        <p:grpSpPr>
          <a:xfrm>
            <a:off x="5544012" y="5339445"/>
            <a:ext cx="1103977" cy="146740"/>
            <a:chOff x="5388429" y="5274129"/>
            <a:chExt cx="1103977" cy="146740"/>
          </a:xfrm>
        </p:grpSpPr>
        <p:sp>
          <p:nvSpPr>
            <p:cNvPr id="13" name="椭圆 12">
              <a:extLst>
                <a:ext uri="{FF2B5EF4-FFF2-40B4-BE49-F238E27FC236}">
                  <a16:creationId xmlns:a16="http://schemas.microsoft.com/office/drawing/2014/main" xmlns="" id="{120BD56F-4A1C-49CE-B907-D16D55D9E1CD}"/>
                </a:ext>
              </a:extLst>
            </p:cNvPr>
            <p:cNvSpPr/>
            <p:nvPr/>
          </p:nvSpPr>
          <p:spPr>
            <a:xfrm>
              <a:off x="5388429" y="5274129"/>
              <a:ext cx="146740" cy="146740"/>
            </a:xfrm>
            <a:prstGeom prst="ellipse">
              <a:avLst/>
            </a:prstGeom>
            <a:gradFill>
              <a:gsLst>
                <a:gs pos="20000">
                  <a:schemeClr val="accent1"/>
                </a:gs>
                <a:gs pos="100000">
                  <a:schemeClr val="accent2"/>
                </a:gs>
              </a:gsLst>
              <a:lin ang="8100000" scaled="0"/>
            </a:gradFill>
            <a:ln>
              <a:noFill/>
            </a:ln>
            <a:effectLst>
              <a:outerShdw blurRad="88900" sx="102000" sy="102000" algn="ctr" rotWithShape="0">
                <a:schemeClr val="accent2">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spc="130">
                <a:solidFill>
                  <a:schemeClr val="bg1"/>
                </a:solidFill>
                <a:cs typeface="+mn-ea"/>
                <a:sym typeface="+mn-lt"/>
              </a:endParaRPr>
            </a:p>
          </p:txBody>
        </p:sp>
        <p:sp>
          <p:nvSpPr>
            <p:cNvPr id="14" name="椭圆 13">
              <a:extLst>
                <a:ext uri="{FF2B5EF4-FFF2-40B4-BE49-F238E27FC236}">
                  <a16:creationId xmlns:a16="http://schemas.microsoft.com/office/drawing/2014/main" xmlns="" id="{7DD30B89-6BDE-4001-89D1-740070BECE3D}"/>
                </a:ext>
              </a:extLst>
            </p:cNvPr>
            <p:cNvSpPr/>
            <p:nvPr/>
          </p:nvSpPr>
          <p:spPr>
            <a:xfrm>
              <a:off x="5707508" y="5274129"/>
              <a:ext cx="146740" cy="146740"/>
            </a:xfrm>
            <a:prstGeom prst="ellipse">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spc="130">
                <a:solidFill>
                  <a:schemeClr val="bg1"/>
                </a:solidFill>
                <a:cs typeface="+mn-ea"/>
                <a:sym typeface="+mn-lt"/>
              </a:endParaRPr>
            </a:p>
          </p:txBody>
        </p:sp>
        <p:sp>
          <p:nvSpPr>
            <p:cNvPr id="15" name="椭圆 14">
              <a:extLst>
                <a:ext uri="{FF2B5EF4-FFF2-40B4-BE49-F238E27FC236}">
                  <a16:creationId xmlns:a16="http://schemas.microsoft.com/office/drawing/2014/main" xmlns="" id="{0D5BDED2-C330-4430-8EE7-AECE0F2E25E3}"/>
                </a:ext>
              </a:extLst>
            </p:cNvPr>
            <p:cNvSpPr/>
            <p:nvPr/>
          </p:nvSpPr>
          <p:spPr>
            <a:xfrm>
              <a:off x="6026587" y="5274129"/>
              <a:ext cx="146740" cy="146740"/>
            </a:xfrm>
            <a:prstGeom prst="ellipse">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spc="130">
                <a:solidFill>
                  <a:schemeClr val="bg1"/>
                </a:solidFill>
                <a:cs typeface="+mn-ea"/>
                <a:sym typeface="+mn-lt"/>
              </a:endParaRPr>
            </a:p>
          </p:txBody>
        </p:sp>
        <p:sp>
          <p:nvSpPr>
            <p:cNvPr id="16" name="椭圆 15">
              <a:extLst>
                <a:ext uri="{FF2B5EF4-FFF2-40B4-BE49-F238E27FC236}">
                  <a16:creationId xmlns:a16="http://schemas.microsoft.com/office/drawing/2014/main" xmlns="" id="{6B806C9C-F595-4C29-AA97-89C15E6C420A}"/>
                </a:ext>
              </a:extLst>
            </p:cNvPr>
            <p:cNvSpPr/>
            <p:nvPr/>
          </p:nvSpPr>
          <p:spPr>
            <a:xfrm>
              <a:off x="6345666" y="5274129"/>
              <a:ext cx="146740" cy="146740"/>
            </a:xfrm>
            <a:prstGeom prst="ellipse">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spc="130">
                <a:solidFill>
                  <a:schemeClr val="bg1"/>
                </a:solidFill>
                <a:cs typeface="+mn-ea"/>
                <a:sym typeface="+mn-lt"/>
              </a:endParaRPr>
            </a:p>
          </p:txBody>
        </p:sp>
      </p:grpSp>
      <p:sp>
        <p:nvSpPr>
          <p:cNvPr id="17" name="文本框 16">
            <a:extLst>
              <a:ext uri="{FF2B5EF4-FFF2-40B4-BE49-F238E27FC236}">
                <a16:creationId xmlns:a16="http://schemas.microsoft.com/office/drawing/2014/main" xmlns="" id="{1BB2BE8B-4DFE-4BB8-A31D-79054F35131F}"/>
              </a:ext>
            </a:extLst>
          </p:cNvPr>
          <p:cNvSpPr txBox="1"/>
          <p:nvPr/>
        </p:nvSpPr>
        <p:spPr>
          <a:xfrm>
            <a:off x="4538748" y="4579938"/>
            <a:ext cx="3114505" cy="276267"/>
          </a:xfrm>
          <a:prstGeom prst="rect">
            <a:avLst/>
          </a:prstGeom>
          <a:noFill/>
        </p:spPr>
        <p:txBody>
          <a:bodyPr wrap="square" rtlCol="0">
            <a:spAutoFit/>
          </a:bodyPr>
          <a:lstStyle/>
          <a:p>
            <a:pPr lvl="0" algn="dist">
              <a:defRPr/>
            </a:pPr>
            <a:r>
              <a:rPr lang="en-US" altLang="zh-CN" sz="1200" spc="200" dirty="0">
                <a:solidFill>
                  <a:schemeClr val="tx1">
                    <a:lumMod val="75000"/>
                    <a:lumOff val="25000"/>
                  </a:schemeClr>
                </a:solidFill>
                <a:cs typeface="+mn-ea"/>
                <a:sym typeface="+mn-lt"/>
              </a:rPr>
              <a:t>PLEASE ENTER THE TITLE HERE</a:t>
            </a:r>
          </a:p>
        </p:txBody>
      </p:sp>
      <p:sp>
        <p:nvSpPr>
          <p:cNvPr id="23" name="文本框 22">
            <a:extLst>
              <a:ext uri="{FF2B5EF4-FFF2-40B4-BE49-F238E27FC236}">
                <a16:creationId xmlns:a16="http://schemas.microsoft.com/office/drawing/2014/main" xmlns="" id="{445A108C-677E-4BAE-9B44-F5FC9EF28E58}"/>
              </a:ext>
            </a:extLst>
          </p:cNvPr>
          <p:cNvSpPr txBox="1"/>
          <p:nvPr/>
        </p:nvSpPr>
        <p:spPr>
          <a:xfrm>
            <a:off x="5344872" y="1832606"/>
            <a:ext cx="1542599" cy="1446550"/>
          </a:xfrm>
          <a:prstGeom prst="rect">
            <a:avLst/>
          </a:prstGeom>
          <a:noFill/>
        </p:spPr>
        <p:txBody>
          <a:bodyPr wrap="square" rtlCol="0">
            <a:spAutoFit/>
          </a:bodyPr>
          <a:lstStyle/>
          <a:p>
            <a:r>
              <a:rPr lang="en-US" altLang="zh-CN" sz="8800" dirty="0">
                <a:solidFill>
                  <a:schemeClr val="bg1"/>
                </a:solidFill>
                <a:cs typeface="+mn-ea"/>
                <a:sym typeface="+mn-lt"/>
              </a:rPr>
              <a:t>01</a:t>
            </a:r>
            <a:endParaRPr lang="zh-CN" altLang="en-US" sz="8800" dirty="0">
              <a:solidFill>
                <a:schemeClr val="bg1"/>
              </a:solidFill>
              <a:cs typeface="+mn-ea"/>
              <a:sym typeface="+mn-lt"/>
            </a:endParaRPr>
          </a:p>
        </p:txBody>
      </p:sp>
      <p:sp>
        <p:nvSpPr>
          <p:cNvPr id="2" name="文本框 1">
            <a:extLst>
              <a:ext uri="{FF2B5EF4-FFF2-40B4-BE49-F238E27FC236}">
                <a16:creationId xmlns:a16="http://schemas.microsoft.com/office/drawing/2014/main" xmlns="" id="{18123557-7A4C-4BF8-8109-6917907F31D6}"/>
              </a:ext>
            </a:extLst>
          </p:cNvPr>
          <p:cNvSpPr txBox="1"/>
          <p:nvPr/>
        </p:nvSpPr>
        <p:spPr>
          <a:xfrm>
            <a:off x="3771220" y="4038457"/>
            <a:ext cx="4649561" cy="523220"/>
          </a:xfrm>
          <a:prstGeom prst="rect">
            <a:avLst/>
          </a:prstGeom>
          <a:noFill/>
        </p:spPr>
        <p:txBody>
          <a:bodyPr wrap="square" rtlCol="0">
            <a:spAutoFit/>
          </a:bodyPr>
          <a:lstStyle/>
          <a:p>
            <a:pPr algn="ctr">
              <a:defRPr/>
            </a:pPr>
            <a:r>
              <a:rPr lang="zh-CN" altLang="en-US" sz="2800" dirty="0">
                <a:gradFill>
                  <a:gsLst>
                    <a:gs pos="20000">
                      <a:schemeClr val="accent1"/>
                    </a:gs>
                    <a:gs pos="100000">
                      <a:schemeClr val="accent2"/>
                    </a:gs>
                  </a:gsLst>
                  <a:lin ang="18900000" scaled="1"/>
                </a:gradFill>
                <a:latin typeface="+mj-ea"/>
                <a:ea typeface="+mj-ea"/>
                <a:cs typeface="+mn-ea"/>
                <a:sym typeface="+mn-lt"/>
              </a:rPr>
              <a:t>请在此输入标题</a:t>
            </a:r>
          </a:p>
        </p:txBody>
      </p:sp>
    </p:spTree>
    <p:extLst>
      <p:ext uri="{BB962C8B-B14F-4D97-AF65-F5344CB8AC3E}">
        <p14:creationId xmlns:p14="http://schemas.microsoft.com/office/powerpoint/2010/main" val="274934286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a:extLst>
              <a:ext uri="{FF2B5EF4-FFF2-40B4-BE49-F238E27FC236}">
                <a16:creationId xmlns:a16="http://schemas.microsoft.com/office/drawing/2014/main" xmlns="" id="{120BD56F-4A1C-49CE-B907-D16D55D9E1CD}"/>
              </a:ext>
            </a:extLst>
          </p:cNvPr>
          <p:cNvSpPr/>
          <p:nvPr/>
        </p:nvSpPr>
        <p:spPr>
          <a:xfrm>
            <a:off x="5544012" y="5339445"/>
            <a:ext cx="146740" cy="146740"/>
          </a:xfrm>
          <a:prstGeom prst="ellipse">
            <a:avLst/>
          </a:prstGeom>
          <a:solidFill>
            <a:srgbClr val="D9D9D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spc="130">
              <a:solidFill>
                <a:srgbClr val="D9D9D9"/>
              </a:solidFill>
              <a:cs typeface="+mn-ea"/>
              <a:sym typeface="+mn-lt"/>
            </a:endParaRPr>
          </a:p>
        </p:txBody>
      </p:sp>
      <p:sp>
        <p:nvSpPr>
          <p:cNvPr id="14" name="椭圆 13">
            <a:extLst>
              <a:ext uri="{FF2B5EF4-FFF2-40B4-BE49-F238E27FC236}">
                <a16:creationId xmlns:a16="http://schemas.microsoft.com/office/drawing/2014/main" xmlns="" id="{7DD30B89-6BDE-4001-89D1-740070BECE3D}"/>
              </a:ext>
            </a:extLst>
          </p:cNvPr>
          <p:cNvSpPr/>
          <p:nvPr/>
        </p:nvSpPr>
        <p:spPr>
          <a:xfrm>
            <a:off x="5863091" y="5339445"/>
            <a:ext cx="146740" cy="146740"/>
          </a:xfrm>
          <a:prstGeom prst="ellipse">
            <a:avLst/>
          </a:prstGeom>
          <a:gradFill>
            <a:gsLst>
              <a:gs pos="20000">
                <a:schemeClr val="accent1"/>
              </a:gs>
              <a:gs pos="100000">
                <a:schemeClr val="accent2"/>
              </a:gs>
            </a:gsLst>
            <a:lin ang="8100000" scaled="0"/>
          </a:gradFill>
          <a:ln>
            <a:noFill/>
          </a:ln>
          <a:effectLst>
            <a:outerShdw blurRad="88900" sx="102000" sy="102000" algn="ctr" rotWithShape="0">
              <a:schemeClr val="accent2">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spc="130">
              <a:solidFill>
                <a:schemeClr val="bg1"/>
              </a:solidFill>
              <a:cs typeface="+mn-ea"/>
              <a:sym typeface="+mn-lt"/>
            </a:endParaRPr>
          </a:p>
        </p:txBody>
      </p:sp>
      <p:sp>
        <p:nvSpPr>
          <p:cNvPr id="15" name="椭圆 14">
            <a:extLst>
              <a:ext uri="{FF2B5EF4-FFF2-40B4-BE49-F238E27FC236}">
                <a16:creationId xmlns:a16="http://schemas.microsoft.com/office/drawing/2014/main" xmlns="" id="{0D5BDED2-C330-4430-8EE7-AECE0F2E25E3}"/>
              </a:ext>
            </a:extLst>
          </p:cNvPr>
          <p:cNvSpPr/>
          <p:nvPr/>
        </p:nvSpPr>
        <p:spPr>
          <a:xfrm>
            <a:off x="6182170" y="5339445"/>
            <a:ext cx="146740" cy="146740"/>
          </a:xfrm>
          <a:prstGeom prst="ellipse">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spc="130">
              <a:solidFill>
                <a:schemeClr val="bg1"/>
              </a:solidFill>
              <a:cs typeface="+mn-ea"/>
              <a:sym typeface="+mn-lt"/>
            </a:endParaRPr>
          </a:p>
        </p:txBody>
      </p:sp>
      <p:sp>
        <p:nvSpPr>
          <p:cNvPr id="16" name="椭圆 15">
            <a:extLst>
              <a:ext uri="{FF2B5EF4-FFF2-40B4-BE49-F238E27FC236}">
                <a16:creationId xmlns:a16="http://schemas.microsoft.com/office/drawing/2014/main" xmlns="" id="{6B806C9C-F595-4C29-AA97-89C15E6C420A}"/>
              </a:ext>
            </a:extLst>
          </p:cNvPr>
          <p:cNvSpPr/>
          <p:nvPr/>
        </p:nvSpPr>
        <p:spPr>
          <a:xfrm>
            <a:off x="6501249" y="5339445"/>
            <a:ext cx="146740" cy="146740"/>
          </a:xfrm>
          <a:prstGeom prst="ellipse">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spc="130">
              <a:solidFill>
                <a:schemeClr val="bg1"/>
              </a:solidFill>
              <a:cs typeface="+mn-ea"/>
              <a:sym typeface="+mn-lt"/>
            </a:endParaRPr>
          </a:p>
        </p:txBody>
      </p:sp>
      <p:sp>
        <p:nvSpPr>
          <p:cNvPr id="17" name="文本框 16">
            <a:extLst>
              <a:ext uri="{FF2B5EF4-FFF2-40B4-BE49-F238E27FC236}">
                <a16:creationId xmlns:a16="http://schemas.microsoft.com/office/drawing/2014/main" xmlns="" id="{1BB2BE8B-4DFE-4BB8-A31D-79054F35131F}"/>
              </a:ext>
            </a:extLst>
          </p:cNvPr>
          <p:cNvSpPr txBox="1"/>
          <p:nvPr/>
        </p:nvSpPr>
        <p:spPr>
          <a:xfrm>
            <a:off x="4538748" y="4579938"/>
            <a:ext cx="3114505" cy="276267"/>
          </a:xfrm>
          <a:prstGeom prst="rect">
            <a:avLst/>
          </a:prstGeom>
          <a:noFill/>
        </p:spPr>
        <p:txBody>
          <a:bodyPr wrap="square" rtlCol="0">
            <a:spAutoFit/>
          </a:bodyPr>
          <a:lstStyle/>
          <a:p>
            <a:pPr lvl="0" algn="dist">
              <a:defRPr/>
            </a:pPr>
            <a:r>
              <a:rPr lang="en-US" altLang="zh-CN" sz="1200" spc="200" dirty="0">
                <a:solidFill>
                  <a:schemeClr val="tx1">
                    <a:lumMod val="75000"/>
                    <a:lumOff val="25000"/>
                  </a:schemeClr>
                </a:solidFill>
                <a:cs typeface="+mn-ea"/>
                <a:sym typeface="+mn-lt"/>
              </a:rPr>
              <a:t>PLEASE ENTER THE TITLE HERE</a:t>
            </a:r>
          </a:p>
        </p:txBody>
      </p:sp>
      <p:sp>
        <p:nvSpPr>
          <p:cNvPr id="2" name="文本框 1">
            <a:extLst>
              <a:ext uri="{FF2B5EF4-FFF2-40B4-BE49-F238E27FC236}">
                <a16:creationId xmlns:a16="http://schemas.microsoft.com/office/drawing/2014/main" xmlns="" id="{3FB04987-479B-4D96-83E7-B5B0FC70F1B1}"/>
              </a:ext>
            </a:extLst>
          </p:cNvPr>
          <p:cNvSpPr txBox="1"/>
          <p:nvPr/>
        </p:nvSpPr>
        <p:spPr>
          <a:xfrm>
            <a:off x="5344872" y="1832606"/>
            <a:ext cx="1542599" cy="1446550"/>
          </a:xfrm>
          <a:prstGeom prst="rect">
            <a:avLst/>
          </a:prstGeom>
          <a:noFill/>
        </p:spPr>
        <p:txBody>
          <a:bodyPr wrap="square" rtlCol="0">
            <a:spAutoFit/>
          </a:bodyPr>
          <a:lstStyle/>
          <a:p>
            <a:r>
              <a:rPr lang="en-US" altLang="zh-CN" sz="8800" dirty="0">
                <a:solidFill>
                  <a:schemeClr val="bg1"/>
                </a:solidFill>
                <a:cs typeface="+mn-ea"/>
                <a:sym typeface="+mn-lt"/>
              </a:rPr>
              <a:t>02</a:t>
            </a:r>
            <a:endParaRPr lang="zh-CN" altLang="en-US" sz="8800" dirty="0">
              <a:solidFill>
                <a:schemeClr val="bg1"/>
              </a:solidFill>
              <a:cs typeface="+mn-ea"/>
              <a:sym typeface="+mn-lt"/>
            </a:endParaRPr>
          </a:p>
        </p:txBody>
      </p:sp>
      <p:sp>
        <p:nvSpPr>
          <p:cNvPr id="3" name="文本框 2">
            <a:extLst>
              <a:ext uri="{FF2B5EF4-FFF2-40B4-BE49-F238E27FC236}">
                <a16:creationId xmlns:a16="http://schemas.microsoft.com/office/drawing/2014/main" xmlns="" id="{F4905D4C-FA82-426A-ABCE-BFA333A73AF7}"/>
              </a:ext>
            </a:extLst>
          </p:cNvPr>
          <p:cNvSpPr txBox="1"/>
          <p:nvPr/>
        </p:nvSpPr>
        <p:spPr>
          <a:xfrm>
            <a:off x="3771220" y="4038457"/>
            <a:ext cx="4649561" cy="523220"/>
          </a:xfrm>
          <a:prstGeom prst="rect">
            <a:avLst/>
          </a:prstGeom>
          <a:noFill/>
        </p:spPr>
        <p:txBody>
          <a:bodyPr wrap="square" rtlCol="0">
            <a:spAutoFit/>
          </a:bodyPr>
          <a:lstStyle/>
          <a:p>
            <a:pPr algn="ctr">
              <a:defRPr/>
            </a:pPr>
            <a:r>
              <a:rPr lang="zh-CN" altLang="en-US" sz="2800" dirty="0">
                <a:gradFill>
                  <a:gsLst>
                    <a:gs pos="20000">
                      <a:schemeClr val="accent1"/>
                    </a:gs>
                    <a:gs pos="100000">
                      <a:schemeClr val="accent2"/>
                    </a:gs>
                  </a:gsLst>
                  <a:lin ang="18900000" scaled="1"/>
                </a:gradFill>
                <a:latin typeface="+mj-ea"/>
                <a:ea typeface="+mj-ea"/>
                <a:cs typeface="+mn-ea"/>
                <a:sym typeface="+mn-lt"/>
              </a:rPr>
              <a:t>请在此输入标题</a:t>
            </a:r>
          </a:p>
        </p:txBody>
      </p:sp>
    </p:spTree>
    <p:extLst>
      <p:ext uri="{BB962C8B-B14F-4D97-AF65-F5344CB8AC3E}">
        <p14:creationId xmlns:p14="http://schemas.microsoft.com/office/powerpoint/2010/main" val="248077165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a:extLst>
              <a:ext uri="{FF2B5EF4-FFF2-40B4-BE49-F238E27FC236}">
                <a16:creationId xmlns:a16="http://schemas.microsoft.com/office/drawing/2014/main" xmlns="" id="{120BD56F-4A1C-49CE-B907-D16D55D9E1CD}"/>
              </a:ext>
            </a:extLst>
          </p:cNvPr>
          <p:cNvSpPr/>
          <p:nvPr/>
        </p:nvSpPr>
        <p:spPr>
          <a:xfrm>
            <a:off x="5544012" y="5339445"/>
            <a:ext cx="146740" cy="146740"/>
          </a:xfrm>
          <a:prstGeom prst="ellipse">
            <a:avLst/>
          </a:prstGeom>
          <a:solidFill>
            <a:srgbClr val="D9D9D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spc="130">
              <a:solidFill>
                <a:srgbClr val="D9D9D9"/>
              </a:solidFill>
              <a:cs typeface="+mn-ea"/>
              <a:sym typeface="+mn-lt"/>
            </a:endParaRPr>
          </a:p>
        </p:txBody>
      </p:sp>
      <p:sp>
        <p:nvSpPr>
          <p:cNvPr id="14" name="椭圆 13">
            <a:extLst>
              <a:ext uri="{FF2B5EF4-FFF2-40B4-BE49-F238E27FC236}">
                <a16:creationId xmlns:a16="http://schemas.microsoft.com/office/drawing/2014/main" xmlns="" id="{7DD30B89-6BDE-4001-89D1-740070BECE3D}"/>
              </a:ext>
            </a:extLst>
          </p:cNvPr>
          <p:cNvSpPr/>
          <p:nvPr/>
        </p:nvSpPr>
        <p:spPr>
          <a:xfrm>
            <a:off x="5863091" y="5339445"/>
            <a:ext cx="146740" cy="146740"/>
          </a:xfrm>
          <a:prstGeom prst="ellipse">
            <a:avLst/>
          </a:prstGeom>
          <a:solidFill>
            <a:srgbClr val="D9D9D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spc="130">
              <a:solidFill>
                <a:srgbClr val="D9D9D9"/>
              </a:solidFill>
              <a:cs typeface="+mn-ea"/>
              <a:sym typeface="+mn-lt"/>
            </a:endParaRPr>
          </a:p>
        </p:txBody>
      </p:sp>
      <p:sp>
        <p:nvSpPr>
          <p:cNvPr id="15" name="椭圆 14">
            <a:extLst>
              <a:ext uri="{FF2B5EF4-FFF2-40B4-BE49-F238E27FC236}">
                <a16:creationId xmlns:a16="http://schemas.microsoft.com/office/drawing/2014/main" xmlns="" id="{0D5BDED2-C330-4430-8EE7-AECE0F2E25E3}"/>
              </a:ext>
            </a:extLst>
          </p:cNvPr>
          <p:cNvSpPr/>
          <p:nvPr/>
        </p:nvSpPr>
        <p:spPr>
          <a:xfrm>
            <a:off x="6182170" y="5339445"/>
            <a:ext cx="146740" cy="146740"/>
          </a:xfrm>
          <a:prstGeom prst="ellipse">
            <a:avLst/>
          </a:prstGeom>
          <a:gradFill>
            <a:gsLst>
              <a:gs pos="20000">
                <a:schemeClr val="accent1"/>
              </a:gs>
              <a:gs pos="100000">
                <a:schemeClr val="accent2"/>
              </a:gs>
            </a:gsLst>
            <a:lin ang="8100000" scaled="0"/>
          </a:gradFill>
          <a:ln>
            <a:noFill/>
          </a:ln>
          <a:effectLst>
            <a:outerShdw blurRad="88900" sx="102000" sy="102000" algn="ctr" rotWithShape="0">
              <a:schemeClr val="accent2">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spc="130">
              <a:solidFill>
                <a:schemeClr val="bg1"/>
              </a:solidFill>
              <a:cs typeface="+mn-ea"/>
              <a:sym typeface="+mn-lt"/>
            </a:endParaRPr>
          </a:p>
        </p:txBody>
      </p:sp>
      <p:sp>
        <p:nvSpPr>
          <p:cNvPr id="16" name="椭圆 15">
            <a:extLst>
              <a:ext uri="{FF2B5EF4-FFF2-40B4-BE49-F238E27FC236}">
                <a16:creationId xmlns:a16="http://schemas.microsoft.com/office/drawing/2014/main" xmlns="" id="{6B806C9C-F595-4C29-AA97-89C15E6C420A}"/>
              </a:ext>
            </a:extLst>
          </p:cNvPr>
          <p:cNvSpPr/>
          <p:nvPr/>
        </p:nvSpPr>
        <p:spPr>
          <a:xfrm>
            <a:off x="6501249" y="5339445"/>
            <a:ext cx="146740" cy="146740"/>
          </a:xfrm>
          <a:prstGeom prst="ellipse">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spc="130">
              <a:solidFill>
                <a:schemeClr val="bg1"/>
              </a:solidFill>
              <a:cs typeface="+mn-ea"/>
              <a:sym typeface="+mn-lt"/>
            </a:endParaRPr>
          </a:p>
        </p:txBody>
      </p:sp>
      <p:sp>
        <p:nvSpPr>
          <p:cNvPr id="11" name="文本框 10">
            <a:extLst>
              <a:ext uri="{FF2B5EF4-FFF2-40B4-BE49-F238E27FC236}">
                <a16:creationId xmlns:a16="http://schemas.microsoft.com/office/drawing/2014/main" xmlns="" id="{970802BC-4820-478C-8C9E-69888A26C761}"/>
              </a:ext>
            </a:extLst>
          </p:cNvPr>
          <p:cNvSpPr txBox="1"/>
          <p:nvPr/>
        </p:nvSpPr>
        <p:spPr>
          <a:xfrm>
            <a:off x="3771220" y="4038457"/>
            <a:ext cx="4649561" cy="523220"/>
          </a:xfrm>
          <a:prstGeom prst="rect">
            <a:avLst/>
          </a:prstGeom>
          <a:noFill/>
        </p:spPr>
        <p:txBody>
          <a:bodyPr wrap="square" rtlCol="0">
            <a:spAutoFit/>
          </a:bodyPr>
          <a:lstStyle/>
          <a:p>
            <a:pPr algn="ctr">
              <a:defRPr/>
            </a:pPr>
            <a:r>
              <a:rPr lang="zh-CN" altLang="en-US" sz="2800" dirty="0">
                <a:gradFill>
                  <a:gsLst>
                    <a:gs pos="20000">
                      <a:schemeClr val="accent1"/>
                    </a:gs>
                    <a:gs pos="100000">
                      <a:schemeClr val="accent2"/>
                    </a:gs>
                  </a:gsLst>
                  <a:lin ang="18900000" scaled="1"/>
                </a:gradFill>
                <a:latin typeface="+mj-ea"/>
                <a:ea typeface="+mj-ea"/>
                <a:cs typeface="+mn-ea"/>
                <a:sym typeface="+mn-lt"/>
              </a:rPr>
              <a:t>请在此输入标题</a:t>
            </a:r>
          </a:p>
        </p:txBody>
      </p:sp>
      <p:sp>
        <p:nvSpPr>
          <p:cNvPr id="17" name="文本框 16">
            <a:extLst>
              <a:ext uri="{FF2B5EF4-FFF2-40B4-BE49-F238E27FC236}">
                <a16:creationId xmlns:a16="http://schemas.microsoft.com/office/drawing/2014/main" xmlns="" id="{1BB2BE8B-4DFE-4BB8-A31D-79054F35131F}"/>
              </a:ext>
            </a:extLst>
          </p:cNvPr>
          <p:cNvSpPr txBox="1"/>
          <p:nvPr/>
        </p:nvSpPr>
        <p:spPr>
          <a:xfrm>
            <a:off x="4538748" y="4579938"/>
            <a:ext cx="3114505" cy="276267"/>
          </a:xfrm>
          <a:prstGeom prst="rect">
            <a:avLst/>
          </a:prstGeom>
          <a:noFill/>
        </p:spPr>
        <p:txBody>
          <a:bodyPr wrap="square" rtlCol="0">
            <a:spAutoFit/>
          </a:bodyPr>
          <a:lstStyle/>
          <a:p>
            <a:pPr lvl="0" algn="dist">
              <a:defRPr/>
            </a:pPr>
            <a:r>
              <a:rPr lang="en-US" altLang="zh-CN" sz="1200" spc="200" dirty="0">
                <a:solidFill>
                  <a:schemeClr val="tx1">
                    <a:lumMod val="75000"/>
                    <a:lumOff val="25000"/>
                  </a:schemeClr>
                </a:solidFill>
                <a:cs typeface="+mn-ea"/>
                <a:sym typeface="+mn-lt"/>
              </a:rPr>
              <a:t>PLEASE ENTER THE TITLE HERE</a:t>
            </a:r>
          </a:p>
        </p:txBody>
      </p:sp>
      <p:sp>
        <p:nvSpPr>
          <p:cNvPr id="2" name="文本框 1">
            <a:extLst>
              <a:ext uri="{FF2B5EF4-FFF2-40B4-BE49-F238E27FC236}">
                <a16:creationId xmlns:a16="http://schemas.microsoft.com/office/drawing/2014/main" xmlns="" id="{75AA8225-0286-4078-BE06-E435C9A548B5}"/>
              </a:ext>
            </a:extLst>
          </p:cNvPr>
          <p:cNvSpPr txBox="1"/>
          <p:nvPr/>
        </p:nvSpPr>
        <p:spPr>
          <a:xfrm>
            <a:off x="5344872" y="1832606"/>
            <a:ext cx="1542599" cy="1446550"/>
          </a:xfrm>
          <a:prstGeom prst="rect">
            <a:avLst/>
          </a:prstGeom>
          <a:noFill/>
        </p:spPr>
        <p:txBody>
          <a:bodyPr wrap="square" rtlCol="0">
            <a:spAutoFit/>
          </a:bodyPr>
          <a:lstStyle/>
          <a:p>
            <a:r>
              <a:rPr lang="en-US" altLang="zh-CN" sz="8800" dirty="0">
                <a:solidFill>
                  <a:schemeClr val="bg1"/>
                </a:solidFill>
                <a:cs typeface="+mn-ea"/>
                <a:sym typeface="+mn-lt"/>
              </a:rPr>
              <a:t>03</a:t>
            </a:r>
            <a:endParaRPr lang="zh-CN" altLang="en-US" sz="8800" dirty="0">
              <a:solidFill>
                <a:schemeClr val="bg1"/>
              </a:solidFill>
              <a:cs typeface="+mn-ea"/>
              <a:sym typeface="+mn-lt"/>
            </a:endParaRPr>
          </a:p>
        </p:txBody>
      </p:sp>
    </p:spTree>
    <p:extLst>
      <p:ext uri="{BB962C8B-B14F-4D97-AF65-F5344CB8AC3E}">
        <p14:creationId xmlns:p14="http://schemas.microsoft.com/office/powerpoint/2010/main" val="376133538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椭圆 12">
            <a:extLst>
              <a:ext uri="{FF2B5EF4-FFF2-40B4-BE49-F238E27FC236}">
                <a16:creationId xmlns:a16="http://schemas.microsoft.com/office/drawing/2014/main" xmlns="" id="{120BD56F-4A1C-49CE-B907-D16D55D9E1CD}"/>
              </a:ext>
            </a:extLst>
          </p:cNvPr>
          <p:cNvSpPr/>
          <p:nvPr/>
        </p:nvSpPr>
        <p:spPr>
          <a:xfrm>
            <a:off x="5544012" y="5339445"/>
            <a:ext cx="146740" cy="146740"/>
          </a:xfrm>
          <a:prstGeom prst="ellipse">
            <a:avLst/>
          </a:prstGeom>
          <a:solidFill>
            <a:srgbClr val="D9D9D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spc="130">
              <a:solidFill>
                <a:srgbClr val="D9D9D9"/>
              </a:solidFill>
              <a:cs typeface="+mn-ea"/>
              <a:sym typeface="+mn-lt"/>
            </a:endParaRPr>
          </a:p>
        </p:txBody>
      </p:sp>
      <p:sp>
        <p:nvSpPr>
          <p:cNvPr id="14" name="椭圆 13">
            <a:extLst>
              <a:ext uri="{FF2B5EF4-FFF2-40B4-BE49-F238E27FC236}">
                <a16:creationId xmlns:a16="http://schemas.microsoft.com/office/drawing/2014/main" xmlns="" id="{7DD30B89-6BDE-4001-89D1-740070BECE3D}"/>
              </a:ext>
            </a:extLst>
          </p:cNvPr>
          <p:cNvSpPr/>
          <p:nvPr/>
        </p:nvSpPr>
        <p:spPr>
          <a:xfrm>
            <a:off x="5863091" y="5339445"/>
            <a:ext cx="146740" cy="146740"/>
          </a:xfrm>
          <a:prstGeom prst="ellipse">
            <a:avLst/>
          </a:prstGeom>
          <a:solidFill>
            <a:srgbClr val="D9D9D9"/>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spc="130">
              <a:solidFill>
                <a:srgbClr val="D9D9D9"/>
              </a:solidFill>
              <a:cs typeface="+mn-ea"/>
              <a:sym typeface="+mn-lt"/>
            </a:endParaRPr>
          </a:p>
        </p:txBody>
      </p:sp>
      <p:sp>
        <p:nvSpPr>
          <p:cNvPr id="15" name="椭圆 14">
            <a:extLst>
              <a:ext uri="{FF2B5EF4-FFF2-40B4-BE49-F238E27FC236}">
                <a16:creationId xmlns:a16="http://schemas.microsoft.com/office/drawing/2014/main" xmlns="" id="{0D5BDED2-C330-4430-8EE7-AECE0F2E25E3}"/>
              </a:ext>
            </a:extLst>
          </p:cNvPr>
          <p:cNvSpPr/>
          <p:nvPr/>
        </p:nvSpPr>
        <p:spPr>
          <a:xfrm>
            <a:off x="6182170" y="5339445"/>
            <a:ext cx="146740" cy="146740"/>
          </a:xfrm>
          <a:prstGeom prst="ellipse">
            <a:avLst/>
          </a:prstGeom>
          <a:solidFill>
            <a:schemeClr val="bg1">
              <a:lumMod val="85000"/>
            </a:schemeClr>
          </a:solidFill>
          <a:ln>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spc="130">
              <a:solidFill>
                <a:schemeClr val="bg1"/>
              </a:solidFill>
              <a:cs typeface="+mn-ea"/>
              <a:sym typeface="+mn-lt"/>
            </a:endParaRPr>
          </a:p>
        </p:txBody>
      </p:sp>
      <p:sp>
        <p:nvSpPr>
          <p:cNvPr id="16" name="椭圆 15">
            <a:extLst>
              <a:ext uri="{FF2B5EF4-FFF2-40B4-BE49-F238E27FC236}">
                <a16:creationId xmlns:a16="http://schemas.microsoft.com/office/drawing/2014/main" xmlns="" id="{6B806C9C-F595-4C29-AA97-89C15E6C420A}"/>
              </a:ext>
            </a:extLst>
          </p:cNvPr>
          <p:cNvSpPr/>
          <p:nvPr/>
        </p:nvSpPr>
        <p:spPr>
          <a:xfrm>
            <a:off x="6501249" y="5339445"/>
            <a:ext cx="146740" cy="146740"/>
          </a:xfrm>
          <a:prstGeom prst="ellipse">
            <a:avLst/>
          </a:prstGeom>
          <a:gradFill>
            <a:gsLst>
              <a:gs pos="20000">
                <a:schemeClr val="accent1"/>
              </a:gs>
              <a:gs pos="100000">
                <a:schemeClr val="accent2"/>
              </a:gs>
            </a:gsLst>
            <a:lin ang="8100000" scaled="0"/>
          </a:gradFill>
          <a:ln>
            <a:noFill/>
          </a:ln>
          <a:effectLst>
            <a:outerShdw blurRad="88900" sx="102000" sy="102000" algn="ctr" rotWithShape="0">
              <a:schemeClr val="accent2">
                <a:alpha val="21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spc="130">
              <a:solidFill>
                <a:schemeClr val="bg1"/>
              </a:solidFill>
              <a:cs typeface="+mn-ea"/>
              <a:sym typeface="+mn-lt"/>
            </a:endParaRPr>
          </a:p>
        </p:txBody>
      </p:sp>
      <p:sp>
        <p:nvSpPr>
          <p:cNvPr id="17" name="文本框 16">
            <a:extLst>
              <a:ext uri="{FF2B5EF4-FFF2-40B4-BE49-F238E27FC236}">
                <a16:creationId xmlns:a16="http://schemas.microsoft.com/office/drawing/2014/main" xmlns="" id="{1BB2BE8B-4DFE-4BB8-A31D-79054F35131F}"/>
              </a:ext>
            </a:extLst>
          </p:cNvPr>
          <p:cNvSpPr txBox="1"/>
          <p:nvPr/>
        </p:nvSpPr>
        <p:spPr>
          <a:xfrm>
            <a:off x="4538748" y="4579938"/>
            <a:ext cx="3114505" cy="276267"/>
          </a:xfrm>
          <a:prstGeom prst="rect">
            <a:avLst/>
          </a:prstGeom>
          <a:noFill/>
        </p:spPr>
        <p:txBody>
          <a:bodyPr wrap="square" rtlCol="0">
            <a:spAutoFit/>
          </a:bodyPr>
          <a:lstStyle/>
          <a:p>
            <a:pPr lvl="0" algn="dist">
              <a:defRPr/>
            </a:pPr>
            <a:r>
              <a:rPr lang="en-US" altLang="zh-CN" sz="1200" spc="200" dirty="0">
                <a:solidFill>
                  <a:schemeClr val="tx1">
                    <a:lumMod val="75000"/>
                    <a:lumOff val="25000"/>
                  </a:schemeClr>
                </a:solidFill>
                <a:cs typeface="+mn-ea"/>
                <a:sym typeface="+mn-lt"/>
              </a:rPr>
              <a:t>PLEASE ENTER THE TITLE HERE</a:t>
            </a:r>
          </a:p>
        </p:txBody>
      </p:sp>
      <p:sp>
        <p:nvSpPr>
          <p:cNvPr id="2" name="文本框 1">
            <a:extLst>
              <a:ext uri="{FF2B5EF4-FFF2-40B4-BE49-F238E27FC236}">
                <a16:creationId xmlns:a16="http://schemas.microsoft.com/office/drawing/2014/main" xmlns="" id="{DE57F1BE-AAB9-4716-866C-955E1BE05514}"/>
              </a:ext>
            </a:extLst>
          </p:cNvPr>
          <p:cNvSpPr txBox="1"/>
          <p:nvPr/>
        </p:nvSpPr>
        <p:spPr>
          <a:xfrm>
            <a:off x="5344872" y="1832606"/>
            <a:ext cx="1542599" cy="1446550"/>
          </a:xfrm>
          <a:prstGeom prst="rect">
            <a:avLst/>
          </a:prstGeom>
          <a:noFill/>
        </p:spPr>
        <p:txBody>
          <a:bodyPr wrap="square" rtlCol="0">
            <a:spAutoFit/>
          </a:bodyPr>
          <a:lstStyle/>
          <a:p>
            <a:r>
              <a:rPr lang="en-US" altLang="zh-CN" sz="8800" dirty="0">
                <a:solidFill>
                  <a:schemeClr val="bg1"/>
                </a:solidFill>
                <a:cs typeface="+mn-ea"/>
                <a:sym typeface="+mn-lt"/>
              </a:rPr>
              <a:t>04</a:t>
            </a:r>
            <a:endParaRPr lang="zh-CN" altLang="en-US" sz="8800" dirty="0">
              <a:solidFill>
                <a:schemeClr val="bg1"/>
              </a:solidFill>
              <a:cs typeface="+mn-ea"/>
              <a:sym typeface="+mn-lt"/>
            </a:endParaRPr>
          </a:p>
        </p:txBody>
      </p:sp>
      <p:sp>
        <p:nvSpPr>
          <p:cNvPr id="3" name="文本框 2">
            <a:extLst>
              <a:ext uri="{FF2B5EF4-FFF2-40B4-BE49-F238E27FC236}">
                <a16:creationId xmlns:a16="http://schemas.microsoft.com/office/drawing/2014/main" xmlns="" id="{7B5B78C6-8E96-4E36-AC38-C7E4A820F51A}"/>
              </a:ext>
            </a:extLst>
          </p:cNvPr>
          <p:cNvSpPr txBox="1"/>
          <p:nvPr/>
        </p:nvSpPr>
        <p:spPr>
          <a:xfrm>
            <a:off x="3771220" y="4038457"/>
            <a:ext cx="4649561" cy="523220"/>
          </a:xfrm>
          <a:prstGeom prst="rect">
            <a:avLst/>
          </a:prstGeom>
          <a:noFill/>
        </p:spPr>
        <p:txBody>
          <a:bodyPr wrap="square" rtlCol="0">
            <a:spAutoFit/>
          </a:bodyPr>
          <a:lstStyle/>
          <a:p>
            <a:pPr algn="ctr">
              <a:defRPr/>
            </a:pPr>
            <a:r>
              <a:rPr lang="zh-CN" altLang="en-US" sz="2800" dirty="0">
                <a:gradFill>
                  <a:gsLst>
                    <a:gs pos="20000">
                      <a:schemeClr val="accent1"/>
                    </a:gs>
                    <a:gs pos="100000">
                      <a:schemeClr val="accent2"/>
                    </a:gs>
                  </a:gsLst>
                  <a:lin ang="18900000" scaled="1"/>
                </a:gradFill>
                <a:latin typeface="+mj-ea"/>
                <a:ea typeface="+mj-ea"/>
                <a:cs typeface="+mn-ea"/>
                <a:sym typeface="+mn-lt"/>
              </a:rPr>
              <a:t>请在此输入标题</a:t>
            </a:r>
          </a:p>
        </p:txBody>
      </p:sp>
    </p:spTree>
    <p:extLst>
      <p:ext uri="{BB962C8B-B14F-4D97-AF65-F5344CB8AC3E}">
        <p14:creationId xmlns:p14="http://schemas.microsoft.com/office/powerpoint/2010/main" val="17417048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 name="对话气泡: 矩形 18">
            <a:extLst>
              <a:ext uri="{FF2B5EF4-FFF2-40B4-BE49-F238E27FC236}">
                <a16:creationId xmlns:a16="http://schemas.microsoft.com/office/drawing/2014/main" xmlns="" id="{4DC59EA0-D6A5-4C29-83DF-C97D21DAC13A}"/>
              </a:ext>
            </a:extLst>
          </p:cNvPr>
          <p:cNvSpPr/>
          <p:nvPr/>
        </p:nvSpPr>
        <p:spPr>
          <a:xfrm rot="5400000">
            <a:off x="6076947" y="-69814"/>
            <a:ext cx="3228959" cy="7251723"/>
          </a:xfrm>
          <a:prstGeom prst="wedgeRectCallout">
            <a:avLst>
              <a:gd name="adj1" fmla="val -20166"/>
              <a:gd name="adj2" fmla="val 56660"/>
            </a:avLst>
          </a:prstGeom>
          <a:solidFill>
            <a:schemeClr val="bg1"/>
          </a:solidFill>
          <a:ln w="15875">
            <a:gradFill>
              <a:gsLst>
                <a:gs pos="20000">
                  <a:schemeClr val="accent1"/>
                </a:gs>
                <a:gs pos="100000">
                  <a:schemeClr val="accent2"/>
                </a:gs>
              </a:gsLst>
              <a:lin ang="8100000" scaled="0"/>
            </a:gradFill>
          </a:ln>
          <a:effectLst>
            <a:outerShdw blurRad="190500" algn="ctr" rotWithShape="0">
              <a:schemeClr val="accent1">
                <a:alpha val="20000"/>
              </a:scheme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9" name="iconfont-1091-728714">
            <a:extLst>
              <a:ext uri="{FF2B5EF4-FFF2-40B4-BE49-F238E27FC236}">
                <a16:creationId xmlns:a16="http://schemas.microsoft.com/office/drawing/2014/main" xmlns="" id="{9FE41DD6-A03F-417C-A268-9E96E66F0C60}"/>
              </a:ext>
            </a:extLst>
          </p:cNvPr>
          <p:cNvSpPr>
            <a:spLocks noChangeAspect="1"/>
          </p:cNvSpPr>
          <p:nvPr/>
        </p:nvSpPr>
        <p:spPr bwMode="auto">
          <a:xfrm>
            <a:off x="550863" y="295211"/>
            <a:ext cx="553868" cy="480956"/>
          </a:xfrm>
          <a:custGeom>
            <a:avLst/>
            <a:gdLst>
              <a:gd name="T0" fmla="*/ 7965 w 8942"/>
              <a:gd name="T1" fmla="*/ 7204 h 7763"/>
              <a:gd name="T2" fmla="*/ 7406 w 8942"/>
              <a:gd name="T3" fmla="*/ 7763 h 7763"/>
              <a:gd name="T4" fmla="*/ 418 w 8942"/>
              <a:gd name="T5" fmla="*/ 7763 h 7763"/>
              <a:gd name="T6" fmla="*/ 1397 w 8942"/>
              <a:gd name="T7" fmla="*/ 3152 h 7763"/>
              <a:gd name="T8" fmla="*/ 1955 w 8942"/>
              <a:gd name="T9" fmla="*/ 2593 h 7763"/>
              <a:gd name="T10" fmla="*/ 8384 w 8942"/>
              <a:gd name="T11" fmla="*/ 2593 h 7763"/>
              <a:gd name="T12" fmla="*/ 8942 w 8942"/>
              <a:gd name="T13" fmla="*/ 3152 h 7763"/>
              <a:gd name="T14" fmla="*/ 7965 w 8942"/>
              <a:gd name="T15" fmla="*/ 7204 h 7763"/>
              <a:gd name="T16" fmla="*/ 1536 w 8942"/>
              <a:gd name="T17" fmla="*/ 2173 h 7763"/>
              <a:gd name="T18" fmla="*/ 7825 w 8942"/>
              <a:gd name="T19" fmla="*/ 2173 h 7763"/>
              <a:gd name="T20" fmla="*/ 7825 w 8942"/>
              <a:gd name="T21" fmla="*/ 1624 h 7763"/>
              <a:gd name="T22" fmla="*/ 7266 w 8942"/>
              <a:gd name="T23" fmla="*/ 1065 h 7763"/>
              <a:gd name="T24" fmla="*/ 3914 w 8942"/>
              <a:gd name="T25" fmla="*/ 1065 h 7763"/>
              <a:gd name="T26" fmla="*/ 3914 w 8942"/>
              <a:gd name="T27" fmla="*/ 559 h 7763"/>
              <a:gd name="T28" fmla="*/ 3355 w 8942"/>
              <a:gd name="T29" fmla="*/ 0 h 7763"/>
              <a:gd name="T30" fmla="*/ 559 w 8942"/>
              <a:gd name="T31" fmla="*/ 0 h 7763"/>
              <a:gd name="T32" fmla="*/ 0 w 8942"/>
              <a:gd name="T33" fmla="*/ 559 h 7763"/>
              <a:gd name="T34" fmla="*/ 0 w 8942"/>
              <a:gd name="T35" fmla="*/ 7204 h 7763"/>
              <a:gd name="T36" fmla="*/ 977 w 8942"/>
              <a:gd name="T37" fmla="*/ 2733 h 7763"/>
              <a:gd name="T38" fmla="*/ 1536 w 8942"/>
              <a:gd name="T39" fmla="*/ 2173 h 7763"/>
              <a:gd name="T40" fmla="*/ 1536 w 8942"/>
              <a:gd name="T41" fmla="*/ 2173 h 7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942" h="7763">
                <a:moveTo>
                  <a:pt x="7965" y="7204"/>
                </a:moveTo>
                <a:cubicBezTo>
                  <a:pt x="7965" y="7513"/>
                  <a:pt x="7714" y="7763"/>
                  <a:pt x="7406" y="7763"/>
                </a:cubicBezTo>
                <a:lnTo>
                  <a:pt x="418" y="7763"/>
                </a:lnTo>
                <a:lnTo>
                  <a:pt x="1397" y="3152"/>
                </a:lnTo>
                <a:cubicBezTo>
                  <a:pt x="1397" y="2843"/>
                  <a:pt x="1646" y="2593"/>
                  <a:pt x="1955" y="2593"/>
                </a:cubicBezTo>
                <a:lnTo>
                  <a:pt x="8384" y="2593"/>
                </a:lnTo>
                <a:cubicBezTo>
                  <a:pt x="8692" y="2593"/>
                  <a:pt x="8942" y="2843"/>
                  <a:pt x="8942" y="3152"/>
                </a:cubicBezTo>
                <a:lnTo>
                  <a:pt x="7965" y="7204"/>
                </a:lnTo>
                <a:close/>
                <a:moveTo>
                  <a:pt x="1536" y="2173"/>
                </a:moveTo>
                <a:lnTo>
                  <a:pt x="7825" y="2173"/>
                </a:lnTo>
                <a:lnTo>
                  <a:pt x="7825" y="1624"/>
                </a:lnTo>
                <a:cubicBezTo>
                  <a:pt x="7825" y="1315"/>
                  <a:pt x="7574" y="1065"/>
                  <a:pt x="7266" y="1065"/>
                </a:cubicBezTo>
                <a:lnTo>
                  <a:pt x="3914" y="1065"/>
                </a:lnTo>
                <a:lnTo>
                  <a:pt x="3914" y="559"/>
                </a:lnTo>
                <a:cubicBezTo>
                  <a:pt x="3914" y="250"/>
                  <a:pt x="3664" y="0"/>
                  <a:pt x="3355" y="0"/>
                </a:cubicBezTo>
                <a:lnTo>
                  <a:pt x="559" y="0"/>
                </a:lnTo>
                <a:cubicBezTo>
                  <a:pt x="250" y="0"/>
                  <a:pt x="0" y="250"/>
                  <a:pt x="0" y="559"/>
                </a:cubicBezTo>
                <a:lnTo>
                  <a:pt x="0" y="7204"/>
                </a:lnTo>
                <a:lnTo>
                  <a:pt x="977" y="2733"/>
                </a:lnTo>
                <a:cubicBezTo>
                  <a:pt x="977" y="2424"/>
                  <a:pt x="1229" y="2173"/>
                  <a:pt x="1536" y="2173"/>
                </a:cubicBezTo>
                <a:close/>
                <a:moveTo>
                  <a:pt x="1536" y="2173"/>
                </a:moveTo>
                <a:close/>
              </a:path>
            </a:pathLst>
          </a:custGeom>
          <a:solidFill>
            <a:schemeClr val="accent1"/>
          </a:solidFill>
          <a:ln>
            <a:noFill/>
          </a:ln>
        </p:spPr>
        <p:txBody>
          <a:bodyPr/>
          <a:lstStyle/>
          <a:p>
            <a:endParaRPr lang="zh-CN" altLang="en-US">
              <a:cs typeface="+mn-ea"/>
              <a:sym typeface="+mn-lt"/>
            </a:endParaRPr>
          </a:p>
        </p:txBody>
      </p:sp>
      <p:sp>
        <p:nvSpPr>
          <p:cNvPr id="10" name="文本框 9">
            <a:extLst>
              <a:ext uri="{FF2B5EF4-FFF2-40B4-BE49-F238E27FC236}">
                <a16:creationId xmlns:a16="http://schemas.microsoft.com/office/drawing/2014/main" xmlns="" id="{32337726-8945-41A9-874C-15D6CD24AED3}"/>
              </a:ext>
            </a:extLst>
          </p:cNvPr>
          <p:cNvSpPr txBox="1"/>
          <p:nvPr/>
        </p:nvSpPr>
        <p:spPr>
          <a:xfrm>
            <a:off x="1053042" y="4492404"/>
            <a:ext cx="2025218" cy="1222322"/>
          </a:xfrm>
          <a:prstGeom prst="rect">
            <a:avLst/>
          </a:prstGeom>
          <a:noFill/>
        </p:spPr>
        <p:txBody>
          <a:bodyPr wrap="square" lIns="0" rtlCol="0">
            <a:noAutofit/>
          </a:bodyPr>
          <a:lstStyle/>
          <a:p>
            <a:pPr algn="ctr">
              <a:lnSpc>
                <a:spcPct val="120000"/>
              </a:lnSpc>
            </a:pPr>
            <a:r>
              <a:rPr lang="zh-CN" altLang="en-US" sz="2400" spc="100" dirty="0">
                <a:solidFill>
                  <a:schemeClr val="accent3">
                    <a:lumMod val="75000"/>
                  </a:schemeClr>
                </a:solidFill>
                <a:cs typeface="+mn-ea"/>
                <a:sym typeface="+mn-lt"/>
              </a:rPr>
              <a:t>  </a:t>
            </a:r>
            <a:r>
              <a:rPr lang="zh-CN" altLang="en-US" sz="2400" dirty="0">
                <a:gradFill>
                  <a:gsLst>
                    <a:gs pos="20000">
                      <a:schemeClr val="accent1"/>
                    </a:gs>
                    <a:gs pos="100000">
                      <a:schemeClr val="accent2"/>
                    </a:gs>
                  </a:gsLst>
                  <a:lin ang="5400000" scaled="1"/>
                </a:gradFill>
                <a:cs typeface="+mn-ea"/>
                <a:sym typeface="+mn-lt"/>
              </a:rPr>
              <a:t>姓 名</a:t>
            </a:r>
            <a:r>
              <a:rPr lang="zh-CN" altLang="en-US" sz="2400" spc="100" dirty="0">
                <a:gradFill>
                  <a:gsLst>
                    <a:gs pos="0">
                      <a:schemeClr val="accent1"/>
                    </a:gs>
                    <a:gs pos="100000">
                      <a:schemeClr val="accent1">
                        <a:lumMod val="75000"/>
                      </a:schemeClr>
                    </a:gs>
                  </a:gsLst>
                  <a:lin ang="2700000" scaled="1"/>
                </a:gradFill>
                <a:cs typeface="+mn-ea"/>
                <a:sym typeface="+mn-lt"/>
              </a:rPr>
              <a:t>  </a:t>
            </a:r>
            <a:r>
              <a:rPr lang="zh-CN" altLang="en-US" sz="2400" spc="100" dirty="0">
                <a:solidFill>
                  <a:schemeClr val="accent3">
                    <a:lumMod val="75000"/>
                  </a:schemeClr>
                </a:solidFill>
                <a:cs typeface="+mn-ea"/>
                <a:sym typeface="+mn-lt"/>
              </a:rPr>
              <a:t></a:t>
            </a:r>
          </a:p>
          <a:p>
            <a:pPr algn="ctr">
              <a:lnSpc>
                <a:spcPct val="120000"/>
              </a:lnSpc>
            </a:pPr>
            <a:r>
              <a:rPr kumimoji="1" lang="en-US" altLang="zh-CN" dirty="0">
                <a:solidFill>
                  <a:schemeClr val="tx1">
                    <a:lumMod val="75000"/>
                    <a:lumOff val="25000"/>
                  </a:schemeClr>
                </a:solidFill>
                <a:cs typeface="+mn-ea"/>
                <a:sym typeface="+mn-lt"/>
              </a:rPr>
              <a:t>XX</a:t>
            </a:r>
            <a:r>
              <a:rPr kumimoji="1" lang="zh-CN" altLang="en-US" dirty="0">
                <a:solidFill>
                  <a:schemeClr val="tx1">
                    <a:lumMod val="75000"/>
                    <a:lumOff val="25000"/>
                  </a:schemeClr>
                </a:solidFill>
                <a:cs typeface="+mn-ea"/>
                <a:sym typeface="+mn-lt"/>
              </a:rPr>
              <a:t>部门  </a:t>
            </a:r>
            <a:r>
              <a:rPr kumimoji="1" lang="en-US" altLang="zh-CN" dirty="0">
                <a:solidFill>
                  <a:schemeClr val="tx1">
                    <a:lumMod val="75000"/>
                    <a:lumOff val="25000"/>
                  </a:schemeClr>
                </a:solidFill>
                <a:cs typeface="+mn-ea"/>
                <a:sym typeface="+mn-lt"/>
              </a:rPr>
              <a:t>XX</a:t>
            </a:r>
            <a:r>
              <a:rPr kumimoji="1" lang="zh-CN" altLang="en-US" dirty="0">
                <a:solidFill>
                  <a:schemeClr val="tx1">
                    <a:lumMod val="75000"/>
                    <a:lumOff val="25000"/>
                  </a:schemeClr>
                </a:solidFill>
                <a:cs typeface="+mn-ea"/>
                <a:sym typeface="+mn-lt"/>
              </a:rPr>
              <a:t>职务</a:t>
            </a:r>
            <a:endParaRPr kumimoji="1" lang="en-US" altLang="zh-CN" dirty="0">
              <a:solidFill>
                <a:schemeClr val="tx1">
                  <a:lumMod val="75000"/>
                  <a:lumOff val="25000"/>
                </a:schemeClr>
              </a:solidFill>
              <a:cs typeface="+mn-ea"/>
              <a:sym typeface="+mn-lt"/>
            </a:endParaRPr>
          </a:p>
        </p:txBody>
      </p:sp>
      <p:sp>
        <p:nvSpPr>
          <p:cNvPr id="2" name="椭圆 1">
            <a:extLst>
              <a:ext uri="{FF2B5EF4-FFF2-40B4-BE49-F238E27FC236}">
                <a16:creationId xmlns:a16="http://schemas.microsoft.com/office/drawing/2014/main" xmlns="" id="{DDD30B09-057E-47A9-B837-E43CF53765FE}"/>
              </a:ext>
            </a:extLst>
          </p:cNvPr>
          <p:cNvSpPr/>
          <p:nvPr/>
        </p:nvSpPr>
        <p:spPr>
          <a:xfrm>
            <a:off x="902849" y="1897810"/>
            <a:ext cx="2325605" cy="2325605"/>
          </a:xfrm>
          <a:prstGeom prst="ellipse">
            <a:avLst/>
          </a:prstGeom>
          <a:gradFill>
            <a:gsLst>
              <a:gs pos="20000">
                <a:schemeClr val="accent1"/>
              </a:gs>
              <a:gs pos="100000">
                <a:schemeClr val="accent2"/>
              </a:gs>
            </a:gsLst>
            <a:lin ang="8100000" scaled="0"/>
          </a:grad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15" name="椭圆 14">
            <a:extLst>
              <a:ext uri="{FF2B5EF4-FFF2-40B4-BE49-F238E27FC236}">
                <a16:creationId xmlns:a16="http://schemas.microsoft.com/office/drawing/2014/main" xmlns="" id="{307DC14D-5B04-4E67-9E52-01AF54C659B0}"/>
              </a:ext>
            </a:extLst>
          </p:cNvPr>
          <p:cNvSpPr/>
          <p:nvPr/>
        </p:nvSpPr>
        <p:spPr>
          <a:xfrm>
            <a:off x="943419" y="1938380"/>
            <a:ext cx="2244464" cy="2244464"/>
          </a:xfrm>
          <a:prstGeom prst="ellipse">
            <a:avLst/>
          </a:prstGeom>
          <a:blipFill dpi="0" rotWithShape="1">
            <a:blip r:embed="rId4">
              <a:extLst>
                <a:ext uri="{BEBA8EAE-BF5A-486C-A8C5-ECC9F3942E4B}">
                  <a14:imgProps xmlns:a14="http://schemas.microsoft.com/office/drawing/2010/main">
                    <a14:imgLayer r:embed="rId5">
                      <a14:imgEffect>
                        <a14:artisticBlur/>
                      </a14:imgEffect>
                      <a14:imgEffect>
                        <a14:sharpenSoften amount="-100000"/>
                      </a14:imgEffect>
                    </a14:imgLayer>
                  </a14:imgProps>
                </a:ext>
              </a:extLst>
            </a:blip>
            <a:srcRect/>
            <a:tile tx="-927100" ty="908050" sx="100000" sy="100000" flip="none" algn="ctr"/>
          </a:blipFill>
          <a:ln w="25400">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cs typeface="+mn-ea"/>
              <a:sym typeface="+mn-lt"/>
            </a:endParaRPr>
          </a:p>
        </p:txBody>
      </p:sp>
      <p:sp>
        <p:nvSpPr>
          <p:cNvPr id="4" name="文本框 3">
            <a:extLst>
              <a:ext uri="{FF2B5EF4-FFF2-40B4-BE49-F238E27FC236}">
                <a16:creationId xmlns:a16="http://schemas.microsoft.com/office/drawing/2014/main" xmlns="" id="{9D3CD347-39BC-411B-9D53-2B636A02121D}"/>
              </a:ext>
            </a:extLst>
          </p:cNvPr>
          <p:cNvSpPr txBox="1"/>
          <p:nvPr/>
        </p:nvSpPr>
        <p:spPr>
          <a:xfrm>
            <a:off x="4308829" y="2953052"/>
            <a:ext cx="6830129" cy="1905393"/>
          </a:xfrm>
          <a:prstGeom prst="rect">
            <a:avLst/>
          </a:prstGeom>
          <a:noFill/>
          <a:ln>
            <a:noFill/>
          </a:ln>
        </p:spPr>
        <p:txBody>
          <a:bodyPr wrap="square" lIns="0" tIns="0" rIns="0" bIns="0" rtlCol="0" anchor="ctr" anchorCtr="0">
            <a:spAutoFit/>
          </a:bodyPr>
          <a:lstStyle>
            <a:defPPr>
              <a:defRPr lang="zh-CN"/>
            </a:defPPr>
            <a:lvl1pPr>
              <a:lnSpc>
                <a:spcPct val="130000"/>
              </a:lnSpc>
              <a:defRPr spc="100">
                <a:solidFill>
                  <a:schemeClr val="tx1">
                    <a:lumMod val="75000"/>
                    <a:lumOff val="25000"/>
                  </a:schemeClr>
                </a:solidFill>
              </a:defRPr>
            </a:lvl1pPr>
          </a:lstStyle>
          <a:p>
            <a:pPr algn="just">
              <a:lnSpc>
                <a:spcPct val="140000"/>
              </a:lnSpc>
            </a:pPr>
            <a:r>
              <a:rPr lang="zh-CN" altLang="en-US" dirty="0">
                <a:solidFill>
                  <a:schemeClr val="accent2">
                    <a:lumMod val="60000"/>
                    <a:lumOff val="40000"/>
                  </a:schemeClr>
                </a:solidFill>
                <a:cs typeface="+mn-ea"/>
                <a:sym typeface="+mn-lt"/>
              </a:rPr>
              <a:t>选中图片</a:t>
            </a:r>
            <a:r>
              <a:rPr lang="en-US" altLang="zh-CN" dirty="0">
                <a:solidFill>
                  <a:schemeClr val="accent2">
                    <a:lumMod val="60000"/>
                    <a:lumOff val="40000"/>
                  </a:schemeClr>
                </a:solidFill>
                <a:cs typeface="+mn-ea"/>
                <a:sym typeface="+mn-lt"/>
              </a:rPr>
              <a:t>, </a:t>
            </a:r>
            <a:r>
              <a:rPr lang="zh-CN" altLang="en-US" dirty="0">
                <a:solidFill>
                  <a:schemeClr val="accent2">
                    <a:lumMod val="60000"/>
                    <a:lumOff val="40000"/>
                  </a:schemeClr>
                </a:solidFill>
                <a:cs typeface="+mn-ea"/>
                <a:sym typeface="+mn-lt"/>
              </a:rPr>
              <a:t>点击鼠标右键，选择“更改图片”→“来自文件”，即可替换图片。</a:t>
            </a:r>
            <a:r>
              <a:rPr lang="zh-CN" altLang="en-US" dirty="0">
                <a:cs typeface="+mn-ea"/>
                <a:sym typeface="+mn-lt"/>
              </a:rPr>
              <a:t>点击此处输入正文内容点击此处输入正文内容点击此处输入正文内容点击此处输入正文内容点击此处输入正文内容点击此处输入正文内容点击此处输入正文内容点击此处输入正文内容点击此处输入正文内容点击此处输入正文</a:t>
            </a:r>
          </a:p>
        </p:txBody>
      </p:sp>
      <p:sp>
        <p:nvSpPr>
          <p:cNvPr id="17" name="矩形 16">
            <a:extLst>
              <a:ext uri="{FF2B5EF4-FFF2-40B4-BE49-F238E27FC236}">
                <a16:creationId xmlns:a16="http://schemas.microsoft.com/office/drawing/2014/main" xmlns="" id="{A46CA722-5F0C-4D73-9C9F-A2F68C5F4842}"/>
              </a:ext>
            </a:extLst>
          </p:cNvPr>
          <p:cNvSpPr/>
          <p:nvPr/>
        </p:nvSpPr>
        <p:spPr>
          <a:xfrm>
            <a:off x="4308829" y="2221882"/>
            <a:ext cx="2423740" cy="419089"/>
          </a:xfrm>
          <a:prstGeom prst="rect">
            <a:avLst/>
          </a:prstGeom>
        </p:spPr>
        <p:txBody>
          <a:bodyPr wrap="none" lIns="0" tIns="0" rIns="0" bIns="0">
            <a:spAutoFit/>
          </a:bodyPr>
          <a:lstStyle/>
          <a:p>
            <a:pPr>
              <a:lnSpc>
                <a:spcPct val="120000"/>
              </a:lnSpc>
            </a:pPr>
            <a:r>
              <a:rPr lang="zh-CN" altLang="en-US" sz="2400" dirty="0">
                <a:gradFill>
                  <a:gsLst>
                    <a:gs pos="20000">
                      <a:schemeClr val="accent1"/>
                    </a:gs>
                    <a:gs pos="100000">
                      <a:schemeClr val="accent2"/>
                    </a:gs>
                  </a:gsLst>
                  <a:lin ang="5400000" scaled="1"/>
                </a:gradFill>
                <a:cs typeface="+mn-ea"/>
                <a:sym typeface="+mn-lt"/>
              </a:rPr>
              <a:t>单击此处输入标题</a:t>
            </a:r>
            <a:endParaRPr lang="en-US" altLang="zh-CN" sz="2400" dirty="0">
              <a:gradFill>
                <a:gsLst>
                  <a:gs pos="20000">
                    <a:schemeClr val="accent1"/>
                  </a:gs>
                  <a:gs pos="100000">
                    <a:schemeClr val="accent2"/>
                  </a:gs>
                </a:gsLst>
                <a:lin ang="5400000" scaled="1"/>
              </a:gradFill>
              <a:cs typeface="+mn-ea"/>
              <a:sym typeface="+mn-lt"/>
            </a:endParaRPr>
          </a:p>
        </p:txBody>
      </p:sp>
      <p:sp>
        <p:nvSpPr>
          <p:cNvPr id="5" name="文本框 4">
            <a:extLst>
              <a:ext uri="{FF2B5EF4-FFF2-40B4-BE49-F238E27FC236}">
                <a16:creationId xmlns:a16="http://schemas.microsoft.com/office/drawing/2014/main" xmlns="" id="{C3A051B9-2081-4927-B6D0-2CAFA06AC28B}"/>
              </a:ext>
            </a:extLst>
          </p:cNvPr>
          <p:cNvSpPr txBox="1"/>
          <p:nvPr/>
        </p:nvSpPr>
        <p:spPr>
          <a:xfrm>
            <a:off x="1210962" y="283404"/>
            <a:ext cx="4226011" cy="553998"/>
          </a:xfrm>
          <a:prstGeom prst="rect">
            <a:avLst/>
          </a:prstGeom>
          <a:noFill/>
        </p:spPr>
        <p:txBody>
          <a:bodyPr wrap="square" lIns="0" tIns="0" rIns="0" bIns="0" rtlCol="0">
            <a:spAutoFit/>
          </a:bodyPr>
          <a:lstStyle/>
          <a:p>
            <a:r>
              <a:rPr lang="zh-CN" altLang="en-US" sz="3600" dirty="0">
                <a:gradFill>
                  <a:gsLst>
                    <a:gs pos="100000">
                      <a:schemeClr val="accent2"/>
                    </a:gs>
                    <a:gs pos="20000">
                      <a:schemeClr val="accent1"/>
                    </a:gs>
                  </a:gsLst>
                  <a:path path="shape">
                    <a:fillToRect l="50000" t="50000" r="50000" b="50000"/>
                  </a:path>
                </a:gra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人物介绍页</a:t>
            </a:r>
          </a:p>
        </p:txBody>
      </p:sp>
    </p:spTree>
    <p:custDataLst>
      <p:tags r:id="rId1"/>
    </p:custDataLst>
    <p:extLst>
      <p:ext uri="{BB962C8B-B14F-4D97-AF65-F5344CB8AC3E}">
        <p14:creationId xmlns:p14="http://schemas.microsoft.com/office/powerpoint/2010/main" val="130246719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iconfont-1091-728714">
            <a:extLst>
              <a:ext uri="{FF2B5EF4-FFF2-40B4-BE49-F238E27FC236}">
                <a16:creationId xmlns:a16="http://schemas.microsoft.com/office/drawing/2014/main" xmlns="" id="{9FE41DD6-A03F-417C-A268-9E96E66F0C60}"/>
              </a:ext>
            </a:extLst>
          </p:cNvPr>
          <p:cNvSpPr>
            <a:spLocks noChangeAspect="1"/>
          </p:cNvSpPr>
          <p:nvPr/>
        </p:nvSpPr>
        <p:spPr bwMode="auto">
          <a:xfrm>
            <a:off x="550863" y="295211"/>
            <a:ext cx="553868" cy="480956"/>
          </a:xfrm>
          <a:custGeom>
            <a:avLst/>
            <a:gdLst>
              <a:gd name="T0" fmla="*/ 7965 w 8942"/>
              <a:gd name="T1" fmla="*/ 7204 h 7763"/>
              <a:gd name="T2" fmla="*/ 7406 w 8942"/>
              <a:gd name="T3" fmla="*/ 7763 h 7763"/>
              <a:gd name="T4" fmla="*/ 418 w 8942"/>
              <a:gd name="T5" fmla="*/ 7763 h 7763"/>
              <a:gd name="T6" fmla="*/ 1397 w 8942"/>
              <a:gd name="T7" fmla="*/ 3152 h 7763"/>
              <a:gd name="T8" fmla="*/ 1955 w 8942"/>
              <a:gd name="T9" fmla="*/ 2593 h 7763"/>
              <a:gd name="T10" fmla="*/ 8384 w 8942"/>
              <a:gd name="T11" fmla="*/ 2593 h 7763"/>
              <a:gd name="T12" fmla="*/ 8942 w 8942"/>
              <a:gd name="T13" fmla="*/ 3152 h 7763"/>
              <a:gd name="T14" fmla="*/ 7965 w 8942"/>
              <a:gd name="T15" fmla="*/ 7204 h 7763"/>
              <a:gd name="T16" fmla="*/ 1536 w 8942"/>
              <a:gd name="T17" fmla="*/ 2173 h 7763"/>
              <a:gd name="T18" fmla="*/ 7825 w 8942"/>
              <a:gd name="T19" fmla="*/ 2173 h 7763"/>
              <a:gd name="T20" fmla="*/ 7825 w 8942"/>
              <a:gd name="T21" fmla="*/ 1624 h 7763"/>
              <a:gd name="T22" fmla="*/ 7266 w 8942"/>
              <a:gd name="T23" fmla="*/ 1065 h 7763"/>
              <a:gd name="T24" fmla="*/ 3914 w 8942"/>
              <a:gd name="T25" fmla="*/ 1065 h 7763"/>
              <a:gd name="T26" fmla="*/ 3914 w 8942"/>
              <a:gd name="T27" fmla="*/ 559 h 7763"/>
              <a:gd name="T28" fmla="*/ 3355 w 8942"/>
              <a:gd name="T29" fmla="*/ 0 h 7763"/>
              <a:gd name="T30" fmla="*/ 559 w 8942"/>
              <a:gd name="T31" fmla="*/ 0 h 7763"/>
              <a:gd name="T32" fmla="*/ 0 w 8942"/>
              <a:gd name="T33" fmla="*/ 559 h 7763"/>
              <a:gd name="T34" fmla="*/ 0 w 8942"/>
              <a:gd name="T35" fmla="*/ 7204 h 7763"/>
              <a:gd name="T36" fmla="*/ 977 w 8942"/>
              <a:gd name="T37" fmla="*/ 2733 h 7763"/>
              <a:gd name="T38" fmla="*/ 1536 w 8942"/>
              <a:gd name="T39" fmla="*/ 2173 h 7763"/>
              <a:gd name="T40" fmla="*/ 1536 w 8942"/>
              <a:gd name="T41" fmla="*/ 2173 h 77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8942" h="7763">
                <a:moveTo>
                  <a:pt x="7965" y="7204"/>
                </a:moveTo>
                <a:cubicBezTo>
                  <a:pt x="7965" y="7513"/>
                  <a:pt x="7714" y="7763"/>
                  <a:pt x="7406" y="7763"/>
                </a:cubicBezTo>
                <a:lnTo>
                  <a:pt x="418" y="7763"/>
                </a:lnTo>
                <a:lnTo>
                  <a:pt x="1397" y="3152"/>
                </a:lnTo>
                <a:cubicBezTo>
                  <a:pt x="1397" y="2843"/>
                  <a:pt x="1646" y="2593"/>
                  <a:pt x="1955" y="2593"/>
                </a:cubicBezTo>
                <a:lnTo>
                  <a:pt x="8384" y="2593"/>
                </a:lnTo>
                <a:cubicBezTo>
                  <a:pt x="8692" y="2593"/>
                  <a:pt x="8942" y="2843"/>
                  <a:pt x="8942" y="3152"/>
                </a:cubicBezTo>
                <a:lnTo>
                  <a:pt x="7965" y="7204"/>
                </a:lnTo>
                <a:close/>
                <a:moveTo>
                  <a:pt x="1536" y="2173"/>
                </a:moveTo>
                <a:lnTo>
                  <a:pt x="7825" y="2173"/>
                </a:lnTo>
                <a:lnTo>
                  <a:pt x="7825" y="1624"/>
                </a:lnTo>
                <a:cubicBezTo>
                  <a:pt x="7825" y="1315"/>
                  <a:pt x="7574" y="1065"/>
                  <a:pt x="7266" y="1065"/>
                </a:cubicBezTo>
                <a:lnTo>
                  <a:pt x="3914" y="1065"/>
                </a:lnTo>
                <a:lnTo>
                  <a:pt x="3914" y="559"/>
                </a:lnTo>
                <a:cubicBezTo>
                  <a:pt x="3914" y="250"/>
                  <a:pt x="3664" y="0"/>
                  <a:pt x="3355" y="0"/>
                </a:cubicBezTo>
                <a:lnTo>
                  <a:pt x="559" y="0"/>
                </a:lnTo>
                <a:cubicBezTo>
                  <a:pt x="250" y="0"/>
                  <a:pt x="0" y="250"/>
                  <a:pt x="0" y="559"/>
                </a:cubicBezTo>
                <a:lnTo>
                  <a:pt x="0" y="7204"/>
                </a:lnTo>
                <a:lnTo>
                  <a:pt x="977" y="2733"/>
                </a:lnTo>
                <a:cubicBezTo>
                  <a:pt x="977" y="2424"/>
                  <a:pt x="1229" y="2173"/>
                  <a:pt x="1536" y="2173"/>
                </a:cubicBezTo>
                <a:close/>
                <a:moveTo>
                  <a:pt x="1536" y="2173"/>
                </a:moveTo>
                <a:close/>
              </a:path>
            </a:pathLst>
          </a:custGeom>
          <a:solidFill>
            <a:schemeClr val="accent1"/>
          </a:solidFill>
          <a:ln>
            <a:noFill/>
          </a:ln>
        </p:spPr>
        <p:txBody>
          <a:bodyPr/>
          <a:lstStyle/>
          <a:p>
            <a:endParaRPr lang="zh-CN" altLang="en-US">
              <a:cs typeface="+mn-ea"/>
              <a:sym typeface="+mn-lt"/>
            </a:endParaRPr>
          </a:p>
        </p:txBody>
      </p:sp>
      <p:cxnSp>
        <p:nvCxnSpPr>
          <p:cNvPr id="62" name="直接连接符 61">
            <a:extLst>
              <a:ext uri="{FF2B5EF4-FFF2-40B4-BE49-F238E27FC236}">
                <a16:creationId xmlns:a16="http://schemas.microsoft.com/office/drawing/2014/main" xmlns="" id="{84CBAA9F-FC3F-4598-8DE4-FB3D668AA7F1}"/>
              </a:ext>
            </a:extLst>
          </p:cNvPr>
          <p:cNvCxnSpPr>
            <a:cxnSpLocks/>
          </p:cNvCxnSpPr>
          <p:nvPr/>
        </p:nvCxnSpPr>
        <p:spPr>
          <a:xfrm>
            <a:off x="874713" y="3740039"/>
            <a:ext cx="10442575" cy="0"/>
          </a:xfrm>
          <a:prstGeom prst="line">
            <a:avLst/>
          </a:prstGeom>
          <a:ln w="19050" cap="rnd">
            <a:solidFill>
              <a:schemeClr val="bg1">
                <a:lumMod val="75000"/>
              </a:schemeClr>
            </a:solidFill>
            <a:round/>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91" name="îŝľïḓè">
            <a:extLst>
              <a:ext uri="{FF2B5EF4-FFF2-40B4-BE49-F238E27FC236}">
                <a16:creationId xmlns:a16="http://schemas.microsoft.com/office/drawing/2014/main" xmlns="" id="{5BECD336-712D-4FD5-9425-31371369D38D}"/>
              </a:ext>
            </a:extLst>
          </p:cNvPr>
          <p:cNvSpPr/>
          <p:nvPr/>
        </p:nvSpPr>
        <p:spPr>
          <a:xfrm>
            <a:off x="1276394" y="2226715"/>
            <a:ext cx="951891" cy="951891"/>
          </a:xfrm>
          <a:prstGeom prst="roundRect">
            <a:avLst>
              <a:gd name="adj" fmla="val 50000"/>
            </a:avLst>
          </a:prstGeom>
          <a:solidFill>
            <a:schemeClr val="accent1"/>
          </a:solidFill>
          <a:ln w="1905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dirty="0">
              <a:solidFill>
                <a:schemeClr val="bg1"/>
              </a:solidFill>
              <a:cs typeface="+mn-ea"/>
              <a:sym typeface="+mn-lt"/>
            </a:endParaRPr>
          </a:p>
        </p:txBody>
      </p:sp>
      <p:sp>
        <p:nvSpPr>
          <p:cNvPr id="41" name="îSḷïdê">
            <a:extLst>
              <a:ext uri="{FF2B5EF4-FFF2-40B4-BE49-F238E27FC236}">
                <a16:creationId xmlns:a16="http://schemas.microsoft.com/office/drawing/2014/main" xmlns="" id="{E6D6950B-0591-4491-BEA9-93A698AC0F8C}"/>
              </a:ext>
            </a:extLst>
          </p:cNvPr>
          <p:cNvSpPr/>
          <p:nvPr/>
        </p:nvSpPr>
        <p:spPr>
          <a:xfrm>
            <a:off x="1518430" y="2456276"/>
            <a:ext cx="467818" cy="492758"/>
          </a:xfrm>
          <a:custGeom>
            <a:avLst/>
            <a:gdLst>
              <a:gd name="T0" fmla="*/ 2814 w 9848"/>
              <a:gd name="T1" fmla="*/ 1230 h 10373"/>
              <a:gd name="T2" fmla="*/ 2814 w 9848"/>
              <a:gd name="T3" fmla="*/ 2400 h 10373"/>
              <a:gd name="T4" fmla="*/ 1035 w 9848"/>
              <a:gd name="T5" fmla="*/ 5576 h 10373"/>
              <a:gd name="T6" fmla="*/ 4904 w 9848"/>
              <a:gd name="T7" fmla="*/ 9350 h 10373"/>
              <a:gd name="T8" fmla="*/ 8773 w 9848"/>
              <a:gd name="T9" fmla="*/ 5576 h 10373"/>
              <a:gd name="T10" fmla="*/ 7034 w 9848"/>
              <a:gd name="T11" fmla="*/ 2424 h 10373"/>
              <a:gd name="T12" fmla="*/ 7034 w 9848"/>
              <a:gd name="T13" fmla="*/ 1229 h 10373"/>
              <a:gd name="T14" fmla="*/ 9848 w 9848"/>
              <a:gd name="T15" fmla="*/ 5569 h 10373"/>
              <a:gd name="T16" fmla="*/ 4924 w 9848"/>
              <a:gd name="T17" fmla="*/ 10373 h 10373"/>
              <a:gd name="T18" fmla="*/ 0 w 9848"/>
              <a:gd name="T19" fmla="*/ 5569 h 10373"/>
              <a:gd name="T20" fmla="*/ 2814 w 9848"/>
              <a:gd name="T21" fmla="*/ 1230 h 10373"/>
              <a:gd name="T22" fmla="*/ 4924 w 9848"/>
              <a:gd name="T23" fmla="*/ 0 h 10373"/>
              <a:gd name="T24" fmla="*/ 5628 w 9848"/>
              <a:gd name="T25" fmla="*/ 703 h 10373"/>
              <a:gd name="T26" fmla="*/ 5628 w 9848"/>
              <a:gd name="T27" fmla="*/ 4221 h 10373"/>
              <a:gd name="T28" fmla="*/ 4924 w 9848"/>
              <a:gd name="T29" fmla="*/ 4925 h 10373"/>
              <a:gd name="T30" fmla="*/ 4220 w 9848"/>
              <a:gd name="T31" fmla="*/ 4221 h 10373"/>
              <a:gd name="T32" fmla="*/ 4220 w 9848"/>
              <a:gd name="T33" fmla="*/ 702 h 10373"/>
              <a:gd name="T34" fmla="*/ 4924 w 9848"/>
              <a:gd name="T35" fmla="*/ 0 h 10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48" h="10373">
                <a:moveTo>
                  <a:pt x="2814" y="1230"/>
                </a:moveTo>
                <a:lnTo>
                  <a:pt x="2814" y="2400"/>
                </a:lnTo>
                <a:cubicBezTo>
                  <a:pt x="1745" y="3071"/>
                  <a:pt x="1035" y="4242"/>
                  <a:pt x="1035" y="5576"/>
                </a:cubicBezTo>
                <a:cubicBezTo>
                  <a:pt x="1035" y="7660"/>
                  <a:pt x="2768" y="9350"/>
                  <a:pt x="4904" y="9350"/>
                </a:cubicBezTo>
                <a:cubicBezTo>
                  <a:pt x="7042" y="9350"/>
                  <a:pt x="8773" y="7660"/>
                  <a:pt x="8773" y="5576"/>
                </a:cubicBezTo>
                <a:cubicBezTo>
                  <a:pt x="8773" y="4259"/>
                  <a:pt x="8082" y="3099"/>
                  <a:pt x="7034" y="2424"/>
                </a:cubicBezTo>
                <a:lnTo>
                  <a:pt x="7034" y="1229"/>
                </a:lnTo>
                <a:cubicBezTo>
                  <a:pt x="8698" y="2001"/>
                  <a:pt x="9848" y="3654"/>
                  <a:pt x="9848" y="5569"/>
                </a:cubicBezTo>
                <a:cubicBezTo>
                  <a:pt x="9848" y="8223"/>
                  <a:pt x="7643" y="10373"/>
                  <a:pt x="4924" y="10373"/>
                </a:cubicBezTo>
                <a:cubicBezTo>
                  <a:pt x="2205" y="10373"/>
                  <a:pt x="0" y="8223"/>
                  <a:pt x="0" y="5569"/>
                </a:cubicBezTo>
                <a:cubicBezTo>
                  <a:pt x="0" y="3655"/>
                  <a:pt x="1150" y="2001"/>
                  <a:pt x="2814" y="1230"/>
                </a:cubicBezTo>
                <a:close/>
                <a:moveTo>
                  <a:pt x="4924" y="0"/>
                </a:moveTo>
                <a:cubicBezTo>
                  <a:pt x="5313" y="0"/>
                  <a:pt x="5628" y="315"/>
                  <a:pt x="5628" y="703"/>
                </a:cubicBezTo>
                <a:lnTo>
                  <a:pt x="5628" y="4221"/>
                </a:lnTo>
                <a:cubicBezTo>
                  <a:pt x="5628" y="4610"/>
                  <a:pt x="5313" y="4925"/>
                  <a:pt x="4924" y="4925"/>
                </a:cubicBezTo>
                <a:cubicBezTo>
                  <a:pt x="4535" y="4925"/>
                  <a:pt x="4220" y="4610"/>
                  <a:pt x="4220" y="4221"/>
                </a:cubicBezTo>
                <a:lnTo>
                  <a:pt x="4220" y="702"/>
                </a:lnTo>
                <a:cubicBezTo>
                  <a:pt x="4220" y="313"/>
                  <a:pt x="4535" y="0"/>
                  <a:pt x="4924" y="0"/>
                </a:cubicBezTo>
                <a:close/>
              </a:path>
            </a:pathLst>
          </a:custGeom>
          <a:solidFill>
            <a:schemeClr val="bg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89" name="îṩḷïḋè">
            <a:extLst>
              <a:ext uri="{FF2B5EF4-FFF2-40B4-BE49-F238E27FC236}">
                <a16:creationId xmlns:a16="http://schemas.microsoft.com/office/drawing/2014/main" xmlns="" id="{A82450E0-A3A3-4E3A-90E1-28C9F4930211}"/>
              </a:ext>
            </a:extLst>
          </p:cNvPr>
          <p:cNvSpPr/>
          <p:nvPr/>
        </p:nvSpPr>
        <p:spPr>
          <a:xfrm>
            <a:off x="3447986" y="2226715"/>
            <a:ext cx="951891" cy="951891"/>
          </a:xfrm>
          <a:prstGeom prst="roundRect">
            <a:avLst>
              <a:gd name="adj" fmla="val 50000"/>
            </a:avLst>
          </a:prstGeom>
          <a:solidFill>
            <a:schemeClr val="accent2"/>
          </a:solidFill>
          <a:ln w="1905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dirty="0">
              <a:solidFill>
                <a:schemeClr val="bg1"/>
              </a:solidFill>
              <a:cs typeface="+mn-ea"/>
              <a:sym typeface="+mn-lt"/>
            </a:endParaRPr>
          </a:p>
        </p:txBody>
      </p:sp>
      <p:sp>
        <p:nvSpPr>
          <p:cNvPr id="87" name="îşḻîḑê">
            <a:extLst>
              <a:ext uri="{FF2B5EF4-FFF2-40B4-BE49-F238E27FC236}">
                <a16:creationId xmlns:a16="http://schemas.microsoft.com/office/drawing/2014/main" xmlns="" id="{1B5FEA36-B0C1-4E2E-9E5E-2AFD6BD8F3BC}"/>
              </a:ext>
            </a:extLst>
          </p:cNvPr>
          <p:cNvSpPr/>
          <p:nvPr/>
        </p:nvSpPr>
        <p:spPr>
          <a:xfrm>
            <a:off x="5619578" y="2226718"/>
            <a:ext cx="951891" cy="951891"/>
          </a:xfrm>
          <a:prstGeom prst="roundRect">
            <a:avLst>
              <a:gd name="adj" fmla="val 50000"/>
            </a:avLst>
          </a:prstGeom>
          <a:solidFill>
            <a:schemeClr val="accent1"/>
          </a:solidFill>
          <a:ln w="1905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dirty="0">
              <a:solidFill>
                <a:schemeClr val="bg1"/>
              </a:solidFill>
              <a:cs typeface="+mn-ea"/>
              <a:sym typeface="+mn-lt"/>
            </a:endParaRPr>
          </a:p>
        </p:txBody>
      </p:sp>
      <p:sp>
        <p:nvSpPr>
          <p:cNvPr id="85" name="íşľîḍe">
            <a:extLst>
              <a:ext uri="{FF2B5EF4-FFF2-40B4-BE49-F238E27FC236}">
                <a16:creationId xmlns:a16="http://schemas.microsoft.com/office/drawing/2014/main" xmlns="" id="{7B6002E1-E588-424A-B83A-2778EA44C1A9}"/>
              </a:ext>
            </a:extLst>
          </p:cNvPr>
          <p:cNvSpPr/>
          <p:nvPr/>
        </p:nvSpPr>
        <p:spPr>
          <a:xfrm>
            <a:off x="7791171" y="2226714"/>
            <a:ext cx="951891" cy="951891"/>
          </a:xfrm>
          <a:prstGeom prst="roundRect">
            <a:avLst>
              <a:gd name="adj" fmla="val 50000"/>
            </a:avLst>
          </a:prstGeom>
          <a:solidFill>
            <a:schemeClr val="accent2"/>
          </a:solidFill>
          <a:ln w="1905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dirty="0">
              <a:solidFill>
                <a:schemeClr val="bg1"/>
              </a:solidFill>
              <a:cs typeface="+mn-ea"/>
              <a:sym typeface="+mn-lt"/>
            </a:endParaRPr>
          </a:p>
        </p:txBody>
      </p:sp>
      <p:cxnSp>
        <p:nvCxnSpPr>
          <p:cNvPr id="67" name="直接连接符 66">
            <a:extLst>
              <a:ext uri="{FF2B5EF4-FFF2-40B4-BE49-F238E27FC236}">
                <a16:creationId xmlns:a16="http://schemas.microsoft.com/office/drawing/2014/main" xmlns="" id="{59A2E72C-A0FA-41EB-8ACD-A79F422BAE05}"/>
              </a:ext>
            </a:extLst>
          </p:cNvPr>
          <p:cNvCxnSpPr>
            <a:cxnSpLocks/>
          </p:cNvCxnSpPr>
          <p:nvPr/>
        </p:nvCxnSpPr>
        <p:spPr>
          <a:xfrm rot="5400000">
            <a:off x="1427566" y="3408168"/>
            <a:ext cx="648036" cy="1"/>
          </a:xfrm>
          <a:prstGeom prst="line">
            <a:avLst/>
          </a:prstGeom>
          <a:ln w="3175" cap="rnd">
            <a:solidFill>
              <a:schemeClr val="accent1"/>
            </a:solidFill>
            <a:round/>
            <a:tailEnd type="oval" w="med" len="med"/>
          </a:ln>
        </p:spPr>
        <p:style>
          <a:lnRef idx="1">
            <a:schemeClr val="accent1"/>
          </a:lnRef>
          <a:fillRef idx="0">
            <a:schemeClr val="accent1"/>
          </a:fillRef>
          <a:effectRef idx="0">
            <a:schemeClr val="accent1"/>
          </a:effectRef>
          <a:fontRef idx="minor">
            <a:schemeClr val="tx1"/>
          </a:fontRef>
        </p:style>
      </p:cxnSp>
      <p:cxnSp>
        <p:nvCxnSpPr>
          <p:cNvPr id="68" name="直接连接符 67">
            <a:extLst>
              <a:ext uri="{FF2B5EF4-FFF2-40B4-BE49-F238E27FC236}">
                <a16:creationId xmlns:a16="http://schemas.microsoft.com/office/drawing/2014/main" xmlns="" id="{B985863E-5D55-44F8-B899-B3D617974099}"/>
              </a:ext>
            </a:extLst>
          </p:cNvPr>
          <p:cNvCxnSpPr>
            <a:cxnSpLocks/>
          </p:cNvCxnSpPr>
          <p:nvPr/>
        </p:nvCxnSpPr>
        <p:spPr>
          <a:xfrm rot="5400000">
            <a:off x="3599901" y="3408168"/>
            <a:ext cx="648036" cy="1"/>
          </a:xfrm>
          <a:prstGeom prst="line">
            <a:avLst/>
          </a:prstGeom>
          <a:ln w="3175" cap="rnd">
            <a:solidFill>
              <a:schemeClr val="accent2"/>
            </a:solidFill>
            <a:round/>
            <a:tailEnd type="oval" w="med" len="med"/>
          </a:ln>
        </p:spPr>
        <p:style>
          <a:lnRef idx="1">
            <a:schemeClr val="accent1"/>
          </a:lnRef>
          <a:fillRef idx="0">
            <a:schemeClr val="accent1"/>
          </a:fillRef>
          <a:effectRef idx="0">
            <a:schemeClr val="accent1"/>
          </a:effectRef>
          <a:fontRef idx="minor">
            <a:schemeClr val="tx1"/>
          </a:fontRef>
        </p:style>
      </p:cxnSp>
      <p:cxnSp>
        <p:nvCxnSpPr>
          <p:cNvPr id="69" name="直接连接符 68">
            <a:extLst>
              <a:ext uri="{FF2B5EF4-FFF2-40B4-BE49-F238E27FC236}">
                <a16:creationId xmlns:a16="http://schemas.microsoft.com/office/drawing/2014/main" xmlns="" id="{709AB150-F134-4E59-83E2-F717EB8CCDF5}"/>
              </a:ext>
            </a:extLst>
          </p:cNvPr>
          <p:cNvCxnSpPr>
            <a:cxnSpLocks/>
          </p:cNvCxnSpPr>
          <p:nvPr/>
        </p:nvCxnSpPr>
        <p:spPr>
          <a:xfrm rot="5400000">
            <a:off x="5771982" y="3410958"/>
            <a:ext cx="648036" cy="1"/>
          </a:xfrm>
          <a:prstGeom prst="line">
            <a:avLst/>
          </a:prstGeom>
          <a:ln w="3175" cap="rnd">
            <a:solidFill>
              <a:schemeClr val="accent1"/>
            </a:solidFill>
            <a:round/>
            <a:tailEnd type="oval" w="med" len="med"/>
          </a:ln>
        </p:spPr>
        <p:style>
          <a:lnRef idx="1">
            <a:schemeClr val="accent1"/>
          </a:lnRef>
          <a:fillRef idx="0">
            <a:schemeClr val="accent1"/>
          </a:fillRef>
          <a:effectRef idx="0">
            <a:schemeClr val="accent1"/>
          </a:effectRef>
          <a:fontRef idx="minor">
            <a:schemeClr val="tx1"/>
          </a:fontRef>
        </p:style>
      </p:cxnSp>
      <p:cxnSp>
        <p:nvCxnSpPr>
          <p:cNvPr id="70" name="直接连接符 69">
            <a:extLst>
              <a:ext uri="{FF2B5EF4-FFF2-40B4-BE49-F238E27FC236}">
                <a16:creationId xmlns:a16="http://schemas.microsoft.com/office/drawing/2014/main" xmlns="" id="{4581195B-6C11-4EC8-B59A-37FB66D5DB90}"/>
              </a:ext>
            </a:extLst>
          </p:cNvPr>
          <p:cNvCxnSpPr>
            <a:cxnSpLocks/>
          </p:cNvCxnSpPr>
          <p:nvPr/>
        </p:nvCxnSpPr>
        <p:spPr>
          <a:xfrm rot="5400000">
            <a:off x="7942597" y="3408168"/>
            <a:ext cx="648036" cy="1"/>
          </a:xfrm>
          <a:prstGeom prst="line">
            <a:avLst/>
          </a:prstGeom>
          <a:ln w="3175" cap="rnd">
            <a:solidFill>
              <a:schemeClr val="accent2"/>
            </a:solidFill>
            <a:round/>
            <a:tailEnd type="oval" w="med" len="med"/>
          </a:ln>
        </p:spPr>
        <p:style>
          <a:lnRef idx="1">
            <a:schemeClr val="accent1"/>
          </a:lnRef>
          <a:fillRef idx="0">
            <a:schemeClr val="accent1"/>
          </a:fillRef>
          <a:effectRef idx="0">
            <a:schemeClr val="accent1"/>
          </a:effectRef>
          <a:fontRef idx="minor">
            <a:schemeClr val="tx1"/>
          </a:fontRef>
        </p:style>
      </p:cxnSp>
      <p:sp>
        <p:nvSpPr>
          <p:cNvPr id="83" name="íṡlïḑè">
            <a:extLst>
              <a:ext uri="{FF2B5EF4-FFF2-40B4-BE49-F238E27FC236}">
                <a16:creationId xmlns:a16="http://schemas.microsoft.com/office/drawing/2014/main" xmlns="" id="{69F299D3-FFDD-4331-A0F5-658EC4455907}"/>
              </a:ext>
            </a:extLst>
          </p:cNvPr>
          <p:cNvSpPr/>
          <p:nvPr/>
        </p:nvSpPr>
        <p:spPr>
          <a:xfrm>
            <a:off x="9962763" y="2226714"/>
            <a:ext cx="951883" cy="951883"/>
          </a:xfrm>
          <a:prstGeom prst="roundRect">
            <a:avLst>
              <a:gd name="adj" fmla="val 50000"/>
            </a:avLst>
          </a:prstGeom>
          <a:solidFill>
            <a:schemeClr val="accent1"/>
          </a:solidFill>
          <a:ln w="19050" cap="rnd">
            <a:noFill/>
            <a:prstDash val="solid"/>
            <a:round/>
            <a:headEnd/>
            <a:tailEnd/>
          </a:ln>
          <a:effectLst/>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rmAutofit/>
          </a:bodyPr>
          <a:lstStyle/>
          <a:p>
            <a:pPr algn="ctr" defTabSz="914354"/>
            <a:endParaRPr lang="zh-CN" altLang="en-US" sz="2000" b="1" dirty="0">
              <a:solidFill>
                <a:schemeClr val="bg1"/>
              </a:solidFill>
              <a:cs typeface="+mn-ea"/>
              <a:sym typeface="+mn-lt"/>
            </a:endParaRPr>
          </a:p>
        </p:txBody>
      </p:sp>
      <p:cxnSp>
        <p:nvCxnSpPr>
          <p:cNvPr id="80" name="直接连接符 79">
            <a:extLst>
              <a:ext uri="{FF2B5EF4-FFF2-40B4-BE49-F238E27FC236}">
                <a16:creationId xmlns:a16="http://schemas.microsoft.com/office/drawing/2014/main" xmlns="" id="{51907224-9B43-4A41-B69C-22C930BED8C6}"/>
              </a:ext>
            </a:extLst>
          </p:cNvPr>
          <p:cNvCxnSpPr>
            <a:cxnSpLocks/>
          </p:cNvCxnSpPr>
          <p:nvPr/>
        </p:nvCxnSpPr>
        <p:spPr>
          <a:xfrm flipH="1">
            <a:off x="10438950" y="3176065"/>
            <a:ext cx="8" cy="566506"/>
          </a:xfrm>
          <a:prstGeom prst="line">
            <a:avLst/>
          </a:prstGeom>
          <a:ln w="3175" cap="rnd">
            <a:solidFill>
              <a:schemeClr val="accent1"/>
            </a:solidFill>
            <a:round/>
            <a:tailEnd type="oval" w="med" len="med"/>
          </a:ln>
        </p:spPr>
        <p:style>
          <a:lnRef idx="1">
            <a:schemeClr val="accent1"/>
          </a:lnRef>
          <a:fillRef idx="0">
            <a:schemeClr val="accent1"/>
          </a:fillRef>
          <a:effectRef idx="0">
            <a:schemeClr val="accent1"/>
          </a:effectRef>
          <a:fontRef idx="minor">
            <a:schemeClr val="tx1"/>
          </a:fontRef>
        </p:style>
      </p:cxnSp>
      <p:grpSp>
        <p:nvGrpSpPr>
          <p:cNvPr id="96" name="组合 95">
            <a:extLst>
              <a:ext uri="{FF2B5EF4-FFF2-40B4-BE49-F238E27FC236}">
                <a16:creationId xmlns:a16="http://schemas.microsoft.com/office/drawing/2014/main" xmlns="" id="{B7BFD8C9-EEF4-485E-91A6-212AD80954AC}"/>
              </a:ext>
            </a:extLst>
          </p:cNvPr>
          <p:cNvGrpSpPr/>
          <p:nvPr/>
        </p:nvGrpSpPr>
        <p:grpSpPr>
          <a:xfrm>
            <a:off x="683743" y="3967443"/>
            <a:ext cx="2139124" cy="1450786"/>
            <a:chOff x="693434" y="4241892"/>
            <a:chExt cx="2139124" cy="1450786"/>
          </a:xfrm>
        </p:grpSpPr>
        <p:sp>
          <p:nvSpPr>
            <p:cNvPr id="3" name="íŝľíďe">
              <a:extLst>
                <a:ext uri="{FF2B5EF4-FFF2-40B4-BE49-F238E27FC236}">
                  <a16:creationId xmlns:a16="http://schemas.microsoft.com/office/drawing/2014/main" xmlns="" id="{D3C58310-D766-4CF0-9E93-5643DF347A43}"/>
                </a:ext>
              </a:extLst>
            </p:cNvPr>
            <p:cNvSpPr txBox="1"/>
            <p:nvPr/>
          </p:nvSpPr>
          <p:spPr>
            <a:xfrm>
              <a:off x="766917" y="4241892"/>
              <a:ext cx="1951701" cy="400110"/>
            </a:xfrm>
            <a:prstGeom prst="rect">
              <a:avLst/>
            </a:prstGeom>
            <a:noFill/>
          </p:spPr>
          <p:txBody>
            <a:bodyPr wrap="square" rtlCol="0">
              <a:spAutoFit/>
            </a:bodyPr>
            <a:lstStyle/>
            <a:p>
              <a:pPr algn="ctr"/>
              <a:r>
                <a:rPr lang="en-US" altLang="zh-CN" sz="2000" dirty="0">
                  <a:gradFill>
                    <a:gsLst>
                      <a:gs pos="20000">
                        <a:schemeClr val="accent1"/>
                      </a:gs>
                      <a:gs pos="100000">
                        <a:schemeClr val="accent2"/>
                      </a:gs>
                    </a:gsLst>
                    <a:lin ang="8100000" scaled="0"/>
                  </a:gradFill>
                  <a:cs typeface="+mn-ea"/>
                  <a:sym typeface="+mn-lt"/>
                </a:rPr>
                <a:t>20XX</a:t>
              </a:r>
              <a:r>
                <a:rPr lang="zh-CN" altLang="en-US" sz="2000" dirty="0">
                  <a:gradFill>
                    <a:gsLst>
                      <a:gs pos="20000">
                        <a:schemeClr val="accent1"/>
                      </a:gs>
                      <a:gs pos="100000">
                        <a:schemeClr val="accent2"/>
                      </a:gs>
                    </a:gsLst>
                    <a:lin ang="8100000" scaled="0"/>
                  </a:gradFill>
                  <a:cs typeface="+mn-ea"/>
                  <a:sym typeface="+mn-lt"/>
                </a:rPr>
                <a:t>年</a:t>
              </a:r>
              <a:r>
                <a:rPr lang="en-US" altLang="zh-CN" sz="2000" dirty="0">
                  <a:gradFill>
                    <a:gsLst>
                      <a:gs pos="20000">
                        <a:schemeClr val="accent1"/>
                      </a:gs>
                      <a:gs pos="100000">
                        <a:schemeClr val="accent2"/>
                      </a:gs>
                    </a:gsLst>
                    <a:lin ang="8100000" scaled="0"/>
                  </a:gradFill>
                  <a:cs typeface="+mn-ea"/>
                  <a:sym typeface="+mn-lt"/>
                </a:rPr>
                <a:t>X</a:t>
              </a:r>
              <a:r>
                <a:rPr lang="zh-CN" altLang="en-US" sz="2000" dirty="0">
                  <a:gradFill>
                    <a:gsLst>
                      <a:gs pos="20000">
                        <a:schemeClr val="accent1"/>
                      </a:gs>
                      <a:gs pos="100000">
                        <a:schemeClr val="accent2"/>
                      </a:gs>
                    </a:gsLst>
                    <a:lin ang="8100000" scaled="0"/>
                  </a:gradFill>
                  <a:cs typeface="+mn-ea"/>
                  <a:sym typeface="+mn-lt"/>
                </a:rPr>
                <a:t>月</a:t>
              </a:r>
              <a:r>
                <a:rPr lang="en-US" altLang="zh-CN" sz="2000" dirty="0">
                  <a:gradFill>
                    <a:gsLst>
                      <a:gs pos="20000">
                        <a:schemeClr val="accent1"/>
                      </a:gs>
                      <a:gs pos="100000">
                        <a:schemeClr val="accent2"/>
                      </a:gs>
                    </a:gsLst>
                    <a:lin ang="8100000" scaled="0"/>
                  </a:gradFill>
                  <a:cs typeface="+mn-ea"/>
                  <a:sym typeface="+mn-lt"/>
                </a:rPr>
                <a:t>X</a:t>
              </a:r>
              <a:r>
                <a:rPr lang="zh-CN" altLang="en-US" sz="2000" dirty="0">
                  <a:gradFill>
                    <a:gsLst>
                      <a:gs pos="20000">
                        <a:schemeClr val="accent1"/>
                      </a:gs>
                      <a:gs pos="100000">
                        <a:schemeClr val="accent2"/>
                      </a:gs>
                    </a:gsLst>
                    <a:lin ang="8100000" scaled="0"/>
                  </a:gradFill>
                  <a:cs typeface="+mn-ea"/>
                  <a:sym typeface="+mn-lt"/>
                </a:rPr>
                <a:t>日</a:t>
              </a:r>
            </a:p>
          </p:txBody>
        </p:sp>
        <p:sp>
          <p:nvSpPr>
            <p:cNvPr id="95" name="iṡļíḑè">
              <a:extLst>
                <a:ext uri="{FF2B5EF4-FFF2-40B4-BE49-F238E27FC236}">
                  <a16:creationId xmlns:a16="http://schemas.microsoft.com/office/drawing/2014/main" xmlns="" id="{AA9E3046-E3CB-4F27-8DBA-2C0BF1224331}"/>
                </a:ext>
              </a:extLst>
            </p:cNvPr>
            <p:cNvSpPr txBox="1"/>
            <p:nvPr/>
          </p:nvSpPr>
          <p:spPr>
            <a:xfrm>
              <a:off x="693434" y="4622898"/>
              <a:ext cx="2139124" cy="1069780"/>
            </a:xfrm>
            <a:prstGeom prst="rect">
              <a:avLst/>
            </a:prstGeom>
            <a:noFill/>
          </p:spPr>
          <p:txBody>
            <a:bodyPr wrap="square" rtlCol="0">
              <a:spAutoFit/>
            </a:bodyPr>
            <a:lstStyle/>
            <a:p>
              <a:pPr algn="ctr">
                <a:lnSpc>
                  <a:spcPct val="120000"/>
                </a:lnSpc>
              </a:pPr>
              <a:r>
                <a:rPr lang="zh-CN" altLang="en-US" dirty="0">
                  <a:solidFill>
                    <a:schemeClr val="tx1">
                      <a:lumMod val="65000"/>
                      <a:lumOff val="35000"/>
                    </a:schemeClr>
                  </a:solidFill>
                  <a:cs typeface="+mn-ea"/>
                  <a:sym typeface="+mn-lt"/>
                </a:rPr>
                <a:t>单击此处添加内容</a:t>
              </a:r>
              <a:endParaRPr lang="en-US" altLang="zh-CN" dirty="0">
                <a:solidFill>
                  <a:schemeClr val="tx1">
                    <a:lumMod val="65000"/>
                    <a:lumOff val="35000"/>
                  </a:schemeClr>
                </a:solidFill>
                <a:cs typeface="+mn-ea"/>
                <a:sym typeface="+mn-lt"/>
              </a:endParaRPr>
            </a:p>
            <a:p>
              <a:pPr algn="ctr">
                <a:lnSpc>
                  <a:spcPct val="120000"/>
                </a:lnSpc>
              </a:pPr>
              <a:r>
                <a:rPr lang="zh-CN" altLang="en-US" dirty="0">
                  <a:solidFill>
                    <a:schemeClr val="tx1">
                      <a:lumMod val="65000"/>
                      <a:lumOff val="35000"/>
                    </a:schemeClr>
                  </a:solidFill>
                  <a:cs typeface="+mn-ea"/>
                  <a:sym typeface="+mn-lt"/>
                </a:rPr>
                <a:t>单击此处添加内容</a:t>
              </a:r>
              <a:endParaRPr lang="en-US" altLang="zh-CN" dirty="0">
                <a:solidFill>
                  <a:schemeClr val="tx1">
                    <a:lumMod val="65000"/>
                    <a:lumOff val="35000"/>
                  </a:schemeClr>
                </a:solidFill>
                <a:cs typeface="+mn-ea"/>
                <a:sym typeface="+mn-lt"/>
              </a:endParaRPr>
            </a:p>
            <a:p>
              <a:pPr algn="ctr">
                <a:lnSpc>
                  <a:spcPct val="120000"/>
                </a:lnSpc>
              </a:pPr>
              <a:r>
                <a:rPr lang="zh-CN" altLang="en-US" dirty="0">
                  <a:solidFill>
                    <a:schemeClr val="tx1">
                      <a:lumMod val="65000"/>
                      <a:lumOff val="35000"/>
                    </a:schemeClr>
                  </a:solidFill>
                  <a:cs typeface="+mn-ea"/>
                  <a:sym typeface="+mn-lt"/>
                </a:rPr>
                <a:t>单击此处添加内容</a:t>
              </a:r>
              <a:endParaRPr lang="en-US" altLang="zh-CN" dirty="0">
                <a:solidFill>
                  <a:schemeClr val="tx1">
                    <a:lumMod val="65000"/>
                    <a:lumOff val="35000"/>
                  </a:schemeClr>
                </a:solidFill>
                <a:cs typeface="+mn-ea"/>
                <a:sym typeface="+mn-lt"/>
              </a:endParaRPr>
            </a:p>
          </p:txBody>
        </p:sp>
      </p:grpSp>
      <p:grpSp>
        <p:nvGrpSpPr>
          <p:cNvPr id="97" name="组合 96">
            <a:extLst>
              <a:ext uri="{FF2B5EF4-FFF2-40B4-BE49-F238E27FC236}">
                <a16:creationId xmlns:a16="http://schemas.microsoft.com/office/drawing/2014/main" xmlns="" id="{61739205-6B3F-437D-BC10-DD8944E05E68}"/>
              </a:ext>
            </a:extLst>
          </p:cNvPr>
          <p:cNvGrpSpPr/>
          <p:nvPr/>
        </p:nvGrpSpPr>
        <p:grpSpPr>
          <a:xfrm>
            <a:off x="2853053" y="3967443"/>
            <a:ext cx="2139124" cy="1450786"/>
            <a:chOff x="693434" y="4241892"/>
            <a:chExt cx="2139124" cy="1450786"/>
          </a:xfrm>
        </p:grpSpPr>
        <p:sp>
          <p:nvSpPr>
            <p:cNvPr id="98" name="íŝľíďe">
              <a:extLst>
                <a:ext uri="{FF2B5EF4-FFF2-40B4-BE49-F238E27FC236}">
                  <a16:creationId xmlns:a16="http://schemas.microsoft.com/office/drawing/2014/main" xmlns="" id="{B2C8CD7A-3F01-49F2-90BB-F612C4F6A63E}"/>
                </a:ext>
              </a:extLst>
            </p:cNvPr>
            <p:cNvSpPr txBox="1"/>
            <p:nvPr/>
          </p:nvSpPr>
          <p:spPr>
            <a:xfrm>
              <a:off x="766917" y="4241892"/>
              <a:ext cx="1951701" cy="400110"/>
            </a:xfrm>
            <a:prstGeom prst="rect">
              <a:avLst/>
            </a:prstGeom>
            <a:noFill/>
          </p:spPr>
          <p:txBody>
            <a:bodyPr wrap="square" rtlCol="0">
              <a:spAutoFit/>
            </a:bodyPr>
            <a:lstStyle/>
            <a:p>
              <a:pPr algn="ctr"/>
              <a:r>
                <a:rPr lang="en-US" altLang="zh-CN" sz="2000" dirty="0">
                  <a:gradFill>
                    <a:gsLst>
                      <a:gs pos="20000">
                        <a:schemeClr val="accent1"/>
                      </a:gs>
                      <a:gs pos="100000">
                        <a:schemeClr val="accent2"/>
                      </a:gs>
                    </a:gsLst>
                    <a:lin ang="8100000" scaled="0"/>
                  </a:gradFill>
                  <a:cs typeface="+mn-ea"/>
                  <a:sym typeface="+mn-lt"/>
                </a:rPr>
                <a:t>20XX</a:t>
              </a:r>
              <a:r>
                <a:rPr lang="zh-CN" altLang="en-US" sz="2000" dirty="0">
                  <a:gradFill>
                    <a:gsLst>
                      <a:gs pos="20000">
                        <a:schemeClr val="accent1"/>
                      </a:gs>
                      <a:gs pos="100000">
                        <a:schemeClr val="accent2"/>
                      </a:gs>
                    </a:gsLst>
                    <a:lin ang="8100000" scaled="0"/>
                  </a:gradFill>
                  <a:cs typeface="+mn-ea"/>
                  <a:sym typeface="+mn-lt"/>
                </a:rPr>
                <a:t>年</a:t>
              </a:r>
              <a:r>
                <a:rPr lang="en-US" altLang="zh-CN" sz="2000" dirty="0">
                  <a:gradFill>
                    <a:gsLst>
                      <a:gs pos="20000">
                        <a:schemeClr val="accent1"/>
                      </a:gs>
                      <a:gs pos="100000">
                        <a:schemeClr val="accent2"/>
                      </a:gs>
                    </a:gsLst>
                    <a:lin ang="8100000" scaled="0"/>
                  </a:gradFill>
                  <a:cs typeface="+mn-ea"/>
                  <a:sym typeface="+mn-lt"/>
                </a:rPr>
                <a:t>X</a:t>
              </a:r>
              <a:r>
                <a:rPr lang="zh-CN" altLang="en-US" sz="2000" dirty="0">
                  <a:gradFill>
                    <a:gsLst>
                      <a:gs pos="20000">
                        <a:schemeClr val="accent1"/>
                      </a:gs>
                      <a:gs pos="100000">
                        <a:schemeClr val="accent2"/>
                      </a:gs>
                    </a:gsLst>
                    <a:lin ang="8100000" scaled="0"/>
                  </a:gradFill>
                  <a:cs typeface="+mn-ea"/>
                  <a:sym typeface="+mn-lt"/>
                </a:rPr>
                <a:t>月</a:t>
              </a:r>
              <a:r>
                <a:rPr lang="en-US" altLang="zh-CN" sz="2000" dirty="0">
                  <a:gradFill>
                    <a:gsLst>
                      <a:gs pos="20000">
                        <a:schemeClr val="accent1"/>
                      </a:gs>
                      <a:gs pos="100000">
                        <a:schemeClr val="accent2"/>
                      </a:gs>
                    </a:gsLst>
                    <a:lin ang="8100000" scaled="0"/>
                  </a:gradFill>
                  <a:cs typeface="+mn-ea"/>
                  <a:sym typeface="+mn-lt"/>
                </a:rPr>
                <a:t>X</a:t>
              </a:r>
              <a:r>
                <a:rPr lang="zh-CN" altLang="en-US" sz="2000" dirty="0">
                  <a:gradFill>
                    <a:gsLst>
                      <a:gs pos="20000">
                        <a:schemeClr val="accent1"/>
                      </a:gs>
                      <a:gs pos="100000">
                        <a:schemeClr val="accent2"/>
                      </a:gs>
                    </a:gsLst>
                    <a:lin ang="8100000" scaled="0"/>
                  </a:gradFill>
                  <a:cs typeface="+mn-ea"/>
                  <a:sym typeface="+mn-lt"/>
                </a:rPr>
                <a:t>日</a:t>
              </a:r>
            </a:p>
          </p:txBody>
        </p:sp>
        <p:sp>
          <p:nvSpPr>
            <p:cNvPr id="99" name="iṡļíḑè">
              <a:extLst>
                <a:ext uri="{FF2B5EF4-FFF2-40B4-BE49-F238E27FC236}">
                  <a16:creationId xmlns:a16="http://schemas.microsoft.com/office/drawing/2014/main" xmlns="" id="{25E9D216-07B7-459C-8021-0D3DB015BC67}"/>
                </a:ext>
              </a:extLst>
            </p:cNvPr>
            <p:cNvSpPr txBox="1"/>
            <p:nvPr/>
          </p:nvSpPr>
          <p:spPr>
            <a:xfrm>
              <a:off x="693434" y="4622898"/>
              <a:ext cx="2139124" cy="1069780"/>
            </a:xfrm>
            <a:prstGeom prst="rect">
              <a:avLst/>
            </a:prstGeom>
            <a:noFill/>
          </p:spPr>
          <p:txBody>
            <a:bodyPr wrap="square" rtlCol="0">
              <a:spAutoFit/>
            </a:bodyPr>
            <a:lstStyle/>
            <a:p>
              <a:pPr algn="ctr">
                <a:lnSpc>
                  <a:spcPct val="120000"/>
                </a:lnSpc>
              </a:pPr>
              <a:r>
                <a:rPr lang="zh-CN" altLang="en-US" dirty="0">
                  <a:solidFill>
                    <a:schemeClr val="tx1">
                      <a:lumMod val="65000"/>
                      <a:lumOff val="35000"/>
                    </a:schemeClr>
                  </a:solidFill>
                  <a:cs typeface="+mn-ea"/>
                  <a:sym typeface="+mn-lt"/>
                </a:rPr>
                <a:t>单击此处添加内容</a:t>
              </a:r>
              <a:endParaRPr lang="en-US" altLang="zh-CN" dirty="0">
                <a:solidFill>
                  <a:schemeClr val="tx1">
                    <a:lumMod val="65000"/>
                    <a:lumOff val="35000"/>
                  </a:schemeClr>
                </a:solidFill>
                <a:cs typeface="+mn-ea"/>
                <a:sym typeface="+mn-lt"/>
              </a:endParaRPr>
            </a:p>
            <a:p>
              <a:pPr algn="ctr">
                <a:lnSpc>
                  <a:spcPct val="120000"/>
                </a:lnSpc>
              </a:pPr>
              <a:r>
                <a:rPr lang="zh-CN" altLang="en-US" dirty="0">
                  <a:solidFill>
                    <a:schemeClr val="tx1">
                      <a:lumMod val="65000"/>
                      <a:lumOff val="35000"/>
                    </a:schemeClr>
                  </a:solidFill>
                  <a:cs typeface="+mn-ea"/>
                  <a:sym typeface="+mn-lt"/>
                </a:rPr>
                <a:t>单击此处添加内容</a:t>
              </a:r>
              <a:endParaRPr lang="en-US" altLang="zh-CN" dirty="0">
                <a:solidFill>
                  <a:schemeClr val="tx1">
                    <a:lumMod val="65000"/>
                    <a:lumOff val="35000"/>
                  </a:schemeClr>
                </a:solidFill>
                <a:cs typeface="+mn-ea"/>
                <a:sym typeface="+mn-lt"/>
              </a:endParaRPr>
            </a:p>
            <a:p>
              <a:pPr algn="ctr">
                <a:lnSpc>
                  <a:spcPct val="120000"/>
                </a:lnSpc>
              </a:pPr>
              <a:r>
                <a:rPr lang="zh-CN" altLang="en-US" dirty="0">
                  <a:solidFill>
                    <a:schemeClr val="tx1">
                      <a:lumMod val="65000"/>
                      <a:lumOff val="35000"/>
                    </a:schemeClr>
                  </a:solidFill>
                  <a:cs typeface="+mn-ea"/>
                  <a:sym typeface="+mn-lt"/>
                </a:rPr>
                <a:t>单击此处添加内容</a:t>
              </a:r>
              <a:endParaRPr lang="en-US" altLang="zh-CN" dirty="0">
                <a:solidFill>
                  <a:schemeClr val="tx1">
                    <a:lumMod val="65000"/>
                    <a:lumOff val="35000"/>
                  </a:schemeClr>
                </a:solidFill>
                <a:cs typeface="+mn-ea"/>
                <a:sym typeface="+mn-lt"/>
              </a:endParaRPr>
            </a:p>
          </p:txBody>
        </p:sp>
      </p:grpSp>
      <p:grpSp>
        <p:nvGrpSpPr>
          <p:cNvPr id="100" name="组合 99">
            <a:extLst>
              <a:ext uri="{FF2B5EF4-FFF2-40B4-BE49-F238E27FC236}">
                <a16:creationId xmlns:a16="http://schemas.microsoft.com/office/drawing/2014/main" xmlns="" id="{06E71394-5E75-4D6E-9A74-0248156D0C8A}"/>
              </a:ext>
            </a:extLst>
          </p:cNvPr>
          <p:cNvGrpSpPr/>
          <p:nvPr/>
        </p:nvGrpSpPr>
        <p:grpSpPr>
          <a:xfrm>
            <a:off x="5042591" y="3967443"/>
            <a:ext cx="2139124" cy="1450786"/>
            <a:chOff x="693434" y="4241892"/>
            <a:chExt cx="2139124" cy="1450786"/>
          </a:xfrm>
        </p:grpSpPr>
        <p:sp>
          <p:nvSpPr>
            <p:cNvPr id="101" name="íŝľíďe">
              <a:extLst>
                <a:ext uri="{FF2B5EF4-FFF2-40B4-BE49-F238E27FC236}">
                  <a16:creationId xmlns:a16="http://schemas.microsoft.com/office/drawing/2014/main" xmlns="" id="{0BCEA556-F1AF-43FB-92C4-44CC0F856AC5}"/>
                </a:ext>
              </a:extLst>
            </p:cNvPr>
            <p:cNvSpPr txBox="1"/>
            <p:nvPr/>
          </p:nvSpPr>
          <p:spPr>
            <a:xfrm>
              <a:off x="766917" y="4241892"/>
              <a:ext cx="1951701" cy="400110"/>
            </a:xfrm>
            <a:prstGeom prst="rect">
              <a:avLst/>
            </a:prstGeom>
            <a:noFill/>
          </p:spPr>
          <p:txBody>
            <a:bodyPr wrap="square" rtlCol="0">
              <a:spAutoFit/>
            </a:bodyPr>
            <a:lstStyle/>
            <a:p>
              <a:pPr algn="ctr"/>
              <a:r>
                <a:rPr lang="en-US" altLang="zh-CN" sz="2000" dirty="0">
                  <a:gradFill>
                    <a:gsLst>
                      <a:gs pos="20000">
                        <a:schemeClr val="accent1"/>
                      </a:gs>
                      <a:gs pos="100000">
                        <a:schemeClr val="accent2"/>
                      </a:gs>
                    </a:gsLst>
                    <a:lin ang="8100000" scaled="0"/>
                  </a:gradFill>
                  <a:cs typeface="+mn-ea"/>
                  <a:sym typeface="+mn-lt"/>
                </a:rPr>
                <a:t>20XX</a:t>
              </a:r>
              <a:r>
                <a:rPr lang="zh-CN" altLang="en-US" sz="2000" dirty="0">
                  <a:gradFill>
                    <a:gsLst>
                      <a:gs pos="20000">
                        <a:schemeClr val="accent1"/>
                      </a:gs>
                      <a:gs pos="100000">
                        <a:schemeClr val="accent2"/>
                      </a:gs>
                    </a:gsLst>
                    <a:lin ang="8100000" scaled="0"/>
                  </a:gradFill>
                  <a:cs typeface="+mn-ea"/>
                  <a:sym typeface="+mn-lt"/>
                </a:rPr>
                <a:t>年</a:t>
              </a:r>
              <a:r>
                <a:rPr lang="en-US" altLang="zh-CN" sz="2000" dirty="0">
                  <a:gradFill>
                    <a:gsLst>
                      <a:gs pos="20000">
                        <a:schemeClr val="accent1"/>
                      </a:gs>
                      <a:gs pos="100000">
                        <a:schemeClr val="accent2"/>
                      </a:gs>
                    </a:gsLst>
                    <a:lin ang="8100000" scaled="0"/>
                  </a:gradFill>
                  <a:cs typeface="+mn-ea"/>
                  <a:sym typeface="+mn-lt"/>
                </a:rPr>
                <a:t>X</a:t>
              </a:r>
              <a:r>
                <a:rPr lang="zh-CN" altLang="en-US" sz="2000" dirty="0">
                  <a:gradFill>
                    <a:gsLst>
                      <a:gs pos="20000">
                        <a:schemeClr val="accent1"/>
                      </a:gs>
                      <a:gs pos="100000">
                        <a:schemeClr val="accent2"/>
                      </a:gs>
                    </a:gsLst>
                    <a:lin ang="8100000" scaled="0"/>
                  </a:gradFill>
                  <a:cs typeface="+mn-ea"/>
                  <a:sym typeface="+mn-lt"/>
                </a:rPr>
                <a:t>月</a:t>
              </a:r>
              <a:r>
                <a:rPr lang="en-US" altLang="zh-CN" sz="2000" dirty="0">
                  <a:gradFill>
                    <a:gsLst>
                      <a:gs pos="20000">
                        <a:schemeClr val="accent1"/>
                      </a:gs>
                      <a:gs pos="100000">
                        <a:schemeClr val="accent2"/>
                      </a:gs>
                    </a:gsLst>
                    <a:lin ang="8100000" scaled="0"/>
                  </a:gradFill>
                  <a:cs typeface="+mn-ea"/>
                  <a:sym typeface="+mn-lt"/>
                </a:rPr>
                <a:t>X</a:t>
              </a:r>
              <a:r>
                <a:rPr lang="zh-CN" altLang="en-US" sz="2000" dirty="0">
                  <a:gradFill>
                    <a:gsLst>
                      <a:gs pos="20000">
                        <a:schemeClr val="accent1"/>
                      </a:gs>
                      <a:gs pos="100000">
                        <a:schemeClr val="accent2"/>
                      </a:gs>
                    </a:gsLst>
                    <a:lin ang="8100000" scaled="0"/>
                  </a:gradFill>
                  <a:cs typeface="+mn-ea"/>
                  <a:sym typeface="+mn-lt"/>
                </a:rPr>
                <a:t>日</a:t>
              </a:r>
            </a:p>
          </p:txBody>
        </p:sp>
        <p:sp>
          <p:nvSpPr>
            <p:cNvPr id="102" name="iṡļíḑè">
              <a:extLst>
                <a:ext uri="{FF2B5EF4-FFF2-40B4-BE49-F238E27FC236}">
                  <a16:creationId xmlns:a16="http://schemas.microsoft.com/office/drawing/2014/main" xmlns="" id="{C495F105-AC16-44AA-99BC-EFD84A8C502E}"/>
                </a:ext>
              </a:extLst>
            </p:cNvPr>
            <p:cNvSpPr txBox="1"/>
            <p:nvPr/>
          </p:nvSpPr>
          <p:spPr>
            <a:xfrm>
              <a:off x="693434" y="4622898"/>
              <a:ext cx="2139124" cy="1069780"/>
            </a:xfrm>
            <a:prstGeom prst="rect">
              <a:avLst/>
            </a:prstGeom>
            <a:noFill/>
          </p:spPr>
          <p:txBody>
            <a:bodyPr wrap="square" rtlCol="0">
              <a:spAutoFit/>
            </a:bodyPr>
            <a:lstStyle/>
            <a:p>
              <a:pPr algn="ctr">
                <a:lnSpc>
                  <a:spcPct val="120000"/>
                </a:lnSpc>
              </a:pPr>
              <a:r>
                <a:rPr lang="zh-CN" altLang="en-US" dirty="0">
                  <a:solidFill>
                    <a:schemeClr val="tx1">
                      <a:lumMod val="65000"/>
                      <a:lumOff val="35000"/>
                    </a:schemeClr>
                  </a:solidFill>
                  <a:cs typeface="+mn-ea"/>
                  <a:sym typeface="+mn-lt"/>
                </a:rPr>
                <a:t>单击此处添加内容</a:t>
              </a:r>
              <a:endParaRPr lang="en-US" altLang="zh-CN" dirty="0">
                <a:solidFill>
                  <a:schemeClr val="tx1">
                    <a:lumMod val="65000"/>
                    <a:lumOff val="35000"/>
                  </a:schemeClr>
                </a:solidFill>
                <a:cs typeface="+mn-ea"/>
                <a:sym typeface="+mn-lt"/>
              </a:endParaRPr>
            </a:p>
            <a:p>
              <a:pPr algn="ctr">
                <a:lnSpc>
                  <a:spcPct val="120000"/>
                </a:lnSpc>
              </a:pPr>
              <a:r>
                <a:rPr lang="zh-CN" altLang="en-US" dirty="0">
                  <a:solidFill>
                    <a:schemeClr val="tx1">
                      <a:lumMod val="65000"/>
                      <a:lumOff val="35000"/>
                    </a:schemeClr>
                  </a:solidFill>
                  <a:cs typeface="+mn-ea"/>
                  <a:sym typeface="+mn-lt"/>
                </a:rPr>
                <a:t>单击此处添加内容</a:t>
              </a:r>
              <a:endParaRPr lang="en-US" altLang="zh-CN" dirty="0">
                <a:solidFill>
                  <a:schemeClr val="tx1">
                    <a:lumMod val="65000"/>
                    <a:lumOff val="35000"/>
                  </a:schemeClr>
                </a:solidFill>
                <a:cs typeface="+mn-ea"/>
                <a:sym typeface="+mn-lt"/>
              </a:endParaRPr>
            </a:p>
            <a:p>
              <a:pPr algn="ctr">
                <a:lnSpc>
                  <a:spcPct val="120000"/>
                </a:lnSpc>
              </a:pPr>
              <a:r>
                <a:rPr lang="zh-CN" altLang="en-US" dirty="0">
                  <a:solidFill>
                    <a:schemeClr val="tx1">
                      <a:lumMod val="65000"/>
                      <a:lumOff val="35000"/>
                    </a:schemeClr>
                  </a:solidFill>
                  <a:cs typeface="+mn-ea"/>
                  <a:sym typeface="+mn-lt"/>
                </a:rPr>
                <a:t>单击此处添加内容</a:t>
              </a:r>
              <a:endParaRPr lang="en-US" altLang="zh-CN" dirty="0">
                <a:solidFill>
                  <a:schemeClr val="tx1">
                    <a:lumMod val="65000"/>
                    <a:lumOff val="35000"/>
                  </a:schemeClr>
                </a:solidFill>
                <a:cs typeface="+mn-ea"/>
                <a:sym typeface="+mn-lt"/>
              </a:endParaRPr>
            </a:p>
          </p:txBody>
        </p:sp>
      </p:grpSp>
      <p:grpSp>
        <p:nvGrpSpPr>
          <p:cNvPr id="103" name="组合 102">
            <a:extLst>
              <a:ext uri="{FF2B5EF4-FFF2-40B4-BE49-F238E27FC236}">
                <a16:creationId xmlns:a16="http://schemas.microsoft.com/office/drawing/2014/main" xmlns="" id="{C568418D-D2AD-4E42-8B9E-5171C8539DC9}"/>
              </a:ext>
            </a:extLst>
          </p:cNvPr>
          <p:cNvGrpSpPr/>
          <p:nvPr/>
        </p:nvGrpSpPr>
        <p:grpSpPr>
          <a:xfrm>
            <a:off x="7232128" y="3967443"/>
            <a:ext cx="2139124" cy="1450786"/>
            <a:chOff x="693434" y="4241892"/>
            <a:chExt cx="2139124" cy="1450786"/>
          </a:xfrm>
        </p:grpSpPr>
        <p:sp>
          <p:nvSpPr>
            <p:cNvPr id="104" name="íŝľíďe">
              <a:extLst>
                <a:ext uri="{FF2B5EF4-FFF2-40B4-BE49-F238E27FC236}">
                  <a16:creationId xmlns:a16="http://schemas.microsoft.com/office/drawing/2014/main" xmlns="" id="{A2BF57B7-1079-44D6-8060-1D95DD1D8B66}"/>
                </a:ext>
              </a:extLst>
            </p:cNvPr>
            <p:cNvSpPr txBox="1"/>
            <p:nvPr/>
          </p:nvSpPr>
          <p:spPr>
            <a:xfrm>
              <a:off x="766917" y="4241892"/>
              <a:ext cx="1951701" cy="400110"/>
            </a:xfrm>
            <a:prstGeom prst="rect">
              <a:avLst/>
            </a:prstGeom>
            <a:noFill/>
          </p:spPr>
          <p:txBody>
            <a:bodyPr wrap="square" rtlCol="0">
              <a:spAutoFit/>
            </a:bodyPr>
            <a:lstStyle/>
            <a:p>
              <a:pPr algn="ctr"/>
              <a:r>
                <a:rPr lang="en-US" altLang="zh-CN" sz="2000" dirty="0">
                  <a:gradFill>
                    <a:gsLst>
                      <a:gs pos="20000">
                        <a:schemeClr val="accent1"/>
                      </a:gs>
                      <a:gs pos="100000">
                        <a:schemeClr val="accent2"/>
                      </a:gs>
                    </a:gsLst>
                    <a:lin ang="8100000" scaled="0"/>
                  </a:gradFill>
                  <a:cs typeface="+mn-ea"/>
                  <a:sym typeface="+mn-lt"/>
                </a:rPr>
                <a:t>20XX</a:t>
              </a:r>
              <a:r>
                <a:rPr lang="zh-CN" altLang="en-US" sz="2000" dirty="0">
                  <a:gradFill>
                    <a:gsLst>
                      <a:gs pos="20000">
                        <a:schemeClr val="accent1"/>
                      </a:gs>
                      <a:gs pos="100000">
                        <a:schemeClr val="accent2"/>
                      </a:gs>
                    </a:gsLst>
                    <a:lin ang="8100000" scaled="0"/>
                  </a:gradFill>
                  <a:cs typeface="+mn-ea"/>
                  <a:sym typeface="+mn-lt"/>
                </a:rPr>
                <a:t>年</a:t>
              </a:r>
              <a:r>
                <a:rPr lang="en-US" altLang="zh-CN" sz="2000" dirty="0">
                  <a:gradFill>
                    <a:gsLst>
                      <a:gs pos="20000">
                        <a:schemeClr val="accent1"/>
                      </a:gs>
                      <a:gs pos="100000">
                        <a:schemeClr val="accent2"/>
                      </a:gs>
                    </a:gsLst>
                    <a:lin ang="8100000" scaled="0"/>
                  </a:gradFill>
                  <a:cs typeface="+mn-ea"/>
                  <a:sym typeface="+mn-lt"/>
                </a:rPr>
                <a:t>X</a:t>
              </a:r>
              <a:r>
                <a:rPr lang="zh-CN" altLang="en-US" sz="2000" dirty="0">
                  <a:gradFill>
                    <a:gsLst>
                      <a:gs pos="20000">
                        <a:schemeClr val="accent1"/>
                      </a:gs>
                      <a:gs pos="100000">
                        <a:schemeClr val="accent2"/>
                      </a:gs>
                    </a:gsLst>
                    <a:lin ang="8100000" scaled="0"/>
                  </a:gradFill>
                  <a:cs typeface="+mn-ea"/>
                  <a:sym typeface="+mn-lt"/>
                </a:rPr>
                <a:t>月</a:t>
              </a:r>
              <a:r>
                <a:rPr lang="en-US" altLang="zh-CN" sz="2000" dirty="0">
                  <a:gradFill>
                    <a:gsLst>
                      <a:gs pos="20000">
                        <a:schemeClr val="accent1"/>
                      </a:gs>
                      <a:gs pos="100000">
                        <a:schemeClr val="accent2"/>
                      </a:gs>
                    </a:gsLst>
                    <a:lin ang="8100000" scaled="0"/>
                  </a:gradFill>
                  <a:cs typeface="+mn-ea"/>
                  <a:sym typeface="+mn-lt"/>
                </a:rPr>
                <a:t>X</a:t>
              </a:r>
              <a:r>
                <a:rPr lang="zh-CN" altLang="en-US" sz="2000" dirty="0">
                  <a:gradFill>
                    <a:gsLst>
                      <a:gs pos="20000">
                        <a:schemeClr val="accent1"/>
                      </a:gs>
                      <a:gs pos="100000">
                        <a:schemeClr val="accent2"/>
                      </a:gs>
                    </a:gsLst>
                    <a:lin ang="8100000" scaled="0"/>
                  </a:gradFill>
                  <a:cs typeface="+mn-ea"/>
                  <a:sym typeface="+mn-lt"/>
                </a:rPr>
                <a:t>日</a:t>
              </a:r>
            </a:p>
          </p:txBody>
        </p:sp>
        <p:sp>
          <p:nvSpPr>
            <p:cNvPr id="105" name="iṡļíḑè">
              <a:extLst>
                <a:ext uri="{FF2B5EF4-FFF2-40B4-BE49-F238E27FC236}">
                  <a16:creationId xmlns:a16="http://schemas.microsoft.com/office/drawing/2014/main" xmlns="" id="{9C24C9FC-66F3-4748-B848-62F647AA9037}"/>
                </a:ext>
              </a:extLst>
            </p:cNvPr>
            <p:cNvSpPr txBox="1"/>
            <p:nvPr/>
          </p:nvSpPr>
          <p:spPr>
            <a:xfrm>
              <a:off x="693434" y="4622898"/>
              <a:ext cx="2139124" cy="1069780"/>
            </a:xfrm>
            <a:prstGeom prst="rect">
              <a:avLst/>
            </a:prstGeom>
            <a:noFill/>
          </p:spPr>
          <p:txBody>
            <a:bodyPr wrap="square" rtlCol="0">
              <a:spAutoFit/>
            </a:bodyPr>
            <a:lstStyle/>
            <a:p>
              <a:pPr algn="ctr">
                <a:lnSpc>
                  <a:spcPct val="120000"/>
                </a:lnSpc>
              </a:pPr>
              <a:r>
                <a:rPr lang="zh-CN" altLang="en-US" dirty="0">
                  <a:solidFill>
                    <a:schemeClr val="tx1">
                      <a:lumMod val="65000"/>
                      <a:lumOff val="35000"/>
                    </a:schemeClr>
                  </a:solidFill>
                  <a:cs typeface="+mn-ea"/>
                  <a:sym typeface="+mn-lt"/>
                </a:rPr>
                <a:t>单击此处添加内容</a:t>
              </a:r>
              <a:endParaRPr lang="en-US" altLang="zh-CN" dirty="0">
                <a:solidFill>
                  <a:schemeClr val="tx1">
                    <a:lumMod val="65000"/>
                    <a:lumOff val="35000"/>
                  </a:schemeClr>
                </a:solidFill>
                <a:cs typeface="+mn-ea"/>
                <a:sym typeface="+mn-lt"/>
              </a:endParaRPr>
            </a:p>
            <a:p>
              <a:pPr algn="ctr">
                <a:lnSpc>
                  <a:spcPct val="120000"/>
                </a:lnSpc>
              </a:pPr>
              <a:r>
                <a:rPr lang="zh-CN" altLang="en-US" dirty="0">
                  <a:solidFill>
                    <a:schemeClr val="tx1">
                      <a:lumMod val="65000"/>
                      <a:lumOff val="35000"/>
                    </a:schemeClr>
                  </a:solidFill>
                  <a:cs typeface="+mn-ea"/>
                  <a:sym typeface="+mn-lt"/>
                </a:rPr>
                <a:t>单击此处添加内容</a:t>
              </a:r>
              <a:endParaRPr lang="en-US" altLang="zh-CN" dirty="0">
                <a:solidFill>
                  <a:schemeClr val="tx1">
                    <a:lumMod val="65000"/>
                    <a:lumOff val="35000"/>
                  </a:schemeClr>
                </a:solidFill>
                <a:cs typeface="+mn-ea"/>
                <a:sym typeface="+mn-lt"/>
              </a:endParaRPr>
            </a:p>
            <a:p>
              <a:pPr algn="ctr">
                <a:lnSpc>
                  <a:spcPct val="120000"/>
                </a:lnSpc>
              </a:pPr>
              <a:r>
                <a:rPr lang="zh-CN" altLang="en-US" dirty="0">
                  <a:solidFill>
                    <a:schemeClr val="tx1">
                      <a:lumMod val="65000"/>
                      <a:lumOff val="35000"/>
                    </a:schemeClr>
                  </a:solidFill>
                  <a:cs typeface="+mn-ea"/>
                  <a:sym typeface="+mn-lt"/>
                </a:rPr>
                <a:t>单击此处添加内容</a:t>
              </a:r>
              <a:endParaRPr lang="en-US" altLang="zh-CN" dirty="0">
                <a:solidFill>
                  <a:schemeClr val="tx1">
                    <a:lumMod val="65000"/>
                    <a:lumOff val="35000"/>
                  </a:schemeClr>
                </a:solidFill>
                <a:cs typeface="+mn-ea"/>
                <a:sym typeface="+mn-lt"/>
              </a:endParaRPr>
            </a:p>
          </p:txBody>
        </p:sp>
      </p:grpSp>
      <p:grpSp>
        <p:nvGrpSpPr>
          <p:cNvPr id="106" name="组合 105">
            <a:extLst>
              <a:ext uri="{FF2B5EF4-FFF2-40B4-BE49-F238E27FC236}">
                <a16:creationId xmlns:a16="http://schemas.microsoft.com/office/drawing/2014/main" xmlns="" id="{38BEF81C-5EFE-4F06-8ACA-5019CDD10AA3}"/>
              </a:ext>
            </a:extLst>
          </p:cNvPr>
          <p:cNvGrpSpPr/>
          <p:nvPr/>
        </p:nvGrpSpPr>
        <p:grpSpPr>
          <a:xfrm>
            <a:off x="9369134" y="3967443"/>
            <a:ext cx="2139124" cy="1450786"/>
            <a:chOff x="693434" y="4241892"/>
            <a:chExt cx="2139124" cy="1450786"/>
          </a:xfrm>
        </p:grpSpPr>
        <p:sp>
          <p:nvSpPr>
            <p:cNvPr id="107" name="íŝľíďe">
              <a:extLst>
                <a:ext uri="{FF2B5EF4-FFF2-40B4-BE49-F238E27FC236}">
                  <a16:creationId xmlns:a16="http://schemas.microsoft.com/office/drawing/2014/main" xmlns="" id="{CADEDF29-6559-4C9B-A421-BA2659EDAE9A}"/>
                </a:ext>
              </a:extLst>
            </p:cNvPr>
            <p:cNvSpPr txBox="1"/>
            <p:nvPr/>
          </p:nvSpPr>
          <p:spPr>
            <a:xfrm>
              <a:off x="766917" y="4241892"/>
              <a:ext cx="1951701" cy="400110"/>
            </a:xfrm>
            <a:prstGeom prst="rect">
              <a:avLst/>
            </a:prstGeom>
            <a:noFill/>
          </p:spPr>
          <p:txBody>
            <a:bodyPr wrap="square" rtlCol="0">
              <a:spAutoFit/>
            </a:bodyPr>
            <a:lstStyle/>
            <a:p>
              <a:pPr algn="ctr"/>
              <a:r>
                <a:rPr lang="en-US" altLang="zh-CN" sz="2000" dirty="0">
                  <a:gradFill>
                    <a:gsLst>
                      <a:gs pos="20000">
                        <a:schemeClr val="accent1"/>
                      </a:gs>
                      <a:gs pos="100000">
                        <a:schemeClr val="accent2"/>
                      </a:gs>
                    </a:gsLst>
                    <a:lin ang="8100000" scaled="0"/>
                  </a:gradFill>
                  <a:cs typeface="+mn-ea"/>
                  <a:sym typeface="+mn-lt"/>
                </a:rPr>
                <a:t>20XX</a:t>
              </a:r>
              <a:r>
                <a:rPr lang="zh-CN" altLang="en-US" sz="2000" dirty="0">
                  <a:gradFill>
                    <a:gsLst>
                      <a:gs pos="20000">
                        <a:schemeClr val="accent1"/>
                      </a:gs>
                      <a:gs pos="100000">
                        <a:schemeClr val="accent2"/>
                      </a:gs>
                    </a:gsLst>
                    <a:lin ang="8100000" scaled="0"/>
                  </a:gradFill>
                  <a:cs typeface="+mn-ea"/>
                  <a:sym typeface="+mn-lt"/>
                </a:rPr>
                <a:t>年</a:t>
              </a:r>
              <a:r>
                <a:rPr lang="en-US" altLang="zh-CN" sz="2000" dirty="0">
                  <a:gradFill>
                    <a:gsLst>
                      <a:gs pos="20000">
                        <a:schemeClr val="accent1"/>
                      </a:gs>
                      <a:gs pos="100000">
                        <a:schemeClr val="accent2"/>
                      </a:gs>
                    </a:gsLst>
                    <a:lin ang="8100000" scaled="0"/>
                  </a:gradFill>
                  <a:cs typeface="+mn-ea"/>
                  <a:sym typeface="+mn-lt"/>
                </a:rPr>
                <a:t>X</a:t>
              </a:r>
              <a:r>
                <a:rPr lang="zh-CN" altLang="en-US" sz="2000" dirty="0">
                  <a:gradFill>
                    <a:gsLst>
                      <a:gs pos="20000">
                        <a:schemeClr val="accent1"/>
                      </a:gs>
                      <a:gs pos="100000">
                        <a:schemeClr val="accent2"/>
                      </a:gs>
                    </a:gsLst>
                    <a:lin ang="8100000" scaled="0"/>
                  </a:gradFill>
                  <a:cs typeface="+mn-ea"/>
                  <a:sym typeface="+mn-lt"/>
                </a:rPr>
                <a:t>月</a:t>
              </a:r>
              <a:r>
                <a:rPr lang="en-US" altLang="zh-CN" sz="2000" dirty="0">
                  <a:gradFill>
                    <a:gsLst>
                      <a:gs pos="20000">
                        <a:schemeClr val="accent1"/>
                      </a:gs>
                      <a:gs pos="100000">
                        <a:schemeClr val="accent2"/>
                      </a:gs>
                    </a:gsLst>
                    <a:lin ang="8100000" scaled="0"/>
                  </a:gradFill>
                  <a:cs typeface="+mn-ea"/>
                  <a:sym typeface="+mn-lt"/>
                </a:rPr>
                <a:t>X</a:t>
              </a:r>
              <a:r>
                <a:rPr lang="zh-CN" altLang="en-US" sz="2000" dirty="0">
                  <a:gradFill>
                    <a:gsLst>
                      <a:gs pos="20000">
                        <a:schemeClr val="accent1"/>
                      </a:gs>
                      <a:gs pos="100000">
                        <a:schemeClr val="accent2"/>
                      </a:gs>
                    </a:gsLst>
                    <a:lin ang="8100000" scaled="0"/>
                  </a:gradFill>
                  <a:cs typeface="+mn-ea"/>
                  <a:sym typeface="+mn-lt"/>
                </a:rPr>
                <a:t>日</a:t>
              </a:r>
            </a:p>
          </p:txBody>
        </p:sp>
        <p:sp>
          <p:nvSpPr>
            <p:cNvPr id="108" name="iṡļíḑè">
              <a:extLst>
                <a:ext uri="{FF2B5EF4-FFF2-40B4-BE49-F238E27FC236}">
                  <a16:creationId xmlns:a16="http://schemas.microsoft.com/office/drawing/2014/main" xmlns="" id="{BC0E46D1-F7E6-4FE9-8569-2087D6D63405}"/>
                </a:ext>
              </a:extLst>
            </p:cNvPr>
            <p:cNvSpPr txBox="1"/>
            <p:nvPr/>
          </p:nvSpPr>
          <p:spPr>
            <a:xfrm>
              <a:off x="693434" y="4622898"/>
              <a:ext cx="2139124" cy="1069780"/>
            </a:xfrm>
            <a:prstGeom prst="rect">
              <a:avLst/>
            </a:prstGeom>
            <a:noFill/>
          </p:spPr>
          <p:txBody>
            <a:bodyPr wrap="square" rtlCol="0">
              <a:spAutoFit/>
            </a:bodyPr>
            <a:lstStyle/>
            <a:p>
              <a:pPr algn="ctr">
                <a:lnSpc>
                  <a:spcPct val="120000"/>
                </a:lnSpc>
              </a:pPr>
              <a:r>
                <a:rPr lang="zh-CN" altLang="en-US" dirty="0">
                  <a:solidFill>
                    <a:schemeClr val="tx1">
                      <a:lumMod val="65000"/>
                      <a:lumOff val="35000"/>
                    </a:schemeClr>
                  </a:solidFill>
                  <a:cs typeface="+mn-ea"/>
                  <a:sym typeface="+mn-lt"/>
                </a:rPr>
                <a:t>单击此处添加内容</a:t>
              </a:r>
              <a:endParaRPr lang="en-US" altLang="zh-CN" dirty="0">
                <a:solidFill>
                  <a:schemeClr val="tx1">
                    <a:lumMod val="65000"/>
                    <a:lumOff val="35000"/>
                  </a:schemeClr>
                </a:solidFill>
                <a:cs typeface="+mn-ea"/>
                <a:sym typeface="+mn-lt"/>
              </a:endParaRPr>
            </a:p>
            <a:p>
              <a:pPr algn="ctr">
                <a:lnSpc>
                  <a:spcPct val="120000"/>
                </a:lnSpc>
              </a:pPr>
              <a:r>
                <a:rPr lang="zh-CN" altLang="en-US" dirty="0">
                  <a:solidFill>
                    <a:schemeClr val="tx1">
                      <a:lumMod val="65000"/>
                      <a:lumOff val="35000"/>
                    </a:schemeClr>
                  </a:solidFill>
                  <a:cs typeface="+mn-ea"/>
                  <a:sym typeface="+mn-lt"/>
                </a:rPr>
                <a:t>单击此处添加内容</a:t>
              </a:r>
              <a:endParaRPr lang="en-US" altLang="zh-CN" dirty="0">
                <a:solidFill>
                  <a:schemeClr val="tx1">
                    <a:lumMod val="65000"/>
                    <a:lumOff val="35000"/>
                  </a:schemeClr>
                </a:solidFill>
                <a:cs typeface="+mn-ea"/>
                <a:sym typeface="+mn-lt"/>
              </a:endParaRPr>
            </a:p>
            <a:p>
              <a:pPr algn="ctr">
                <a:lnSpc>
                  <a:spcPct val="120000"/>
                </a:lnSpc>
              </a:pPr>
              <a:r>
                <a:rPr lang="zh-CN" altLang="en-US" dirty="0">
                  <a:solidFill>
                    <a:schemeClr val="tx1">
                      <a:lumMod val="65000"/>
                      <a:lumOff val="35000"/>
                    </a:schemeClr>
                  </a:solidFill>
                  <a:cs typeface="+mn-ea"/>
                  <a:sym typeface="+mn-lt"/>
                </a:rPr>
                <a:t>单击此处添加内容</a:t>
              </a:r>
              <a:endParaRPr lang="en-US" altLang="zh-CN" dirty="0">
                <a:solidFill>
                  <a:schemeClr val="tx1">
                    <a:lumMod val="65000"/>
                    <a:lumOff val="35000"/>
                  </a:schemeClr>
                </a:solidFill>
                <a:cs typeface="+mn-ea"/>
                <a:sym typeface="+mn-lt"/>
              </a:endParaRPr>
            </a:p>
          </p:txBody>
        </p:sp>
      </p:grpSp>
      <p:sp>
        <p:nvSpPr>
          <p:cNvPr id="2" name="îSḷïdê">
            <a:extLst>
              <a:ext uri="{FF2B5EF4-FFF2-40B4-BE49-F238E27FC236}">
                <a16:creationId xmlns:a16="http://schemas.microsoft.com/office/drawing/2014/main" xmlns="" id="{6A1B791C-706A-42BB-9E29-3F0A373D129C}"/>
              </a:ext>
            </a:extLst>
          </p:cNvPr>
          <p:cNvSpPr/>
          <p:nvPr/>
        </p:nvSpPr>
        <p:spPr>
          <a:xfrm>
            <a:off x="3683209" y="2460448"/>
            <a:ext cx="467818" cy="492758"/>
          </a:xfrm>
          <a:custGeom>
            <a:avLst/>
            <a:gdLst>
              <a:gd name="T0" fmla="*/ 2814 w 9848"/>
              <a:gd name="T1" fmla="*/ 1230 h 10373"/>
              <a:gd name="T2" fmla="*/ 2814 w 9848"/>
              <a:gd name="T3" fmla="*/ 2400 h 10373"/>
              <a:gd name="T4" fmla="*/ 1035 w 9848"/>
              <a:gd name="T5" fmla="*/ 5576 h 10373"/>
              <a:gd name="T6" fmla="*/ 4904 w 9848"/>
              <a:gd name="T7" fmla="*/ 9350 h 10373"/>
              <a:gd name="T8" fmla="*/ 8773 w 9848"/>
              <a:gd name="T9" fmla="*/ 5576 h 10373"/>
              <a:gd name="T10" fmla="*/ 7034 w 9848"/>
              <a:gd name="T11" fmla="*/ 2424 h 10373"/>
              <a:gd name="T12" fmla="*/ 7034 w 9848"/>
              <a:gd name="T13" fmla="*/ 1229 h 10373"/>
              <a:gd name="T14" fmla="*/ 9848 w 9848"/>
              <a:gd name="T15" fmla="*/ 5569 h 10373"/>
              <a:gd name="T16" fmla="*/ 4924 w 9848"/>
              <a:gd name="T17" fmla="*/ 10373 h 10373"/>
              <a:gd name="T18" fmla="*/ 0 w 9848"/>
              <a:gd name="T19" fmla="*/ 5569 h 10373"/>
              <a:gd name="T20" fmla="*/ 2814 w 9848"/>
              <a:gd name="T21" fmla="*/ 1230 h 10373"/>
              <a:gd name="T22" fmla="*/ 4924 w 9848"/>
              <a:gd name="T23" fmla="*/ 0 h 10373"/>
              <a:gd name="T24" fmla="*/ 5628 w 9848"/>
              <a:gd name="T25" fmla="*/ 703 h 10373"/>
              <a:gd name="T26" fmla="*/ 5628 w 9848"/>
              <a:gd name="T27" fmla="*/ 4221 h 10373"/>
              <a:gd name="T28" fmla="*/ 4924 w 9848"/>
              <a:gd name="T29" fmla="*/ 4925 h 10373"/>
              <a:gd name="T30" fmla="*/ 4220 w 9848"/>
              <a:gd name="T31" fmla="*/ 4221 h 10373"/>
              <a:gd name="T32" fmla="*/ 4220 w 9848"/>
              <a:gd name="T33" fmla="*/ 702 h 10373"/>
              <a:gd name="T34" fmla="*/ 4924 w 9848"/>
              <a:gd name="T35" fmla="*/ 0 h 10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48" h="10373">
                <a:moveTo>
                  <a:pt x="2814" y="1230"/>
                </a:moveTo>
                <a:lnTo>
                  <a:pt x="2814" y="2400"/>
                </a:lnTo>
                <a:cubicBezTo>
                  <a:pt x="1745" y="3071"/>
                  <a:pt x="1035" y="4242"/>
                  <a:pt x="1035" y="5576"/>
                </a:cubicBezTo>
                <a:cubicBezTo>
                  <a:pt x="1035" y="7660"/>
                  <a:pt x="2768" y="9350"/>
                  <a:pt x="4904" y="9350"/>
                </a:cubicBezTo>
                <a:cubicBezTo>
                  <a:pt x="7042" y="9350"/>
                  <a:pt x="8773" y="7660"/>
                  <a:pt x="8773" y="5576"/>
                </a:cubicBezTo>
                <a:cubicBezTo>
                  <a:pt x="8773" y="4259"/>
                  <a:pt x="8082" y="3099"/>
                  <a:pt x="7034" y="2424"/>
                </a:cubicBezTo>
                <a:lnTo>
                  <a:pt x="7034" y="1229"/>
                </a:lnTo>
                <a:cubicBezTo>
                  <a:pt x="8698" y="2001"/>
                  <a:pt x="9848" y="3654"/>
                  <a:pt x="9848" y="5569"/>
                </a:cubicBezTo>
                <a:cubicBezTo>
                  <a:pt x="9848" y="8223"/>
                  <a:pt x="7643" y="10373"/>
                  <a:pt x="4924" y="10373"/>
                </a:cubicBezTo>
                <a:cubicBezTo>
                  <a:pt x="2205" y="10373"/>
                  <a:pt x="0" y="8223"/>
                  <a:pt x="0" y="5569"/>
                </a:cubicBezTo>
                <a:cubicBezTo>
                  <a:pt x="0" y="3655"/>
                  <a:pt x="1150" y="2001"/>
                  <a:pt x="2814" y="1230"/>
                </a:cubicBezTo>
                <a:close/>
                <a:moveTo>
                  <a:pt x="4924" y="0"/>
                </a:moveTo>
                <a:cubicBezTo>
                  <a:pt x="5313" y="0"/>
                  <a:pt x="5628" y="315"/>
                  <a:pt x="5628" y="703"/>
                </a:cubicBezTo>
                <a:lnTo>
                  <a:pt x="5628" y="4221"/>
                </a:lnTo>
                <a:cubicBezTo>
                  <a:pt x="5628" y="4610"/>
                  <a:pt x="5313" y="4925"/>
                  <a:pt x="4924" y="4925"/>
                </a:cubicBezTo>
                <a:cubicBezTo>
                  <a:pt x="4535" y="4925"/>
                  <a:pt x="4220" y="4610"/>
                  <a:pt x="4220" y="4221"/>
                </a:cubicBezTo>
                <a:lnTo>
                  <a:pt x="4220" y="702"/>
                </a:lnTo>
                <a:cubicBezTo>
                  <a:pt x="4220" y="313"/>
                  <a:pt x="4535" y="0"/>
                  <a:pt x="4924" y="0"/>
                </a:cubicBezTo>
                <a:close/>
              </a:path>
            </a:pathLst>
          </a:custGeom>
          <a:solidFill>
            <a:schemeClr val="bg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4" name="îSḷïdê">
            <a:extLst>
              <a:ext uri="{FF2B5EF4-FFF2-40B4-BE49-F238E27FC236}">
                <a16:creationId xmlns:a16="http://schemas.microsoft.com/office/drawing/2014/main" xmlns="" id="{82816944-78FF-4C09-A03C-8C083060772E}"/>
              </a:ext>
            </a:extLst>
          </p:cNvPr>
          <p:cNvSpPr/>
          <p:nvPr/>
        </p:nvSpPr>
        <p:spPr>
          <a:xfrm>
            <a:off x="5862091" y="2460448"/>
            <a:ext cx="467818" cy="492758"/>
          </a:xfrm>
          <a:custGeom>
            <a:avLst/>
            <a:gdLst>
              <a:gd name="T0" fmla="*/ 2814 w 9848"/>
              <a:gd name="T1" fmla="*/ 1230 h 10373"/>
              <a:gd name="T2" fmla="*/ 2814 w 9848"/>
              <a:gd name="T3" fmla="*/ 2400 h 10373"/>
              <a:gd name="T4" fmla="*/ 1035 w 9848"/>
              <a:gd name="T5" fmla="*/ 5576 h 10373"/>
              <a:gd name="T6" fmla="*/ 4904 w 9848"/>
              <a:gd name="T7" fmla="*/ 9350 h 10373"/>
              <a:gd name="T8" fmla="*/ 8773 w 9848"/>
              <a:gd name="T9" fmla="*/ 5576 h 10373"/>
              <a:gd name="T10" fmla="*/ 7034 w 9848"/>
              <a:gd name="T11" fmla="*/ 2424 h 10373"/>
              <a:gd name="T12" fmla="*/ 7034 w 9848"/>
              <a:gd name="T13" fmla="*/ 1229 h 10373"/>
              <a:gd name="T14" fmla="*/ 9848 w 9848"/>
              <a:gd name="T15" fmla="*/ 5569 h 10373"/>
              <a:gd name="T16" fmla="*/ 4924 w 9848"/>
              <a:gd name="T17" fmla="*/ 10373 h 10373"/>
              <a:gd name="T18" fmla="*/ 0 w 9848"/>
              <a:gd name="T19" fmla="*/ 5569 h 10373"/>
              <a:gd name="T20" fmla="*/ 2814 w 9848"/>
              <a:gd name="T21" fmla="*/ 1230 h 10373"/>
              <a:gd name="T22" fmla="*/ 4924 w 9848"/>
              <a:gd name="T23" fmla="*/ 0 h 10373"/>
              <a:gd name="T24" fmla="*/ 5628 w 9848"/>
              <a:gd name="T25" fmla="*/ 703 h 10373"/>
              <a:gd name="T26" fmla="*/ 5628 w 9848"/>
              <a:gd name="T27" fmla="*/ 4221 h 10373"/>
              <a:gd name="T28" fmla="*/ 4924 w 9848"/>
              <a:gd name="T29" fmla="*/ 4925 h 10373"/>
              <a:gd name="T30" fmla="*/ 4220 w 9848"/>
              <a:gd name="T31" fmla="*/ 4221 h 10373"/>
              <a:gd name="T32" fmla="*/ 4220 w 9848"/>
              <a:gd name="T33" fmla="*/ 702 h 10373"/>
              <a:gd name="T34" fmla="*/ 4924 w 9848"/>
              <a:gd name="T35" fmla="*/ 0 h 10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48" h="10373">
                <a:moveTo>
                  <a:pt x="2814" y="1230"/>
                </a:moveTo>
                <a:lnTo>
                  <a:pt x="2814" y="2400"/>
                </a:lnTo>
                <a:cubicBezTo>
                  <a:pt x="1745" y="3071"/>
                  <a:pt x="1035" y="4242"/>
                  <a:pt x="1035" y="5576"/>
                </a:cubicBezTo>
                <a:cubicBezTo>
                  <a:pt x="1035" y="7660"/>
                  <a:pt x="2768" y="9350"/>
                  <a:pt x="4904" y="9350"/>
                </a:cubicBezTo>
                <a:cubicBezTo>
                  <a:pt x="7042" y="9350"/>
                  <a:pt x="8773" y="7660"/>
                  <a:pt x="8773" y="5576"/>
                </a:cubicBezTo>
                <a:cubicBezTo>
                  <a:pt x="8773" y="4259"/>
                  <a:pt x="8082" y="3099"/>
                  <a:pt x="7034" y="2424"/>
                </a:cubicBezTo>
                <a:lnTo>
                  <a:pt x="7034" y="1229"/>
                </a:lnTo>
                <a:cubicBezTo>
                  <a:pt x="8698" y="2001"/>
                  <a:pt x="9848" y="3654"/>
                  <a:pt x="9848" y="5569"/>
                </a:cubicBezTo>
                <a:cubicBezTo>
                  <a:pt x="9848" y="8223"/>
                  <a:pt x="7643" y="10373"/>
                  <a:pt x="4924" y="10373"/>
                </a:cubicBezTo>
                <a:cubicBezTo>
                  <a:pt x="2205" y="10373"/>
                  <a:pt x="0" y="8223"/>
                  <a:pt x="0" y="5569"/>
                </a:cubicBezTo>
                <a:cubicBezTo>
                  <a:pt x="0" y="3655"/>
                  <a:pt x="1150" y="2001"/>
                  <a:pt x="2814" y="1230"/>
                </a:cubicBezTo>
                <a:close/>
                <a:moveTo>
                  <a:pt x="4924" y="0"/>
                </a:moveTo>
                <a:cubicBezTo>
                  <a:pt x="5313" y="0"/>
                  <a:pt x="5628" y="315"/>
                  <a:pt x="5628" y="703"/>
                </a:cubicBezTo>
                <a:lnTo>
                  <a:pt x="5628" y="4221"/>
                </a:lnTo>
                <a:cubicBezTo>
                  <a:pt x="5628" y="4610"/>
                  <a:pt x="5313" y="4925"/>
                  <a:pt x="4924" y="4925"/>
                </a:cubicBezTo>
                <a:cubicBezTo>
                  <a:pt x="4535" y="4925"/>
                  <a:pt x="4220" y="4610"/>
                  <a:pt x="4220" y="4221"/>
                </a:cubicBezTo>
                <a:lnTo>
                  <a:pt x="4220" y="702"/>
                </a:lnTo>
                <a:cubicBezTo>
                  <a:pt x="4220" y="313"/>
                  <a:pt x="4535" y="0"/>
                  <a:pt x="4924" y="0"/>
                </a:cubicBezTo>
                <a:close/>
              </a:path>
            </a:pathLst>
          </a:custGeom>
          <a:solidFill>
            <a:schemeClr val="bg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5" name="îSḷïdê">
            <a:extLst>
              <a:ext uri="{FF2B5EF4-FFF2-40B4-BE49-F238E27FC236}">
                <a16:creationId xmlns:a16="http://schemas.microsoft.com/office/drawing/2014/main" xmlns="" id="{01CDD579-6BEB-46ED-963E-EB6216D30DB7}"/>
              </a:ext>
            </a:extLst>
          </p:cNvPr>
          <p:cNvSpPr/>
          <p:nvPr/>
        </p:nvSpPr>
        <p:spPr>
          <a:xfrm>
            <a:off x="8033207" y="2460448"/>
            <a:ext cx="467818" cy="492758"/>
          </a:xfrm>
          <a:custGeom>
            <a:avLst/>
            <a:gdLst>
              <a:gd name="T0" fmla="*/ 2814 w 9848"/>
              <a:gd name="T1" fmla="*/ 1230 h 10373"/>
              <a:gd name="T2" fmla="*/ 2814 w 9848"/>
              <a:gd name="T3" fmla="*/ 2400 h 10373"/>
              <a:gd name="T4" fmla="*/ 1035 w 9848"/>
              <a:gd name="T5" fmla="*/ 5576 h 10373"/>
              <a:gd name="T6" fmla="*/ 4904 w 9848"/>
              <a:gd name="T7" fmla="*/ 9350 h 10373"/>
              <a:gd name="T8" fmla="*/ 8773 w 9848"/>
              <a:gd name="T9" fmla="*/ 5576 h 10373"/>
              <a:gd name="T10" fmla="*/ 7034 w 9848"/>
              <a:gd name="T11" fmla="*/ 2424 h 10373"/>
              <a:gd name="T12" fmla="*/ 7034 w 9848"/>
              <a:gd name="T13" fmla="*/ 1229 h 10373"/>
              <a:gd name="T14" fmla="*/ 9848 w 9848"/>
              <a:gd name="T15" fmla="*/ 5569 h 10373"/>
              <a:gd name="T16" fmla="*/ 4924 w 9848"/>
              <a:gd name="T17" fmla="*/ 10373 h 10373"/>
              <a:gd name="T18" fmla="*/ 0 w 9848"/>
              <a:gd name="T19" fmla="*/ 5569 h 10373"/>
              <a:gd name="T20" fmla="*/ 2814 w 9848"/>
              <a:gd name="T21" fmla="*/ 1230 h 10373"/>
              <a:gd name="T22" fmla="*/ 4924 w 9848"/>
              <a:gd name="T23" fmla="*/ 0 h 10373"/>
              <a:gd name="T24" fmla="*/ 5628 w 9848"/>
              <a:gd name="T25" fmla="*/ 703 h 10373"/>
              <a:gd name="T26" fmla="*/ 5628 w 9848"/>
              <a:gd name="T27" fmla="*/ 4221 h 10373"/>
              <a:gd name="T28" fmla="*/ 4924 w 9848"/>
              <a:gd name="T29" fmla="*/ 4925 h 10373"/>
              <a:gd name="T30" fmla="*/ 4220 w 9848"/>
              <a:gd name="T31" fmla="*/ 4221 h 10373"/>
              <a:gd name="T32" fmla="*/ 4220 w 9848"/>
              <a:gd name="T33" fmla="*/ 702 h 10373"/>
              <a:gd name="T34" fmla="*/ 4924 w 9848"/>
              <a:gd name="T35" fmla="*/ 0 h 10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48" h="10373">
                <a:moveTo>
                  <a:pt x="2814" y="1230"/>
                </a:moveTo>
                <a:lnTo>
                  <a:pt x="2814" y="2400"/>
                </a:lnTo>
                <a:cubicBezTo>
                  <a:pt x="1745" y="3071"/>
                  <a:pt x="1035" y="4242"/>
                  <a:pt x="1035" y="5576"/>
                </a:cubicBezTo>
                <a:cubicBezTo>
                  <a:pt x="1035" y="7660"/>
                  <a:pt x="2768" y="9350"/>
                  <a:pt x="4904" y="9350"/>
                </a:cubicBezTo>
                <a:cubicBezTo>
                  <a:pt x="7042" y="9350"/>
                  <a:pt x="8773" y="7660"/>
                  <a:pt x="8773" y="5576"/>
                </a:cubicBezTo>
                <a:cubicBezTo>
                  <a:pt x="8773" y="4259"/>
                  <a:pt x="8082" y="3099"/>
                  <a:pt x="7034" y="2424"/>
                </a:cubicBezTo>
                <a:lnTo>
                  <a:pt x="7034" y="1229"/>
                </a:lnTo>
                <a:cubicBezTo>
                  <a:pt x="8698" y="2001"/>
                  <a:pt x="9848" y="3654"/>
                  <a:pt x="9848" y="5569"/>
                </a:cubicBezTo>
                <a:cubicBezTo>
                  <a:pt x="9848" y="8223"/>
                  <a:pt x="7643" y="10373"/>
                  <a:pt x="4924" y="10373"/>
                </a:cubicBezTo>
                <a:cubicBezTo>
                  <a:pt x="2205" y="10373"/>
                  <a:pt x="0" y="8223"/>
                  <a:pt x="0" y="5569"/>
                </a:cubicBezTo>
                <a:cubicBezTo>
                  <a:pt x="0" y="3655"/>
                  <a:pt x="1150" y="2001"/>
                  <a:pt x="2814" y="1230"/>
                </a:cubicBezTo>
                <a:close/>
                <a:moveTo>
                  <a:pt x="4924" y="0"/>
                </a:moveTo>
                <a:cubicBezTo>
                  <a:pt x="5313" y="0"/>
                  <a:pt x="5628" y="315"/>
                  <a:pt x="5628" y="703"/>
                </a:cubicBezTo>
                <a:lnTo>
                  <a:pt x="5628" y="4221"/>
                </a:lnTo>
                <a:cubicBezTo>
                  <a:pt x="5628" y="4610"/>
                  <a:pt x="5313" y="4925"/>
                  <a:pt x="4924" y="4925"/>
                </a:cubicBezTo>
                <a:cubicBezTo>
                  <a:pt x="4535" y="4925"/>
                  <a:pt x="4220" y="4610"/>
                  <a:pt x="4220" y="4221"/>
                </a:cubicBezTo>
                <a:lnTo>
                  <a:pt x="4220" y="702"/>
                </a:lnTo>
                <a:cubicBezTo>
                  <a:pt x="4220" y="313"/>
                  <a:pt x="4535" y="0"/>
                  <a:pt x="4924" y="0"/>
                </a:cubicBezTo>
                <a:close/>
              </a:path>
            </a:pathLst>
          </a:custGeom>
          <a:solidFill>
            <a:schemeClr val="bg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6" name="îSḷïdê">
            <a:extLst>
              <a:ext uri="{FF2B5EF4-FFF2-40B4-BE49-F238E27FC236}">
                <a16:creationId xmlns:a16="http://schemas.microsoft.com/office/drawing/2014/main" xmlns="" id="{88B363FC-00BC-4DCA-961B-C1F28003FD98}"/>
              </a:ext>
            </a:extLst>
          </p:cNvPr>
          <p:cNvSpPr/>
          <p:nvPr/>
        </p:nvSpPr>
        <p:spPr>
          <a:xfrm>
            <a:off x="10205752" y="2456276"/>
            <a:ext cx="467818" cy="492758"/>
          </a:xfrm>
          <a:custGeom>
            <a:avLst/>
            <a:gdLst>
              <a:gd name="T0" fmla="*/ 2814 w 9848"/>
              <a:gd name="T1" fmla="*/ 1230 h 10373"/>
              <a:gd name="T2" fmla="*/ 2814 w 9848"/>
              <a:gd name="T3" fmla="*/ 2400 h 10373"/>
              <a:gd name="T4" fmla="*/ 1035 w 9848"/>
              <a:gd name="T5" fmla="*/ 5576 h 10373"/>
              <a:gd name="T6" fmla="*/ 4904 w 9848"/>
              <a:gd name="T7" fmla="*/ 9350 h 10373"/>
              <a:gd name="T8" fmla="*/ 8773 w 9848"/>
              <a:gd name="T9" fmla="*/ 5576 h 10373"/>
              <a:gd name="T10" fmla="*/ 7034 w 9848"/>
              <a:gd name="T11" fmla="*/ 2424 h 10373"/>
              <a:gd name="T12" fmla="*/ 7034 w 9848"/>
              <a:gd name="T13" fmla="*/ 1229 h 10373"/>
              <a:gd name="T14" fmla="*/ 9848 w 9848"/>
              <a:gd name="T15" fmla="*/ 5569 h 10373"/>
              <a:gd name="T16" fmla="*/ 4924 w 9848"/>
              <a:gd name="T17" fmla="*/ 10373 h 10373"/>
              <a:gd name="T18" fmla="*/ 0 w 9848"/>
              <a:gd name="T19" fmla="*/ 5569 h 10373"/>
              <a:gd name="T20" fmla="*/ 2814 w 9848"/>
              <a:gd name="T21" fmla="*/ 1230 h 10373"/>
              <a:gd name="T22" fmla="*/ 4924 w 9848"/>
              <a:gd name="T23" fmla="*/ 0 h 10373"/>
              <a:gd name="T24" fmla="*/ 5628 w 9848"/>
              <a:gd name="T25" fmla="*/ 703 h 10373"/>
              <a:gd name="T26" fmla="*/ 5628 w 9848"/>
              <a:gd name="T27" fmla="*/ 4221 h 10373"/>
              <a:gd name="T28" fmla="*/ 4924 w 9848"/>
              <a:gd name="T29" fmla="*/ 4925 h 10373"/>
              <a:gd name="T30" fmla="*/ 4220 w 9848"/>
              <a:gd name="T31" fmla="*/ 4221 h 10373"/>
              <a:gd name="T32" fmla="*/ 4220 w 9848"/>
              <a:gd name="T33" fmla="*/ 702 h 10373"/>
              <a:gd name="T34" fmla="*/ 4924 w 9848"/>
              <a:gd name="T35" fmla="*/ 0 h 103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Lst>
            <a:rect l="0" t="0" r="r" b="b"/>
            <a:pathLst>
              <a:path w="9848" h="10373">
                <a:moveTo>
                  <a:pt x="2814" y="1230"/>
                </a:moveTo>
                <a:lnTo>
                  <a:pt x="2814" y="2400"/>
                </a:lnTo>
                <a:cubicBezTo>
                  <a:pt x="1745" y="3071"/>
                  <a:pt x="1035" y="4242"/>
                  <a:pt x="1035" y="5576"/>
                </a:cubicBezTo>
                <a:cubicBezTo>
                  <a:pt x="1035" y="7660"/>
                  <a:pt x="2768" y="9350"/>
                  <a:pt x="4904" y="9350"/>
                </a:cubicBezTo>
                <a:cubicBezTo>
                  <a:pt x="7042" y="9350"/>
                  <a:pt x="8773" y="7660"/>
                  <a:pt x="8773" y="5576"/>
                </a:cubicBezTo>
                <a:cubicBezTo>
                  <a:pt x="8773" y="4259"/>
                  <a:pt x="8082" y="3099"/>
                  <a:pt x="7034" y="2424"/>
                </a:cubicBezTo>
                <a:lnTo>
                  <a:pt x="7034" y="1229"/>
                </a:lnTo>
                <a:cubicBezTo>
                  <a:pt x="8698" y="2001"/>
                  <a:pt x="9848" y="3654"/>
                  <a:pt x="9848" y="5569"/>
                </a:cubicBezTo>
                <a:cubicBezTo>
                  <a:pt x="9848" y="8223"/>
                  <a:pt x="7643" y="10373"/>
                  <a:pt x="4924" y="10373"/>
                </a:cubicBezTo>
                <a:cubicBezTo>
                  <a:pt x="2205" y="10373"/>
                  <a:pt x="0" y="8223"/>
                  <a:pt x="0" y="5569"/>
                </a:cubicBezTo>
                <a:cubicBezTo>
                  <a:pt x="0" y="3655"/>
                  <a:pt x="1150" y="2001"/>
                  <a:pt x="2814" y="1230"/>
                </a:cubicBezTo>
                <a:close/>
                <a:moveTo>
                  <a:pt x="4924" y="0"/>
                </a:moveTo>
                <a:cubicBezTo>
                  <a:pt x="5313" y="0"/>
                  <a:pt x="5628" y="315"/>
                  <a:pt x="5628" y="703"/>
                </a:cubicBezTo>
                <a:lnTo>
                  <a:pt x="5628" y="4221"/>
                </a:lnTo>
                <a:cubicBezTo>
                  <a:pt x="5628" y="4610"/>
                  <a:pt x="5313" y="4925"/>
                  <a:pt x="4924" y="4925"/>
                </a:cubicBezTo>
                <a:cubicBezTo>
                  <a:pt x="4535" y="4925"/>
                  <a:pt x="4220" y="4610"/>
                  <a:pt x="4220" y="4221"/>
                </a:cubicBezTo>
                <a:lnTo>
                  <a:pt x="4220" y="702"/>
                </a:lnTo>
                <a:cubicBezTo>
                  <a:pt x="4220" y="313"/>
                  <a:pt x="4535" y="0"/>
                  <a:pt x="4924" y="0"/>
                </a:cubicBezTo>
                <a:close/>
              </a:path>
            </a:pathLst>
          </a:custGeom>
          <a:solidFill>
            <a:schemeClr val="bg1"/>
          </a:solidFill>
          <a:ln w="9525" cap="flat">
            <a:noFill/>
            <a:prstDash val="solid"/>
            <a:miter/>
          </a:ln>
        </p:spPr>
        <p:txBody>
          <a:bodyPr rtlCol="0" anchor="ctr"/>
          <a:ls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zh-CN" altLang="en-US">
              <a:cs typeface="+mn-ea"/>
              <a:sym typeface="+mn-lt"/>
            </a:endParaRPr>
          </a:p>
        </p:txBody>
      </p:sp>
      <p:sp>
        <p:nvSpPr>
          <p:cNvPr id="10" name="文本框 9">
            <a:extLst>
              <a:ext uri="{FF2B5EF4-FFF2-40B4-BE49-F238E27FC236}">
                <a16:creationId xmlns:a16="http://schemas.microsoft.com/office/drawing/2014/main" xmlns="" id="{12EB1B5D-ADE8-4CE3-B884-4B1ED9563273}"/>
              </a:ext>
            </a:extLst>
          </p:cNvPr>
          <p:cNvSpPr txBox="1"/>
          <p:nvPr/>
        </p:nvSpPr>
        <p:spPr>
          <a:xfrm>
            <a:off x="1210962" y="283404"/>
            <a:ext cx="4226011" cy="553998"/>
          </a:xfrm>
          <a:prstGeom prst="rect">
            <a:avLst/>
          </a:prstGeom>
          <a:noFill/>
        </p:spPr>
        <p:txBody>
          <a:bodyPr wrap="square" lIns="0" tIns="0" rIns="0" bIns="0" rtlCol="0">
            <a:spAutoFit/>
          </a:bodyPr>
          <a:lstStyle/>
          <a:p>
            <a:r>
              <a:rPr lang="zh-CN" altLang="en-US" sz="3600" dirty="0">
                <a:gradFill>
                  <a:gsLst>
                    <a:gs pos="100000">
                      <a:schemeClr val="accent2"/>
                    </a:gs>
                    <a:gs pos="20000">
                      <a:schemeClr val="accent1"/>
                    </a:gs>
                  </a:gsLst>
                  <a:path path="shape">
                    <a:fillToRect l="50000" t="50000" r="50000" b="50000"/>
                  </a:path>
                </a:gradFill>
                <a:latin typeface="阿里巴巴普惠体 M" panose="00020600040101010101" pitchFamily="18" charset="-122"/>
                <a:ea typeface="阿里巴巴普惠体 M" panose="00020600040101010101" pitchFamily="18" charset="-122"/>
                <a:cs typeface="阿里巴巴普惠体 M" panose="00020600040101010101" pitchFamily="18" charset="-122"/>
              </a:rPr>
              <a:t>时间轴页</a:t>
            </a:r>
          </a:p>
        </p:txBody>
      </p:sp>
    </p:spTree>
    <p:custDataLst>
      <p:tags r:id="rId1"/>
    </p:custDataLst>
    <p:extLst>
      <p:ext uri="{BB962C8B-B14F-4D97-AF65-F5344CB8AC3E}">
        <p14:creationId xmlns:p14="http://schemas.microsoft.com/office/powerpoint/2010/main" val="3919288928"/>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ISLIDE.ICON" val="#383517;#407239;"/>
</p:tagLst>
</file>

<file path=ppt/tags/tag10.xml><?xml version="1.0" encoding="utf-8"?>
<p:tagLst xmlns:a="http://schemas.openxmlformats.org/drawingml/2006/main" xmlns:r="http://schemas.openxmlformats.org/officeDocument/2006/relationships" xmlns:p="http://schemas.openxmlformats.org/presentationml/2006/main">
  <p:tag name="ISLIDE.ICON" val="#383517;#407239;"/>
</p:tagLst>
</file>

<file path=ppt/tags/tag11.xml><?xml version="1.0" encoding="utf-8"?>
<p:tagLst xmlns:a="http://schemas.openxmlformats.org/drawingml/2006/main" xmlns:r="http://schemas.openxmlformats.org/officeDocument/2006/relationships" xmlns:p="http://schemas.openxmlformats.org/presentationml/2006/main">
  <p:tag name="ISLIDE.ICON" val="#383517;#407239;"/>
</p:tagLst>
</file>

<file path=ppt/tags/tag12.xml><?xml version="1.0" encoding="utf-8"?>
<p:tagLst xmlns:a="http://schemas.openxmlformats.org/drawingml/2006/main" xmlns:r="http://schemas.openxmlformats.org/officeDocument/2006/relationships" xmlns:p="http://schemas.openxmlformats.org/presentationml/2006/main">
  <p:tag name="ISLIDE.ICON" val="#383517;#407239;#368956;"/>
</p:tagLst>
</file>

<file path=ppt/tags/tag2.xml><?xml version="1.0" encoding="utf-8"?>
<p:tagLst xmlns:a="http://schemas.openxmlformats.org/drawingml/2006/main" xmlns:r="http://schemas.openxmlformats.org/officeDocument/2006/relationships" xmlns:p="http://schemas.openxmlformats.org/presentationml/2006/main">
  <p:tag name="ISLIDE.ICON" val="#383517;#407239;#407075;"/>
</p:tagLst>
</file>

<file path=ppt/tags/tag3.xml><?xml version="1.0" encoding="utf-8"?>
<p:tagLst xmlns:a="http://schemas.openxmlformats.org/drawingml/2006/main" xmlns:r="http://schemas.openxmlformats.org/officeDocument/2006/relationships" xmlns:p="http://schemas.openxmlformats.org/presentationml/2006/main">
  <p:tag name="ISLIDE.ICON" val="#383517;#407239;"/>
</p:tagLst>
</file>

<file path=ppt/tags/tag4.xml><?xml version="1.0" encoding="utf-8"?>
<p:tagLst xmlns:a="http://schemas.openxmlformats.org/drawingml/2006/main" xmlns:r="http://schemas.openxmlformats.org/officeDocument/2006/relationships" xmlns:p="http://schemas.openxmlformats.org/presentationml/2006/main">
  <p:tag name="ISLIDE.ICON" val="#383517;#407239;"/>
  <p:tag name="ISLIDE.PICTURE" val="#VCG41528281460;#223444;"/>
</p:tagLst>
</file>

<file path=ppt/tags/tag5.xml><?xml version="1.0" encoding="utf-8"?>
<p:tagLst xmlns:a="http://schemas.openxmlformats.org/drawingml/2006/main" xmlns:r="http://schemas.openxmlformats.org/officeDocument/2006/relationships" xmlns:p="http://schemas.openxmlformats.org/presentationml/2006/main">
  <p:tag name="ISLIDE.ICON" val="#383517;#407239;"/>
</p:tagLst>
</file>

<file path=ppt/tags/tag6.xml><?xml version="1.0" encoding="utf-8"?>
<p:tagLst xmlns:a="http://schemas.openxmlformats.org/drawingml/2006/main" xmlns:r="http://schemas.openxmlformats.org/officeDocument/2006/relationships" xmlns:p="http://schemas.openxmlformats.org/presentationml/2006/main">
  <p:tag name="ISLIDE.ICON" val="#383517;#407239;"/>
</p:tagLst>
</file>

<file path=ppt/tags/tag7.xml><?xml version="1.0" encoding="utf-8"?>
<p:tagLst xmlns:a="http://schemas.openxmlformats.org/drawingml/2006/main" xmlns:r="http://schemas.openxmlformats.org/officeDocument/2006/relationships" xmlns:p="http://schemas.openxmlformats.org/presentationml/2006/main">
  <p:tag name="ISLIDE.ICON" val="#383517;#407239;#407093;#407093;#407093;#407093;#407093;#407093;"/>
</p:tagLst>
</file>

<file path=ppt/tags/tag8.xml><?xml version="1.0" encoding="utf-8"?>
<p:tagLst xmlns:a="http://schemas.openxmlformats.org/drawingml/2006/main" xmlns:r="http://schemas.openxmlformats.org/officeDocument/2006/relationships" xmlns:p="http://schemas.openxmlformats.org/presentationml/2006/main">
  <p:tag name="ISLIDE.ICON" val="#383517;#407239;#407041;#407059;#406076;#370969;#371666;#407190;#407181;#399130;#399130;#399130;#399130;"/>
</p:tagLst>
</file>

<file path=ppt/tags/tag9.xml><?xml version="1.0" encoding="utf-8"?>
<p:tagLst xmlns:a="http://schemas.openxmlformats.org/drawingml/2006/main" xmlns:r="http://schemas.openxmlformats.org/officeDocument/2006/relationships" xmlns:p="http://schemas.openxmlformats.org/presentationml/2006/main">
  <p:tag name="ISLIDE.ICON" val="#383517;#407239;"/>
</p:tagLst>
</file>

<file path=ppt/theme/theme1.xml><?xml version="1.0" encoding="utf-8"?>
<a:theme xmlns:a="http://schemas.openxmlformats.org/drawingml/2006/main" name="Office 主题​​">
  <a:themeElements>
    <a:clrScheme name="自定义 4">
      <a:dk1>
        <a:sysClr val="windowText" lastClr="000000"/>
      </a:dk1>
      <a:lt1>
        <a:sysClr val="window" lastClr="FFFFFF"/>
      </a:lt1>
      <a:dk2>
        <a:srgbClr val="3C464D"/>
      </a:dk2>
      <a:lt2>
        <a:srgbClr val="FAFDFF"/>
      </a:lt2>
      <a:accent1>
        <a:srgbClr val="0082D5"/>
      </a:accent1>
      <a:accent2>
        <a:srgbClr val="045EA8"/>
      </a:accent2>
      <a:accent3>
        <a:srgbClr val="38A3FA"/>
      </a:accent3>
      <a:accent4>
        <a:srgbClr val="4CB9FF"/>
      </a:accent4>
      <a:accent5>
        <a:srgbClr val="FAFDFF"/>
      </a:accent5>
      <a:accent6>
        <a:srgbClr val="04689A"/>
      </a:accent6>
      <a:hlink>
        <a:srgbClr val="0563C1"/>
      </a:hlink>
      <a:folHlink>
        <a:srgbClr val="954F72"/>
      </a:folHlink>
    </a:clrScheme>
    <a:fontScheme name="自定义 2">
      <a:majorFont>
        <a:latin typeface="Roboto"/>
        <a:ea typeface="阿里巴巴普惠体 M"/>
        <a:cs typeface=""/>
      </a:majorFont>
      <a:minorFont>
        <a:latin typeface="Roboto"/>
        <a:ea typeface="阿里巴巴普惠体"/>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txDef>
      <a:spPr>
        <a:noFill/>
      </a:spPr>
      <a:bodyPr wrap="square" lIns="0" tIns="0" rIns="0" bIns="0" rtlCol="0">
        <a:spAutoFit/>
      </a:bodyPr>
      <a:lstStyle>
        <a:defPPr algn="l">
          <a:defRPr sz="4400" dirty="0">
            <a:solidFill>
              <a:schemeClr val="accent1"/>
            </a:solidFill>
            <a:latin typeface="阿里巴巴普惠体 M" panose="00020600040101010101" pitchFamily="18" charset="-122"/>
            <a:ea typeface="阿里巴巴普惠体 M" panose="00020600040101010101" pitchFamily="18" charset="-122"/>
            <a:cs typeface="阿里巴巴普惠体 M" panose="00020600040101010101" pitchFamily="18" charset="-122"/>
          </a:defRPr>
        </a:defPPr>
      </a:lstStyle>
    </a:txDef>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等线"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Template>
  <TotalTime>980</TotalTime>
  <Words>2377</Words>
  <Application>Microsoft Office PowerPoint</Application>
  <PresentationFormat>宽屏</PresentationFormat>
  <Paragraphs>228</Paragraphs>
  <Slides>25</Slides>
  <Notes>12</Notes>
  <HiddenSlides>0</HiddenSlides>
  <MMClips>0</MMClips>
  <ScaleCrop>false</ScaleCrop>
  <HeadingPairs>
    <vt:vector size="6" baseType="variant">
      <vt:variant>
        <vt:lpstr>已用的字体</vt:lpstr>
      </vt:variant>
      <vt:variant>
        <vt:i4>9</vt:i4>
      </vt:variant>
      <vt:variant>
        <vt:lpstr>主题</vt:lpstr>
      </vt:variant>
      <vt:variant>
        <vt:i4>1</vt:i4>
      </vt:variant>
      <vt:variant>
        <vt:lpstr>幻灯片标题</vt:lpstr>
      </vt:variant>
      <vt:variant>
        <vt:i4>25</vt:i4>
      </vt:variant>
    </vt:vector>
  </HeadingPairs>
  <TitlesOfParts>
    <vt:vector size="35" baseType="lpstr">
      <vt:lpstr>思源黑体 CN Light</vt:lpstr>
      <vt:lpstr>阿里巴巴普惠体</vt:lpstr>
      <vt:lpstr>阿里巴巴普惠体 M</vt:lpstr>
      <vt:lpstr>Open Sans</vt:lpstr>
      <vt:lpstr>Roboto</vt:lpstr>
      <vt:lpstr>OPPOSans M</vt:lpstr>
      <vt:lpstr>Arial</vt:lpstr>
      <vt:lpstr>阿里巴巴普惠体 B</vt:lpstr>
      <vt:lpstr>等线</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Manager>www.51 pptm oban.com</Manager>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CM狸米君</dc:creator>
  <cp:keywords>51PPT模板网</cp:keywords>
  <dc:description>www.51p ptm oban.com</dc:description>
  <cp:lastModifiedBy>YANGs</cp:lastModifiedBy>
  <cp:revision>201</cp:revision>
  <dcterms:created xsi:type="dcterms:W3CDTF">2020-10-12T02:33:39Z</dcterms:created>
  <dcterms:modified xsi:type="dcterms:W3CDTF">2020-10-13T12:45:00Z</dcterms:modified>
</cp:coreProperties>
</file>