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8" r:id="rId2"/>
    <p:sldId id="259" r:id="rId3"/>
    <p:sldId id="260" r:id="rId4"/>
    <p:sldId id="304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71" r:id="rId14"/>
    <p:sldId id="269" r:id="rId15"/>
    <p:sldId id="270" r:id="rId16"/>
    <p:sldId id="279" r:id="rId17"/>
    <p:sldId id="302" r:id="rId18"/>
    <p:sldId id="273" r:id="rId19"/>
    <p:sldId id="303" r:id="rId20"/>
    <p:sldId id="305" r:id="rId21"/>
    <p:sldId id="306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刘 俊光" initials="刘" lastIdx="2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813E"/>
    <a:srgbClr val="FD434F"/>
    <a:srgbClr val="232C49"/>
    <a:srgbClr val="FD444A"/>
    <a:srgbClr val="FE2154"/>
    <a:srgbClr val="FE6741"/>
    <a:srgbClr val="FD4B49"/>
    <a:srgbClr val="FE1557"/>
    <a:srgbClr val="FE7646"/>
    <a:srgbClr val="4A4D7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617" autoAdjust="0"/>
    <p:restoredTop sz="94660"/>
  </p:normalViewPr>
  <p:slideViewPr>
    <p:cSldViewPr>
      <p:cViewPr>
        <p:scale>
          <a:sx n="75" d="100"/>
          <a:sy n="75" d="100"/>
        </p:scale>
        <p:origin x="780" y="111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8D6AD5-0C48-443B-8A5E-613D07080F27}" type="datetimeFigureOut">
              <a:rPr lang="zh-CN" altLang="en-US" smtClean="0"/>
              <a:t>2020/10/14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6C739D-CDE7-4989-989E-186CCD3499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51012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Content="1" isInverted="1"/>
      </p:transition>
    </mc:Choice>
    <mc:Fallback xmlns="">
      <p:transition spd="slow" advClick="0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Content="1" isInverted="1"/>
      </p:transition>
    </mc:Choice>
    <mc:Fallback xmlns="">
      <p:transition spd="slow" advClick="0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Content="1" isInverted="1"/>
      </p:transition>
    </mc:Choice>
    <mc:Fallback xmlns="">
      <p:transition spd="slow" advClick="0" advTm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508002" y="1178429"/>
            <a:ext cx="11157817" cy="231007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600" b="0" baseline="0">
                <a:solidFill>
                  <a:schemeClr val="bg1">
                    <a:lumMod val="65000"/>
                  </a:schemeClr>
                </a:solidFill>
                <a:latin typeface="+mn-lt"/>
                <a:ea typeface="Roboto" panose="02000000000000000000" pitchFamily="2" charset="0"/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5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/>
              <a:t>CLICK TO EDITE SUBTITLE</a:t>
            </a:r>
          </a:p>
        </p:txBody>
      </p:sp>
      <p:sp>
        <p:nvSpPr>
          <p:cNvPr id="9" name="Title 2"/>
          <p:cNvSpPr>
            <a:spLocks noGrp="1"/>
          </p:cNvSpPr>
          <p:nvPr>
            <p:ph type="title"/>
          </p:nvPr>
        </p:nvSpPr>
        <p:spPr>
          <a:xfrm>
            <a:off x="508002" y="455086"/>
            <a:ext cx="11157817" cy="660511"/>
          </a:xfrm>
          <a:prstGeom prst="rect">
            <a:avLst/>
          </a:prstGeom>
        </p:spPr>
        <p:txBody>
          <a:bodyPr lIns="0" tIns="0" rIns="0" bIns="0" anchor="ctr"/>
          <a:lstStyle>
            <a:lvl1pPr algn="ctr">
              <a:defRPr sz="4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9501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Content="1" isInverted="1"/>
      </p:transition>
    </mc:Choice>
    <mc:Fallback xmlns="">
      <p:transition spd="slow" advClick="0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Content="1" isInverted="1"/>
      </p:transition>
    </mc:Choice>
    <mc:Fallback xmlns="">
      <p:transition spd="slow" advClick="0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Content="1" isInverted="1"/>
      </p:transition>
    </mc:Choice>
    <mc:Fallback xmlns="">
      <p:transition spd="slow" advClick="0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2020/10/14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Content="1" isInverted="1"/>
      </p:transition>
    </mc:Choice>
    <mc:Fallback xmlns="">
      <p:transition spd="slow" advClick="0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2020/10/14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Content="1" isInverted="1"/>
      </p:transition>
    </mc:Choice>
    <mc:Fallback xmlns="">
      <p:transition spd="slow" advClick="0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2020/10/14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Content="1" isInverted="1"/>
      </p:transition>
    </mc:Choice>
    <mc:Fallback xmlns="">
      <p:transition spd="slow" advClick="0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2020/10/14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Content="1" isInverted="1"/>
      </p:transition>
    </mc:Choice>
    <mc:Fallback xmlns="">
      <p:transition spd="slow" advClick="0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2020/10/14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Content="1" isInverted="1"/>
      </p:transition>
    </mc:Choice>
    <mc:Fallback xmlns="">
      <p:transition spd="slow" advClick="0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2020/10/14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Content="1" isInverted="1"/>
      </p:transition>
    </mc:Choice>
    <mc:Fallback xmlns="">
      <p:transition spd="slow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Content="1" isInverted="1"/>
      </p:transition>
    </mc:Choice>
    <mc:Fallback xmlns="">
      <p:transition spd="slow" advClick="0" advTm="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32C4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 rot="9000000">
            <a:off x="8040277" y="-1422154"/>
            <a:ext cx="4221435" cy="2283504"/>
            <a:chOff x="195306" y="5543345"/>
            <a:chExt cx="2845810" cy="1539386"/>
          </a:xfrm>
        </p:grpSpPr>
        <p:sp>
          <p:nvSpPr>
            <p:cNvPr id="29" name="矩形: 圆角 29">
              <a:extLst>
                <a:ext uri="{FF2B5EF4-FFF2-40B4-BE49-F238E27FC236}">
                  <a16:creationId xmlns="" xmlns:a16="http://schemas.microsoft.com/office/drawing/2014/main" id="{9FEBBA78-1EED-4D7B-8CCC-F3612DF148DB}"/>
                </a:ext>
              </a:extLst>
            </p:cNvPr>
            <p:cNvSpPr/>
            <p:nvPr/>
          </p:nvSpPr>
          <p:spPr>
            <a:xfrm rot="18925447" flipV="1">
              <a:off x="195306" y="5543345"/>
              <a:ext cx="1753068" cy="81697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E823A">
                    <a:alpha val="50000"/>
                  </a:srgbClr>
                </a:gs>
                <a:gs pos="100000">
                  <a:srgbClr val="FD334F">
                    <a:alpha val="0"/>
                  </a:srgb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1" name="矩形: 圆角 29">
              <a:extLst>
                <a:ext uri="{FF2B5EF4-FFF2-40B4-BE49-F238E27FC236}">
                  <a16:creationId xmlns="" xmlns:a16="http://schemas.microsoft.com/office/drawing/2014/main" id="{9FEBBA78-1EED-4D7B-8CCC-F3612DF148DB}"/>
                </a:ext>
              </a:extLst>
            </p:cNvPr>
            <p:cNvSpPr/>
            <p:nvPr/>
          </p:nvSpPr>
          <p:spPr>
            <a:xfrm rot="18925447" flipV="1">
              <a:off x="554407" y="5644180"/>
              <a:ext cx="1972163" cy="81697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E823A">
                    <a:alpha val="50000"/>
                  </a:srgbClr>
                </a:gs>
                <a:gs pos="100000">
                  <a:srgbClr val="FD334F">
                    <a:alpha val="0"/>
                  </a:srgb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2" name="矩形: 圆角 29">
              <a:extLst>
                <a:ext uri="{FF2B5EF4-FFF2-40B4-BE49-F238E27FC236}">
                  <a16:creationId xmlns="" xmlns:a16="http://schemas.microsoft.com/office/drawing/2014/main" id="{9FEBBA78-1EED-4D7B-8CCC-F3612DF148DB}"/>
                </a:ext>
              </a:extLst>
            </p:cNvPr>
            <p:cNvSpPr/>
            <p:nvPr/>
          </p:nvSpPr>
          <p:spPr>
            <a:xfrm rot="18925447" flipV="1">
              <a:off x="1191658" y="5953009"/>
              <a:ext cx="1753068" cy="112972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E823A"/>
                </a:gs>
                <a:gs pos="100000">
                  <a:srgbClr val="FD334F">
                    <a:alpha val="0"/>
                  </a:srgb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4" name="矩形: 圆角 29">
              <a:extLst>
                <a:ext uri="{FF2B5EF4-FFF2-40B4-BE49-F238E27FC236}">
                  <a16:creationId xmlns="" xmlns:a16="http://schemas.microsoft.com/office/drawing/2014/main" id="{9FEBBA78-1EED-4D7B-8CCC-F3612DF148DB}"/>
                </a:ext>
              </a:extLst>
            </p:cNvPr>
            <p:cNvSpPr/>
            <p:nvPr/>
          </p:nvSpPr>
          <p:spPr>
            <a:xfrm rot="18925447" flipV="1">
              <a:off x="446491" y="5773336"/>
              <a:ext cx="2594625" cy="81697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E823A">
                    <a:alpha val="50000"/>
                  </a:srgbClr>
                </a:gs>
                <a:gs pos="100000">
                  <a:srgbClr val="FD334F">
                    <a:alpha val="0"/>
                  </a:srgb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008220F5-8BA7-4C08-B581-49A9B22AE710}"/>
              </a:ext>
            </a:extLst>
          </p:cNvPr>
          <p:cNvSpPr/>
          <p:nvPr/>
        </p:nvSpPr>
        <p:spPr>
          <a:xfrm>
            <a:off x="2495600" y="2053517"/>
            <a:ext cx="8352928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3800" dirty="0">
                <a:solidFill>
                  <a:schemeClr val="bg1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年终总结</a:t>
            </a:r>
          </a:p>
        </p:txBody>
      </p:sp>
      <p:sp>
        <p:nvSpPr>
          <p:cNvPr id="47" name="矩形: 圆角 46">
            <a:extLst>
              <a:ext uri="{FF2B5EF4-FFF2-40B4-BE49-F238E27FC236}">
                <a16:creationId xmlns="" xmlns:a16="http://schemas.microsoft.com/office/drawing/2014/main" id="{D109F9D4-9476-4BD4-BF61-51424F725A4B}"/>
              </a:ext>
            </a:extLst>
          </p:cNvPr>
          <p:cNvSpPr/>
          <p:nvPr/>
        </p:nvSpPr>
        <p:spPr>
          <a:xfrm>
            <a:off x="4017658" y="4351756"/>
            <a:ext cx="4487904" cy="49226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E823A"/>
              </a:gs>
              <a:gs pos="100000">
                <a:srgbClr val="FD334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i="1" dirty="0">
                <a:solidFill>
                  <a:schemeClr val="bg1"/>
                </a:solidFill>
                <a:latin typeface="GenSenMaruGothic TW TTF ExtraL" panose="020B0604020202020204" pitchFamily="34" charset="-120"/>
                <a:ea typeface="GenSenMaruGothic TW TTF ExtraL" panose="020B0604020202020204" pitchFamily="34" charset="-120"/>
              </a:rPr>
              <a:t> YEAR END SUMMARY REPORT </a:t>
            </a:r>
            <a:endParaRPr lang="zh-CN" altLang="en-US" i="1" dirty="0">
              <a:solidFill>
                <a:schemeClr val="bg1"/>
              </a:solidFill>
              <a:latin typeface="GenSenMaruGothic TW TTF ExtraL" panose="020B0604020202020204" pitchFamily="34" charset="-120"/>
              <a:ea typeface="GenSenMaruGothic TW TTF ExtraL" panose="020B0604020202020204" pitchFamily="34" charset="-120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="" xmlns:a16="http://schemas.microsoft.com/office/drawing/2014/main" id="{C129A187-F52E-4608-9CDE-6EA94BC3AEA4}"/>
              </a:ext>
            </a:extLst>
          </p:cNvPr>
          <p:cNvSpPr txBox="1"/>
          <p:nvPr/>
        </p:nvSpPr>
        <p:spPr>
          <a:xfrm>
            <a:off x="5271595" y="5315628"/>
            <a:ext cx="1847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E0F5AD55-BECA-48EB-8389-2427EFC1069D}"/>
              </a:ext>
            </a:extLst>
          </p:cNvPr>
          <p:cNvSpPr txBox="1"/>
          <p:nvPr/>
        </p:nvSpPr>
        <p:spPr>
          <a:xfrm>
            <a:off x="4017659" y="748861"/>
            <a:ext cx="448790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dirty="0" smtClean="0">
                <a:ln w="12700">
                  <a:gradFill>
                    <a:gsLst>
                      <a:gs pos="0">
                        <a:srgbClr val="FD434F"/>
                      </a:gs>
                      <a:gs pos="100000">
                        <a:srgbClr val="FE813E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44000">
                      <a:srgbClr val="FD434F">
                        <a:alpha val="0"/>
                      </a:srgbClr>
                    </a:gs>
                    <a:gs pos="0">
                      <a:srgbClr val="FE813E">
                        <a:alpha val="52000"/>
                      </a:srgbClr>
                    </a:gs>
                  </a:gsLst>
                  <a:lin ang="5400000" scaled="1"/>
                </a:gradFill>
                <a:latin typeface="Impact" panose="020B0806030902050204" pitchFamily="34" charset="0"/>
                <a:ea typeface="微软雅黑" panose="020B0503020204020204" pitchFamily="34" charset="-122"/>
              </a:rPr>
              <a:t>2020</a:t>
            </a:r>
            <a:endParaRPr lang="zh-CN" altLang="en-US" sz="11500" dirty="0">
              <a:ln w="12700">
                <a:gradFill>
                  <a:gsLst>
                    <a:gs pos="0">
                      <a:srgbClr val="FD434F"/>
                    </a:gs>
                    <a:gs pos="100000">
                      <a:srgbClr val="FE813E">
                        <a:alpha val="0"/>
                      </a:srgbClr>
                    </a:gs>
                  </a:gsLst>
                  <a:lin ang="5400000" scaled="1"/>
                </a:gradFill>
              </a:ln>
              <a:gradFill>
                <a:gsLst>
                  <a:gs pos="44000">
                    <a:srgbClr val="FD434F">
                      <a:alpha val="0"/>
                    </a:srgbClr>
                  </a:gs>
                  <a:gs pos="0">
                    <a:srgbClr val="FE813E">
                      <a:alpha val="52000"/>
                    </a:srgbClr>
                  </a:gs>
                </a:gsLst>
                <a:lin ang="5400000" scaled="1"/>
              </a:gra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0" y="5950058"/>
            <a:ext cx="4221435" cy="2283504"/>
            <a:chOff x="195306" y="5543345"/>
            <a:chExt cx="2845810" cy="1539386"/>
          </a:xfrm>
        </p:grpSpPr>
        <p:sp>
          <p:nvSpPr>
            <p:cNvPr id="21" name="矩形: 圆角 29">
              <a:extLst>
                <a:ext uri="{FF2B5EF4-FFF2-40B4-BE49-F238E27FC236}">
                  <a16:creationId xmlns="" xmlns:a16="http://schemas.microsoft.com/office/drawing/2014/main" id="{9FEBBA78-1EED-4D7B-8CCC-F3612DF148DB}"/>
                </a:ext>
              </a:extLst>
            </p:cNvPr>
            <p:cNvSpPr/>
            <p:nvPr/>
          </p:nvSpPr>
          <p:spPr>
            <a:xfrm rot="18925447" flipV="1">
              <a:off x="195306" y="5543345"/>
              <a:ext cx="1753068" cy="81697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E823A">
                    <a:alpha val="50000"/>
                  </a:srgbClr>
                </a:gs>
                <a:gs pos="100000">
                  <a:srgbClr val="FD334F">
                    <a:alpha val="0"/>
                  </a:srgb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5" name="矩形: 圆角 29">
              <a:extLst>
                <a:ext uri="{FF2B5EF4-FFF2-40B4-BE49-F238E27FC236}">
                  <a16:creationId xmlns="" xmlns:a16="http://schemas.microsoft.com/office/drawing/2014/main" id="{9FEBBA78-1EED-4D7B-8CCC-F3612DF148DB}"/>
                </a:ext>
              </a:extLst>
            </p:cNvPr>
            <p:cNvSpPr/>
            <p:nvPr/>
          </p:nvSpPr>
          <p:spPr>
            <a:xfrm rot="18925447" flipV="1">
              <a:off x="554407" y="5644180"/>
              <a:ext cx="1972163" cy="81697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E823A">
                    <a:alpha val="50000"/>
                  </a:srgbClr>
                </a:gs>
                <a:gs pos="100000">
                  <a:srgbClr val="FD334F">
                    <a:alpha val="0"/>
                  </a:srgb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6" name="矩形: 圆角 29">
              <a:extLst>
                <a:ext uri="{FF2B5EF4-FFF2-40B4-BE49-F238E27FC236}">
                  <a16:creationId xmlns="" xmlns:a16="http://schemas.microsoft.com/office/drawing/2014/main" id="{9FEBBA78-1EED-4D7B-8CCC-F3612DF148DB}"/>
                </a:ext>
              </a:extLst>
            </p:cNvPr>
            <p:cNvSpPr/>
            <p:nvPr/>
          </p:nvSpPr>
          <p:spPr>
            <a:xfrm rot="18925447" flipV="1">
              <a:off x="1191658" y="5953009"/>
              <a:ext cx="1753068" cy="112972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E823A"/>
                </a:gs>
                <a:gs pos="100000">
                  <a:srgbClr val="FD334F">
                    <a:alpha val="0"/>
                  </a:srgb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7" name="矩形: 圆角 29">
              <a:extLst>
                <a:ext uri="{FF2B5EF4-FFF2-40B4-BE49-F238E27FC236}">
                  <a16:creationId xmlns="" xmlns:a16="http://schemas.microsoft.com/office/drawing/2014/main" id="{9FEBBA78-1EED-4D7B-8CCC-F3612DF148DB}"/>
                </a:ext>
              </a:extLst>
            </p:cNvPr>
            <p:cNvSpPr/>
            <p:nvPr/>
          </p:nvSpPr>
          <p:spPr>
            <a:xfrm rot="18925447" flipV="1">
              <a:off x="446491" y="5773336"/>
              <a:ext cx="2594625" cy="81697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E823A">
                    <a:alpha val="50000"/>
                  </a:srgbClr>
                </a:gs>
                <a:gs pos="100000">
                  <a:srgbClr val="FD334F">
                    <a:alpha val="0"/>
                  </a:srgb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sp>
        <p:nvSpPr>
          <p:cNvPr id="35" name="任意多边形: 形状 25">
            <a:extLst>
              <a:ext uri="{FF2B5EF4-FFF2-40B4-BE49-F238E27FC236}">
                <a16:creationId xmlns="" xmlns:a16="http://schemas.microsoft.com/office/drawing/2014/main" id="{CAD43B3B-62DC-42AA-8C80-44C2A3DE32F2}"/>
              </a:ext>
            </a:extLst>
          </p:cNvPr>
          <p:cNvSpPr/>
          <p:nvPr/>
        </p:nvSpPr>
        <p:spPr>
          <a:xfrm rot="2214219">
            <a:off x="2330184" y="3861619"/>
            <a:ext cx="476223" cy="410537"/>
          </a:xfrm>
          <a:custGeom>
            <a:avLst/>
            <a:gdLst>
              <a:gd name="connsiteX0" fmla="*/ 779594 w 1559188"/>
              <a:gd name="connsiteY0" fmla="*/ 126245 h 1344128"/>
              <a:gd name="connsiteX1" fmla="*/ 111087 w 1559188"/>
              <a:gd name="connsiteY1" fmla="*/ 1278844 h 1344128"/>
              <a:gd name="connsiteX2" fmla="*/ 1448101 w 1559188"/>
              <a:gd name="connsiteY2" fmla="*/ 1278844 h 1344128"/>
              <a:gd name="connsiteX3" fmla="*/ 779594 w 1559188"/>
              <a:gd name="connsiteY3" fmla="*/ 0 h 1344128"/>
              <a:gd name="connsiteX4" fmla="*/ 1559188 w 1559188"/>
              <a:gd name="connsiteY4" fmla="*/ 1344128 h 1344128"/>
              <a:gd name="connsiteX5" fmla="*/ 0 w 1559188"/>
              <a:gd name="connsiteY5" fmla="*/ 1344128 h 1344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59188" h="1344128">
                <a:moveTo>
                  <a:pt x="779594" y="126245"/>
                </a:moveTo>
                <a:lnTo>
                  <a:pt x="111087" y="1278844"/>
                </a:lnTo>
                <a:lnTo>
                  <a:pt x="1448101" y="1278844"/>
                </a:lnTo>
                <a:close/>
                <a:moveTo>
                  <a:pt x="779594" y="0"/>
                </a:moveTo>
                <a:lnTo>
                  <a:pt x="1559188" y="1344128"/>
                </a:lnTo>
                <a:lnTo>
                  <a:pt x="0" y="1344128"/>
                </a:lnTo>
                <a:close/>
              </a:path>
            </a:pathLst>
          </a:custGeom>
          <a:gradFill>
            <a:gsLst>
              <a:gs pos="0">
                <a:srgbClr val="FE823A"/>
              </a:gs>
              <a:gs pos="100000">
                <a:srgbClr val="FD334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dirty="0"/>
          </a:p>
          <a:p>
            <a:pPr algn="ctr"/>
            <a:endParaRPr lang="en-US" altLang="zh-CN" dirty="0"/>
          </a:p>
          <a:p>
            <a:pPr algn="ctr"/>
            <a:endParaRPr lang="en-US" altLang="zh-CN" dirty="0"/>
          </a:p>
          <a:p>
            <a:pPr algn="ctr"/>
            <a:endParaRPr lang="en-US" altLang="zh-CN" dirty="0"/>
          </a:p>
          <a:p>
            <a:pPr algn="ctr"/>
            <a:endParaRPr lang="en-US" altLang="zh-CN" dirty="0"/>
          </a:p>
          <a:p>
            <a:pPr algn="ctr"/>
            <a:endParaRPr lang="zh-CN" altLang="en-US" dirty="0"/>
          </a:p>
        </p:txBody>
      </p:sp>
      <p:sp>
        <p:nvSpPr>
          <p:cNvPr id="39" name="任意多边形: 形状 25">
            <a:extLst>
              <a:ext uri="{FF2B5EF4-FFF2-40B4-BE49-F238E27FC236}">
                <a16:creationId xmlns="" xmlns:a16="http://schemas.microsoft.com/office/drawing/2014/main" id="{CAD43B3B-62DC-42AA-8C80-44C2A3DE32F2}"/>
              </a:ext>
            </a:extLst>
          </p:cNvPr>
          <p:cNvSpPr/>
          <p:nvPr/>
        </p:nvSpPr>
        <p:spPr>
          <a:xfrm rot="10076127">
            <a:off x="8187146" y="1582419"/>
            <a:ext cx="357570" cy="308250"/>
          </a:xfrm>
          <a:custGeom>
            <a:avLst/>
            <a:gdLst>
              <a:gd name="connsiteX0" fmla="*/ 779594 w 1559188"/>
              <a:gd name="connsiteY0" fmla="*/ 126245 h 1344128"/>
              <a:gd name="connsiteX1" fmla="*/ 111087 w 1559188"/>
              <a:gd name="connsiteY1" fmla="*/ 1278844 h 1344128"/>
              <a:gd name="connsiteX2" fmla="*/ 1448101 w 1559188"/>
              <a:gd name="connsiteY2" fmla="*/ 1278844 h 1344128"/>
              <a:gd name="connsiteX3" fmla="*/ 779594 w 1559188"/>
              <a:gd name="connsiteY3" fmla="*/ 0 h 1344128"/>
              <a:gd name="connsiteX4" fmla="*/ 1559188 w 1559188"/>
              <a:gd name="connsiteY4" fmla="*/ 1344128 h 1344128"/>
              <a:gd name="connsiteX5" fmla="*/ 0 w 1559188"/>
              <a:gd name="connsiteY5" fmla="*/ 1344128 h 1344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59188" h="1344128">
                <a:moveTo>
                  <a:pt x="779594" y="126245"/>
                </a:moveTo>
                <a:lnTo>
                  <a:pt x="111087" y="1278844"/>
                </a:lnTo>
                <a:lnTo>
                  <a:pt x="1448101" y="1278844"/>
                </a:lnTo>
                <a:close/>
                <a:moveTo>
                  <a:pt x="779594" y="0"/>
                </a:moveTo>
                <a:lnTo>
                  <a:pt x="1559188" y="1344128"/>
                </a:lnTo>
                <a:lnTo>
                  <a:pt x="0" y="1344128"/>
                </a:lnTo>
                <a:close/>
              </a:path>
            </a:pathLst>
          </a:custGeom>
          <a:gradFill>
            <a:gsLst>
              <a:gs pos="0">
                <a:srgbClr val="FE823A"/>
              </a:gs>
              <a:gs pos="100000">
                <a:srgbClr val="FD334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dirty="0"/>
          </a:p>
          <a:p>
            <a:pPr algn="ctr"/>
            <a:endParaRPr lang="en-US" altLang="zh-CN" dirty="0"/>
          </a:p>
          <a:p>
            <a:pPr algn="ctr"/>
            <a:endParaRPr lang="en-US" altLang="zh-CN" dirty="0"/>
          </a:p>
          <a:p>
            <a:pPr algn="ctr"/>
            <a:endParaRPr lang="en-US" altLang="zh-CN" dirty="0"/>
          </a:p>
          <a:p>
            <a:pPr algn="ctr"/>
            <a:endParaRPr lang="en-US" altLang="zh-CN" dirty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290831" y="5146351"/>
            <a:ext cx="19415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汇报人：东方之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820208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0" y="0"/>
            <a:ext cx="12236508" cy="8274249"/>
            <a:chOff x="0" y="0"/>
            <a:chExt cx="12236508" cy="8274249"/>
          </a:xfrm>
        </p:grpSpPr>
        <p:sp>
          <p:nvSpPr>
            <p:cNvPr id="17" name="矩形 16">
              <a:extLst>
                <a:ext uri="{FF2B5EF4-FFF2-40B4-BE49-F238E27FC236}">
                  <a16:creationId xmlns="" xmlns:a16="http://schemas.microsoft.com/office/drawing/2014/main" id="{70C4D022-82EC-493D-99DF-7888754F735D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232C49">
                <a:alpha val="7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9" name="TextBox 7">
              <a:extLst>
                <a:ext uri="{FF2B5EF4-FFF2-40B4-BE49-F238E27FC236}">
                  <a16:creationId xmlns="" xmlns:a16="http://schemas.microsoft.com/office/drawing/2014/main" id="{1C5FB7C8-0B2D-440E-9D1F-2FDE078B7C72}"/>
                </a:ext>
              </a:extLst>
            </p:cNvPr>
            <p:cNvSpPr txBox="1"/>
            <p:nvPr/>
          </p:nvSpPr>
          <p:spPr>
            <a:xfrm>
              <a:off x="1657578" y="316018"/>
              <a:ext cx="303159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添加页面标题内容</a:t>
              </a:r>
            </a:p>
          </p:txBody>
        </p:sp>
        <p:sp>
          <p:nvSpPr>
            <p:cNvPr id="20" name="TextBox 8">
              <a:extLst>
                <a:ext uri="{FF2B5EF4-FFF2-40B4-BE49-F238E27FC236}">
                  <a16:creationId xmlns="" xmlns:a16="http://schemas.microsoft.com/office/drawing/2014/main" id="{B2443BCD-27CA-4F81-8352-8EB24035139E}"/>
                </a:ext>
              </a:extLst>
            </p:cNvPr>
            <p:cNvSpPr txBox="1"/>
            <p:nvPr/>
          </p:nvSpPr>
          <p:spPr>
            <a:xfrm>
              <a:off x="1704939" y="772567"/>
              <a:ext cx="229723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latin typeface="GenSenMaruGothic TW TTF ExtraL" panose="020B0604020202020204" pitchFamily="34" charset="-120"/>
                  <a:ea typeface="GenSenMaruGothic TW TTF ExtraL" panose="020B0604020202020204" pitchFamily="34" charset="-120"/>
                </a:rPr>
                <a:t>Add Page Title Content</a:t>
              </a:r>
              <a:endParaRPr lang="zh-CN" altLang="en-US" sz="1600" dirty="0">
                <a:solidFill>
                  <a:schemeClr val="bg1"/>
                </a:solidFill>
                <a:latin typeface="GenSenMaruGothic TW TTF ExtraL" panose="020B0604020202020204" pitchFamily="34" charset="-120"/>
                <a:ea typeface="GenSenMaruGothic TW TTF ExtraL" panose="020B0604020202020204" pitchFamily="34" charset="-120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="" xmlns:a16="http://schemas.microsoft.com/office/drawing/2014/main" id="{E0F5AD55-BECA-48EB-8389-2427EFC1069D}"/>
                </a:ext>
              </a:extLst>
            </p:cNvPr>
            <p:cNvSpPr txBox="1"/>
            <p:nvPr/>
          </p:nvSpPr>
          <p:spPr>
            <a:xfrm>
              <a:off x="402770" y="179263"/>
              <a:ext cx="113560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 dirty="0" smtClean="0">
                  <a:ln w="12700">
                    <a:noFill/>
                  </a:ln>
                  <a:gradFill>
                    <a:gsLst>
                      <a:gs pos="100000">
                        <a:srgbClr val="FD434F"/>
                      </a:gs>
                      <a:gs pos="0">
                        <a:srgbClr val="FE813E"/>
                      </a:gs>
                    </a:gsLst>
                    <a:lin ang="5400000" scaled="1"/>
                  </a:gradFill>
                  <a:latin typeface="Impact" panose="020B0806030902050204" pitchFamily="34" charset="0"/>
                  <a:ea typeface="微软雅黑" panose="020B0503020204020204" pitchFamily="34" charset="-122"/>
                </a:rPr>
                <a:t>03</a:t>
              </a:r>
              <a:endParaRPr lang="zh-CN" altLang="en-US" sz="6600" dirty="0">
                <a:ln w="12700">
                  <a:noFill/>
                </a:ln>
                <a:gradFill>
                  <a:gsLst>
                    <a:gs pos="100000">
                      <a:srgbClr val="FD434F"/>
                    </a:gs>
                    <a:gs pos="0">
                      <a:srgbClr val="FE813E"/>
                    </a:gs>
                  </a:gsLst>
                  <a:lin ang="5400000" scaled="1"/>
                </a:gra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 rot="9000000">
              <a:off x="8321573" y="6156540"/>
              <a:ext cx="3914935" cy="2117709"/>
              <a:chOff x="195306" y="5543345"/>
              <a:chExt cx="2845810" cy="1539386"/>
            </a:xfrm>
          </p:grpSpPr>
          <p:sp>
            <p:nvSpPr>
              <p:cNvPr id="23" name="矩形: 圆角 29">
                <a:extLst>
                  <a:ext uri="{FF2B5EF4-FFF2-40B4-BE49-F238E27FC236}">
                    <a16:creationId xmlns="" xmlns:a16="http://schemas.microsoft.com/office/drawing/2014/main" id="{9FEBBA78-1EED-4D7B-8CCC-F3612DF148DB}"/>
                  </a:ext>
                </a:extLst>
              </p:cNvPr>
              <p:cNvSpPr/>
              <p:nvPr/>
            </p:nvSpPr>
            <p:spPr>
              <a:xfrm rot="18925447" flipV="1">
                <a:off x="195306" y="5543345"/>
                <a:ext cx="1753068" cy="816970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FE823A">
                      <a:alpha val="50000"/>
                    </a:srgbClr>
                  </a:gs>
                  <a:gs pos="100000">
                    <a:srgbClr val="FD334F">
                      <a:alpha val="0"/>
                    </a:srgb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4" name="矩形: 圆角 29">
                <a:extLst>
                  <a:ext uri="{FF2B5EF4-FFF2-40B4-BE49-F238E27FC236}">
                    <a16:creationId xmlns="" xmlns:a16="http://schemas.microsoft.com/office/drawing/2014/main" id="{9FEBBA78-1EED-4D7B-8CCC-F3612DF148DB}"/>
                  </a:ext>
                </a:extLst>
              </p:cNvPr>
              <p:cNvSpPr/>
              <p:nvPr/>
            </p:nvSpPr>
            <p:spPr>
              <a:xfrm rot="18925447" flipV="1">
                <a:off x="554407" y="5644180"/>
                <a:ext cx="1972163" cy="816970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FE823A">
                      <a:alpha val="50000"/>
                    </a:srgbClr>
                  </a:gs>
                  <a:gs pos="100000">
                    <a:srgbClr val="FD334F">
                      <a:alpha val="0"/>
                    </a:srgb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5" name="矩形: 圆角 29">
                <a:extLst>
                  <a:ext uri="{FF2B5EF4-FFF2-40B4-BE49-F238E27FC236}">
                    <a16:creationId xmlns="" xmlns:a16="http://schemas.microsoft.com/office/drawing/2014/main" id="{9FEBBA78-1EED-4D7B-8CCC-F3612DF148DB}"/>
                  </a:ext>
                </a:extLst>
              </p:cNvPr>
              <p:cNvSpPr/>
              <p:nvPr/>
            </p:nvSpPr>
            <p:spPr>
              <a:xfrm rot="18925447" flipV="1">
                <a:off x="1191658" y="5953009"/>
                <a:ext cx="1753068" cy="112972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FE823A"/>
                  </a:gs>
                  <a:gs pos="100000">
                    <a:srgbClr val="FD334F">
                      <a:alpha val="0"/>
                    </a:srgb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6" name="矩形: 圆角 29">
                <a:extLst>
                  <a:ext uri="{FF2B5EF4-FFF2-40B4-BE49-F238E27FC236}">
                    <a16:creationId xmlns="" xmlns:a16="http://schemas.microsoft.com/office/drawing/2014/main" id="{9FEBBA78-1EED-4D7B-8CCC-F3612DF148DB}"/>
                  </a:ext>
                </a:extLst>
              </p:cNvPr>
              <p:cNvSpPr/>
              <p:nvPr/>
            </p:nvSpPr>
            <p:spPr>
              <a:xfrm rot="18925447" flipV="1">
                <a:off x="446491" y="5773336"/>
                <a:ext cx="2594625" cy="816970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FE823A">
                      <a:alpha val="50000"/>
                    </a:srgbClr>
                  </a:gs>
                  <a:gs pos="100000">
                    <a:srgbClr val="FD334F">
                      <a:alpha val="0"/>
                    </a:srgb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 rot="7122903">
            <a:off x="-6210" y="753936"/>
            <a:ext cx="2411667" cy="375816"/>
            <a:chOff x="26244" y="681353"/>
            <a:chExt cx="2411667" cy="375816"/>
          </a:xfrm>
        </p:grpSpPr>
        <p:sp>
          <p:nvSpPr>
            <p:cNvPr id="28" name="矩形: 圆角 29">
              <a:extLst>
                <a:ext uri="{FF2B5EF4-FFF2-40B4-BE49-F238E27FC236}">
                  <a16:creationId xmlns="" xmlns:a16="http://schemas.microsoft.com/office/drawing/2014/main" id="{9FEBBA78-1EED-4D7B-8CCC-F3612DF148DB}"/>
                </a:ext>
              </a:extLst>
            </p:cNvPr>
            <p:cNvSpPr/>
            <p:nvPr/>
          </p:nvSpPr>
          <p:spPr>
            <a:xfrm flipV="1">
              <a:off x="26244" y="735305"/>
              <a:ext cx="2411667" cy="321864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E823A"/>
                </a:gs>
                <a:gs pos="43000">
                  <a:srgbClr val="FD334F">
                    <a:alpha val="0"/>
                  </a:srgb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9" name="矩形: 圆角 29">
              <a:extLst>
                <a:ext uri="{FF2B5EF4-FFF2-40B4-BE49-F238E27FC236}">
                  <a16:creationId xmlns="" xmlns:a16="http://schemas.microsoft.com/office/drawing/2014/main" id="{9FEBBA78-1EED-4D7B-8CCC-F3612DF148DB}"/>
                </a:ext>
              </a:extLst>
            </p:cNvPr>
            <p:cNvSpPr/>
            <p:nvPr/>
          </p:nvSpPr>
          <p:spPr>
            <a:xfrm flipV="1">
              <a:off x="192809" y="681353"/>
              <a:ext cx="1512130" cy="12657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E823A"/>
                </a:gs>
                <a:gs pos="43000">
                  <a:srgbClr val="FD334F">
                    <a:alpha val="0"/>
                  </a:srgb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sp>
        <p:nvSpPr>
          <p:cNvPr id="9" name="矩形: 圆角 8">
            <a:extLst>
              <a:ext uri="{FF2B5EF4-FFF2-40B4-BE49-F238E27FC236}">
                <a16:creationId xmlns="" xmlns:a16="http://schemas.microsoft.com/office/drawing/2014/main" id="{94D7E4D3-2639-465D-BA46-627DEC4E2DDB}"/>
              </a:ext>
            </a:extLst>
          </p:cNvPr>
          <p:cNvSpPr/>
          <p:nvPr/>
        </p:nvSpPr>
        <p:spPr>
          <a:xfrm>
            <a:off x="806224" y="1992987"/>
            <a:ext cx="2625480" cy="2625480"/>
          </a:xfrm>
          <a:prstGeom prst="roundRect">
            <a:avLst>
              <a:gd name="adj" fmla="val 11658"/>
            </a:avLst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矩形: 圆角 11">
            <a:extLst>
              <a:ext uri="{FF2B5EF4-FFF2-40B4-BE49-F238E27FC236}">
                <a16:creationId xmlns="" xmlns:a16="http://schemas.microsoft.com/office/drawing/2014/main" id="{F483CA77-E4DB-4AA4-872F-437C13BA6340}"/>
              </a:ext>
            </a:extLst>
          </p:cNvPr>
          <p:cNvSpPr/>
          <p:nvPr/>
        </p:nvSpPr>
        <p:spPr>
          <a:xfrm>
            <a:off x="3863752" y="1992987"/>
            <a:ext cx="2625480" cy="2625480"/>
          </a:xfrm>
          <a:prstGeom prst="roundRect">
            <a:avLst>
              <a:gd name="adj" fmla="val 11658"/>
            </a:avLst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DFDF5C08-726B-4E01-8DA4-8946C45F5668}"/>
              </a:ext>
            </a:extLst>
          </p:cNvPr>
          <p:cNvSpPr/>
          <p:nvPr/>
        </p:nvSpPr>
        <p:spPr>
          <a:xfrm>
            <a:off x="7350904" y="3305727"/>
            <a:ext cx="3917600" cy="11422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单击此处添加文字阐述添加简短问题说明文字</a:t>
            </a:r>
            <a:r>
              <a:rPr lang="zh-CN" altLang="en-US" dirty="0">
                <a:solidFill>
                  <a:schemeClr val="bg1"/>
                </a:solidFill>
              </a:rPr>
              <a:t>，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单击此处添加文字阐述添加简短问题说明文字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3046EB84-53BD-4B2D-B1C4-F465B996CE49}"/>
              </a:ext>
            </a:extLst>
          </p:cNvPr>
          <p:cNvSpPr txBox="1"/>
          <p:nvPr/>
        </p:nvSpPr>
        <p:spPr>
          <a:xfrm>
            <a:off x="7365992" y="2695244"/>
            <a:ext cx="149843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DB41BF13-073D-4D27-B006-3F4DFBF7226B}"/>
              </a:ext>
            </a:extLst>
          </p:cNvPr>
          <p:cNvSpPr/>
          <p:nvPr/>
        </p:nvSpPr>
        <p:spPr>
          <a:xfrm rot="5400000">
            <a:off x="7719096" y="2062359"/>
            <a:ext cx="151086" cy="696706"/>
          </a:xfrm>
          <a:prstGeom prst="rect">
            <a:avLst/>
          </a:prstGeom>
          <a:gradFill>
            <a:gsLst>
              <a:gs pos="0">
                <a:srgbClr val="FE823A"/>
              </a:gs>
              <a:gs pos="100000">
                <a:srgbClr val="FE1557"/>
              </a:gs>
              <a:gs pos="59000">
                <a:srgbClr val="FD334F"/>
              </a:gs>
            </a:gsLst>
            <a:lin ang="2700000" scaled="0"/>
          </a:gradFill>
          <a:ln w="793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ADD22BED-B35A-4B59-A59D-A0F2593522C8}"/>
              </a:ext>
            </a:extLst>
          </p:cNvPr>
          <p:cNvSpPr/>
          <p:nvPr/>
        </p:nvSpPr>
        <p:spPr>
          <a:xfrm>
            <a:off x="2284821" y="5165739"/>
            <a:ext cx="3753422" cy="647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单击此处添加文字阐述添加简短问题说明文字</a:t>
            </a:r>
            <a:endParaRPr lang="zh-CN" altLang="en-US" dirty="0"/>
          </a:p>
        </p:txBody>
      </p:sp>
      <p:sp>
        <p:nvSpPr>
          <p:cNvPr id="18" name="big-map-placeholder_18415">
            <a:extLst>
              <a:ext uri="{FF2B5EF4-FFF2-40B4-BE49-F238E27FC236}">
                <a16:creationId xmlns="" xmlns:a16="http://schemas.microsoft.com/office/drawing/2014/main" id="{219863C5-FE72-47D8-8BAC-2D419C7D212E}"/>
              </a:ext>
            </a:extLst>
          </p:cNvPr>
          <p:cNvSpPr>
            <a:spLocks noChangeAspect="1"/>
          </p:cNvSpPr>
          <p:nvPr/>
        </p:nvSpPr>
        <p:spPr bwMode="auto">
          <a:xfrm>
            <a:off x="1559553" y="5202120"/>
            <a:ext cx="446789" cy="574338"/>
          </a:xfrm>
          <a:custGeom>
            <a:avLst/>
            <a:gdLst>
              <a:gd name="T0" fmla="*/ 4401 w 4401"/>
              <a:gd name="T1" fmla="*/ 2201 h 5666"/>
              <a:gd name="T2" fmla="*/ 2201 w 4401"/>
              <a:gd name="T3" fmla="*/ 0 h 5666"/>
              <a:gd name="T4" fmla="*/ 0 w 4401"/>
              <a:gd name="T5" fmla="*/ 2201 h 5666"/>
              <a:gd name="T6" fmla="*/ 1913 w 4401"/>
              <a:gd name="T7" fmla="*/ 5121 h 5666"/>
              <a:gd name="T8" fmla="*/ 1151 w 4401"/>
              <a:gd name="T9" fmla="*/ 5388 h 5666"/>
              <a:gd name="T10" fmla="*/ 2201 w 4401"/>
              <a:gd name="T11" fmla="*/ 5666 h 5666"/>
              <a:gd name="T12" fmla="*/ 3251 w 4401"/>
              <a:gd name="T13" fmla="*/ 5388 h 5666"/>
              <a:gd name="T14" fmla="*/ 2488 w 4401"/>
              <a:gd name="T15" fmla="*/ 5121 h 5666"/>
              <a:gd name="T16" fmla="*/ 4401 w 4401"/>
              <a:gd name="T17" fmla="*/ 2201 h 5666"/>
              <a:gd name="T18" fmla="*/ 2201 w 4401"/>
              <a:gd name="T19" fmla="*/ 3594 h 5666"/>
              <a:gd name="T20" fmla="*/ 738 w 4401"/>
              <a:gd name="T21" fmla="*/ 2132 h 5666"/>
              <a:gd name="T22" fmla="*/ 2201 w 4401"/>
              <a:gd name="T23" fmla="*/ 670 h 5666"/>
              <a:gd name="T24" fmla="*/ 3663 w 4401"/>
              <a:gd name="T25" fmla="*/ 2132 h 5666"/>
              <a:gd name="T26" fmla="*/ 2201 w 4401"/>
              <a:gd name="T27" fmla="*/ 3594 h 56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01" h="5666">
                <a:moveTo>
                  <a:pt x="4401" y="2201"/>
                </a:moveTo>
                <a:cubicBezTo>
                  <a:pt x="4401" y="1028"/>
                  <a:pt x="3373" y="0"/>
                  <a:pt x="2201" y="0"/>
                </a:cubicBezTo>
                <a:cubicBezTo>
                  <a:pt x="1029" y="0"/>
                  <a:pt x="0" y="1028"/>
                  <a:pt x="0" y="2201"/>
                </a:cubicBezTo>
                <a:cubicBezTo>
                  <a:pt x="0" y="3128"/>
                  <a:pt x="1308" y="4524"/>
                  <a:pt x="1913" y="5121"/>
                </a:cubicBezTo>
                <a:cubicBezTo>
                  <a:pt x="1473" y="5154"/>
                  <a:pt x="1151" y="5261"/>
                  <a:pt x="1151" y="5388"/>
                </a:cubicBezTo>
                <a:cubicBezTo>
                  <a:pt x="1151" y="5541"/>
                  <a:pt x="1621" y="5666"/>
                  <a:pt x="2201" y="5666"/>
                </a:cubicBezTo>
                <a:cubicBezTo>
                  <a:pt x="2781" y="5666"/>
                  <a:pt x="3251" y="5541"/>
                  <a:pt x="3251" y="5388"/>
                </a:cubicBezTo>
                <a:cubicBezTo>
                  <a:pt x="3251" y="5261"/>
                  <a:pt x="2928" y="5154"/>
                  <a:pt x="2488" y="5121"/>
                </a:cubicBezTo>
                <a:cubicBezTo>
                  <a:pt x="3093" y="4524"/>
                  <a:pt x="4401" y="3128"/>
                  <a:pt x="4401" y="2201"/>
                </a:cubicBezTo>
                <a:close/>
                <a:moveTo>
                  <a:pt x="2201" y="3594"/>
                </a:moveTo>
                <a:cubicBezTo>
                  <a:pt x="1394" y="3594"/>
                  <a:pt x="738" y="2938"/>
                  <a:pt x="738" y="2132"/>
                </a:cubicBezTo>
                <a:cubicBezTo>
                  <a:pt x="738" y="1326"/>
                  <a:pt x="1394" y="670"/>
                  <a:pt x="2201" y="670"/>
                </a:cubicBezTo>
                <a:cubicBezTo>
                  <a:pt x="3007" y="670"/>
                  <a:pt x="3663" y="1326"/>
                  <a:pt x="3663" y="2132"/>
                </a:cubicBezTo>
                <a:cubicBezTo>
                  <a:pt x="3663" y="2938"/>
                  <a:pt x="3007" y="3594"/>
                  <a:pt x="2201" y="3594"/>
                </a:cubicBezTo>
                <a:close/>
              </a:path>
            </a:pathLst>
          </a:custGeom>
          <a:noFill/>
          <a:ln w="19050">
            <a:solidFill>
              <a:schemeClr val="bg1"/>
            </a:solidFill>
          </a:ln>
        </p:spPr>
      </p:sp>
    </p:spTree>
    <p:extLst>
      <p:ext uri="{BB962C8B-B14F-4D97-AF65-F5344CB8AC3E}">
        <p14:creationId xmlns:p14="http://schemas.microsoft.com/office/powerpoint/2010/main" val="26967542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0" y="0"/>
            <a:ext cx="12236508" cy="8274249"/>
            <a:chOff x="0" y="0"/>
            <a:chExt cx="12236508" cy="8274249"/>
          </a:xfrm>
        </p:grpSpPr>
        <p:sp>
          <p:nvSpPr>
            <p:cNvPr id="15" name="矩形 14">
              <a:extLst>
                <a:ext uri="{FF2B5EF4-FFF2-40B4-BE49-F238E27FC236}">
                  <a16:creationId xmlns="" xmlns:a16="http://schemas.microsoft.com/office/drawing/2014/main" id="{70C4D022-82EC-493D-99DF-7888754F735D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232C49">
                <a:alpha val="7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7" name="TextBox 7">
              <a:extLst>
                <a:ext uri="{FF2B5EF4-FFF2-40B4-BE49-F238E27FC236}">
                  <a16:creationId xmlns="" xmlns:a16="http://schemas.microsoft.com/office/drawing/2014/main" id="{1C5FB7C8-0B2D-440E-9D1F-2FDE078B7C72}"/>
                </a:ext>
              </a:extLst>
            </p:cNvPr>
            <p:cNvSpPr txBox="1"/>
            <p:nvPr/>
          </p:nvSpPr>
          <p:spPr>
            <a:xfrm>
              <a:off x="1657578" y="316018"/>
              <a:ext cx="303159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添加页面标题内容</a:t>
              </a:r>
            </a:p>
          </p:txBody>
        </p:sp>
        <p:sp>
          <p:nvSpPr>
            <p:cNvPr id="18" name="TextBox 8">
              <a:extLst>
                <a:ext uri="{FF2B5EF4-FFF2-40B4-BE49-F238E27FC236}">
                  <a16:creationId xmlns="" xmlns:a16="http://schemas.microsoft.com/office/drawing/2014/main" id="{B2443BCD-27CA-4F81-8352-8EB24035139E}"/>
                </a:ext>
              </a:extLst>
            </p:cNvPr>
            <p:cNvSpPr txBox="1"/>
            <p:nvPr/>
          </p:nvSpPr>
          <p:spPr>
            <a:xfrm>
              <a:off x="1704939" y="772567"/>
              <a:ext cx="229723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latin typeface="GenSenMaruGothic TW TTF ExtraL" panose="020B0604020202020204" pitchFamily="34" charset="-120"/>
                  <a:ea typeface="GenSenMaruGothic TW TTF ExtraL" panose="020B0604020202020204" pitchFamily="34" charset="-120"/>
                </a:rPr>
                <a:t>Add Page Title Content</a:t>
              </a:r>
              <a:endParaRPr lang="zh-CN" altLang="en-US" sz="1600" dirty="0">
                <a:solidFill>
                  <a:schemeClr val="bg1"/>
                </a:solidFill>
                <a:latin typeface="GenSenMaruGothic TW TTF ExtraL" panose="020B0604020202020204" pitchFamily="34" charset="-120"/>
                <a:ea typeface="GenSenMaruGothic TW TTF ExtraL" panose="020B0604020202020204" pitchFamily="34" charset="-120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="" xmlns:a16="http://schemas.microsoft.com/office/drawing/2014/main" id="{E0F5AD55-BECA-48EB-8389-2427EFC1069D}"/>
                </a:ext>
              </a:extLst>
            </p:cNvPr>
            <p:cNvSpPr txBox="1"/>
            <p:nvPr/>
          </p:nvSpPr>
          <p:spPr>
            <a:xfrm>
              <a:off x="402770" y="179263"/>
              <a:ext cx="113560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 dirty="0" smtClean="0">
                  <a:ln w="12700">
                    <a:noFill/>
                  </a:ln>
                  <a:gradFill>
                    <a:gsLst>
                      <a:gs pos="100000">
                        <a:srgbClr val="FD434F"/>
                      </a:gs>
                      <a:gs pos="0">
                        <a:srgbClr val="FE813E"/>
                      </a:gs>
                    </a:gsLst>
                    <a:lin ang="5400000" scaled="1"/>
                  </a:gradFill>
                  <a:latin typeface="Impact" panose="020B0806030902050204" pitchFamily="34" charset="0"/>
                  <a:ea typeface="微软雅黑" panose="020B0503020204020204" pitchFamily="34" charset="-122"/>
                </a:rPr>
                <a:t>04</a:t>
              </a:r>
              <a:endParaRPr lang="zh-CN" altLang="en-US" sz="6600" dirty="0">
                <a:ln w="12700">
                  <a:noFill/>
                </a:ln>
                <a:gradFill>
                  <a:gsLst>
                    <a:gs pos="100000">
                      <a:srgbClr val="FD434F"/>
                    </a:gs>
                    <a:gs pos="0">
                      <a:srgbClr val="FE813E"/>
                    </a:gs>
                  </a:gsLst>
                  <a:lin ang="5400000" scaled="1"/>
                </a:gra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 rot="9000000">
              <a:off x="8321573" y="6156540"/>
              <a:ext cx="3914935" cy="2117709"/>
              <a:chOff x="195306" y="5543345"/>
              <a:chExt cx="2845810" cy="1539386"/>
            </a:xfrm>
          </p:grpSpPr>
          <p:sp>
            <p:nvSpPr>
              <p:cNvPr id="21" name="矩形: 圆角 29">
                <a:extLst>
                  <a:ext uri="{FF2B5EF4-FFF2-40B4-BE49-F238E27FC236}">
                    <a16:creationId xmlns="" xmlns:a16="http://schemas.microsoft.com/office/drawing/2014/main" id="{9FEBBA78-1EED-4D7B-8CCC-F3612DF148DB}"/>
                  </a:ext>
                </a:extLst>
              </p:cNvPr>
              <p:cNvSpPr/>
              <p:nvPr/>
            </p:nvSpPr>
            <p:spPr>
              <a:xfrm rot="18925447" flipV="1">
                <a:off x="195306" y="5543345"/>
                <a:ext cx="1753068" cy="816970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FE823A">
                      <a:alpha val="50000"/>
                    </a:srgbClr>
                  </a:gs>
                  <a:gs pos="100000">
                    <a:srgbClr val="FD334F">
                      <a:alpha val="0"/>
                    </a:srgb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2" name="矩形: 圆角 29">
                <a:extLst>
                  <a:ext uri="{FF2B5EF4-FFF2-40B4-BE49-F238E27FC236}">
                    <a16:creationId xmlns="" xmlns:a16="http://schemas.microsoft.com/office/drawing/2014/main" id="{9FEBBA78-1EED-4D7B-8CCC-F3612DF148DB}"/>
                  </a:ext>
                </a:extLst>
              </p:cNvPr>
              <p:cNvSpPr/>
              <p:nvPr/>
            </p:nvSpPr>
            <p:spPr>
              <a:xfrm rot="18925447" flipV="1">
                <a:off x="554407" y="5644180"/>
                <a:ext cx="1972163" cy="816970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FE823A">
                      <a:alpha val="50000"/>
                    </a:srgbClr>
                  </a:gs>
                  <a:gs pos="100000">
                    <a:srgbClr val="FD334F">
                      <a:alpha val="0"/>
                    </a:srgb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3" name="矩形: 圆角 29">
                <a:extLst>
                  <a:ext uri="{FF2B5EF4-FFF2-40B4-BE49-F238E27FC236}">
                    <a16:creationId xmlns="" xmlns:a16="http://schemas.microsoft.com/office/drawing/2014/main" id="{9FEBBA78-1EED-4D7B-8CCC-F3612DF148DB}"/>
                  </a:ext>
                </a:extLst>
              </p:cNvPr>
              <p:cNvSpPr/>
              <p:nvPr/>
            </p:nvSpPr>
            <p:spPr>
              <a:xfrm rot="18925447" flipV="1">
                <a:off x="1191658" y="5953009"/>
                <a:ext cx="1753068" cy="112972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FE823A"/>
                  </a:gs>
                  <a:gs pos="100000">
                    <a:srgbClr val="FD334F">
                      <a:alpha val="0"/>
                    </a:srgb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4" name="矩形: 圆角 29">
                <a:extLst>
                  <a:ext uri="{FF2B5EF4-FFF2-40B4-BE49-F238E27FC236}">
                    <a16:creationId xmlns="" xmlns:a16="http://schemas.microsoft.com/office/drawing/2014/main" id="{9FEBBA78-1EED-4D7B-8CCC-F3612DF148DB}"/>
                  </a:ext>
                </a:extLst>
              </p:cNvPr>
              <p:cNvSpPr/>
              <p:nvPr/>
            </p:nvSpPr>
            <p:spPr>
              <a:xfrm rot="18925447" flipV="1">
                <a:off x="446491" y="5773336"/>
                <a:ext cx="2594625" cy="816970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FE823A">
                      <a:alpha val="50000"/>
                    </a:srgbClr>
                  </a:gs>
                  <a:gs pos="100000">
                    <a:srgbClr val="FD334F">
                      <a:alpha val="0"/>
                    </a:srgb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 rot="7122903">
            <a:off x="-6210" y="753936"/>
            <a:ext cx="2411667" cy="375816"/>
            <a:chOff x="26244" y="681353"/>
            <a:chExt cx="2411667" cy="375816"/>
          </a:xfrm>
        </p:grpSpPr>
        <p:sp>
          <p:nvSpPr>
            <p:cNvPr id="26" name="矩形: 圆角 29">
              <a:extLst>
                <a:ext uri="{FF2B5EF4-FFF2-40B4-BE49-F238E27FC236}">
                  <a16:creationId xmlns="" xmlns:a16="http://schemas.microsoft.com/office/drawing/2014/main" id="{9FEBBA78-1EED-4D7B-8CCC-F3612DF148DB}"/>
                </a:ext>
              </a:extLst>
            </p:cNvPr>
            <p:cNvSpPr/>
            <p:nvPr/>
          </p:nvSpPr>
          <p:spPr>
            <a:xfrm flipV="1">
              <a:off x="26244" y="735305"/>
              <a:ext cx="2411667" cy="321864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E823A"/>
                </a:gs>
                <a:gs pos="43000">
                  <a:srgbClr val="FD334F">
                    <a:alpha val="0"/>
                  </a:srgb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7" name="矩形: 圆角 29">
              <a:extLst>
                <a:ext uri="{FF2B5EF4-FFF2-40B4-BE49-F238E27FC236}">
                  <a16:creationId xmlns="" xmlns:a16="http://schemas.microsoft.com/office/drawing/2014/main" id="{9FEBBA78-1EED-4D7B-8CCC-F3612DF148DB}"/>
                </a:ext>
              </a:extLst>
            </p:cNvPr>
            <p:cNvSpPr/>
            <p:nvPr/>
          </p:nvSpPr>
          <p:spPr>
            <a:xfrm flipV="1">
              <a:off x="192809" y="681353"/>
              <a:ext cx="1512130" cy="12657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E823A"/>
                </a:gs>
                <a:gs pos="43000">
                  <a:srgbClr val="FD334F">
                    <a:alpha val="0"/>
                  </a:srgb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EC53DC94-CF91-4E2F-951F-0C61CA788D64}"/>
              </a:ext>
            </a:extLst>
          </p:cNvPr>
          <p:cNvSpPr/>
          <p:nvPr/>
        </p:nvSpPr>
        <p:spPr>
          <a:xfrm>
            <a:off x="3287688" y="5877272"/>
            <a:ext cx="56166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单击此处添加文字阐述添加简短问题说明文字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50582" y="1058040"/>
            <a:ext cx="2879526" cy="460543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93156" y="1315213"/>
            <a:ext cx="2109015" cy="409109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11807" y="1310206"/>
            <a:ext cx="2189018" cy="4096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5396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0"/>
            <a:ext cx="12236508" cy="8274249"/>
            <a:chOff x="0" y="0"/>
            <a:chExt cx="12236508" cy="8274249"/>
          </a:xfrm>
        </p:grpSpPr>
        <p:sp>
          <p:nvSpPr>
            <p:cNvPr id="20" name="矩形 19">
              <a:extLst>
                <a:ext uri="{FF2B5EF4-FFF2-40B4-BE49-F238E27FC236}">
                  <a16:creationId xmlns="" xmlns:a16="http://schemas.microsoft.com/office/drawing/2014/main" id="{70C4D022-82EC-493D-99DF-7888754F735D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232C49">
                <a:alpha val="7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1" name="TextBox 7">
              <a:extLst>
                <a:ext uri="{FF2B5EF4-FFF2-40B4-BE49-F238E27FC236}">
                  <a16:creationId xmlns="" xmlns:a16="http://schemas.microsoft.com/office/drawing/2014/main" id="{1C5FB7C8-0B2D-440E-9D1F-2FDE078B7C72}"/>
                </a:ext>
              </a:extLst>
            </p:cNvPr>
            <p:cNvSpPr txBox="1"/>
            <p:nvPr/>
          </p:nvSpPr>
          <p:spPr>
            <a:xfrm>
              <a:off x="1657578" y="316018"/>
              <a:ext cx="303159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添加页面标题内容</a:t>
              </a:r>
            </a:p>
          </p:txBody>
        </p:sp>
        <p:sp>
          <p:nvSpPr>
            <p:cNvPr id="22" name="TextBox 8">
              <a:extLst>
                <a:ext uri="{FF2B5EF4-FFF2-40B4-BE49-F238E27FC236}">
                  <a16:creationId xmlns="" xmlns:a16="http://schemas.microsoft.com/office/drawing/2014/main" id="{B2443BCD-27CA-4F81-8352-8EB24035139E}"/>
                </a:ext>
              </a:extLst>
            </p:cNvPr>
            <p:cNvSpPr txBox="1"/>
            <p:nvPr/>
          </p:nvSpPr>
          <p:spPr>
            <a:xfrm>
              <a:off x="1704939" y="772567"/>
              <a:ext cx="229723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latin typeface="GenSenMaruGothic TW TTF ExtraL" panose="020B0604020202020204" pitchFamily="34" charset="-120"/>
                  <a:ea typeface="GenSenMaruGothic TW TTF ExtraL" panose="020B0604020202020204" pitchFamily="34" charset="-120"/>
                </a:rPr>
                <a:t>Add Page Title Content</a:t>
              </a:r>
              <a:endParaRPr lang="zh-CN" altLang="en-US" sz="1600" dirty="0">
                <a:solidFill>
                  <a:schemeClr val="bg1"/>
                </a:solidFill>
                <a:latin typeface="GenSenMaruGothic TW TTF ExtraL" panose="020B0604020202020204" pitchFamily="34" charset="-120"/>
                <a:ea typeface="GenSenMaruGothic TW TTF ExtraL" panose="020B0604020202020204" pitchFamily="34" charset="-120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="" xmlns:a16="http://schemas.microsoft.com/office/drawing/2014/main" id="{E0F5AD55-BECA-48EB-8389-2427EFC1069D}"/>
                </a:ext>
              </a:extLst>
            </p:cNvPr>
            <p:cNvSpPr txBox="1"/>
            <p:nvPr/>
          </p:nvSpPr>
          <p:spPr>
            <a:xfrm>
              <a:off x="402770" y="179263"/>
              <a:ext cx="113560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 dirty="0" smtClean="0">
                  <a:ln w="12700">
                    <a:noFill/>
                  </a:ln>
                  <a:gradFill>
                    <a:gsLst>
                      <a:gs pos="100000">
                        <a:srgbClr val="FD434F"/>
                      </a:gs>
                      <a:gs pos="0">
                        <a:srgbClr val="FE813E"/>
                      </a:gs>
                    </a:gsLst>
                    <a:lin ang="5400000" scaled="1"/>
                  </a:gradFill>
                  <a:latin typeface="Impact" panose="020B0806030902050204" pitchFamily="34" charset="0"/>
                  <a:ea typeface="微软雅黑" panose="020B0503020204020204" pitchFamily="34" charset="-122"/>
                </a:rPr>
                <a:t>04</a:t>
              </a:r>
              <a:endParaRPr lang="zh-CN" altLang="en-US" sz="6600" dirty="0">
                <a:ln w="12700">
                  <a:noFill/>
                </a:ln>
                <a:gradFill>
                  <a:gsLst>
                    <a:gs pos="100000">
                      <a:srgbClr val="FD434F"/>
                    </a:gs>
                    <a:gs pos="0">
                      <a:srgbClr val="FE813E"/>
                    </a:gs>
                  </a:gsLst>
                  <a:lin ang="5400000" scaled="1"/>
                </a:gra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 rot="9000000">
              <a:off x="8321573" y="6156540"/>
              <a:ext cx="3914935" cy="2117709"/>
              <a:chOff x="195306" y="5543345"/>
              <a:chExt cx="2845810" cy="1539386"/>
            </a:xfrm>
          </p:grpSpPr>
          <p:sp>
            <p:nvSpPr>
              <p:cNvPr id="25" name="矩形: 圆角 29">
                <a:extLst>
                  <a:ext uri="{FF2B5EF4-FFF2-40B4-BE49-F238E27FC236}">
                    <a16:creationId xmlns="" xmlns:a16="http://schemas.microsoft.com/office/drawing/2014/main" id="{9FEBBA78-1EED-4D7B-8CCC-F3612DF148DB}"/>
                  </a:ext>
                </a:extLst>
              </p:cNvPr>
              <p:cNvSpPr/>
              <p:nvPr/>
            </p:nvSpPr>
            <p:spPr>
              <a:xfrm rot="18925447" flipV="1">
                <a:off x="195306" y="5543345"/>
                <a:ext cx="1753068" cy="816970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FE823A">
                      <a:alpha val="50000"/>
                    </a:srgbClr>
                  </a:gs>
                  <a:gs pos="100000">
                    <a:srgbClr val="FD334F">
                      <a:alpha val="0"/>
                    </a:srgb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6" name="矩形: 圆角 29">
                <a:extLst>
                  <a:ext uri="{FF2B5EF4-FFF2-40B4-BE49-F238E27FC236}">
                    <a16:creationId xmlns="" xmlns:a16="http://schemas.microsoft.com/office/drawing/2014/main" id="{9FEBBA78-1EED-4D7B-8CCC-F3612DF148DB}"/>
                  </a:ext>
                </a:extLst>
              </p:cNvPr>
              <p:cNvSpPr/>
              <p:nvPr/>
            </p:nvSpPr>
            <p:spPr>
              <a:xfrm rot="18925447" flipV="1">
                <a:off x="554407" y="5644180"/>
                <a:ext cx="1972163" cy="816970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FE823A">
                      <a:alpha val="50000"/>
                    </a:srgbClr>
                  </a:gs>
                  <a:gs pos="100000">
                    <a:srgbClr val="FD334F">
                      <a:alpha val="0"/>
                    </a:srgb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7" name="矩形: 圆角 29">
                <a:extLst>
                  <a:ext uri="{FF2B5EF4-FFF2-40B4-BE49-F238E27FC236}">
                    <a16:creationId xmlns="" xmlns:a16="http://schemas.microsoft.com/office/drawing/2014/main" id="{9FEBBA78-1EED-4D7B-8CCC-F3612DF148DB}"/>
                  </a:ext>
                </a:extLst>
              </p:cNvPr>
              <p:cNvSpPr/>
              <p:nvPr/>
            </p:nvSpPr>
            <p:spPr>
              <a:xfrm rot="18925447" flipV="1">
                <a:off x="1191658" y="5953009"/>
                <a:ext cx="1753068" cy="112972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FE823A"/>
                  </a:gs>
                  <a:gs pos="100000">
                    <a:srgbClr val="FD334F">
                      <a:alpha val="0"/>
                    </a:srgb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8" name="矩形: 圆角 29">
                <a:extLst>
                  <a:ext uri="{FF2B5EF4-FFF2-40B4-BE49-F238E27FC236}">
                    <a16:creationId xmlns="" xmlns:a16="http://schemas.microsoft.com/office/drawing/2014/main" id="{9FEBBA78-1EED-4D7B-8CCC-F3612DF148DB}"/>
                  </a:ext>
                </a:extLst>
              </p:cNvPr>
              <p:cNvSpPr/>
              <p:nvPr/>
            </p:nvSpPr>
            <p:spPr>
              <a:xfrm rot="18925447" flipV="1">
                <a:off x="446491" y="5773336"/>
                <a:ext cx="2594625" cy="816970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FE823A">
                      <a:alpha val="50000"/>
                    </a:srgbClr>
                  </a:gs>
                  <a:gs pos="100000">
                    <a:srgbClr val="FD334F">
                      <a:alpha val="0"/>
                    </a:srgb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 rot="7122903">
            <a:off x="-6210" y="753936"/>
            <a:ext cx="2411667" cy="375816"/>
            <a:chOff x="26244" y="681353"/>
            <a:chExt cx="2411667" cy="375816"/>
          </a:xfrm>
        </p:grpSpPr>
        <p:sp>
          <p:nvSpPr>
            <p:cNvPr id="30" name="矩形: 圆角 29">
              <a:extLst>
                <a:ext uri="{FF2B5EF4-FFF2-40B4-BE49-F238E27FC236}">
                  <a16:creationId xmlns="" xmlns:a16="http://schemas.microsoft.com/office/drawing/2014/main" id="{9FEBBA78-1EED-4D7B-8CCC-F3612DF148DB}"/>
                </a:ext>
              </a:extLst>
            </p:cNvPr>
            <p:cNvSpPr/>
            <p:nvPr/>
          </p:nvSpPr>
          <p:spPr>
            <a:xfrm flipV="1">
              <a:off x="26244" y="735305"/>
              <a:ext cx="2411667" cy="321864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E823A"/>
                </a:gs>
                <a:gs pos="43000">
                  <a:srgbClr val="FD334F">
                    <a:alpha val="0"/>
                  </a:srgb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1" name="矩形: 圆角 29">
              <a:extLst>
                <a:ext uri="{FF2B5EF4-FFF2-40B4-BE49-F238E27FC236}">
                  <a16:creationId xmlns="" xmlns:a16="http://schemas.microsoft.com/office/drawing/2014/main" id="{9FEBBA78-1EED-4D7B-8CCC-F3612DF148DB}"/>
                </a:ext>
              </a:extLst>
            </p:cNvPr>
            <p:cNvSpPr/>
            <p:nvPr/>
          </p:nvSpPr>
          <p:spPr>
            <a:xfrm flipV="1">
              <a:off x="192809" y="681353"/>
              <a:ext cx="1512130" cy="12657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E823A"/>
                </a:gs>
                <a:gs pos="43000">
                  <a:srgbClr val="FD334F">
                    <a:alpha val="0"/>
                  </a:srgb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19F562E1-1CD1-47B3-AEB8-135DB9ED095F}"/>
              </a:ext>
            </a:extLst>
          </p:cNvPr>
          <p:cNvSpPr/>
          <p:nvPr/>
        </p:nvSpPr>
        <p:spPr>
          <a:xfrm>
            <a:off x="1504353" y="1539340"/>
            <a:ext cx="2503416" cy="3779320"/>
          </a:xfrm>
          <a:prstGeom prst="rect">
            <a:avLst/>
          </a:prstGeom>
          <a:noFill/>
          <a:ln w="38100">
            <a:gradFill>
              <a:gsLst>
                <a:gs pos="0">
                  <a:srgbClr val="FE6741"/>
                </a:gs>
                <a:gs pos="59000">
                  <a:srgbClr val="FD444A"/>
                </a:gs>
                <a:gs pos="100000">
                  <a:srgbClr val="FE2154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275CA78F-FB12-4B54-A782-83066C8F327C}"/>
              </a:ext>
            </a:extLst>
          </p:cNvPr>
          <p:cNvSpPr/>
          <p:nvPr/>
        </p:nvSpPr>
        <p:spPr>
          <a:xfrm>
            <a:off x="8187327" y="1539340"/>
            <a:ext cx="2503416" cy="3779320"/>
          </a:xfrm>
          <a:prstGeom prst="rect">
            <a:avLst/>
          </a:prstGeom>
          <a:noFill/>
          <a:ln w="38100">
            <a:gradFill>
              <a:gsLst>
                <a:gs pos="0">
                  <a:srgbClr val="FE6741"/>
                </a:gs>
                <a:gs pos="59000">
                  <a:srgbClr val="FD444A"/>
                </a:gs>
                <a:gs pos="100000">
                  <a:srgbClr val="FE2154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2" name="pie-chart_262005">
            <a:extLst>
              <a:ext uri="{FF2B5EF4-FFF2-40B4-BE49-F238E27FC236}">
                <a16:creationId xmlns="" xmlns:a16="http://schemas.microsoft.com/office/drawing/2014/main" id="{A045CEB0-8A5C-453F-B6AB-61B3D2AC417C}"/>
              </a:ext>
            </a:extLst>
          </p:cNvPr>
          <p:cNvSpPr>
            <a:spLocks noChangeAspect="1"/>
          </p:cNvSpPr>
          <p:nvPr/>
        </p:nvSpPr>
        <p:spPr bwMode="auto">
          <a:xfrm>
            <a:off x="2337196" y="1996236"/>
            <a:ext cx="837730" cy="836464"/>
          </a:xfrm>
          <a:custGeom>
            <a:avLst/>
            <a:gdLst>
              <a:gd name="connsiteX0" fmla="*/ 257564 w 607639"/>
              <a:gd name="connsiteY0" fmla="*/ 92370 h 606722"/>
              <a:gd name="connsiteX1" fmla="*/ 277411 w 607639"/>
              <a:gd name="connsiteY1" fmla="*/ 112098 h 606722"/>
              <a:gd name="connsiteX2" fmla="*/ 277411 w 607639"/>
              <a:gd name="connsiteY2" fmla="*/ 329729 h 606722"/>
              <a:gd name="connsiteX3" fmla="*/ 495281 w 607639"/>
              <a:gd name="connsiteY3" fmla="*/ 329729 h 606722"/>
              <a:gd name="connsiteX4" fmla="*/ 515128 w 607639"/>
              <a:gd name="connsiteY4" fmla="*/ 349546 h 606722"/>
              <a:gd name="connsiteX5" fmla="*/ 257564 w 607639"/>
              <a:gd name="connsiteY5" fmla="*/ 606722 h 606722"/>
              <a:gd name="connsiteX6" fmla="*/ 0 w 607639"/>
              <a:gd name="connsiteY6" fmla="*/ 349546 h 606722"/>
              <a:gd name="connsiteX7" fmla="*/ 257564 w 607639"/>
              <a:gd name="connsiteY7" fmla="*/ 92370 h 606722"/>
              <a:gd name="connsiteX8" fmla="*/ 350027 w 607639"/>
              <a:gd name="connsiteY8" fmla="*/ 0 h 606722"/>
              <a:gd name="connsiteX9" fmla="*/ 607639 w 607639"/>
              <a:gd name="connsiteY9" fmla="*/ 257220 h 606722"/>
              <a:gd name="connsiteX10" fmla="*/ 587788 w 607639"/>
              <a:gd name="connsiteY10" fmla="*/ 277040 h 606722"/>
              <a:gd name="connsiteX11" fmla="*/ 350027 w 607639"/>
              <a:gd name="connsiteY11" fmla="*/ 277040 h 606722"/>
              <a:gd name="connsiteX12" fmla="*/ 330176 w 607639"/>
              <a:gd name="connsiteY12" fmla="*/ 257220 h 606722"/>
              <a:gd name="connsiteX13" fmla="*/ 330176 w 607639"/>
              <a:gd name="connsiteY13" fmla="*/ 19820 h 606722"/>
              <a:gd name="connsiteX14" fmla="*/ 350027 w 607639"/>
              <a:gd name="connsiteY14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07639" h="606722">
                <a:moveTo>
                  <a:pt x="257564" y="92370"/>
                </a:moveTo>
                <a:cubicBezTo>
                  <a:pt x="268511" y="92370"/>
                  <a:pt x="277411" y="101168"/>
                  <a:pt x="277411" y="112098"/>
                </a:cubicBezTo>
                <a:lnTo>
                  <a:pt x="277411" y="329729"/>
                </a:lnTo>
                <a:lnTo>
                  <a:pt x="495281" y="329729"/>
                </a:lnTo>
                <a:cubicBezTo>
                  <a:pt x="506228" y="329729"/>
                  <a:pt x="515128" y="338616"/>
                  <a:pt x="515128" y="349546"/>
                </a:cubicBezTo>
                <a:cubicBezTo>
                  <a:pt x="515128" y="491286"/>
                  <a:pt x="399607" y="606722"/>
                  <a:pt x="257564" y="606722"/>
                </a:cubicBezTo>
                <a:cubicBezTo>
                  <a:pt x="115521" y="606722"/>
                  <a:pt x="0" y="491286"/>
                  <a:pt x="0" y="349546"/>
                </a:cubicBezTo>
                <a:cubicBezTo>
                  <a:pt x="0" y="207717"/>
                  <a:pt x="115521" y="92370"/>
                  <a:pt x="257564" y="92370"/>
                </a:cubicBezTo>
                <a:close/>
                <a:moveTo>
                  <a:pt x="350027" y="0"/>
                </a:moveTo>
                <a:cubicBezTo>
                  <a:pt x="492007" y="0"/>
                  <a:pt x="607639" y="115367"/>
                  <a:pt x="607639" y="257220"/>
                </a:cubicBezTo>
                <a:cubicBezTo>
                  <a:pt x="607639" y="268152"/>
                  <a:pt x="598737" y="277040"/>
                  <a:pt x="587788" y="277040"/>
                </a:cubicBezTo>
                <a:lnTo>
                  <a:pt x="350027" y="277040"/>
                </a:lnTo>
                <a:cubicBezTo>
                  <a:pt x="339078" y="277040"/>
                  <a:pt x="330176" y="268152"/>
                  <a:pt x="330176" y="257220"/>
                </a:cubicBezTo>
                <a:lnTo>
                  <a:pt x="330176" y="19820"/>
                </a:lnTo>
                <a:cubicBezTo>
                  <a:pt x="330176" y="8888"/>
                  <a:pt x="339078" y="0"/>
                  <a:pt x="350027" y="0"/>
                </a:cubicBezTo>
                <a:close/>
              </a:path>
            </a:pathLst>
          </a:custGeom>
          <a:noFill/>
          <a:ln w="28575">
            <a:solidFill>
              <a:schemeClr val="bg1"/>
            </a:solidFill>
          </a:ln>
        </p:spPr>
      </p:sp>
      <p:sp>
        <p:nvSpPr>
          <p:cNvPr id="13" name="medal_154411">
            <a:extLst>
              <a:ext uri="{FF2B5EF4-FFF2-40B4-BE49-F238E27FC236}">
                <a16:creationId xmlns="" xmlns:a16="http://schemas.microsoft.com/office/drawing/2014/main" id="{A4F8977D-EACD-4D34-B8DF-D1D68BFB5D49}"/>
              </a:ext>
            </a:extLst>
          </p:cNvPr>
          <p:cNvSpPr>
            <a:spLocks noChangeAspect="1"/>
          </p:cNvSpPr>
          <p:nvPr/>
        </p:nvSpPr>
        <p:spPr bwMode="auto">
          <a:xfrm>
            <a:off x="9134193" y="1995605"/>
            <a:ext cx="609684" cy="837728"/>
          </a:xfrm>
          <a:custGeom>
            <a:avLst/>
            <a:gdLst>
              <a:gd name="connsiteX0" fmla="*/ 97694 w 441277"/>
              <a:gd name="connsiteY0" fmla="*/ 438917 h 606330"/>
              <a:gd name="connsiteX1" fmla="*/ 160313 w 441277"/>
              <a:gd name="connsiteY1" fmla="*/ 471890 h 606330"/>
              <a:gd name="connsiteX2" fmla="*/ 193709 w 441277"/>
              <a:gd name="connsiteY2" fmla="*/ 464183 h 606330"/>
              <a:gd name="connsiteX3" fmla="*/ 220654 w 441277"/>
              <a:gd name="connsiteY3" fmla="*/ 451045 h 606330"/>
              <a:gd name="connsiteX4" fmla="*/ 247599 w 441277"/>
              <a:gd name="connsiteY4" fmla="*/ 464183 h 606330"/>
              <a:gd name="connsiteX5" fmla="*/ 280996 w 441277"/>
              <a:gd name="connsiteY5" fmla="*/ 471890 h 606330"/>
              <a:gd name="connsiteX6" fmla="*/ 343614 w 441277"/>
              <a:gd name="connsiteY6" fmla="*/ 438917 h 606330"/>
              <a:gd name="connsiteX7" fmla="*/ 343614 w 441277"/>
              <a:gd name="connsiteY7" fmla="*/ 581040 h 606330"/>
              <a:gd name="connsiteX8" fmla="*/ 331596 w 441277"/>
              <a:gd name="connsiteY8" fmla="*/ 602516 h 606330"/>
              <a:gd name="connsiteX9" fmla="*/ 306928 w 441277"/>
              <a:gd name="connsiteY9" fmla="*/ 603653 h 606330"/>
              <a:gd name="connsiteX10" fmla="*/ 220654 w 441277"/>
              <a:gd name="connsiteY10" fmla="*/ 560574 h 606330"/>
              <a:gd name="connsiteX11" fmla="*/ 134380 w 441277"/>
              <a:gd name="connsiteY11" fmla="*/ 603653 h 606330"/>
              <a:gd name="connsiteX12" fmla="*/ 122994 w 441277"/>
              <a:gd name="connsiteY12" fmla="*/ 606306 h 606330"/>
              <a:gd name="connsiteX13" fmla="*/ 109712 w 441277"/>
              <a:gd name="connsiteY13" fmla="*/ 602516 h 606330"/>
              <a:gd name="connsiteX14" fmla="*/ 97694 w 441277"/>
              <a:gd name="connsiteY14" fmla="*/ 581040 h 606330"/>
              <a:gd name="connsiteX15" fmla="*/ 220625 w 441277"/>
              <a:gd name="connsiteY15" fmla="*/ 117841 h 606330"/>
              <a:gd name="connsiteX16" fmla="*/ 127885 w 441277"/>
              <a:gd name="connsiteY16" fmla="*/ 210421 h 606330"/>
              <a:gd name="connsiteX17" fmla="*/ 220625 w 441277"/>
              <a:gd name="connsiteY17" fmla="*/ 303127 h 606330"/>
              <a:gd name="connsiteX18" fmla="*/ 313365 w 441277"/>
              <a:gd name="connsiteY18" fmla="*/ 210421 h 606330"/>
              <a:gd name="connsiteX19" fmla="*/ 220625 w 441277"/>
              <a:gd name="connsiteY19" fmla="*/ 117841 h 606330"/>
              <a:gd name="connsiteX20" fmla="*/ 159263 w 441277"/>
              <a:gd name="connsiteY20" fmla="*/ 0 h 606330"/>
              <a:gd name="connsiteX21" fmla="*/ 159642 w 441277"/>
              <a:gd name="connsiteY21" fmla="*/ 0 h 606330"/>
              <a:gd name="connsiteX22" fmla="*/ 160275 w 441277"/>
              <a:gd name="connsiteY22" fmla="*/ 0 h 606330"/>
              <a:gd name="connsiteX23" fmla="*/ 161034 w 441277"/>
              <a:gd name="connsiteY23" fmla="*/ 0 h 606330"/>
              <a:gd name="connsiteX24" fmla="*/ 162552 w 441277"/>
              <a:gd name="connsiteY24" fmla="*/ 126 h 606330"/>
              <a:gd name="connsiteX25" fmla="*/ 163691 w 441277"/>
              <a:gd name="connsiteY25" fmla="*/ 253 h 606330"/>
              <a:gd name="connsiteX26" fmla="*/ 165209 w 441277"/>
              <a:gd name="connsiteY26" fmla="*/ 505 h 606330"/>
              <a:gd name="connsiteX27" fmla="*/ 166348 w 441277"/>
              <a:gd name="connsiteY27" fmla="*/ 758 h 606330"/>
              <a:gd name="connsiteX28" fmla="*/ 167866 w 441277"/>
              <a:gd name="connsiteY28" fmla="*/ 1263 h 606330"/>
              <a:gd name="connsiteX29" fmla="*/ 168878 w 441277"/>
              <a:gd name="connsiteY29" fmla="*/ 1516 h 606330"/>
              <a:gd name="connsiteX30" fmla="*/ 171156 w 441277"/>
              <a:gd name="connsiteY30" fmla="*/ 2400 h 606330"/>
              <a:gd name="connsiteX31" fmla="*/ 171409 w 441277"/>
              <a:gd name="connsiteY31" fmla="*/ 2526 h 606330"/>
              <a:gd name="connsiteX32" fmla="*/ 220625 w 441277"/>
              <a:gd name="connsiteY32" fmla="*/ 26650 h 606330"/>
              <a:gd name="connsiteX33" fmla="*/ 269842 w 441277"/>
              <a:gd name="connsiteY33" fmla="*/ 2526 h 606330"/>
              <a:gd name="connsiteX34" fmla="*/ 270095 w 441277"/>
              <a:gd name="connsiteY34" fmla="*/ 2526 h 606330"/>
              <a:gd name="connsiteX35" fmla="*/ 272372 w 441277"/>
              <a:gd name="connsiteY35" fmla="*/ 1516 h 606330"/>
              <a:gd name="connsiteX36" fmla="*/ 273384 w 441277"/>
              <a:gd name="connsiteY36" fmla="*/ 1263 h 606330"/>
              <a:gd name="connsiteX37" fmla="*/ 275029 w 441277"/>
              <a:gd name="connsiteY37" fmla="*/ 758 h 606330"/>
              <a:gd name="connsiteX38" fmla="*/ 276041 w 441277"/>
              <a:gd name="connsiteY38" fmla="*/ 505 h 606330"/>
              <a:gd name="connsiteX39" fmla="*/ 277559 w 441277"/>
              <a:gd name="connsiteY39" fmla="*/ 253 h 606330"/>
              <a:gd name="connsiteX40" fmla="*/ 278698 w 441277"/>
              <a:gd name="connsiteY40" fmla="*/ 126 h 606330"/>
              <a:gd name="connsiteX41" fmla="*/ 280216 w 441277"/>
              <a:gd name="connsiteY41" fmla="*/ 0 h 606330"/>
              <a:gd name="connsiteX42" fmla="*/ 280975 w 441277"/>
              <a:gd name="connsiteY42" fmla="*/ 0 h 606330"/>
              <a:gd name="connsiteX43" fmla="*/ 281482 w 441277"/>
              <a:gd name="connsiteY43" fmla="*/ 0 h 606330"/>
              <a:gd name="connsiteX44" fmla="*/ 281988 w 441277"/>
              <a:gd name="connsiteY44" fmla="*/ 0 h 606330"/>
              <a:gd name="connsiteX45" fmla="*/ 284012 w 441277"/>
              <a:gd name="connsiteY45" fmla="*/ 253 h 606330"/>
              <a:gd name="connsiteX46" fmla="*/ 284265 w 441277"/>
              <a:gd name="connsiteY46" fmla="*/ 253 h 606330"/>
              <a:gd name="connsiteX47" fmla="*/ 286289 w 441277"/>
              <a:gd name="connsiteY47" fmla="*/ 632 h 606330"/>
              <a:gd name="connsiteX48" fmla="*/ 286795 w 441277"/>
              <a:gd name="connsiteY48" fmla="*/ 632 h 606330"/>
              <a:gd name="connsiteX49" fmla="*/ 288567 w 441277"/>
              <a:gd name="connsiteY49" fmla="*/ 1137 h 606330"/>
              <a:gd name="connsiteX50" fmla="*/ 288946 w 441277"/>
              <a:gd name="connsiteY50" fmla="*/ 1263 h 606330"/>
              <a:gd name="connsiteX51" fmla="*/ 290971 w 441277"/>
              <a:gd name="connsiteY51" fmla="*/ 2021 h 606330"/>
              <a:gd name="connsiteX52" fmla="*/ 291224 w 441277"/>
              <a:gd name="connsiteY52" fmla="*/ 2147 h 606330"/>
              <a:gd name="connsiteX53" fmla="*/ 292868 w 441277"/>
              <a:gd name="connsiteY53" fmla="*/ 3031 h 606330"/>
              <a:gd name="connsiteX54" fmla="*/ 293374 w 441277"/>
              <a:gd name="connsiteY54" fmla="*/ 3284 h 606330"/>
              <a:gd name="connsiteX55" fmla="*/ 295146 w 441277"/>
              <a:gd name="connsiteY55" fmla="*/ 4294 h 606330"/>
              <a:gd name="connsiteX56" fmla="*/ 295272 w 441277"/>
              <a:gd name="connsiteY56" fmla="*/ 4421 h 606330"/>
              <a:gd name="connsiteX57" fmla="*/ 296917 w 441277"/>
              <a:gd name="connsiteY57" fmla="*/ 5684 h 606330"/>
              <a:gd name="connsiteX58" fmla="*/ 297423 w 441277"/>
              <a:gd name="connsiteY58" fmla="*/ 6063 h 606330"/>
              <a:gd name="connsiteX59" fmla="*/ 298688 w 441277"/>
              <a:gd name="connsiteY59" fmla="*/ 7199 h 606330"/>
              <a:gd name="connsiteX60" fmla="*/ 299068 w 441277"/>
              <a:gd name="connsiteY60" fmla="*/ 7578 h 606330"/>
              <a:gd name="connsiteX61" fmla="*/ 300460 w 441277"/>
              <a:gd name="connsiteY61" fmla="*/ 9220 h 606330"/>
              <a:gd name="connsiteX62" fmla="*/ 300713 w 441277"/>
              <a:gd name="connsiteY62" fmla="*/ 9473 h 606330"/>
              <a:gd name="connsiteX63" fmla="*/ 301851 w 441277"/>
              <a:gd name="connsiteY63" fmla="*/ 10988 h 606330"/>
              <a:gd name="connsiteX64" fmla="*/ 302104 w 441277"/>
              <a:gd name="connsiteY64" fmla="*/ 11494 h 606330"/>
              <a:gd name="connsiteX65" fmla="*/ 303370 w 441277"/>
              <a:gd name="connsiteY65" fmla="*/ 13388 h 606330"/>
              <a:gd name="connsiteX66" fmla="*/ 329053 w 441277"/>
              <a:gd name="connsiteY66" fmla="*/ 61762 h 606330"/>
              <a:gd name="connsiteX67" fmla="*/ 382951 w 441277"/>
              <a:gd name="connsiteY67" fmla="*/ 71235 h 606330"/>
              <a:gd name="connsiteX68" fmla="*/ 403953 w 441277"/>
              <a:gd name="connsiteY68" fmla="*/ 97127 h 606330"/>
              <a:gd name="connsiteX69" fmla="*/ 403700 w 441277"/>
              <a:gd name="connsiteY69" fmla="*/ 99653 h 606330"/>
              <a:gd name="connsiteX70" fmla="*/ 395983 w 441277"/>
              <a:gd name="connsiteY70" fmla="*/ 153837 h 606330"/>
              <a:gd name="connsiteX71" fmla="*/ 434065 w 441277"/>
              <a:gd name="connsiteY71" fmla="*/ 193118 h 606330"/>
              <a:gd name="connsiteX72" fmla="*/ 441277 w 441277"/>
              <a:gd name="connsiteY72" fmla="*/ 210674 h 606330"/>
              <a:gd name="connsiteX73" fmla="*/ 434065 w 441277"/>
              <a:gd name="connsiteY73" fmla="*/ 228230 h 606330"/>
              <a:gd name="connsiteX74" fmla="*/ 395983 w 441277"/>
              <a:gd name="connsiteY74" fmla="*/ 267636 h 606330"/>
              <a:gd name="connsiteX75" fmla="*/ 403700 w 441277"/>
              <a:gd name="connsiteY75" fmla="*/ 321820 h 606330"/>
              <a:gd name="connsiteX76" fmla="*/ 403953 w 441277"/>
              <a:gd name="connsiteY76" fmla="*/ 324346 h 606330"/>
              <a:gd name="connsiteX77" fmla="*/ 382951 w 441277"/>
              <a:gd name="connsiteY77" fmla="*/ 350239 h 606330"/>
              <a:gd name="connsiteX78" fmla="*/ 329053 w 441277"/>
              <a:gd name="connsiteY78" fmla="*/ 359585 h 606330"/>
              <a:gd name="connsiteX79" fmla="*/ 303370 w 441277"/>
              <a:gd name="connsiteY79" fmla="*/ 407959 h 606330"/>
              <a:gd name="connsiteX80" fmla="*/ 280975 w 441277"/>
              <a:gd name="connsiteY80" fmla="*/ 421347 h 606330"/>
              <a:gd name="connsiteX81" fmla="*/ 269842 w 441277"/>
              <a:gd name="connsiteY81" fmla="*/ 418821 h 606330"/>
              <a:gd name="connsiteX82" fmla="*/ 220625 w 441277"/>
              <a:gd name="connsiteY82" fmla="*/ 394823 h 606330"/>
              <a:gd name="connsiteX83" fmla="*/ 171409 w 441277"/>
              <a:gd name="connsiteY83" fmla="*/ 418821 h 606330"/>
              <a:gd name="connsiteX84" fmla="*/ 160275 w 441277"/>
              <a:gd name="connsiteY84" fmla="*/ 421347 h 606330"/>
              <a:gd name="connsiteX85" fmla="*/ 137881 w 441277"/>
              <a:gd name="connsiteY85" fmla="*/ 407959 h 606330"/>
              <a:gd name="connsiteX86" fmla="*/ 112197 w 441277"/>
              <a:gd name="connsiteY86" fmla="*/ 359585 h 606330"/>
              <a:gd name="connsiteX87" fmla="*/ 58299 w 441277"/>
              <a:gd name="connsiteY87" fmla="*/ 350239 h 606330"/>
              <a:gd name="connsiteX88" fmla="*/ 37297 w 441277"/>
              <a:gd name="connsiteY88" fmla="*/ 324346 h 606330"/>
              <a:gd name="connsiteX89" fmla="*/ 37550 w 441277"/>
              <a:gd name="connsiteY89" fmla="*/ 321820 h 606330"/>
              <a:gd name="connsiteX90" fmla="*/ 45268 w 441277"/>
              <a:gd name="connsiteY90" fmla="*/ 267636 h 606330"/>
              <a:gd name="connsiteX91" fmla="*/ 7185 w 441277"/>
              <a:gd name="connsiteY91" fmla="*/ 228230 h 606330"/>
              <a:gd name="connsiteX92" fmla="*/ 100 w 441277"/>
              <a:gd name="connsiteY92" fmla="*/ 208653 h 606330"/>
              <a:gd name="connsiteX93" fmla="*/ 7185 w 441277"/>
              <a:gd name="connsiteY93" fmla="*/ 193118 h 606330"/>
              <a:gd name="connsiteX94" fmla="*/ 45268 w 441277"/>
              <a:gd name="connsiteY94" fmla="*/ 153837 h 606330"/>
              <a:gd name="connsiteX95" fmla="*/ 37550 w 441277"/>
              <a:gd name="connsiteY95" fmla="*/ 99653 h 606330"/>
              <a:gd name="connsiteX96" fmla="*/ 37297 w 441277"/>
              <a:gd name="connsiteY96" fmla="*/ 97127 h 606330"/>
              <a:gd name="connsiteX97" fmla="*/ 58299 w 441277"/>
              <a:gd name="connsiteY97" fmla="*/ 71235 h 606330"/>
              <a:gd name="connsiteX98" fmla="*/ 112197 w 441277"/>
              <a:gd name="connsiteY98" fmla="*/ 61762 h 606330"/>
              <a:gd name="connsiteX99" fmla="*/ 137881 w 441277"/>
              <a:gd name="connsiteY99" fmla="*/ 13388 h 606330"/>
              <a:gd name="connsiteX100" fmla="*/ 139146 w 441277"/>
              <a:gd name="connsiteY100" fmla="*/ 11494 h 606330"/>
              <a:gd name="connsiteX101" fmla="*/ 139399 w 441277"/>
              <a:gd name="connsiteY101" fmla="*/ 10988 h 606330"/>
              <a:gd name="connsiteX102" fmla="*/ 140538 w 441277"/>
              <a:gd name="connsiteY102" fmla="*/ 9473 h 606330"/>
              <a:gd name="connsiteX103" fmla="*/ 140791 w 441277"/>
              <a:gd name="connsiteY103" fmla="*/ 9220 h 606330"/>
              <a:gd name="connsiteX104" fmla="*/ 142309 w 441277"/>
              <a:gd name="connsiteY104" fmla="*/ 7578 h 606330"/>
              <a:gd name="connsiteX105" fmla="*/ 142562 w 441277"/>
              <a:gd name="connsiteY105" fmla="*/ 7326 h 606330"/>
              <a:gd name="connsiteX106" fmla="*/ 143954 w 441277"/>
              <a:gd name="connsiteY106" fmla="*/ 5936 h 606330"/>
              <a:gd name="connsiteX107" fmla="*/ 144207 w 441277"/>
              <a:gd name="connsiteY107" fmla="*/ 5684 h 606330"/>
              <a:gd name="connsiteX108" fmla="*/ 147876 w 441277"/>
              <a:gd name="connsiteY108" fmla="*/ 3284 h 606330"/>
              <a:gd name="connsiteX109" fmla="*/ 148255 w 441277"/>
              <a:gd name="connsiteY109" fmla="*/ 3031 h 606330"/>
              <a:gd name="connsiteX110" fmla="*/ 150153 w 441277"/>
              <a:gd name="connsiteY110" fmla="*/ 2147 h 606330"/>
              <a:gd name="connsiteX111" fmla="*/ 150280 w 441277"/>
              <a:gd name="connsiteY111" fmla="*/ 2021 h 606330"/>
              <a:gd name="connsiteX112" fmla="*/ 152304 w 441277"/>
              <a:gd name="connsiteY112" fmla="*/ 1263 h 606330"/>
              <a:gd name="connsiteX113" fmla="*/ 152684 w 441277"/>
              <a:gd name="connsiteY113" fmla="*/ 1137 h 606330"/>
              <a:gd name="connsiteX114" fmla="*/ 154581 w 441277"/>
              <a:gd name="connsiteY114" fmla="*/ 632 h 606330"/>
              <a:gd name="connsiteX115" fmla="*/ 154834 w 441277"/>
              <a:gd name="connsiteY115" fmla="*/ 632 h 606330"/>
              <a:gd name="connsiteX116" fmla="*/ 157112 w 441277"/>
              <a:gd name="connsiteY116" fmla="*/ 253 h 606330"/>
              <a:gd name="connsiteX117" fmla="*/ 159263 w 441277"/>
              <a:gd name="connsiteY117" fmla="*/ 0 h 606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</a:cxnLst>
            <a:rect l="l" t="t" r="r" b="b"/>
            <a:pathLst>
              <a:path w="441277" h="606330">
                <a:moveTo>
                  <a:pt x="97694" y="438917"/>
                </a:moveTo>
                <a:cubicBezTo>
                  <a:pt x="111736" y="459509"/>
                  <a:pt x="135012" y="471890"/>
                  <a:pt x="160313" y="471890"/>
                </a:cubicBezTo>
                <a:cubicBezTo>
                  <a:pt x="171824" y="471890"/>
                  <a:pt x="183336" y="469237"/>
                  <a:pt x="193709" y="464183"/>
                </a:cubicBezTo>
                <a:lnTo>
                  <a:pt x="220654" y="451045"/>
                </a:lnTo>
                <a:lnTo>
                  <a:pt x="247599" y="464183"/>
                </a:lnTo>
                <a:cubicBezTo>
                  <a:pt x="257972" y="469237"/>
                  <a:pt x="269484" y="471890"/>
                  <a:pt x="280996" y="471890"/>
                </a:cubicBezTo>
                <a:cubicBezTo>
                  <a:pt x="306296" y="471890"/>
                  <a:pt x="329572" y="459509"/>
                  <a:pt x="343614" y="438917"/>
                </a:cubicBezTo>
                <a:lnTo>
                  <a:pt x="343614" y="581040"/>
                </a:lnTo>
                <a:cubicBezTo>
                  <a:pt x="343614" y="589756"/>
                  <a:pt x="339060" y="597968"/>
                  <a:pt x="331596" y="602516"/>
                </a:cubicBezTo>
                <a:cubicBezTo>
                  <a:pt x="324133" y="607190"/>
                  <a:pt x="314772" y="607569"/>
                  <a:pt x="306928" y="603653"/>
                </a:cubicBezTo>
                <a:lnTo>
                  <a:pt x="220654" y="560574"/>
                </a:lnTo>
                <a:lnTo>
                  <a:pt x="134380" y="603653"/>
                </a:lnTo>
                <a:cubicBezTo>
                  <a:pt x="130711" y="605422"/>
                  <a:pt x="126916" y="606306"/>
                  <a:pt x="122994" y="606306"/>
                </a:cubicBezTo>
                <a:cubicBezTo>
                  <a:pt x="118440" y="606306"/>
                  <a:pt x="113760" y="605043"/>
                  <a:pt x="109712" y="602516"/>
                </a:cubicBezTo>
                <a:cubicBezTo>
                  <a:pt x="102248" y="597968"/>
                  <a:pt x="97694" y="589756"/>
                  <a:pt x="97694" y="581040"/>
                </a:cubicBezTo>
                <a:close/>
                <a:moveTo>
                  <a:pt x="220625" y="117841"/>
                </a:moveTo>
                <a:cubicBezTo>
                  <a:pt x="169511" y="117841"/>
                  <a:pt x="127885" y="159395"/>
                  <a:pt x="127885" y="210421"/>
                </a:cubicBezTo>
                <a:cubicBezTo>
                  <a:pt x="127885" y="261574"/>
                  <a:pt x="169511" y="303127"/>
                  <a:pt x="220625" y="303127"/>
                </a:cubicBezTo>
                <a:cubicBezTo>
                  <a:pt x="271739" y="303127"/>
                  <a:pt x="313365" y="261574"/>
                  <a:pt x="313365" y="210421"/>
                </a:cubicBezTo>
                <a:cubicBezTo>
                  <a:pt x="313365" y="159395"/>
                  <a:pt x="271739" y="117841"/>
                  <a:pt x="220625" y="117841"/>
                </a:cubicBezTo>
                <a:close/>
                <a:moveTo>
                  <a:pt x="159263" y="0"/>
                </a:moveTo>
                <a:cubicBezTo>
                  <a:pt x="159389" y="0"/>
                  <a:pt x="159516" y="0"/>
                  <a:pt x="159642" y="0"/>
                </a:cubicBezTo>
                <a:cubicBezTo>
                  <a:pt x="159895" y="0"/>
                  <a:pt x="160148" y="0"/>
                  <a:pt x="160275" y="0"/>
                </a:cubicBezTo>
                <a:cubicBezTo>
                  <a:pt x="160528" y="0"/>
                  <a:pt x="160781" y="0"/>
                  <a:pt x="161034" y="0"/>
                </a:cubicBezTo>
                <a:cubicBezTo>
                  <a:pt x="161540" y="0"/>
                  <a:pt x="162046" y="126"/>
                  <a:pt x="162552" y="126"/>
                </a:cubicBezTo>
                <a:cubicBezTo>
                  <a:pt x="162932" y="126"/>
                  <a:pt x="163311" y="253"/>
                  <a:pt x="163691" y="253"/>
                </a:cubicBezTo>
                <a:cubicBezTo>
                  <a:pt x="164197" y="379"/>
                  <a:pt x="164703" y="379"/>
                  <a:pt x="165209" y="505"/>
                </a:cubicBezTo>
                <a:cubicBezTo>
                  <a:pt x="165589" y="632"/>
                  <a:pt x="165968" y="632"/>
                  <a:pt x="166348" y="758"/>
                </a:cubicBezTo>
                <a:cubicBezTo>
                  <a:pt x="166854" y="884"/>
                  <a:pt x="167360" y="1011"/>
                  <a:pt x="167866" y="1263"/>
                </a:cubicBezTo>
                <a:cubicBezTo>
                  <a:pt x="168246" y="1263"/>
                  <a:pt x="168499" y="1389"/>
                  <a:pt x="168878" y="1516"/>
                </a:cubicBezTo>
                <a:cubicBezTo>
                  <a:pt x="169637" y="1768"/>
                  <a:pt x="170396" y="2147"/>
                  <a:pt x="171156" y="2400"/>
                </a:cubicBezTo>
                <a:cubicBezTo>
                  <a:pt x="171156" y="2526"/>
                  <a:pt x="171282" y="2526"/>
                  <a:pt x="171409" y="2526"/>
                </a:cubicBezTo>
                <a:lnTo>
                  <a:pt x="220625" y="26650"/>
                </a:lnTo>
                <a:lnTo>
                  <a:pt x="269842" y="2526"/>
                </a:lnTo>
                <a:cubicBezTo>
                  <a:pt x="269968" y="2526"/>
                  <a:pt x="269968" y="2526"/>
                  <a:pt x="270095" y="2526"/>
                </a:cubicBezTo>
                <a:cubicBezTo>
                  <a:pt x="270854" y="2147"/>
                  <a:pt x="271613" y="1768"/>
                  <a:pt x="272372" y="1516"/>
                </a:cubicBezTo>
                <a:cubicBezTo>
                  <a:pt x="272752" y="1389"/>
                  <a:pt x="273005" y="1263"/>
                  <a:pt x="273384" y="1263"/>
                </a:cubicBezTo>
                <a:cubicBezTo>
                  <a:pt x="273890" y="1011"/>
                  <a:pt x="274396" y="884"/>
                  <a:pt x="275029" y="758"/>
                </a:cubicBezTo>
                <a:cubicBezTo>
                  <a:pt x="275282" y="632"/>
                  <a:pt x="275662" y="632"/>
                  <a:pt x="276041" y="505"/>
                </a:cubicBezTo>
                <a:cubicBezTo>
                  <a:pt x="276547" y="379"/>
                  <a:pt x="277053" y="379"/>
                  <a:pt x="277559" y="253"/>
                </a:cubicBezTo>
                <a:cubicBezTo>
                  <a:pt x="277939" y="253"/>
                  <a:pt x="278319" y="126"/>
                  <a:pt x="278698" y="126"/>
                </a:cubicBezTo>
                <a:cubicBezTo>
                  <a:pt x="279204" y="126"/>
                  <a:pt x="279710" y="0"/>
                  <a:pt x="280216" y="0"/>
                </a:cubicBezTo>
                <a:cubicBezTo>
                  <a:pt x="280469" y="0"/>
                  <a:pt x="280722" y="0"/>
                  <a:pt x="280975" y="0"/>
                </a:cubicBezTo>
                <a:cubicBezTo>
                  <a:pt x="281102" y="0"/>
                  <a:pt x="281355" y="0"/>
                  <a:pt x="281482" y="0"/>
                </a:cubicBezTo>
                <a:cubicBezTo>
                  <a:pt x="281735" y="0"/>
                  <a:pt x="281861" y="0"/>
                  <a:pt x="281988" y="0"/>
                </a:cubicBezTo>
                <a:cubicBezTo>
                  <a:pt x="282747" y="126"/>
                  <a:pt x="283379" y="126"/>
                  <a:pt x="284012" y="253"/>
                </a:cubicBezTo>
                <a:cubicBezTo>
                  <a:pt x="284012" y="253"/>
                  <a:pt x="284138" y="253"/>
                  <a:pt x="284265" y="253"/>
                </a:cubicBezTo>
                <a:cubicBezTo>
                  <a:pt x="284898" y="253"/>
                  <a:pt x="285657" y="379"/>
                  <a:pt x="286289" y="632"/>
                </a:cubicBezTo>
                <a:cubicBezTo>
                  <a:pt x="286542" y="632"/>
                  <a:pt x="286669" y="632"/>
                  <a:pt x="286795" y="632"/>
                </a:cubicBezTo>
                <a:cubicBezTo>
                  <a:pt x="287428" y="884"/>
                  <a:pt x="287934" y="1011"/>
                  <a:pt x="288567" y="1137"/>
                </a:cubicBezTo>
                <a:cubicBezTo>
                  <a:pt x="288693" y="1263"/>
                  <a:pt x="288820" y="1263"/>
                  <a:pt x="288946" y="1263"/>
                </a:cubicBezTo>
                <a:cubicBezTo>
                  <a:pt x="289579" y="1516"/>
                  <a:pt x="290338" y="1768"/>
                  <a:pt x="290971" y="2021"/>
                </a:cubicBezTo>
                <a:cubicBezTo>
                  <a:pt x="291097" y="2147"/>
                  <a:pt x="291097" y="2147"/>
                  <a:pt x="291224" y="2147"/>
                </a:cubicBezTo>
                <a:cubicBezTo>
                  <a:pt x="291730" y="2400"/>
                  <a:pt x="292362" y="2652"/>
                  <a:pt x="292868" y="3031"/>
                </a:cubicBezTo>
                <a:cubicBezTo>
                  <a:pt x="293121" y="3031"/>
                  <a:pt x="293248" y="3158"/>
                  <a:pt x="293374" y="3284"/>
                </a:cubicBezTo>
                <a:cubicBezTo>
                  <a:pt x="294007" y="3537"/>
                  <a:pt x="294513" y="3916"/>
                  <a:pt x="295146" y="4294"/>
                </a:cubicBezTo>
                <a:cubicBezTo>
                  <a:pt x="295146" y="4294"/>
                  <a:pt x="295146" y="4421"/>
                  <a:pt x="295272" y="4421"/>
                </a:cubicBezTo>
                <a:cubicBezTo>
                  <a:pt x="295778" y="4800"/>
                  <a:pt x="296411" y="5179"/>
                  <a:pt x="296917" y="5684"/>
                </a:cubicBezTo>
                <a:cubicBezTo>
                  <a:pt x="297044" y="5810"/>
                  <a:pt x="297170" y="5936"/>
                  <a:pt x="297423" y="6063"/>
                </a:cubicBezTo>
                <a:cubicBezTo>
                  <a:pt x="297803" y="6442"/>
                  <a:pt x="298309" y="6820"/>
                  <a:pt x="298688" y="7199"/>
                </a:cubicBezTo>
                <a:cubicBezTo>
                  <a:pt x="298815" y="7326"/>
                  <a:pt x="298941" y="7452"/>
                  <a:pt x="299068" y="7578"/>
                </a:cubicBezTo>
                <a:cubicBezTo>
                  <a:pt x="299574" y="8084"/>
                  <a:pt x="299954" y="8589"/>
                  <a:pt x="300460" y="9220"/>
                </a:cubicBezTo>
                <a:cubicBezTo>
                  <a:pt x="300586" y="9347"/>
                  <a:pt x="300586" y="9347"/>
                  <a:pt x="300713" y="9473"/>
                </a:cubicBezTo>
                <a:cubicBezTo>
                  <a:pt x="301092" y="9978"/>
                  <a:pt x="301472" y="10483"/>
                  <a:pt x="301851" y="10988"/>
                </a:cubicBezTo>
                <a:cubicBezTo>
                  <a:pt x="301978" y="11115"/>
                  <a:pt x="302104" y="11367"/>
                  <a:pt x="302104" y="11494"/>
                </a:cubicBezTo>
                <a:cubicBezTo>
                  <a:pt x="302610" y="12125"/>
                  <a:pt x="302990" y="12757"/>
                  <a:pt x="303370" y="13388"/>
                </a:cubicBezTo>
                <a:lnTo>
                  <a:pt x="329053" y="61762"/>
                </a:lnTo>
                <a:lnTo>
                  <a:pt x="382951" y="71235"/>
                </a:lnTo>
                <a:cubicBezTo>
                  <a:pt x="395603" y="73382"/>
                  <a:pt x="404460" y="84623"/>
                  <a:pt x="403953" y="97127"/>
                </a:cubicBezTo>
                <a:cubicBezTo>
                  <a:pt x="403827" y="98011"/>
                  <a:pt x="403827" y="98769"/>
                  <a:pt x="403700" y="99653"/>
                </a:cubicBezTo>
                <a:lnTo>
                  <a:pt x="395983" y="153837"/>
                </a:lnTo>
                <a:lnTo>
                  <a:pt x="434065" y="193118"/>
                </a:lnTo>
                <a:cubicBezTo>
                  <a:pt x="438873" y="198043"/>
                  <a:pt x="441277" y="204358"/>
                  <a:pt x="441277" y="210674"/>
                </a:cubicBezTo>
                <a:cubicBezTo>
                  <a:pt x="441277" y="216989"/>
                  <a:pt x="438873" y="223304"/>
                  <a:pt x="434065" y="228230"/>
                </a:cubicBezTo>
                <a:lnTo>
                  <a:pt x="395983" y="267636"/>
                </a:lnTo>
                <a:lnTo>
                  <a:pt x="403700" y="321820"/>
                </a:lnTo>
                <a:cubicBezTo>
                  <a:pt x="403827" y="322578"/>
                  <a:pt x="403827" y="323462"/>
                  <a:pt x="403953" y="324346"/>
                </a:cubicBezTo>
                <a:cubicBezTo>
                  <a:pt x="404460" y="336850"/>
                  <a:pt x="395603" y="347965"/>
                  <a:pt x="382951" y="350239"/>
                </a:cubicBezTo>
                <a:lnTo>
                  <a:pt x="329053" y="359585"/>
                </a:lnTo>
                <a:lnTo>
                  <a:pt x="303370" y="407959"/>
                </a:lnTo>
                <a:cubicBezTo>
                  <a:pt x="298815" y="416548"/>
                  <a:pt x="290085" y="421347"/>
                  <a:pt x="280975" y="421347"/>
                </a:cubicBezTo>
                <a:cubicBezTo>
                  <a:pt x="277180" y="421347"/>
                  <a:pt x="273384" y="420589"/>
                  <a:pt x="269842" y="418821"/>
                </a:cubicBezTo>
                <a:lnTo>
                  <a:pt x="220625" y="394823"/>
                </a:lnTo>
                <a:lnTo>
                  <a:pt x="171409" y="418821"/>
                </a:lnTo>
                <a:cubicBezTo>
                  <a:pt x="167866" y="420589"/>
                  <a:pt x="164070" y="421347"/>
                  <a:pt x="160275" y="421347"/>
                </a:cubicBezTo>
                <a:cubicBezTo>
                  <a:pt x="151165" y="421347"/>
                  <a:pt x="142435" y="416548"/>
                  <a:pt x="137881" y="407959"/>
                </a:cubicBezTo>
                <a:lnTo>
                  <a:pt x="112197" y="359585"/>
                </a:lnTo>
                <a:lnTo>
                  <a:pt x="58299" y="350239"/>
                </a:lnTo>
                <a:cubicBezTo>
                  <a:pt x="45647" y="347965"/>
                  <a:pt x="36791" y="336850"/>
                  <a:pt x="37297" y="324346"/>
                </a:cubicBezTo>
                <a:cubicBezTo>
                  <a:pt x="37423" y="323462"/>
                  <a:pt x="37423" y="322578"/>
                  <a:pt x="37550" y="321820"/>
                </a:cubicBezTo>
                <a:lnTo>
                  <a:pt x="45268" y="267636"/>
                </a:lnTo>
                <a:lnTo>
                  <a:pt x="7185" y="228230"/>
                </a:lnTo>
                <a:cubicBezTo>
                  <a:pt x="1871" y="222799"/>
                  <a:pt x="-533" y="215599"/>
                  <a:pt x="100" y="208653"/>
                </a:cubicBezTo>
                <a:cubicBezTo>
                  <a:pt x="606" y="202969"/>
                  <a:pt x="2883" y="197538"/>
                  <a:pt x="7185" y="193118"/>
                </a:cubicBezTo>
                <a:lnTo>
                  <a:pt x="45268" y="153837"/>
                </a:lnTo>
                <a:lnTo>
                  <a:pt x="37550" y="99653"/>
                </a:lnTo>
                <a:cubicBezTo>
                  <a:pt x="37423" y="98769"/>
                  <a:pt x="37423" y="98011"/>
                  <a:pt x="37297" y="97127"/>
                </a:cubicBezTo>
                <a:cubicBezTo>
                  <a:pt x="36791" y="84623"/>
                  <a:pt x="45647" y="73382"/>
                  <a:pt x="58299" y="71235"/>
                </a:cubicBezTo>
                <a:lnTo>
                  <a:pt x="112197" y="61762"/>
                </a:lnTo>
                <a:lnTo>
                  <a:pt x="137881" y="13388"/>
                </a:lnTo>
                <a:cubicBezTo>
                  <a:pt x="138260" y="12757"/>
                  <a:pt x="138640" y="12125"/>
                  <a:pt x="139146" y="11494"/>
                </a:cubicBezTo>
                <a:cubicBezTo>
                  <a:pt x="139146" y="11367"/>
                  <a:pt x="139272" y="11115"/>
                  <a:pt x="139399" y="10988"/>
                </a:cubicBezTo>
                <a:cubicBezTo>
                  <a:pt x="139778" y="10483"/>
                  <a:pt x="140158" y="9978"/>
                  <a:pt x="140538" y="9473"/>
                </a:cubicBezTo>
                <a:cubicBezTo>
                  <a:pt x="140664" y="9347"/>
                  <a:pt x="140664" y="9347"/>
                  <a:pt x="140791" y="9220"/>
                </a:cubicBezTo>
                <a:cubicBezTo>
                  <a:pt x="141297" y="8589"/>
                  <a:pt x="141676" y="8084"/>
                  <a:pt x="142309" y="7578"/>
                </a:cubicBezTo>
                <a:cubicBezTo>
                  <a:pt x="142309" y="7452"/>
                  <a:pt x="142435" y="7326"/>
                  <a:pt x="142562" y="7326"/>
                </a:cubicBezTo>
                <a:cubicBezTo>
                  <a:pt x="142941" y="6820"/>
                  <a:pt x="143448" y="6442"/>
                  <a:pt x="143954" y="5936"/>
                </a:cubicBezTo>
                <a:cubicBezTo>
                  <a:pt x="144080" y="5936"/>
                  <a:pt x="144207" y="5810"/>
                  <a:pt x="144207" y="5684"/>
                </a:cubicBezTo>
                <a:cubicBezTo>
                  <a:pt x="145472" y="4800"/>
                  <a:pt x="146611" y="3916"/>
                  <a:pt x="147876" y="3284"/>
                </a:cubicBezTo>
                <a:cubicBezTo>
                  <a:pt x="148002" y="3158"/>
                  <a:pt x="148129" y="3158"/>
                  <a:pt x="148255" y="3031"/>
                </a:cubicBezTo>
                <a:cubicBezTo>
                  <a:pt x="148888" y="2652"/>
                  <a:pt x="149521" y="2400"/>
                  <a:pt x="150153" y="2147"/>
                </a:cubicBezTo>
                <a:cubicBezTo>
                  <a:pt x="150153" y="2147"/>
                  <a:pt x="150280" y="2147"/>
                  <a:pt x="150280" y="2021"/>
                </a:cubicBezTo>
                <a:cubicBezTo>
                  <a:pt x="150912" y="1768"/>
                  <a:pt x="151671" y="1516"/>
                  <a:pt x="152304" y="1263"/>
                </a:cubicBezTo>
                <a:cubicBezTo>
                  <a:pt x="152430" y="1263"/>
                  <a:pt x="152557" y="1263"/>
                  <a:pt x="152684" y="1137"/>
                </a:cubicBezTo>
                <a:cubicBezTo>
                  <a:pt x="153316" y="1011"/>
                  <a:pt x="153949" y="884"/>
                  <a:pt x="154581" y="632"/>
                </a:cubicBezTo>
                <a:cubicBezTo>
                  <a:pt x="154708" y="632"/>
                  <a:pt x="154708" y="632"/>
                  <a:pt x="154834" y="632"/>
                </a:cubicBezTo>
                <a:cubicBezTo>
                  <a:pt x="155594" y="379"/>
                  <a:pt x="156353" y="253"/>
                  <a:pt x="157112" y="253"/>
                </a:cubicBezTo>
                <a:cubicBezTo>
                  <a:pt x="157871" y="126"/>
                  <a:pt x="158503" y="126"/>
                  <a:pt x="159263" y="0"/>
                </a:cubicBezTo>
                <a:close/>
              </a:path>
            </a:pathLst>
          </a:custGeom>
          <a:noFill/>
          <a:ln w="28575">
            <a:solidFill>
              <a:schemeClr val="bg1"/>
            </a:solidFill>
          </a:ln>
        </p:spPr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1F79E5C0-7C43-4602-981A-7F1B1AEECB43}"/>
              </a:ext>
            </a:extLst>
          </p:cNvPr>
          <p:cNvSpPr/>
          <p:nvPr/>
        </p:nvSpPr>
        <p:spPr>
          <a:xfrm>
            <a:off x="1840711" y="3900523"/>
            <a:ext cx="1830701" cy="11422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单击此处添加文字阐述添加简短问题说明文字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3FF91002-30F4-4E47-AFE6-568A6FA09210}"/>
              </a:ext>
            </a:extLst>
          </p:cNvPr>
          <p:cNvSpPr txBox="1"/>
          <p:nvPr/>
        </p:nvSpPr>
        <p:spPr>
          <a:xfrm>
            <a:off x="2006843" y="3290040"/>
            <a:ext cx="149843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A158D6E6-658B-4F2D-8209-5E2BFDD6AB7C}"/>
              </a:ext>
            </a:extLst>
          </p:cNvPr>
          <p:cNvSpPr/>
          <p:nvPr/>
        </p:nvSpPr>
        <p:spPr>
          <a:xfrm>
            <a:off x="8513918" y="3900523"/>
            <a:ext cx="1830701" cy="11422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单击此处添加文字阐述添加简短问题说明文字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81118D87-D689-41C5-A092-82AEFD096201}"/>
              </a:ext>
            </a:extLst>
          </p:cNvPr>
          <p:cNvSpPr txBox="1"/>
          <p:nvPr/>
        </p:nvSpPr>
        <p:spPr>
          <a:xfrm>
            <a:off x="8680050" y="3290040"/>
            <a:ext cx="149843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18395F3E-5981-4EA5-A1E8-94F42208492E}"/>
              </a:ext>
            </a:extLst>
          </p:cNvPr>
          <p:cNvSpPr/>
          <p:nvPr/>
        </p:nvSpPr>
        <p:spPr>
          <a:xfrm>
            <a:off x="2376434" y="3046533"/>
            <a:ext cx="759255" cy="89195"/>
          </a:xfrm>
          <a:prstGeom prst="rect">
            <a:avLst/>
          </a:prstGeom>
          <a:gradFill>
            <a:gsLst>
              <a:gs pos="0">
                <a:srgbClr val="FE823A"/>
              </a:gs>
              <a:gs pos="100000">
                <a:srgbClr val="FE1557"/>
              </a:gs>
              <a:gs pos="59000">
                <a:srgbClr val="FD334F"/>
              </a:gs>
            </a:gsLst>
            <a:lin ang="2700000" scaled="0"/>
          </a:gradFill>
          <a:ln w="793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56C13340-A1A6-4484-BC2F-C951C4E5E04D}"/>
              </a:ext>
            </a:extLst>
          </p:cNvPr>
          <p:cNvSpPr/>
          <p:nvPr/>
        </p:nvSpPr>
        <p:spPr>
          <a:xfrm>
            <a:off x="9056311" y="3046533"/>
            <a:ext cx="759255" cy="89195"/>
          </a:xfrm>
          <a:prstGeom prst="rect">
            <a:avLst/>
          </a:prstGeom>
          <a:gradFill>
            <a:gsLst>
              <a:gs pos="0">
                <a:srgbClr val="FE823A"/>
              </a:gs>
              <a:gs pos="100000">
                <a:srgbClr val="FE1557"/>
              </a:gs>
              <a:gs pos="59000">
                <a:srgbClr val="FD334F"/>
              </a:gs>
            </a:gsLst>
            <a:lin ang="2700000" scaled="0"/>
          </a:gradFill>
          <a:ln w="793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89443" y="1118624"/>
            <a:ext cx="3416210" cy="5111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5470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>
            <a:off x="0" y="0"/>
            <a:ext cx="12236508" cy="8274249"/>
            <a:chOff x="0" y="0"/>
            <a:chExt cx="12236508" cy="8274249"/>
          </a:xfrm>
        </p:grpSpPr>
        <p:sp>
          <p:nvSpPr>
            <p:cNvPr id="34" name="矩形 33">
              <a:extLst>
                <a:ext uri="{FF2B5EF4-FFF2-40B4-BE49-F238E27FC236}">
                  <a16:creationId xmlns="" xmlns:a16="http://schemas.microsoft.com/office/drawing/2014/main" id="{70C4D022-82EC-493D-99DF-7888754F735D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232C49">
                <a:alpha val="7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5" name="TextBox 7">
              <a:extLst>
                <a:ext uri="{FF2B5EF4-FFF2-40B4-BE49-F238E27FC236}">
                  <a16:creationId xmlns="" xmlns:a16="http://schemas.microsoft.com/office/drawing/2014/main" id="{1C5FB7C8-0B2D-440E-9D1F-2FDE078B7C72}"/>
                </a:ext>
              </a:extLst>
            </p:cNvPr>
            <p:cNvSpPr txBox="1"/>
            <p:nvPr/>
          </p:nvSpPr>
          <p:spPr>
            <a:xfrm>
              <a:off x="1657578" y="316018"/>
              <a:ext cx="303159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添加页面标题内容</a:t>
              </a:r>
            </a:p>
          </p:txBody>
        </p:sp>
        <p:sp>
          <p:nvSpPr>
            <p:cNvPr id="36" name="TextBox 8">
              <a:extLst>
                <a:ext uri="{FF2B5EF4-FFF2-40B4-BE49-F238E27FC236}">
                  <a16:creationId xmlns="" xmlns:a16="http://schemas.microsoft.com/office/drawing/2014/main" id="{B2443BCD-27CA-4F81-8352-8EB24035139E}"/>
                </a:ext>
              </a:extLst>
            </p:cNvPr>
            <p:cNvSpPr txBox="1"/>
            <p:nvPr/>
          </p:nvSpPr>
          <p:spPr>
            <a:xfrm>
              <a:off x="1704939" y="772567"/>
              <a:ext cx="229723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latin typeface="GenSenMaruGothic TW TTF ExtraL" panose="020B0604020202020204" pitchFamily="34" charset="-120"/>
                  <a:ea typeface="GenSenMaruGothic TW TTF ExtraL" panose="020B0604020202020204" pitchFamily="34" charset="-120"/>
                </a:rPr>
                <a:t>Add Page Title Content</a:t>
              </a:r>
              <a:endParaRPr lang="zh-CN" altLang="en-US" sz="1600" dirty="0">
                <a:solidFill>
                  <a:schemeClr val="bg1"/>
                </a:solidFill>
                <a:latin typeface="GenSenMaruGothic TW TTF ExtraL" panose="020B0604020202020204" pitchFamily="34" charset="-120"/>
                <a:ea typeface="GenSenMaruGothic TW TTF ExtraL" panose="020B0604020202020204" pitchFamily="34" charset="-120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="" xmlns:a16="http://schemas.microsoft.com/office/drawing/2014/main" id="{E0F5AD55-BECA-48EB-8389-2427EFC1069D}"/>
                </a:ext>
              </a:extLst>
            </p:cNvPr>
            <p:cNvSpPr txBox="1"/>
            <p:nvPr/>
          </p:nvSpPr>
          <p:spPr>
            <a:xfrm>
              <a:off x="402770" y="179263"/>
              <a:ext cx="113560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 dirty="0" smtClean="0">
                  <a:ln w="12700">
                    <a:noFill/>
                  </a:ln>
                  <a:gradFill>
                    <a:gsLst>
                      <a:gs pos="100000">
                        <a:srgbClr val="FD434F"/>
                      </a:gs>
                      <a:gs pos="0">
                        <a:srgbClr val="FE813E"/>
                      </a:gs>
                    </a:gsLst>
                    <a:lin ang="5400000" scaled="1"/>
                  </a:gradFill>
                  <a:latin typeface="Impact" panose="020B0806030902050204" pitchFamily="34" charset="0"/>
                  <a:ea typeface="微软雅黑" panose="020B0503020204020204" pitchFamily="34" charset="-122"/>
                </a:rPr>
                <a:t>04</a:t>
              </a:r>
              <a:endParaRPr lang="zh-CN" altLang="en-US" sz="6600" dirty="0">
                <a:ln w="12700">
                  <a:noFill/>
                </a:ln>
                <a:gradFill>
                  <a:gsLst>
                    <a:gs pos="100000">
                      <a:srgbClr val="FD434F"/>
                    </a:gs>
                    <a:gs pos="0">
                      <a:srgbClr val="FE813E"/>
                    </a:gs>
                  </a:gsLst>
                  <a:lin ang="5400000" scaled="1"/>
                </a:gra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38" name="组合 37"/>
            <p:cNvGrpSpPr/>
            <p:nvPr/>
          </p:nvGrpSpPr>
          <p:grpSpPr>
            <a:xfrm rot="9000000">
              <a:off x="8321573" y="6156540"/>
              <a:ext cx="3914935" cy="2117709"/>
              <a:chOff x="195306" y="5543345"/>
              <a:chExt cx="2845810" cy="1539386"/>
            </a:xfrm>
          </p:grpSpPr>
          <p:sp>
            <p:nvSpPr>
              <p:cNvPr id="39" name="矩形: 圆角 29">
                <a:extLst>
                  <a:ext uri="{FF2B5EF4-FFF2-40B4-BE49-F238E27FC236}">
                    <a16:creationId xmlns="" xmlns:a16="http://schemas.microsoft.com/office/drawing/2014/main" id="{9FEBBA78-1EED-4D7B-8CCC-F3612DF148DB}"/>
                  </a:ext>
                </a:extLst>
              </p:cNvPr>
              <p:cNvSpPr/>
              <p:nvPr/>
            </p:nvSpPr>
            <p:spPr>
              <a:xfrm rot="18925447" flipV="1">
                <a:off x="195306" y="5543345"/>
                <a:ext cx="1753068" cy="816970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FE823A">
                      <a:alpha val="50000"/>
                    </a:srgbClr>
                  </a:gs>
                  <a:gs pos="100000">
                    <a:srgbClr val="FD334F">
                      <a:alpha val="0"/>
                    </a:srgb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0" name="矩形: 圆角 29">
                <a:extLst>
                  <a:ext uri="{FF2B5EF4-FFF2-40B4-BE49-F238E27FC236}">
                    <a16:creationId xmlns="" xmlns:a16="http://schemas.microsoft.com/office/drawing/2014/main" id="{9FEBBA78-1EED-4D7B-8CCC-F3612DF148DB}"/>
                  </a:ext>
                </a:extLst>
              </p:cNvPr>
              <p:cNvSpPr/>
              <p:nvPr/>
            </p:nvSpPr>
            <p:spPr>
              <a:xfrm rot="18925447" flipV="1">
                <a:off x="554407" y="5644180"/>
                <a:ext cx="1972163" cy="816970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FE823A">
                      <a:alpha val="50000"/>
                    </a:srgbClr>
                  </a:gs>
                  <a:gs pos="100000">
                    <a:srgbClr val="FD334F">
                      <a:alpha val="0"/>
                    </a:srgb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6" name="矩形: 圆角 29">
                <a:extLst>
                  <a:ext uri="{FF2B5EF4-FFF2-40B4-BE49-F238E27FC236}">
                    <a16:creationId xmlns="" xmlns:a16="http://schemas.microsoft.com/office/drawing/2014/main" id="{9FEBBA78-1EED-4D7B-8CCC-F3612DF148DB}"/>
                  </a:ext>
                </a:extLst>
              </p:cNvPr>
              <p:cNvSpPr/>
              <p:nvPr/>
            </p:nvSpPr>
            <p:spPr>
              <a:xfrm rot="18925447" flipV="1">
                <a:off x="1191658" y="5953009"/>
                <a:ext cx="1753068" cy="112972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FE823A"/>
                  </a:gs>
                  <a:gs pos="100000">
                    <a:srgbClr val="FD334F">
                      <a:alpha val="0"/>
                    </a:srgb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7" name="矩形: 圆角 29">
                <a:extLst>
                  <a:ext uri="{FF2B5EF4-FFF2-40B4-BE49-F238E27FC236}">
                    <a16:creationId xmlns="" xmlns:a16="http://schemas.microsoft.com/office/drawing/2014/main" id="{9FEBBA78-1EED-4D7B-8CCC-F3612DF148DB}"/>
                  </a:ext>
                </a:extLst>
              </p:cNvPr>
              <p:cNvSpPr/>
              <p:nvPr/>
            </p:nvSpPr>
            <p:spPr>
              <a:xfrm rot="18925447" flipV="1">
                <a:off x="446491" y="5773336"/>
                <a:ext cx="2594625" cy="816970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FE823A">
                      <a:alpha val="50000"/>
                    </a:srgbClr>
                  </a:gs>
                  <a:gs pos="100000">
                    <a:srgbClr val="FD334F">
                      <a:alpha val="0"/>
                    </a:srgb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</p:grpSp>
      <p:grpSp>
        <p:nvGrpSpPr>
          <p:cNvPr id="48" name="组合 47"/>
          <p:cNvGrpSpPr/>
          <p:nvPr/>
        </p:nvGrpSpPr>
        <p:grpSpPr>
          <a:xfrm rot="7122903">
            <a:off x="-6210" y="753936"/>
            <a:ext cx="2411667" cy="375816"/>
            <a:chOff x="26244" y="681353"/>
            <a:chExt cx="2411667" cy="375816"/>
          </a:xfrm>
        </p:grpSpPr>
        <p:sp>
          <p:nvSpPr>
            <p:cNvPr id="49" name="矩形: 圆角 29">
              <a:extLst>
                <a:ext uri="{FF2B5EF4-FFF2-40B4-BE49-F238E27FC236}">
                  <a16:creationId xmlns="" xmlns:a16="http://schemas.microsoft.com/office/drawing/2014/main" id="{9FEBBA78-1EED-4D7B-8CCC-F3612DF148DB}"/>
                </a:ext>
              </a:extLst>
            </p:cNvPr>
            <p:cNvSpPr/>
            <p:nvPr/>
          </p:nvSpPr>
          <p:spPr>
            <a:xfrm flipV="1">
              <a:off x="26244" y="735305"/>
              <a:ext cx="2411667" cy="321864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E823A"/>
                </a:gs>
                <a:gs pos="43000">
                  <a:srgbClr val="FD334F">
                    <a:alpha val="0"/>
                  </a:srgb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50" name="矩形: 圆角 29">
              <a:extLst>
                <a:ext uri="{FF2B5EF4-FFF2-40B4-BE49-F238E27FC236}">
                  <a16:creationId xmlns="" xmlns:a16="http://schemas.microsoft.com/office/drawing/2014/main" id="{9FEBBA78-1EED-4D7B-8CCC-F3612DF148DB}"/>
                </a:ext>
              </a:extLst>
            </p:cNvPr>
            <p:cNvSpPr/>
            <p:nvPr/>
          </p:nvSpPr>
          <p:spPr>
            <a:xfrm flipV="1">
              <a:off x="192809" y="681353"/>
              <a:ext cx="1512130" cy="12657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E823A"/>
                </a:gs>
                <a:gs pos="43000">
                  <a:srgbClr val="FD334F">
                    <a:alpha val="0"/>
                  </a:srgb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963219" y="1265881"/>
            <a:ext cx="1977350" cy="4745338"/>
            <a:chOff x="4963219" y="1265881"/>
            <a:chExt cx="1977350" cy="4745338"/>
          </a:xfrm>
        </p:grpSpPr>
        <p:sp>
          <p:nvSpPr>
            <p:cNvPr id="10" name="îśḷïḓe">
              <a:extLst>
                <a:ext uri="{FF2B5EF4-FFF2-40B4-BE49-F238E27FC236}">
                  <a16:creationId xmlns="" xmlns:a16="http://schemas.microsoft.com/office/drawing/2014/main" id="{42ADF14E-1464-4668-A18C-653F14C7E35A}"/>
                </a:ext>
              </a:extLst>
            </p:cNvPr>
            <p:cNvSpPr/>
            <p:nvPr/>
          </p:nvSpPr>
          <p:spPr bwMode="auto">
            <a:xfrm flipV="1">
              <a:off x="5075574" y="2336539"/>
              <a:ext cx="1752640" cy="1436809"/>
            </a:xfrm>
            <a:custGeom>
              <a:avLst/>
              <a:gdLst>
                <a:gd name="connsiteX0" fmla="*/ 0 w 1697038"/>
                <a:gd name="connsiteY0" fmla="*/ 0 h 1391226"/>
                <a:gd name="connsiteX1" fmla="*/ 94280 w 1697038"/>
                <a:gd name="connsiteY1" fmla="*/ 150997 h 1391226"/>
                <a:gd name="connsiteX2" fmla="*/ 763667 w 1697038"/>
                <a:gd name="connsiteY2" fmla="*/ 585112 h 1391226"/>
                <a:gd name="connsiteX3" fmla="*/ 942799 w 1697038"/>
                <a:gd name="connsiteY3" fmla="*/ 585112 h 1391226"/>
                <a:gd name="connsiteX4" fmla="*/ 1602758 w 1697038"/>
                <a:gd name="connsiteY4" fmla="*/ 150997 h 1391226"/>
                <a:gd name="connsiteX5" fmla="*/ 1697038 w 1697038"/>
                <a:gd name="connsiteY5" fmla="*/ 0 h 1391226"/>
                <a:gd name="connsiteX6" fmla="*/ 1697038 w 1697038"/>
                <a:gd name="connsiteY6" fmla="*/ 92634 h 1391226"/>
                <a:gd name="connsiteX7" fmla="*/ 1697038 w 1697038"/>
                <a:gd name="connsiteY7" fmla="*/ 784912 h 1391226"/>
                <a:gd name="connsiteX8" fmla="*/ 1602758 w 1697038"/>
                <a:gd name="connsiteY8" fmla="*/ 926464 h 1391226"/>
                <a:gd name="connsiteX9" fmla="*/ 942799 w 1697038"/>
                <a:gd name="connsiteY9" fmla="*/ 1369994 h 1391226"/>
                <a:gd name="connsiteX10" fmla="*/ 763667 w 1697038"/>
                <a:gd name="connsiteY10" fmla="*/ 1369994 h 1391226"/>
                <a:gd name="connsiteX11" fmla="*/ 94280 w 1697038"/>
                <a:gd name="connsiteY11" fmla="*/ 926464 h 1391226"/>
                <a:gd name="connsiteX12" fmla="*/ 0 w 1697038"/>
                <a:gd name="connsiteY12" fmla="*/ 784912 h 1391226"/>
                <a:gd name="connsiteX13" fmla="*/ 0 w 1697038"/>
                <a:gd name="connsiteY13" fmla="*/ 92634 h 1391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97038" h="1391226">
                  <a:moveTo>
                    <a:pt x="0" y="0"/>
                  </a:moveTo>
                  <a:cubicBezTo>
                    <a:pt x="0" y="66061"/>
                    <a:pt x="28284" y="103810"/>
                    <a:pt x="94280" y="150997"/>
                  </a:cubicBezTo>
                  <a:cubicBezTo>
                    <a:pt x="160276" y="188746"/>
                    <a:pt x="763667" y="585112"/>
                    <a:pt x="763667" y="585112"/>
                  </a:cubicBezTo>
                  <a:cubicBezTo>
                    <a:pt x="810807" y="622861"/>
                    <a:pt x="895659" y="622861"/>
                    <a:pt x="942799" y="585112"/>
                  </a:cubicBezTo>
                  <a:cubicBezTo>
                    <a:pt x="942799" y="585112"/>
                    <a:pt x="1536762" y="188746"/>
                    <a:pt x="1602758" y="150997"/>
                  </a:cubicBezTo>
                  <a:cubicBezTo>
                    <a:pt x="1668754" y="103810"/>
                    <a:pt x="1697038" y="66061"/>
                    <a:pt x="1697038" y="0"/>
                  </a:cubicBezTo>
                  <a:lnTo>
                    <a:pt x="1697038" y="92634"/>
                  </a:lnTo>
                  <a:cubicBezTo>
                    <a:pt x="1697038" y="371314"/>
                    <a:pt x="1697038" y="749524"/>
                    <a:pt x="1697038" y="784912"/>
                  </a:cubicBezTo>
                  <a:cubicBezTo>
                    <a:pt x="1697038" y="841533"/>
                    <a:pt x="1668754" y="888717"/>
                    <a:pt x="1602758" y="926464"/>
                  </a:cubicBezTo>
                  <a:cubicBezTo>
                    <a:pt x="1536762" y="973648"/>
                    <a:pt x="942799" y="1369994"/>
                    <a:pt x="942799" y="1369994"/>
                  </a:cubicBezTo>
                  <a:cubicBezTo>
                    <a:pt x="895659" y="1398304"/>
                    <a:pt x="810807" y="1398304"/>
                    <a:pt x="763667" y="1369994"/>
                  </a:cubicBezTo>
                  <a:cubicBezTo>
                    <a:pt x="763667" y="1369994"/>
                    <a:pt x="160276" y="973648"/>
                    <a:pt x="94280" y="926464"/>
                  </a:cubicBezTo>
                  <a:cubicBezTo>
                    <a:pt x="28284" y="888717"/>
                    <a:pt x="0" y="841533"/>
                    <a:pt x="0" y="784912"/>
                  </a:cubicBezTo>
                  <a:cubicBezTo>
                    <a:pt x="0" y="749524"/>
                    <a:pt x="0" y="371314"/>
                    <a:pt x="0" y="9263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1" name="îşļîḓê">
              <a:extLst>
                <a:ext uri="{FF2B5EF4-FFF2-40B4-BE49-F238E27FC236}">
                  <a16:creationId xmlns="" xmlns:a16="http://schemas.microsoft.com/office/drawing/2014/main" id="{17E7A026-553B-4CF4-A6DA-4BA54F455B98}"/>
                </a:ext>
              </a:extLst>
            </p:cNvPr>
            <p:cNvSpPr/>
            <p:nvPr/>
          </p:nvSpPr>
          <p:spPr bwMode="auto">
            <a:xfrm flipV="1">
              <a:off x="5075574" y="3214655"/>
              <a:ext cx="1752640" cy="1433184"/>
            </a:xfrm>
            <a:custGeom>
              <a:avLst/>
              <a:gdLst>
                <a:gd name="connsiteX0" fmla="*/ 0 w 1697038"/>
                <a:gd name="connsiteY0" fmla="*/ 0 h 1387717"/>
                <a:gd name="connsiteX1" fmla="*/ 94280 w 1697038"/>
                <a:gd name="connsiteY1" fmla="*/ 141691 h 1387717"/>
                <a:gd name="connsiteX2" fmla="*/ 763667 w 1697038"/>
                <a:gd name="connsiteY2" fmla="*/ 576210 h 1387717"/>
                <a:gd name="connsiteX3" fmla="*/ 942799 w 1697038"/>
                <a:gd name="connsiteY3" fmla="*/ 576210 h 1387717"/>
                <a:gd name="connsiteX4" fmla="*/ 1602758 w 1697038"/>
                <a:gd name="connsiteY4" fmla="*/ 141691 h 1387717"/>
                <a:gd name="connsiteX5" fmla="*/ 1697038 w 1697038"/>
                <a:gd name="connsiteY5" fmla="*/ 0 h 1387717"/>
                <a:gd name="connsiteX6" fmla="*/ 1697038 w 1697038"/>
                <a:gd name="connsiteY6" fmla="*/ 9048 h 1387717"/>
                <a:gd name="connsiteX7" fmla="*/ 1697038 w 1697038"/>
                <a:gd name="connsiteY7" fmla="*/ 774294 h 1387717"/>
                <a:gd name="connsiteX8" fmla="*/ 1602758 w 1697038"/>
                <a:gd name="connsiteY8" fmla="*/ 925291 h 1387717"/>
                <a:gd name="connsiteX9" fmla="*/ 942799 w 1697038"/>
                <a:gd name="connsiteY9" fmla="*/ 1359406 h 1387717"/>
                <a:gd name="connsiteX10" fmla="*/ 763667 w 1697038"/>
                <a:gd name="connsiteY10" fmla="*/ 1359406 h 1387717"/>
                <a:gd name="connsiteX11" fmla="*/ 94280 w 1697038"/>
                <a:gd name="connsiteY11" fmla="*/ 925291 h 1387717"/>
                <a:gd name="connsiteX12" fmla="*/ 0 w 1697038"/>
                <a:gd name="connsiteY12" fmla="*/ 774294 h 1387717"/>
                <a:gd name="connsiteX13" fmla="*/ 0 w 1697038"/>
                <a:gd name="connsiteY13" fmla="*/ 9048 h 1387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97038" h="1387717">
                  <a:moveTo>
                    <a:pt x="0" y="0"/>
                  </a:moveTo>
                  <a:cubicBezTo>
                    <a:pt x="0" y="56676"/>
                    <a:pt x="28284" y="94461"/>
                    <a:pt x="94280" y="141691"/>
                  </a:cubicBezTo>
                  <a:cubicBezTo>
                    <a:pt x="160276" y="188921"/>
                    <a:pt x="763667" y="576210"/>
                    <a:pt x="763667" y="576210"/>
                  </a:cubicBezTo>
                  <a:cubicBezTo>
                    <a:pt x="810807" y="613994"/>
                    <a:pt x="895659" y="613994"/>
                    <a:pt x="942799" y="576210"/>
                  </a:cubicBezTo>
                  <a:cubicBezTo>
                    <a:pt x="942799" y="576210"/>
                    <a:pt x="1536762" y="188921"/>
                    <a:pt x="1602758" y="141691"/>
                  </a:cubicBezTo>
                  <a:cubicBezTo>
                    <a:pt x="1668754" y="94461"/>
                    <a:pt x="1697038" y="56676"/>
                    <a:pt x="1697038" y="0"/>
                  </a:cubicBezTo>
                  <a:lnTo>
                    <a:pt x="1697038" y="9048"/>
                  </a:lnTo>
                  <a:cubicBezTo>
                    <a:pt x="1697038" y="286061"/>
                    <a:pt x="1697038" y="735365"/>
                    <a:pt x="1697038" y="774294"/>
                  </a:cubicBezTo>
                  <a:cubicBezTo>
                    <a:pt x="1697038" y="840355"/>
                    <a:pt x="1668754" y="878104"/>
                    <a:pt x="1602758" y="925291"/>
                  </a:cubicBezTo>
                  <a:cubicBezTo>
                    <a:pt x="1536762" y="963040"/>
                    <a:pt x="942799" y="1359406"/>
                    <a:pt x="942799" y="1359406"/>
                  </a:cubicBezTo>
                  <a:cubicBezTo>
                    <a:pt x="895659" y="1397155"/>
                    <a:pt x="810807" y="1397155"/>
                    <a:pt x="763667" y="1359406"/>
                  </a:cubicBezTo>
                  <a:cubicBezTo>
                    <a:pt x="763667" y="1359406"/>
                    <a:pt x="160276" y="963040"/>
                    <a:pt x="94280" y="925291"/>
                  </a:cubicBezTo>
                  <a:cubicBezTo>
                    <a:pt x="28284" y="878104"/>
                    <a:pt x="0" y="840355"/>
                    <a:pt x="0" y="774294"/>
                  </a:cubicBezTo>
                  <a:cubicBezTo>
                    <a:pt x="0" y="735365"/>
                    <a:pt x="0" y="286061"/>
                    <a:pt x="0" y="904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2" name="ïŝľíḓé">
              <a:extLst>
                <a:ext uri="{FF2B5EF4-FFF2-40B4-BE49-F238E27FC236}">
                  <a16:creationId xmlns="" xmlns:a16="http://schemas.microsoft.com/office/drawing/2014/main" id="{6A9BEB30-D98A-4962-BEC8-95EE8E59EBF5}"/>
                </a:ext>
              </a:extLst>
            </p:cNvPr>
            <p:cNvSpPr/>
            <p:nvPr/>
          </p:nvSpPr>
          <p:spPr bwMode="auto">
            <a:xfrm flipV="1">
              <a:off x="5075574" y="1422195"/>
              <a:ext cx="1752640" cy="1473038"/>
            </a:xfrm>
            <a:custGeom>
              <a:avLst/>
              <a:gdLst>
                <a:gd name="connsiteX0" fmla="*/ 0 w 1697038"/>
                <a:gd name="connsiteY0" fmla="*/ 0 h 1426306"/>
                <a:gd name="connsiteX1" fmla="*/ 94280 w 1697038"/>
                <a:gd name="connsiteY1" fmla="*/ 141552 h 1426306"/>
                <a:gd name="connsiteX2" fmla="*/ 763667 w 1697038"/>
                <a:gd name="connsiteY2" fmla="*/ 585082 h 1426306"/>
                <a:gd name="connsiteX3" fmla="*/ 942799 w 1697038"/>
                <a:gd name="connsiteY3" fmla="*/ 585082 h 1426306"/>
                <a:gd name="connsiteX4" fmla="*/ 1602758 w 1697038"/>
                <a:gd name="connsiteY4" fmla="*/ 141552 h 1426306"/>
                <a:gd name="connsiteX5" fmla="*/ 1697038 w 1697038"/>
                <a:gd name="connsiteY5" fmla="*/ 0 h 1426306"/>
                <a:gd name="connsiteX6" fmla="*/ 1697038 w 1697038"/>
                <a:gd name="connsiteY6" fmla="*/ 126439 h 1426306"/>
                <a:gd name="connsiteX7" fmla="*/ 1697038 w 1697038"/>
                <a:gd name="connsiteY7" fmla="*/ 819397 h 1426306"/>
                <a:gd name="connsiteX8" fmla="*/ 1602758 w 1697038"/>
                <a:gd name="connsiteY8" fmla="*/ 961088 h 1426306"/>
                <a:gd name="connsiteX9" fmla="*/ 942799 w 1697038"/>
                <a:gd name="connsiteY9" fmla="*/ 1405053 h 1426306"/>
                <a:gd name="connsiteX10" fmla="*/ 763667 w 1697038"/>
                <a:gd name="connsiteY10" fmla="*/ 1405053 h 1426306"/>
                <a:gd name="connsiteX11" fmla="*/ 94280 w 1697038"/>
                <a:gd name="connsiteY11" fmla="*/ 961088 h 1426306"/>
                <a:gd name="connsiteX12" fmla="*/ 0 w 1697038"/>
                <a:gd name="connsiteY12" fmla="*/ 819397 h 1426306"/>
                <a:gd name="connsiteX13" fmla="*/ 0 w 1697038"/>
                <a:gd name="connsiteY13" fmla="*/ 126439 h 1426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97038" h="1426306">
                  <a:moveTo>
                    <a:pt x="0" y="0"/>
                  </a:moveTo>
                  <a:cubicBezTo>
                    <a:pt x="0" y="56621"/>
                    <a:pt x="28284" y="103805"/>
                    <a:pt x="94280" y="141552"/>
                  </a:cubicBezTo>
                  <a:cubicBezTo>
                    <a:pt x="160276" y="188736"/>
                    <a:pt x="763667" y="585082"/>
                    <a:pt x="763667" y="585082"/>
                  </a:cubicBezTo>
                  <a:cubicBezTo>
                    <a:pt x="810807" y="613392"/>
                    <a:pt x="895659" y="613392"/>
                    <a:pt x="942799" y="585082"/>
                  </a:cubicBezTo>
                  <a:cubicBezTo>
                    <a:pt x="942799" y="585082"/>
                    <a:pt x="1536762" y="188736"/>
                    <a:pt x="1602758" y="141552"/>
                  </a:cubicBezTo>
                  <a:cubicBezTo>
                    <a:pt x="1668754" y="103805"/>
                    <a:pt x="1697038" y="56621"/>
                    <a:pt x="1697038" y="0"/>
                  </a:cubicBezTo>
                  <a:lnTo>
                    <a:pt x="1697038" y="126439"/>
                  </a:lnTo>
                  <a:cubicBezTo>
                    <a:pt x="1697038" y="405394"/>
                    <a:pt x="1697038" y="783974"/>
                    <a:pt x="1697038" y="819397"/>
                  </a:cubicBezTo>
                  <a:cubicBezTo>
                    <a:pt x="1697038" y="876073"/>
                    <a:pt x="1668754" y="913858"/>
                    <a:pt x="1602758" y="961088"/>
                  </a:cubicBezTo>
                  <a:cubicBezTo>
                    <a:pt x="1536762" y="1008318"/>
                    <a:pt x="942799" y="1405053"/>
                    <a:pt x="942799" y="1405053"/>
                  </a:cubicBezTo>
                  <a:cubicBezTo>
                    <a:pt x="895659" y="1433391"/>
                    <a:pt x="810807" y="1433391"/>
                    <a:pt x="763667" y="1405053"/>
                  </a:cubicBezTo>
                  <a:cubicBezTo>
                    <a:pt x="763667" y="1405053"/>
                    <a:pt x="160276" y="1008318"/>
                    <a:pt x="94280" y="961088"/>
                  </a:cubicBezTo>
                  <a:cubicBezTo>
                    <a:pt x="28284" y="913858"/>
                    <a:pt x="0" y="876073"/>
                    <a:pt x="0" y="819397"/>
                  </a:cubicBezTo>
                  <a:cubicBezTo>
                    <a:pt x="0" y="783974"/>
                    <a:pt x="0" y="405394"/>
                    <a:pt x="0" y="12643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3" name="íşḻîḋé">
              <a:extLst>
                <a:ext uri="{FF2B5EF4-FFF2-40B4-BE49-F238E27FC236}">
                  <a16:creationId xmlns="" xmlns:a16="http://schemas.microsoft.com/office/drawing/2014/main" id="{E95BE5B5-D21A-4C22-9077-73362C3837C6}"/>
                </a:ext>
              </a:extLst>
            </p:cNvPr>
            <p:cNvSpPr/>
            <p:nvPr/>
          </p:nvSpPr>
          <p:spPr bwMode="auto">
            <a:xfrm flipV="1">
              <a:off x="5075574" y="4089148"/>
              <a:ext cx="1752640" cy="1765756"/>
            </a:xfrm>
            <a:custGeom>
              <a:avLst/>
              <a:gdLst>
                <a:gd name="T0" fmla="*/ 168 w 180"/>
                <a:gd name="T1" fmla="*/ 0 h 181"/>
                <a:gd name="T2" fmla="*/ 180 w 180"/>
                <a:gd name="T3" fmla="*/ 11 h 181"/>
                <a:gd name="T4" fmla="*/ 180 w 180"/>
                <a:gd name="T5" fmla="*/ 116 h 181"/>
                <a:gd name="T6" fmla="*/ 170 w 180"/>
                <a:gd name="T7" fmla="*/ 131 h 181"/>
                <a:gd name="T8" fmla="*/ 100 w 180"/>
                <a:gd name="T9" fmla="*/ 177 h 181"/>
                <a:gd name="T10" fmla="*/ 81 w 180"/>
                <a:gd name="T11" fmla="*/ 177 h 181"/>
                <a:gd name="T12" fmla="*/ 10 w 180"/>
                <a:gd name="T13" fmla="*/ 131 h 181"/>
                <a:gd name="T14" fmla="*/ 0 w 180"/>
                <a:gd name="T15" fmla="*/ 116 h 181"/>
                <a:gd name="T16" fmla="*/ 0 w 180"/>
                <a:gd name="T17" fmla="*/ 11 h 181"/>
                <a:gd name="T18" fmla="*/ 12 w 180"/>
                <a:gd name="T19" fmla="*/ 0 h 181"/>
                <a:gd name="T20" fmla="*/ 168 w 180"/>
                <a:gd name="T21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0" h="181">
                  <a:moveTo>
                    <a:pt x="168" y="0"/>
                  </a:moveTo>
                  <a:cubicBezTo>
                    <a:pt x="175" y="0"/>
                    <a:pt x="180" y="5"/>
                    <a:pt x="180" y="11"/>
                  </a:cubicBezTo>
                  <a:cubicBezTo>
                    <a:pt x="180" y="11"/>
                    <a:pt x="180" y="109"/>
                    <a:pt x="180" y="116"/>
                  </a:cubicBezTo>
                  <a:cubicBezTo>
                    <a:pt x="180" y="122"/>
                    <a:pt x="177" y="126"/>
                    <a:pt x="170" y="131"/>
                  </a:cubicBezTo>
                  <a:cubicBezTo>
                    <a:pt x="163" y="136"/>
                    <a:pt x="100" y="177"/>
                    <a:pt x="100" y="177"/>
                  </a:cubicBezTo>
                  <a:cubicBezTo>
                    <a:pt x="95" y="181"/>
                    <a:pt x="86" y="181"/>
                    <a:pt x="81" y="177"/>
                  </a:cubicBezTo>
                  <a:cubicBezTo>
                    <a:pt x="81" y="177"/>
                    <a:pt x="17" y="136"/>
                    <a:pt x="10" y="131"/>
                  </a:cubicBezTo>
                  <a:cubicBezTo>
                    <a:pt x="3" y="126"/>
                    <a:pt x="0" y="122"/>
                    <a:pt x="0" y="116"/>
                  </a:cubicBezTo>
                  <a:cubicBezTo>
                    <a:pt x="0" y="109"/>
                    <a:pt x="0" y="11"/>
                    <a:pt x="0" y="11"/>
                  </a:cubicBezTo>
                  <a:cubicBezTo>
                    <a:pt x="0" y="5"/>
                    <a:pt x="6" y="0"/>
                    <a:pt x="12" y="0"/>
                  </a:cubicBezTo>
                  <a:lnTo>
                    <a:pt x="168" y="0"/>
                  </a:lnTo>
                  <a:close/>
                </a:path>
              </a:pathLst>
            </a:custGeom>
            <a:gradFill>
              <a:gsLst>
                <a:gs pos="0">
                  <a:srgbClr val="FE823A"/>
                </a:gs>
                <a:gs pos="100000">
                  <a:srgbClr val="FE1557"/>
                </a:gs>
                <a:gs pos="59000">
                  <a:srgbClr val="FD334F"/>
                </a:gs>
              </a:gsLst>
              <a:lin ang="2700000" scaled="0"/>
            </a:gradFill>
            <a:ln w="793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4" name="iṥḷîḋê">
              <a:extLst>
                <a:ext uri="{FF2B5EF4-FFF2-40B4-BE49-F238E27FC236}">
                  <a16:creationId xmlns="" xmlns:a16="http://schemas.microsoft.com/office/drawing/2014/main" id="{2C8BE1BB-704E-408A-BD50-667E40BE76E4}"/>
                </a:ext>
              </a:extLst>
            </p:cNvPr>
            <p:cNvSpPr/>
            <p:nvPr/>
          </p:nvSpPr>
          <p:spPr bwMode="auto">
            <a:xfrm flipV="1">
              <a:off x="4963219" y="1265881"/>
              <a:ext cx="1977350" cy="4745338"/>
            </a:xfrm>
            <a:custGeom>
              <a:avLst/>
              <a:gdLst>
                <a:gd name="connsiteX0" fmla="*/ 113136 w 1697038"/>
                <a:gd name="connsiteY0" fmla="*/ 0 h 4015641"/>
                <a:gd name="connsiteX1" fmla="*/ 1583902 w 1697038"/>
                <a:gd name="connsiteY1" fmla="*/ 0 h 4015641"/>
                <a:gd name="connsiteX2" fmla="*/ 1697038 w 1697038"/>
                <a:gd name="connsiteY2" fmla="*/ 103907 h 4015641"/>
                <a:gd name="connsiteX3" fmla="*/ 1697038 w 1697038"/>
                <a:gd name="connsiteY3" fmla="*/ 752863 h 4015641"/>
                <a:gd name="connsiteX4" fmla="*/ 1697038 w 1697038"/>
                <a:gd name="connsiteY4" fmla="*/ 878510 h 4015641"/>
                <a:gd name="connsiteX5" fmla="*/ 1697038 w 1697038"/>
                <a:gd name="connsiteY5" fmla="*/ 894590 h 4015641"/>
                <a:gd name="connsiteX6" fmla="*/ 1697038 w 1697038"/>
                <a:gd name="connsiteY6" fmla="*/ 912874 h 4015641"/>
                <a:gd name="connsiteX7" fmla="*/ 1697038 w 1697038"/>
                <a:gd name="connsiteY7" fmla="*/ 939409 h 4015641"/>
                <a:gd name="connsiteX8" fmla="*/ 1697038 w 1697038"/>
                <a:gd name="connsiteY8" fmla="*/ 1007836 h 4015641"/>
                <a:gd name="connsiteX9" fmla="*/ 1697038 w 1697038"/>
                <a:gd name="connsiteY9" fmla="*/ 1034141 h 4015641"/>
                <a:gd name="connsiteX10" fmla="*/ 1697038 w 1697038"/>
                <a:gd name="connsiteY10" fmla="*/ 1073708 h 4015641"/>
                <a:gd name="connsiteX11" fmla="*/ 1697038 w 1697038"/>
                <a:gd name="connsiteY11" fmla="*/ 1094743 h 4015641"/>
                <a:gd name="connsiteX12" fmla="*/ 1697038 w 1697038"/>
                <a:gd name="connsiteY12" fmla="*/ 1095744 h 4015641"/>
                <a:gd name="connsiteX13" fmla="*/ 1697038 w 1697038"/>
                <a:gd name="connsiteY13" fmla="*/ 1303474 h 4015641"/>
                <a:gd name="connsiteX14" fmla="*/ 1697038 w 1697038"/>
                <a:gd name="connsiteY14" fmla="*/ 1524559 h 4015641"/>
                <a:gd name="connsiteX15" fmla="*/ 1697038 w 1697038"/>
                <a:gd name="connsiteY15" fmla="*/ 1643768 h 4015641"/>
                <a:gd name="connsiteX16" fmla="*/ 1697038 w 1697038"/>
                <a:gd name="connsiteY16" fmla="*/ 1660010 h 4015641"/>
                <a:gd name="connsiteX17" fmla="*/ 1697038 w 1697038"/>
                <a:gd name="connsiteY17" fmla="*/ 1682744 h 4015641"/>
                <a:gd name="connsiteX18" fmla="*/ 1697038 w 1697038"/>
                <a:gd name="connsiteY18" fmla="*/ 1705282 h 4015641"/>
                <a:gd name="connsiteX19" fmla="*/ 1697038 w 1697038"/>
                <a:gd name="connsiteY19" fmla="*/ 1748386 h 4015641"/>
                <a:gd name="connsiteX20" fmla="*/ 1697038 w 1697038"/>
                <a:gd name="connsiteY20" fmla="*/ 1774399 h 4015641"/>
                <a:gd name="connsiteX21" fmla="*/ 1697038 w 1697038"/>
                <a:gd name="connsiteY21" fmla="*/ 1801558 h 4015641"/>
                <a:gd name="connsiteX22" fmla="*/ 1697038 w 1697038"/>
                <a:gd name="connsiteY22" fmla="*/ 1839635 h 4015641"/>
                <a:gd name="connsiteX23" fmla="*/ 1697038 w 1697038"/>
                <a:gd name="connsiteY23" fmla="*/ 1859988 h 4015641"/>
                <a:gd name="connsiteX24" fmla="*/ 1697038 w 1697038"/>
                <a:gd name="connsiteY24" fmla="*/ 1862178 h 4015641"/>
                <a:gd name="connsiteX25" fmla="*/ 1697038 w 1697038"/>
                <a:gd name="connsiteY25" fmla="*/ 2296235 h 4015641"/>
                <a:gd name="connsiteX26" fmla="*/ 1697038 w 1697038"/>
                <a:gd name="connsiteY26" fmla="*/ 2416895 h 4015641"/>
                <a:gd name="connsiteX27" fmla="*/ 1697038 w 1697038"/>
                <a:gd name="connsiteY27" fmla="*/ 2427411 h 4015641"/>
                <a:gd name="connsiteX28" fmla="*/ 1697038 w 1697038"/>
                <a:gd name="connsiteY28" fmla="*/ 2455923 h 4015641"/>
                <a:gd name="connsiteX29" fmla="*/ 1697038 w 1697038"/>
                <a:gd name="connsiteY29" fmla="*/ 2457188 h 4015641"/>
                <a:gd name="connsiteX30" fmla="*/ 1697038 w 1697038"/>
                <a:gd name="connsiteY30" fmla="*/ 2503570 h 4015641"/>
                <a:gd name="connsiteX31" fmla="*/ 1697038 w 1697038"/>
                <a:gd name="connsiteY31" fmla="*/ 2522165 h 4015641"/>
                <a:gd name="connsiteX32" fmla="*/ 1697038 w 1697038"/>
                <a:gd name="connsiteY32" fmla="*/ 2563899 h 4015641"/>
                <a:gd name="connsiteX33" fmla="*/ 1697038 w 1697038"/>
                <a:gd name="connsiteY33" fmla="*/ 2575800 h 4015641"/>
                <a:gd name="connsiteX34" fmla="*/ 1697038 w 1697038"/>
                <a:gd name="connsiteY34" fmla="*/ 2614174 h 4015641"/>
                <a:gd name="connsiteX35" fmla="*/ 1697038 w 1697038"/>
                <a:gd name="connsiteY35" fmla="*/ 2634633 h 4015641"/>
                <a:gd name="connsiteX36" fmla="*/ 1697038 w 1697038"/>
                <a:gd name="connsiteY36" fmla="*/ 2635520 h 4015641"/>
                <a:gd name="connsiteX37" fmla="*/ 1697038 w 1697038"/>
                <a:gd name="connsiteY37" fmla="*/ 3408732 h 4015641"/>
                <a:gd name="connsiteX38" fmla="*/ 1602758 w 1697038"/>
                <a:gd name="connsiteY38" fmla="*/ 3550423 h 4015641"/>
                <a:gd name="connsiteX39" fmla="*/ 942799 w 1697038"/>
                <a:gd name="connsiteY39" fmla="*/ 3994388 h 4015641"/>
                <a:gd name="connsiteX40" fmla="*/ 763667 w 1697038"/>
                <a:gd name="connsiteY40" fmla="*/ 3994388 h 4015641"/>
                <a:gd name="connsiteX41" fmla="*/ 94280 w 1697038"/>
                <a:gd name="connsiteY41" fmla="*/ 3550423 h 4015641"/>
                <a:gd name="connsiteX42" fmla="*/ 0 w 1697038"/>
                <a:gd name="connsiteY42" fmla="*/ 3408732 h 4015641"/>
                <a:gd name="connsiteX43" fmla="*/ 0 w 1697038"/>
                <a:gd name="connsiteY43" fmla="*/ 2635520 h 4015641"/>
                <a:gd name="connsiteX44" fmla="*/ 0 w 1697038"/>
                <a:gd name="connsiteY44" fmla="*/ 2634633 h 4015641"/>
                <a:gd name="connsiteX45" fmla="*/ 0 w 1697038"/>
                <a:gd name="connsiteY45" fmla="*/ 2614174 h 4015641"/>
                <a:gd name="connsiteX46" fmla="*/ 0 w 1697038"/>
                <a:gd name="connsiteY46" fmla="*/ 2575800 h 4015641"/>
                <a:gd name="connsiteX47" fmla="*/ 0 w 1697038"/>
                <a:gd name="connsiteY47" fmla="*/ 2563899 h 4015641"/>
                <a:gd name="connsiteX48" fmla="*/ 0 w 1697038"/>
                <a:gd name="connsiteY48" fmla="*/ 2522165 h 4015641"/>
                <a:gd name="connsiteX49" fmla="*/ 0 w 1697038"/>
                <a:gd name="connsiteY49" fmla="*/ 2503570 h 4015641"/>
                <a:gd name="connsiteX50" fmla="*/ 0 w 1697038"/>
                <a:gd name="connsiteY50" fmla="*/ 2457188 h 4015641"/>
                <a:gd name="connsiteX51" fmla="*/ 0 w 1697038"/>
                <a:gd name="connsiteY51" fmla="*/ 2455923 h 4015641"/>
                <a:gd name="connsiteX52" fmla="*/ 0 w 1697038"/>
                <a:gd name="connsiteY52" fmla="*/ 2427411 h 4015641"/>
                <a:gd name="connsiteX53" fmla="*/ 0 w 1697038"/>
                <a:gd name="connsiteY53" fmla="*/ 2416895 h 4015641"/>
                <a:gd name="connsiteX54" fmla="*/ 0 w 1697038"/>
                <a:gd name="connsiteY54" fmla="*/ 2296235 h 4015641"/>
                <a:gd name="connsiteX55" fmla="*/ 0 w 1697038"/>
                <a:gd name="connsiteY55" fmla="*/ 1862178 h 4015641"/>
                <a:gd name="connsiteX56" fmla="*/ 0 w 1697038"/>
                <a:gd name="connsiteY56" fmla="*/ 1859988 h 4015641"/>
                <a:gd name="connsiteX57" fmla="*/ 0 w 1697038"/>
                <a:gd name="connsiteY57" fmla="*/ 1839635 h 4015641"/>
                <a:gd name="connsiteX58" fmla="*/ 0 w 1697038"/>
                <a:gd name="connsiteY58" fmla="*/ 1801558 h 4015641"/>
                <a:gd name="connsiteX59" fmla="*/ 0 w 1697038"/>
                <a:gd name="connsiteY59" fmla="*/ 1774399 h 4015641"/>
                <a:gd name="connsiteX60" fmla="*/ 0 w 1697038"/>
                <a:gd name="connsiteY60" fmla="*/ 1748386 h 4015641"/>
                <a:gd name="connsiteX61" fmla="*/ 0 w 1697038"/>
                <a:gd name="connsiteY61" fmla="*/ 1705282 h 4015641"/>
                <a:gd name="connsiteX62" fmla="*/ 0 w 1697038"/>
                <a:gd name="connsiteY62" fmla="*/ 1682744 h 4015641"/>
                <a:gd name="connsiteX63" fmla="*/ 0 w 1697038"/>
                <a:gd name="connsiteY63" fmla="*/ 1660010 h 4015641"/>
                <a:gd name="connsiteX64" fmla="*/ 0 w 1697038"/>
                <a:gd name="connsiteY64" fmla="*/ 1643768 h 4015641"/>
                <a:gd name="connsiteX65" fmla="*/ 0 w 1697038"/>
                <a:gd name="connsiteY65" fmla="*/ 1524559 h 4015641"/>
                <a:gd name="connsiteX66" fmla="*/ 0 w 1697038"/>
                <a:gd name="connsiteY66" fmla="*/ 1303474 h 4015641"/>
                <a:gd name="connsiteX67" fmla="*/ 0 w 1697038"/>
                <a:gd name="connsiteY67" fmla="*/ 1095744 h 4015641"/>
                <a:gd name="connsiteX68" fmla="*/ 0 w 1697038"/>
                <a:gd name="connsiteY68" fmla="*/ 1094743 h 4015641"/>
                <a:gd name="connsiteX69" fmla="*/ 0 w 1697038"/>
                <a:gd name="connsiteY69" fmla="*/ 1073708 h 4015641"/>
                <a:gd name="connsiteX70" fmla="*/ 0 w 1697038"/>
                <a:gd name="connsiteY70" fmla="*/ 1034141 h 4015641"/>
                <a:gd name="connsiteX71" fmla="*/ 0 w 1697038"/>
                <a:gd name="connsiteY71" fmla="*/ 1007836 h 4015641"/>
                <a:gd name="connsiteX72" fmla="*/ 0 w 1697038"/>
                <a:gd name="connsiteY72" fmla="*/ 939409 h 4015641"/>
                <a:gd name="connsiteX73" fmla="*/ 0 w 1697038"/>
                <a:gd name="connsiteY73" fmla="*/ 912874 h 4015641"/>
                <a:gd name="connsiteX74" fmla="*/ 0 w 1697038"/>
                <a:gd name="connsiteY74" fmla="*/ 894590 h 4015641"/>
                <a:gd name="connsiteX75" fmla="*/ 0 w 1697038"/>
                <a:gd name="connsiteY75" fmla="*/ 878510 h 4015641"/>
                <a:gd name="connsiteX76" fmla="*/ 0 w 1697038"/>
                <a:gd name="connsiteY76" fmla="*/ 752863 h 4015641"/>
                <a:gd name="connsiteX77" fmla="*/ 0 w 1697038"/>
                <a:gd name="connsiteY77" fmla="*/ 103907 h 4015641"/>
                <a:gd name="connsiteX78" fmla="*/ 113136 w 1697038"/>
                <a:gd name="connsiteY78" fmla="*/ 0 h 4015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1697038" h="4015641">
                  <a:moveTo>
                    <a:pt x="113136" y="0"/>
                  </a:moveTo>
                  <a:lnTo>
                    <a:pt x="1583902" y="0"/>
                  </a:lnTo>
                  <a:cubicBezTo>
                    <a:pt x="1649898" y="0"/>
                    <a:pt x="1697038" y="47230"/>
                    <a:pt x="1697038" y="103907"/>
                  </a:cubicBezTo>
                  <a:cubicBezTo>
                    <a:pt x="1697038" y="103907"/>
                    <a:pt x="1697038" y="465514"/>
                    <a:pt x="1697038" y="752863"/>
                  </a:cubicBezTo>
                  <a:lnTo>
                    <a:pt x="1697038" y="878510"/>
                  </a:lnTo>
                  <a:cubicBezTo>
                    <a:pt x="1697038" y="878510"/>
                    <a:pt x="1697038" y="884155"/>
                    <a:pt x="1697038" y="894590"/>
                  </a:cubicBezTo>
                  <a:lnTo>
                    <a:pt x="1697038" y="912874"/>
                  </a:lnTo>
                  <a:lnTo>
                    <a:pt x="1697038" y="939409"/>
                  </a:lnTo>
                  <a:cubicBezTo>
                    <a:pt x="1697038" y="958568"/>
                    <a:pt x="1697038" y="981662"/>
                    <a:pt x="1697038" y="1007836"/>
                  </a:cubicBezTo>
                  <a:lnTo>
                    <a:pt x="1697038" y="1034141"/>
                  </a:lnTo>
                  <a:lnTo>
                    <a:pt x="1697038" y="1073708"/>
                  </a:lnTo>
                  <a:lnTo>
                    <a:pt x="1697038" y="1094743"/>
                  </a:lnTo>
                  <a:lnTo>
                    <a:pt x="1697038" y="1095744"/>
                  </a:lnTo>
                  <a:lnTo>
                    <a:pt x="1697038" y="1303474"/>
                  </a:lnTo>
                  <a:cubicBezTo>
                    <a:pt x="1697038" y="1377390"/>
                    <a:pt x="1697038" y="1453365"/>
                    <a:pt x="1697038" y="1524559"/>
                  </a:cubicBezTo>
                  <a:lnTo>
                    <a:pt x="1697038" y="1643768"/>
                  </a:lnTo>
                  <a:cubicBezTo>
                    <a:pt x="1697038" y="1643768"/>
                    <a:pt x="1697038" y="1649470"/>
                    <a:pt x="1697038" y="1660010"/>
                  </a:cubicBezTo>
                  <a:lnTo>
                    <a:pt x="1697038" y="1682744"/>
                  </a:lnTo>
                  <a:lnTo>
                    <a:pt x="1697038" y="1705282"/>
                  </a:lnTo>
                  <a:lnTo>
                    <a:pt x="1697038" y="1748386"/>
                  </a:lnTo>
                  <a:lnTo>
                    <a:pt x="1697038" y="1774399"/>
                  </a:lnTo>
                  <a:lnTo>
                    <a:pt x="1697038" y="1801558"/>
                  </a:lnTo>
                  <a:lnTo>
                    <a:pt x="1697038" y="1839635"/>
                  </a:lnTo>
                  <a:lnTo>
                    <a:pt x="1697038" y="1859988"/>
                  </a:lnTo>
                  <a:lnTo>
                    <a:pt x="1697038" y="1862178"/>
                  </a:lnTo>
                  <a:cubicBezTo>
                    <a:pt x="1697038" y="1989354"/>
                    <a:pt x="1697038" y="2152471"/>
                    <a:pt x="1697038" y="2296235"/>
                  </a:cubicBezTo>
                  <a:lnTo>
                    <a:pt x="1697038" y="2416895"/>
                  </a:lnTo>
                  <a:cubicBezTo>
                    <a:pt x="1697038" y="2416895"/>
                    <a:pt x="1697038" y="2420548"/>
                    <a:pt x="1697038" y="2427411"/>
                  </a:cubicBezTo>
                  <a:lnTo>
                    <a:pt x="1697038" y="2455923"/>
                  </a:lnTo>
                  <a:lnTo>
                    <a:pt x="1697038" y="2457188"/>
                  </a:lnTo>
                  <a:cubicBezTo>
                    <a:pt x="1697038" y="2470029"/>
                    <a:pt x="1697038" y="2485637"/>
                    <a:pt x="1697038" y="2503570"/>
                  </a:cubicBezTo>
                  <a:lnTo>
                    <a:pt x="1697038" y="2522165"/>
                  </a:lnTo>
                  <a:lnTo>
                    <a:pt x="1697038" y="2563899"/>
                  </a:lnTo>
                  <a:lnTo>
                    <a:pt x="1697038" y="2575800"/>
                  </a:lnTo>
                  <a:lnTo>
                    <a:pt x="1697038" y="2614174"/>
                  </a:lnTo>
                  <a:lnTo>
                    <a:pt x="1697038" y="2634633"/>
                  </a:lnTo>
                  <a:lnTo>
                    <a:pt x="1697038" y="2635520"/>
                  </a:lnTo>
                  <a:cubicBezTo>
                    <a:pt x="1697038" y="2915581"/>
                    <a:pt x="1697038" y="3369767"/>
                    <a:pt x="1697038" y="3408732"/>
                  </a:cubicBezTo>
                  <a:cubicBezTo>
                    <a:pt x="1697038" y="3465408"/>
                    <a:pt x="1668754" y="3503193"/>
                    <a:pt x="1602758" y="3550423"/>
                  </a:cubicBezTo>
                  <a:cubicBezTo>
                    <a:pt x="1536762" y="3597653"/>
                    <a:pt x="942799" y="3994388"/>
                    <a:pt x="942799" y="3994388"/>
                  </a:cubicBezTo>
                  <a:cubicBezTo>
                    <a:pt x="895659" y="4022726"/>
                    <a:pt x="810807" y="4022726"/>
                    <a:pt x="763667" y="3994388"/>
                  </a:cubicBezTo>
                  <a:cubicBezTo>
                    <a:pt x="763667" y="3994388"/>
                    <a:pt x="160276" y="3597653"/>
                    <a:pt x="94280" y="3550423"/>
                  </a:cubicBezTo>
                  <a:cubicBezTo>
                    <a:pt x="28284" y="3503193"/>
                    <a:pt x="0" y="3465408"/>
                    <a:pt x="0" y="3408732"/>
                  </a:cubicBezTo>
                  <a:cubicBezTo>
                    <a:pt x="0" y="3369767"/>
                    <a:pt x="0" y="2915581"/>
                    <a:pt x="0" y="2635520"/>
                  </a:cubicBezTo>
                  <a:lnTo>
                    <a:pt x="0" y="2634633"/>
                  </a:lnTo>
                  <a:lnTo>
                    <a:pt x="0" y="2614174"/>
                  </a:lnTo>
                  <a:lnTo>
                    <a:pt x="0" y="2575800"/>
                  </a:lnTo>
                  <a:lnTo>
                    <a:pt x="0" y="2563899"/>
                  </a:lnTo>
                  <a:lnTo>
                    <a:pt x="0" y="2522165"/>
                  </a:lnTo>
                  <a:lnTo>
                    <a:pt x="0" y="2503570"/>
                  </a:lnTo>
                  <a:cubicBezTo>
                    <a:pt x="0" y="2485637"/>
                    <a:pt x="0" y="2470029"/>
                    <a:pt x="0" y="2457188"/>
                  </a:cubicBezTo>
                  <a:lnTo>
                    <a:pt x="0" y="2455923"/>
                  </a:lnTo>
                  <a:lnTo>
                    <a:pt x="0" y="2427411"/>
                  </a:lnTo>
                  <a:cubicBezTo>
                    <a:pt x="0" y="2420548"/>
                    <a:pt x="0" y="2416895"/>
                    <a:pt x="0" y="2416895"/>
                  </a:cubicBezTo>
                  <a:lnTo>
                    <a:pt x="0" y="2296235"/>
                  </a:lnTo>
                  <a:cubicBezTo>
                    <a:pt x="0" y="2152471"/>
                    <a:pt x="0" y="1989354"/>
                    <a:pt x="0" y="1862178"/>
                  </a:cubicBezTo>
                  <a:lnTo>
                    <a:pt x="0" y="1859988"/>
                  </a:lnTo>
                  <a:lnTo>
                    <a:pt x="0" y="1839635"/>
                  </a:lnTo>
                  <a:lnTo>
                    <a:pt x="0" y="1801558"/>
                  </a:lnTo>
                  <a:lnTo>
                    <a:pt x="0" y="1774399"/>
                  </a:lnTo>
                  <a:lnTo>
                    <a:pt x="0" y="1748386"/>
                  </a:lnTo>
                  <a:lnTo>
                    <a:pt x="0" y="1705282"/>
                  </a:lnTo>
                  <a:lnTo>
                    <a:pt x="0" y="1682744"/>
                  </a:lnTo>
                  <a:lnTo>
                    <a:pt x="0" y="1660010"/>
                  </a:lnTo>
                  <a:cubicBezTo>
                    <a:pt x="0" y="1649470"/>
                    <a:pt x="0" y="1643768"/>
                    <a:pt x="0" y="1643768"/>
                  </a:cubicBezTo>
                  <a:lnTo>
                    <a:pt x="0" y="1524559"/>
                  </a:lnTo>
                  <a:cubicBezTo>
                    <a:pt x="0" y="1453365"/>
                    <a:pt x="0" y="1377390"/>
                    <a:pt x="0" y="1303474"/>
                  </a:cubicBezTo>
                  <a:lnTo>
                    <a:pt x="0" y="1095744"/>
                  </a:lnTo>
                  <a:lnTo>
                    <a:pt x="0" y="1094743"/>
                  </a:lnTo>
                  <a:lnTo>
                    <a:pt x="0" y="1073708"/>
                  </a:lnTo>
                  <a:lnTo>
                    <a:pt x="0" y="1034141"/>
                  </a:lnTo>
                  <a:lnTo>
                    <a:pt x="0" y="1007836"/>
                  </a:lnTo>
                  <a:cubicBezTo>
                    <a:pt x="0" y="981662"/>
                    <a:pt x="0" y="958568"/>
                    <a:pt x="0" y="939409"/>
                  </a:cubicBezTo>
                  <a:lnTo>
                    <a:pt x="0" y="912874"/>
                  </a:lnTo>
                  <a:lnTo>
                    <a:pt x="0" y="894590"/>
                  </a:lnTo>
                  <a:cubicBezTo>
                    <a:pt x="0" y="884155"/>
                    <a:pt x="0" y="878510"/>
                    <a:pt x="0" y="878510"/>
                  </a:cubicBezTo>
                  <a:lnTo>
                    <a:pt x="0" y="752863"/>
                  </a:lnTo>
                  <a:cubicBezTo>
                    <a:pt x="0" y="465514"/>
                    <a:pt x="0" y="103907"/>
                    <a:pt x="0" y="103907"/>
                  </a:cubicBezTo>
                  <a:cubicBezTo>
                    <a:pt x="0" y="47230"/>
                    <a:pt x="56568" y="0"/>
                    <a:pt x="113136" y="0"/>
                  </a:cubicBezTo>
                  <a:close/>
                </a:path>
              </a:pathLst>
            </a:custGeom>
            <a:noFill/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</p:grpSp>
      <p:cxnSp>
        <p:nvCxnSpPr>
          <p:cNvPr id="23" name="直接连接符 22">
            <a:extLst>
              <a:ext uri="{FF2B5EF4-FFF2-40B4-BE49-F238E27FC236}">
                <a16:creationId xmlns="" xmlns:a16="http://schemas.microsoft.com/office/drawing/2014/main" id="{A3B6963B-A132-49B8-A41A-C0A5F0DD87A3}"/>
              </a:ext>
            </a:extLst>
          </p:cNvPr>
          <p:cNvCxnSpPr>
            <a:cxnSpLocks/>
          </p:cNvCxnSpPr>
          <p:nvPr/>
        </p:nvCxnSpPr>
        <p:spPr>
          <a:xfrm>
            <a:off x="7144045" y="2835577"/>
            <a:ext cx="4374855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="" xmlns:a16="http://schemas.microsoft.com/office/drawing/2014/main" id="{16944C0F-01A0-4C05-81B0-5D7C30B77D55}"/>
              </a:ext>
            </a:extLst>
          </p:cNvPr>
          <p:cNvCxnSpPr>
            <a:cxnSpLocks/>
          </p:cNvCxnSpPr>
          <p:nvPr/>
        </p:nvCxnSpPr>
        <p:spPr>
          <a:xfrm>
            <a:off x="7144045" y="3773347"/>
            <a:ext cx="4374855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="" xmlns:a16="http://schemas.microsoft.com/office/drawing/2014/main" id="{2AE74ED6-5221-4915-8A13-41FF38459785}"/>
              </a:ext>
            </a:extLst>
          </p:cNvPr>
          <p:cNvCxnSpPr>
            <a:cxnSpLocks/>
          </p:cNvCxnSpPr>
          <p:nvPr/>
        </p:nvCxnSpPr>
        <p:spPr>
          <a:xfrm>
            <a:off x="7144046" y="4711117"/>
            <a:ext cx="4374854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/>
          <p:cNvGrpSpPr/>
          <p:nvPr/>
        </p:nvGrpSpPr>
        <p:grpSpPr>
          <a:xfrm>
            <a:off x="5632193" y="3819524"/>
            <a:ext cx="639402" cy="639402"/>
            <a:chOff x="5632193" y="3819524"/>
            <a:chExt cx="639402" cy="639402"/>
          </a:xfrm>
        </p:grpSpPr>
        <p:sp>
          <p:nvSpPr>
            <p:cNvPr id="15" name="íṩľidê">
              <a:extLst>
                <a:ext uri="{FF2B5EF4-FFF2-40B4-BE49-F238E27FC236}">
                  <a16:creationId xmlns="" xmlns:a16="http://schemas.microsoft.com/office/drawing/2014/main" id="{B53F905A-0C30-4AC3-AABA-62C3CD34A2C0}"/>
                </a:ext>
              </a:extLst>
            </p:cNvPr>
            <p:cNvSpPr/>
            <p:nvPr/>
          </p:nvSpPr>
          <p:spPr>
            <a:xfrm>
              <a:off x="5632193" y="3819524"/>
              <a:ext cx="639402" cy="639402"/>
            </a:xfrm>
            <a:prstGeom prst="ellipse">
              <a:avLst/>
            </a:prstGeom>
            <a:gradFill>
              <a:gsLst>
                <a:gs pos="0">
                  <a:srgbClr val="FE823A"/>
                </a:gs>
                <a:gs pos="100000">
                  <a:srgbClr val="FE1557"/>
                </a:gs>
                <a:gs pos="59000">
                  <a:srgbClr val="FD334F"/>
                </a:gs>
              </a:gsLst>
              <a:lin ang="2700000" scaled="0"/>
            </a:gradFill>
            <a:ln w="793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dirty="0">
                <a:solidFill>
                  <a:schemeClr val="tx1"/>
                </a:solidFill>
              </a:endParaRPr>
            </a:p>
          </p:txBody>
        </p:sp>
        <p:sp>
          <p:nvSpPr>
            <p:cNvPr id="26" name="ïšľiḓè">
              <a:extLst>
                <a:ext uri="{FF2B5EF4-FFF2-40B4-BE49-F238E27FC236}">
                  <a16:creationId xmlns="" xmlns:a16="http://schemas.microsoft.com/office/drawing/2014/main" id="{44724425-DDEE-4A4F-AF21-FA1152A1BA92}"/>
                </a:ext>
              </a:extLst>
            </p:cNvPr>
            <p:cNvSpPr/>
            <p:nvPr/>
          </p:nvSpPr>
          <p:spPr bwMode="auto">
            <a:xfrm>
              <a:off x="5801749" y="3994782"/>
              <a:ext cx="300290" cy="288886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632193" y="2943220"/>
            <a:ext cx="639402" cy="639402"/>
            <a:chOff x="5632193" y="2943220"/>
            <a:chExt cx="639402" cy="639402"/>
          </a:xfrm>
        </p:grpSpPr>
        <p:sp>
          <p:nvSpPr>
            <p:cNvPr id="16" name="íṣḷiḍe">
              <a:extLst>
                <a:ext uri="{FF2B5EF4-FFF2-40B4-BE49-F238E27FC236}">
                  <a16:creationId xmlns="" xmlns:a16="http://schemas.microsoft.com/office/drawing/2014/main" id="{50DCBF57-F8A3-48CB-8423-3222FADFE300}"/>
                </a:ext>
              </a:extLst>
            </p:cNvPr>
            <p:cNvSpPr/>
            <p:nvPr/>
          </p:nvSpPr>
          <p:spPr>
            <a:xfrm>
              <a:off x="5632193" y="2943220"/>
              <a:ext cx="639402" cy="639402"/>
            </a:xfrm>
            <a:prstGeom prst="ellipse">
              <a:avLst/>
            </a:prstGeom>
            <a:gradFill>
              <a:gsLst>
                <a:gs pos="0">
                  <a:srgbClr val="FE823A"/>
                </a:gs>
                <a:gs pos="100000">
                  <a:srgbClr val="FE1557"/>
                </a:gs>
                <a:gs pos="59000">
                  <a:srgbClr val="FD334F"/>
                </a:gs>
              </a:gsLst>
              <a:lin ang="2700000" scaled="0"/>
            </a:gradFill>
            <a:ln w="793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27" name="ïsḷïďé">
              <a:extLst>
                <a:ext uri="{FF2B5EF4-FFF2-40B4-BE49-F238E27FC236}">
                  <a16:creationId xmlns="" xmlns:a16="http://schemas.microsoft.com/office/drawing/2014/main" id="{80E21484-E800-4F25-A88F-D5E879AB2298}"/>
                </a:ext>
              </a:extLst>
            </p:cNvPr>
            <p:cNvSpPr/>
            <p:nvPr/>
          </p:nvSpPr>
          <p:spPr bwMode="auto">
            <a:xfrm>
              <a:off x="5801751" y="3105661"/>
              <a:ext cx="300286" cy="299724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>
              <a:normAutofit fontScale="92500" lnSpcReduction="20000"/>
            </a:bodyPr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632193" y="2046991"/>
            <a:ext cx="639402" cy="639402"/>
            <a:chOff x="5632193" y="2046991"/>
            <a:chExt cx="639402" cy="639402"/>
          </a:xfrm>
        </p:grpSpPr>
        <p:sp>
          <p:nvSpPr>
            <p:cNvPr id="17" name="ísľïdè">
              <a:extLst>
                <a:ext uri="{FF2B5EF4-FFF2-40B4-BE49-F238E27FC236}">
                  <a16:creationId xmlns="" xmlns:a16="http://schemas.microsoft.com/office/drawing/2014/main" id="{8FDFD763-3DC4-49B8-AA58-212AE9CFE1D2}"/>
                </a:ext>
              </a:extLst>
            </p:cNvPr>
            <p:cNvSpPr/>
            <p:nvPr/>
          </p:nvSpPr>
          <p:spPr>
            <a:xfrm>
              <a:off x="5632193" y="2046991"/>
              <a:ext cx="639402" cy="639402"/>
            </a:xfrm>
            <a:prstGeom prst="ellipse">
              <a:avLst/>
            </a:prstGeom>
            <a:gradFill>
              <a:gsLst>
                <a:gs pos="0">
                  <a:srgbClr val="FE823A"/>
                </a:gs>
                <a:gs pos="100000">
                  <a:srgbClr val="FE1557"/>
                </a:gs>
                <a:gs pos="59000">
                  <a:srgbClr val="FD334F"/>
                </a:gs>
              </a:gsLst>
              <a:lin ang="2700000" scaled="0"/>
            </a:gradFill>
            <a:ln w="793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28" name="î$ḻîḓè">
              <a:extLst>
                <a:ext uri="{FF2B5EF4-FFF2-40B4-BE49-F238E27FC236}">
                  <a16:creationId xmlns="" xmlns:a16="http://schemas.microsoft.com/office/drawing/2014/main" id="{1B3EB2ED-3970-48E0-A812-81E24DADE8B6}"/>
                </a:ext>
              </a:extLst>
            </p:cNvPr>
            <p:cNvSpPr/>
            <p:nvPr/>
          </p:nvSpPr>
          <p:spPr bwMode="auto">
            <a:xfrm>
              <a:off x="5801751" y="2222296"/>
              <a:ext cx="300286" cy="288792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632193" y="4860303"/>
            <a:ext cx="639402" cy="639402"/>
            <a:chOff x="5632193" y="4860303"/>
            <a:chExt cx="639402" cy="639402"/>
          </a:xfrm>
        </p:grpSpPr>
        <p:sp>
          <p:nvSpPr>
            <p:cNvPr id="18" name="íślîḑe">
              <a:extLst>
                <a:ext uri="{FF2B5EF4-FFF2-40B4-BE49-F238E27FC236}">
                  <a16:creationId xmlns="" xmlns:a16="http://schemas.microsoft.com/office/drawing/2014/main" id="{F6143973-BE83-4AD5-ABA5-EA7C74A44DCF}"/>
                </a:ext>
              </a:extLst>
            </p:cNvPr>
            <p:cNvSpPr/>
            <p:nvPr/>
          </p:nvSpPr>
          <p:spPr>
            <a:xfrm>
              <a:off x="5632193" y="4860303"/>
              <a:ext cx="639402" cy="639402"/>
            </a:xfrm>
            <a:prstGeom prst="ellipse">
              <a:avLst/>
            </a:prstGeom>
            <a:solidFill>
              <a:schemeClr val="bg1"/>
            </a:solidFill>
            <a:ln w="2857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9" name="íslíḑé">
              <a:extLst>
                <a:ext uri="{FF2B5EF4-FFF2-40B4-BE49-F238E27FC236}">
                  <a16:creationId xmlns="" xmlns:a16="http://schemas.microsoft.com/office/drawing/2014/main" id="{B60921D7-6706-4F1D-8E1F-F549D862ABD6}"/>
                </a:ext>
              </a:extLst>
            </p:cNvPr>
            <p:cNvSpPr/>
            <p:nvPr/>
          </p:nvSpPr>
          <p:spPr bwMode="auto">
            <a:xfrm>
              <a:off x="5783743" y="5043901"/>
              <a:ext cx="336302" cy="272206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gradFill>
              <a:gsLst>
                <a:gs pos="0">
                  <a:srgbClr val="FE823A"/>
                </a:gs>
                <a:gs pos="100000">
                  <a:srgbClr val="FE1557"/>
                </a:gs>
                <a:gs pos="59000">
                  <a:srgbClr val="FD334F"/>
                </a:gs>
              </a:gsLst>
              <a:lin ang="2700000" scaled="0"/>
            </a:gradFill>
            <a:ln w="793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</p:grpSp>
      <p:sp>
        <p:nvSpPr>
          <p:cNvPr id="41" name="矩形 40">
            <a:extLst>
              <a:ext uri="{FF2B5EF4-FFF2-40B4-BE49-F238E27FC236}">
                <a16:creationId xmlns="" xmlns:a16="http://schemas.microsoft.com/office/drawing/2014/main" id="{3371B289-61AF-4863-B452-A2FBAA4D33C5}"/>
              </a:ext>
            </a:extLst>
          </p:cNvPr>
          <p:cNvSpPr/>
          <p:nvPr/>
        </p:nvSpPr>
        <p:spPr>
          <a:xfrm>
            <a:off x="810534" y="3202922"/>
            <a:ext cx="4001463" cy="11422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单击此处添加文字阐述添加简短问题说明文字，单击此处添加文字阐述添加简短问题说明文字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="" xmlns:a16="http://schemas.microsoft.com/office/drawing/2014/main" id="{338A202A-59CB-438A-9321-0BB51EA3C3D5}"/>
              </a:ext>
            </a:extLst>
          </p:cNvPr>
          <p:cNvSpPr txBox="1"/>
          <p:nvPr/>
        </p:nvSpPr>
        <p:spPr>
          <a:xfrm>
            <a:off x="810534" y="2512842"/>
            <a:ext cx="149843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</a:p>
        </p:txBody>
      </p:sp>
      <p:sp>
        <p:nvSpPr>
          <p:cNvPr id="43" name="矩形 42">
            <a:extLst>
              <a:ext uri="{FF2B5EF4-FFF2-40B4-BE49-F238E27FC236}">
                <a16:creationId xmlns="" xmlns:a16="http://schemas.microsoft.com/office/drawing/2014/main" id="{9B43A578-6469-4922-93CF-07A163053B72}"/>
              </a:ext>
            </a:extLst>
          </p:cNvPr>
          <p:cNvSpPr/>
          <p:nvPr/>
        </p:nvSpPr>
        <p:spPr>
          <a:xfrm>
            <a:off x="7272189" y="2014225"/>
            <a:ext cx="3363625" cy="7821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单击此处添加文字阐述添加简短问题说明文字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4" name="矩形 43">
            <a:extLst>
              <a:ext uri="{FF2B5EF4-FFF2-40B4-BE49-F238E27FC236}">
                <a16:creationId xmlns="" xmlns:a16="http://schemas.microsoft.com/office/drawing/2014/main" id="{F5B0613C-6352-4863-81A8-B9D82C4105A9}"/>
              </a:ext>
            </a:extLst>
          </p:cNvPr>
          <p:cNvSpPr/>
          <p:nvPr/>
        </p:nvSpPr>
        <p:spPr>
          <a:xfrm>
            <a:off x="7272189" y="2943220"/>
            <a:ext cx="3363625" cy="7821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单击此处添加文字阐述添加简短问题说明文字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5" name="矩形 44">
            <a:extLst>
              <a:ext uri="{FF2B5EF4-FFF2-40B4-BE49-F238E27FC236}">
                <a16:creationId xmlns="" xmlns:a16="http://schemas.microsoft.com/office/drawing/2014/main" id="{FF642B2D-3374-436E-82E5-1B6A251CB455}"/>
              </a:ext>
            </a:extLst>
          </p:cNvPr>
          <p:cNvSpPr/>
          <p:nvPr/>
        </p:nvSpPr>
        <p:spPr>
          <a:xfrm>
            <a:off x="7272189" y="3868910"/>
            <a:ext cx="3363625" cy="7821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单击此处添加文字阐述添加简短问题说明文字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58312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0" y="0"/>
            <a:ext cx="12236508" cy="8274249"/>
            <a:chOff x="0" y="0"/>
            <a:chExt cx="12236508" cy="8274249"/>
          </a:xfrm>
        </p:grpSpPr>
        <p:sp>
          <p:nvSpPr>
            <p:cNvPr id="21" name="矩形 20">
              <a:extLst>
                <a:ext uri="{FF2B5EF4-FFF2-40B4-BE49-F238E27FC236}">
                  <a16:creationId xmlns="" xmlns:a16="http://schemas.microsoft.com/office/drawing/2014/main" id="{70C4D022-82EC-493D-99DF-7888754F735D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232C49">
                <a:alpha val="7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2" name="TextBox 7">
              <a:extLst>
                <a:ext uri="{FF2B5EF4-FFF2-40B4-BE49-F238E27FC236}">
                  <a16:creationId xmlns="" xmlns:a16="http://schemas.microsoft.com/office/drawing/2014/main" id="{1C5FB7C8-0B2D-440E-9D1F-2FDE078B7C72}"/>
                </a:ext>
              </a:extLst>
            </p:cNvPr>
            <p:cNvSpPr txBox="1"/>
            <p:nvPr/>
          </p:nvSpPr>
          <p:spPr>
            <a:xfrm>
              <a:off x="1657578" y="316018"/>
              <a:ext cx="303159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添加页面标题内容</a:t>
              </a:r>
            </a:p>
          </p:txBody>
        </p:sp>
        <p:sp>
          <p:nvSpPr>
            <p:cNvPr id="23" name="TextBox 8">
              <a:extLst>
                <a:ext uri="{FF2B5EF4-FFF2-40B4-BE49-F238E27FC236}">
                  <a16:creationId xmlns="" xmlns:a16="http://schemas.microsoft.com/office/drawing/2014/main" id="{B2443BCD-27CA-4F81-8352-8EB24035139E}"/>
                </a:ext>
              </a:extLst>
            </p:cNvPr>
            <p:cNvSpPr txBox="1"/>
            <p:nvPr/>
          </p:nvSpPr>
          <p:spPr>
            <a:xfrm>
              <a:off x="1704939" y="772567"/>
              <a:ext cx="229723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latin typeface="GenSenMaruGothic TW TTF ExtraL" panose="020B0604020202020204" pitchFamily="34" charset="-120"/>
                  <a:ea typeface="GenSenMaruGothic TW TTF ExtraL" panose="020B0604020202020204" pitchFamily="34" charset="-120"/>
                </a:rPr>
                <a:t>Add Page Title Content</a:t>
              </a:r>
              <a:endParaRPr lang="zh-CN" altLang="en-US" sz="1600" dirty="0">
                <a:solidFill>
                  <a:schemeClr val="bg1"/>
                </a:solidFill>
                <a:latin typeface="GenSenMaruGothic TW TTF ExtraL" panose="020B0604020202020204" pitchFamily="34" charset="-120"/>
                <a:ea typeface="GenSenMaruGothic TW TTF ExtraL" panose="020B0604020202020204" pitchFamily="34" charset="-120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="" xmlns:a16="http://schemas.microsoft.com/office/drawing/2014/main" id="{E0F5AD55-BECA-48EB-8389-2427EFC1069D}"/>
                </a:ext>
              </a:extLst>
            </p:cNvPr>
            <p:cNvSpPr txBox="1"/>
            <p:nvPr/>
          </p:nvSpPr>
          <p:spPr>
            <a:xfrm>
              <a:off x="402770" y="179263"/>
              <a:ext cx="113560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 dirty="0" smtClean="0">
                  <a:ln w="12700">
                    <a:noFill/>
                  </a:ln>
                  <a:gradFill>
                    <a:gsLst>
                      <a:gs pos="100000">
                        <a:srgbClr val="FD434F"/>
                      </a:gs>
                      <a:gs pos="0">
                        <a:srgbClr val="FE813E"/>
                      </a:gs>
                    </a:gsLst>
                    <a:lin ang="5400000" scaled="1"/>
                  </a:gradFill>
                  <a:latin typeface="Impact" panose="020B0806030902050204" pitchFamily="34" charset="0"/>
                  <a:ea typeface="微软雅黑" panose="020B0503020204020204" pitchFamily="34" charset="-122"/>
                </a:rPr>
                <a:t>06</a:t>
              </a:r>
              <a:endParaRPr lang="zh-CN" altLang="en-US" sz="6600" dirty="0">
                <a:ln w="12700">
                  <a:noFill/>
                </a:ln>
                <a:gradFill>
                  <a:gsLst>
                    <a:gs pos="100000">
                      <a:srgbClr val="FD434F"/>
                    </a:gs>
                    <a:gs pos="0">
                      <a:srgbClr val="FE813E"/>
                    </a:gs>
                  </a:gsLst>
                  <a:lin ang="5400000" scaled="1"/>
                </a:gra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 rot="9000000">
              <a:off x="8321573" y="6156540"/>
              <a:ext cx="3914935" cy="2117709"/>
              <a:chOff x="195306" y="5543345"/>
              <a:chExt cx="2845810" cy="1539386"/>
            </a:xfrm>
          </p:grpSpPr>
          <p:sp>
            <p:nvSpPr>
              <p:cNvPr id="26" name="矩形: 圆角 29">
                <a:extLst>
                  <a:ext uri="{FF2B5EF4-FFF2-40B4-BE49-F238E27FC236}">
                    <a16:creationId xmlns="" xmlns:a16="http://schemas.microsoft.com/office/drawing/2014/main" id="{9FEBBA78-1EED-4D7B-8CCC-F3612DF148DB}"/>
                  </a:ext>
                </a:extLst>
              </p:cNvPr>
              <p:cNvSpPr/>
              <p:nvPr/>
            </p:nvSpPr>
            <p:spPr>
              <a:xfrm rot="18925447" flipV="1">
                <a:off x="195306" y="5543345"/>
                <a:ext cx="1753068" cy="816970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FE823A">
                      <a:alpha val="50000"/>
                    </a:srgbClr>
                  </a:gs>
                  <a:gs pos="100000">
                    <a:srgbClr val="FD334F">
                      <a:alpha val="0"/>
                    </a:srgb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7" name="矩形: 圆角 29">
                <a:extLst>
                  <a:ext uri="{FF2B5EF4-FFF2-40B4-BE49-F238E27FC236}">
                    <a16:creationId xmlns="" xmlns:a16="http://schemas.microsoft.com/office/drawing/2014/main" id="{9FEBBA78-1EED-4D7B-8CCC-F3612DF148DB}"/>
                  </a:ext>
                </a:extLst>
              </p:cNvPr>
              <p:cNvSpPr/>
              <p:nvPr/>
            </p:nvSpPr>
            <p:spPr>
              <a:xfrm rot="18925447" flipV="1">
                <a:off x="554407" y="5644180"/>
                <a:ext cx="1972163" cy="816970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FE823A">
                      <a:alpha val="50000"/>
                    </a:srgbClr>
                  </a:gs>
                  <a:gs pos="100000">
                    <a:srgbClr val="FD334F">
                      <a:alpha val="0"/>
                    </a:srgb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1" name="矩形: 圆角 29">
                <a:extLst>
                  <a:ext uri="{FF2B5EF4-FFF2-40B4-BE49-F238E27FC236}">
                    <a16:creationId xmlns="" xmlns:a16="http://schemas.microsoft.com/office/drawing/2014/main" id="{9FEBBA78-1EED-4D7B-8CCC-F3612DF148DB}"/>
                  </a:ext>
                </a:extLst>
              </p:cNvPr>
              <p:cNvSpPr/>
              <p:nvPr/>
            </p:nvSpPr>
            <p:spPr>
              <a:xfrm rot="18925447" flipV="1">
                <a:off x="1191658" y="5953009"/>
                <a:ext cx="1753068" cy="112972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FE823A"/>
                  </a:gs>
                  <a:gs pos="100000">
                    <a:srgbClr val="FD334F">
                      <a:alpha val="0"/>
                    </a:srgb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2" name="矩形: 圆角 29">
                <a:extLst>
                  <a:ext uri="{FF2B5EF4-FFF2-40B4-BE49-F238E27FC236}">
                    <a16:creationId xmlns="" xmlns:a16="http://schemas.microsoft.com/office/drawing/2014/main" id="{9FEBBA78-1EED-4D7B-8CCC-F3612DF148DB}"/>
                  </a:ext>
                </a:extLst>
              </p:cNvPr>
              <p:cNvSpPr/>
              <p:nvPr/>
            </p:nvSpPr>
            <p:spPr>
              <a:xfrm rot="18925447" flipV="1">
                <a:off x="446491" y="5773336"/>
                <a:ext cx="2594625" cy="816970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FE823A">
                      <a:alpha val="50000"/>
                    </a:srgbClr>
                  </a:gs>
                  <a:gs pos="100000">
                    <a:srgbClr val="FD334F">
                      <a:alpha val="0"/>
                    </a:srgb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</p:grpSp>
      <p:pic>
        <p:nvPicPr>
          <p:cNvPr id="36" name="Picture 2">
            <a:extLst>
              <a:ext uri="{FF2B5EF4-FFF2-40B4-BE49-F238E27FC236}">
                <a16:creationId xmlns="" xmlns:a16="http://schemas.microsoft.com/office/drawing/2014/main" id="{A2B40DDD-83AE-4FB7-A637-77C956089DE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109672" y="1166359"/>
            <a:ext cx="3858536" cy="4811746"/>
          </a:xfrm>
          <a:prstGeom prst="rect">
            <a:avLst/>
          </a:prstGeom>
          <a:noFill/>
          <a:ln w="1905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3" name="组合 32"/>
          <p:cNvGrpSpPr/>
          <p:nvPr/>
        </p:nvGrpSpPr>
        <p:grpSpPr>
          <a:xfrm rot="7122903">
            <a:off x="-6210" y="753936"/>
            <a:ext cx="2411667" cy="375816"/>
            <a:chOff x="26244" y="681353"/>
            <a:chExt cx="2411667" cy="375816"/>
          </a:xfrm>
        </p:grpSpPr>
        <p:sp>
          <p:nvSpPr>
            <p:cNvPr id="34" name="矩形: 圆角 29">
              <a:extLst>
                <a:ext uri="{FF2B5EF4-FFF2-40B4-BE49-F238E27FC236}">
                  <a16:creationId xmlns="" xmlns:a16="http://schemas.microsoft.com/office/drawing/2014/main" id="{9FEBBA78-1EED-4D7B-8CCC-F3612DF148DB}"/>
                </a:ext>
              </a:extLst>
            </p:cNvPr>
            <p:cNvSpPr/>
            <p:nvPr/>
          </p:nvSpPr>
          <p:spPr>
            <a:xfrm flipV="1">
              <a:off x="26244" y="735305"/>
              <a:ext cx="2411667" cy="321864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E823A"/>
                </a:gs>
                <a:gs pos="43000">
                  <a:srgbClr val="FD334F">
                    <a:alpha val="0"/>
                  </a:srgb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5" name="矩形: 圆角 29">
              <a:extLst>
                <a:ext uri="{FF2B5EF4-FFF2-40B4-BE49-F238E27FC236}">
                  <a16:creationId xmlns="" xmlns:a16="http://schemas.microsoft.com/office/drawing/2014/main" id="{9FEBBA78-1EED-4D7B-8CCC-F3612DF148DB}"/>
                </a:ext>
              </a:extLst>
            </p:cNvPr>
            <p:cNvSpPr/>
            <p:nvPr/>
          </p:nvSpPr>
          <p:spPr>
            <a:xfrm flipV="1">
              <a:off x="192809" y="681353"/>
              <a:ext cx="1512130" cy="12657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E823A"/>
                </a:gs>
                <a:gs pos="43000">
                  <a:srgbClr val="FD334F">
                    <a:alpha val="0"/>
                  </a:srgb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0A3A96EE-2A21-4467-BDC6-9DF4FAFDE3BA}"/>
              </a:ext>
            </a:extLst>
          </p:cNvPr>
          <p:cNvSpPr/>
          <p:nvPr/>
        </p:nvSpPr>
        <p:spPr>
          <a:xfrm>
            <a:off x="7032106" y="4327401"/>
            <a:ext cx="3655771" cy="1152128"/>
          </a:xfrm>
          <a:prstGeom prst="rect">
            <a:avLst/>
          </a:prstGeom>
          <a:gradFill>
            <a:gsLst>
              <a:gs pos="0">
                <a:srgbClr val="FE823A"/>
              </a:gs>
              <a:gs pos="100000">
                <a:srgbClr val="FE1557"/>
              </a:gs>
              <a:gs pos="59000">
                <a:srgbClr val="FD334F"/>
              </a:gs>
            </a:gsLst>
            <a:lin ang="2700000" scaled="0"/>
          </a:gradFill>
          <a:ln w="793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24C8181C-4689-4E00-AD9E-38BE8DA166DD}"/>
              </a:ext>
            </a:extLst>
          </p:cNvPr>
          <p:cNvSpPr/>
          <p:nvPr/>
        </p:nvSpPr>
        <p:spPr>
          <a:xfrm>
            <a:off x="7699816" y="3013591"/>
            <a:ext cx="3655771" cy="1152128"/>
          </a:xfrm>
          <a:prstGeom prst="rect">
            <a:avLst/>
          </a:prstGeom>
          <a:gradFill>
            <a:gsLst>
              <a:gs pos="0">
                <a:srgbClr val="FE823A"/>
              </a:gs>
              <a:gs pos="100000">
                <a:srgbClr val="FE1557"/>
              </a:gs>
              <a:gs pos="59000">
                <a:srgbClr val="FD334F"/>
              </a:gs>
            </a:gsLst>
            <a:lin ang="2700000" scaled="0"/>
          </a:gradFill>
          <a:ln w="793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B38616FA-64A0-4D2E-9792-E5A6BF3FC4F5}"/>
              </a:ext>
            </a:extLst>
          </p:cNvPr>
          <p:cNvSpPr/>
          <p:nvPr/>
        </p:nvSpPr>
        <p:spPr>
          <a:xfrm>
            <a:off x="7032106" y="1717818"/>
            <a:ext cx="3655771" cy="1152128"/>
          </a:xfrm>
          <a:prstGeom prst="rect">
            <a:avLst/>
          </a:prstGeom>
          <a:gradFill>
            <a:gsLst>
              <a:gs pos="0">
                <a:srgbClr val="FE823A"/>
              </a:gs>
              <a:gs pos="100000">
                <a:srgbClr val="FE1557"/>
              </a:gs>
              <a:gs pos="59000">
                <a:srgbClr val="FD334F"/>
              </a:gs>
            </a:gsLst>
            <a:lin ang="2700000" scaled="0"/>
          </a:gradFill>
          <a:ln w="793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41DB74E0-C028-47A0-82EE-A0AEAD5DB136}"/>
              </a:ext>
            </a:extLst>
          </p:cNvPr>
          <p:cNvSpPr/>
          <p:nvPr/>
        </p:nvSpPr>
        <p:spPr>
          <a:xfrm>
            <a:off x="7268881" y="1884776"/>
            <a:ext cx="3363625" cy="7821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单击此处添加文字阐述添加简短问题说明文字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35AB050D-E113-4C13-BE94-D484B1FF62A6}"/>
              </a:ext>
            </a:extLst>
          </p:cNvPr>
          <p:cNvSpPr/>
          <p:nvPr/>
        </p:nvSpPr>
        <p:spPr>
          <a:xfrm>
            <a:off x="7830879" y="3160059"/>
            <a:ext cx="3363625" cy="7821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单击此处添加文字阐述添加简短问题说明文字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FF01B832-389F-4FBA-B2C3-2D9CD0818390}"/>
              </a:ext>
            </a:extLst>
          </p:cNvPr>
          <p:cNvSpPr/>
          <p:nvPr/>
        </p:nvSpPr>
        <p:spPr>
          <a:xfrm>
            <a:off x="7192849" y="4470919"/>
            <a:ext cx="3363625" cy="7821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单击此处添加文字阐述添加简短问题说明文字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9CF9DCCF-5439-4737-BC21-56A4898BAC99}"/>
              </a:ext>
            </a:extLst>
          </p:cNvPr>
          <p:cNvSpPr/>
          <p:nvPr/>
        </p:nvSpPr>
        <p:spPr>
          <a:xfrm>
            <a:off x="1296240" y="4130545"/>
            <a:ext cx="1830701" cy="11422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单击此处添加文字阐述添加简短问题说明文字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FC0A0C8D-0971-40E8-8CE2-96BF65B6E6E6}"/>
              </a:ext>
            </a:extLst>
          </p:cNvPr>
          <p:cNvSpPr txBox="1"/>
          <p:nvPr/>
        </p:nvSpPr>
        <p:spPr>
          <a:xfrm>
            <a:off x="1462372" y="3520062"/>
            <a:ext cx="149843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</a:p>
        </p:txBody>
      </p:sp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F1CBCD07-7021-46E1-B0BD-98DDFFCAECC7}"/>
              </a:ext>
            </a:extLst>
          </p:cNvPr>
          <p:cNvGrpSpPr/>
          <p:nvPr/>
        </p:nvGrpSpPr>
        <p:grpSpPr>
          <a:xfrm>
            <a:off x="1800200" y="2191753"/>
            <a:ext cx="983432" cy="983432"/>
            <a:chOff x="1632063" y="3212932"/>
            <a:chExt cx="1342663" cy="1342663"/>
          </a:xfrm>
        </p:grpSpPr>
        <p:sp>
          <p:nvSpPr>
            <p:cNvPr id="29" name="矩形: 圆角 28">
              <a:extLst>
                <a:ext uri="{FF2B5EF4-FFF2-40B4-BE49-F238E27FC236}">
                  <a16:creationId xmlns="" xmlns:a16="http://schemas.microsoft.com/office/drawing/2014/main" id="{1CC909D4-DE80-4A5F-A3F2-A0B00D43CF68}"/>
                </a:ext>
              </a:extLst>
            </p:cNvPr>
            <p:cNvSpPr/>
            <p:nvPr/>
          </p:nvSpPr>
          <p:spPr>
            <a:xfrm>
              <a:off x="1632063" y="3212932"/>
              <a:ext cx="1342663" cy="1342663"/>
            </a:xfrm>
            <a:prstGeom prst="roundRect">
              <a:avLst>
                <a:gd name="adj" fmla="val 27515"/>
              </a:avLst>
            </a:prstGeom>
            <a:gradFill>
              <a:gsLst>
                <a:gs pos="0">
                  <a:srgbClr val="FE823A"/>
                </a:gs>
                <a:gs pos="100000">
                  <a:srgbClr val="FE1557"/>
                </a:gs>
                <a:gs pos="59000">
                  <a:srgbClr val="FD334F"/>
                </a:gs>
              </a:gsLst>
              <a:lin ang="2700000" scaled="0"/>
            </a:gradFill>
            <a:ln w="793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30" name="vintage-airplane_84995">
              <a:extLst>
                <a:ext uri="{FF2B5EF4-FFF2-40B4-BE49-F238E27FC236}">
                  <a16:creationId xmlns="" xmlns:a16="http://schemas.microsoft.com/office/drawing/2014/main" id="{7CE72539-175D-4A59-82BF-6F0664C4928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034004" y="3579421"/>
              <a:ext cx="538781" cy="609685"/>
            </a:xfrm>
            <a:custGeom>
              <a:avLst/>
              <a:gdLst>
                <a:gd name="T0" fmla="*/ 1682 w 2071"/>
                <a:gd name="T1" fmla="*/ 729 h 2347"/>
                <a:gd name="T2" fmla="*/ 1682 w 2071"/>
                <a:gd name="T3" fmla="*/ 633 h 2347"/>
                <a:gd name="T4" fmla="*/ 1635 w 2071"/>
                <a:gd name="T5" fmla="*/ 587 h 2347"/>
                <a:gd name="T6" fmla="*/ 1462 w 2071"/>
                <a:gd name="T7" fmla="*/ 587 h 2347"/>
                <a:gd name="T8" fmla="*/ 1415 w 2071"/>
                <a:gd name="T9" fmla="*/ 633 h 2347"/>
                <a:gd name="T10" fmla="*/ 1415 w 2071"/>
                <a:gd name="T11" fmla="*/ 684 h 2347"/>
                <a:gd name="T12" fmla="*/ 1291 w 2071"/>
                <a:gd name="T13" fmla="*/ 673 h 2347"/>
                <a:gd name="T14" fmla="*/ 1303 w 2071"/>
                <a:gd name="T15" fmla="*/ 374 h 2347"/>
                <a:gd name="T16" fmla="*/ 1056 w 2071"/>
                <a:gd name="T17" fmla="*/ 0 h 2347"/>
                <a:gd name="T18" fmla="*/ 1049 w 2071"/>
                <a:gd name="T19" fmla="*/ 0 h 2347"/>
                <a:gd name="T20" fmla="*/ 802 w 2071"/>
                <a:gd name="T21" fmla="*/ 376 h 2347"/>
                <a:gd name="T22" fmla="*/ 814 w 2071"/>
                <a:gd name="T23" fmla="*/ 670 h 2347"/>
                <a:gd name="T24" fmla="*/ 709 w 2071"/>
                <a:gd name="T25" fmla="*/ 679 h 2347"/>
                <a:gd name="T26" fmla="*/ 709 w 2071"/>
                <a:gd name="T27" fmla="*/ 633 h 2347"/>
                <a:gd name="T28" fmla="*/ 662 w 2071"/>
                <a:gd name="T29" fmla="*/ 587 h 2347"/>
                <a:gd name="T30" fmla="*/ 489 w 2071"/>
                <a:gd name="T31" fmla="*/ 587 h 2347"/>
                <a:gd name="T32" fmla="*/ 442 w 2071"/>
                <a:gd name="T33" fmla="*/ 633 h 2347"/>
                <a:gd name="T34" fmla="*/ 442 w 2071"/>
                <a:gd name="T35" fmla="*/ 717 h 2347"/>
                <a:gd name="T36" fmla="*/ 282 w 2071"/>
                <a:gd name="T37" fmla="*/ 757 h 2347"/>
                <a:gd name="T38" fmla="*/ 0 w 2071"/>
                <a:gd name="T39" fmla="*/ 1004 h 2347"/>
                <a:gd name="T40" fmla="*/ 124 w 2071"/>
                <a:gd name="T41" fmla="*/ 1141 h 2347"/>
                <a:gd name="T42" fmla="*/ 401 w 2071"/>
                <a:gd name="T43" fmla="*/ 1164 h 2347"/>
                <a:gd name="T44" fmla="*/ 539 w 2071"/>
                <a:gd name="T45" fmla="*/ 1163 h 2347"/>
                <a:gd name="T46" fmla="*/ 712 w 2071"/>
                <a:gd name="T47" fmla="*/ 1161 h 2347"/>
                <a:gd name="T48" fmla="*/ 840 w 2071"/>
                <a:gd name="T49" fmla="*/ 1163 h 2347"/>
                <a:gd name="T50" fmla="*/ 851 w 2071"/>
                <a:gd name="T51" fmla="*/ 1346 h 2347"/>
                <a:gd name="T52" fmla="*/ 903 w 2071"/>
                <a:gd name="T53" fmla="*/ 1957 h 2347"/>
                <a:gd name="T54" fmla="*/ 875 w 2071"/>
                <a:gd name="T55" fmla="*/ 1957 h 2347"/>
                <a:gd name="T56" fmla="*/ 817 w 2071"/>
                <a:gd name="T57" fmla="*/ 1956 h 2347"/>
                <a:gd name="T58" fmla="*/ 644 w 2071"/>
                <a:gd name="T59" fmla="*/ 2019 h 2347"/>
                <a:gd name="T60" fmla="*/ 939 w 2071"/>
                <a:gd name="T61" fmla="*/ 2195 h 2347"/>
                <a:gd name="T62" fmla="*/ 1023 w 2071"/>
                <a:gd name="T63" fmla="*/ 2347 h 2347"/>
                <a:gd name="T64" fmla="*/ 1082 w 2071"/>
                <a:gd name="T65" fmla="*/ 2347 h 2347"/>
                <a:gd name="T66" fmla="*/ 1167 w 2071"/>
                <a:gd name="T67" fmla="*/ 2194 h 2347"/>
                <a:gd name="T68" fmla="*/ 1453 w 2071"/>
                <a:gd name="T69" fmla="*/ 2020 h 2347"/>
                <a:gd name="T70" fmla="*/ 1284 w 2071"/>
                <a:gd name="T71" fmla="*/ 1958 h 2347"/>
                <a:gd name="T72" fmla="*/ 1232 w 2071"/>
                <a:gd name="T73" fmla="*/ 1958 h 2347"/>
                <a:gd name="T74" fmla="*/ 1201 w 2071"/>
                <a:gd name="T75" fmla="*/ 1959 h 2347"/>
                <a:gd name="T76" fmla="*/ 1254 w 2071"/>
                <a:gd name="T77" fmla="*/ 1346 h 2347"/>
                <a:gd name="T78" fmla="*/ 1265 w 2071"/>
                <a:gd name="T79" fmla="*/ 1163 h 2347"/>
                <a:gd name="T80" fmla="*/ 1310 w 2071"/>
                <a:gd name="T81" fmla="*/ 1163 h 2347"/>
                <a:gd name="T82" fmla="*/ 1506 w 2071"/>
                <a:gd name="T83" fmla="*/ 1165 h 2347"/>
                <a:gd name="T84" fmla="*/ 1662 w 2071"/>
                <a:gd name="T85" fmla="*/ 1167 h 2347"/>
                <a:gd name="T86" fmla="*/ 2071 w 2071"/>
                <a:gd name="T87" fmla="*/ 1004 h 2347"/>
                <a:gd name="T88" fmla="*/ 1682 w 2071"/>
                <a:gd name="T89" fmla="*/ 729 h 2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071" h="2347">
                  <a:moveTo>
                    <a:pt x="1682" y="729"/>
                  </a:moveTo>
                  <a:lnTo>
                    <a:pt x="1682" y="633"/>
                  </a:lnTo>
                  <a:cubicBezTo>
                    <a:pt x="1682" y="608"/>
                    <a:pt x="1661" y="587"/>
                    <a:pt x="1635" y="587"/>
                  </a:cubicBezTo>
                  <a:lnTo>
                    <a:pt x="1462" y="587"/>
                  </a:lnTo>
                  <a:cubicBezTo>
                    <a:pt x="1436" y="587"/>
                    <a:pt x="1415" y="608"/>
                    <a:pt x="1415" y="633"/>
                  </a:cubicBezTo>
                  <a:lnTo>
                    <a:pt x="1415" y="684"/>
                  </a:lnTo>
                  <a:cubicBezTo>
                    <a:pt x="1371" y="679"/>
                    <a:pt x="1329" y="676"/>
                    <a:pt x="1291" y="673"/>
                  </a:cubicBezTo>
                  <a:cubicBezTo>
                    <a:pt x="1299" y="496"/>
                    <a:pt x="1303" y="377"/>
                    <a:pt x="1303" y="374"/>
                  </a:cubicBezTo>
                  <a:cubicBezTo>
                    <a:pt x="1303" y="243"/>
                    <a:pt x="1201" y="0"/>
                    <a:pt x="1056" y="0"/>
                  </a:cubicBezTo>
                  <a:lnTo>
                    <a:pt x="1049" y="0"/>
                  </a:lnTo>
                  <a:cubicBezTo>
                    <a:pt x="904" y="0"/>
                    <a:pt x="802" y="243"/>
                    <a:pt x="802" y="376"/>
                  </a:cubicBezTo>
                  <a:cubicBezTo>
                    <a:pt x="802" y="378"/>
                    <a:pt x="806" y="495"/>
                    <a:pt x="814" y="670"/>
                  </a:cubicBezTo>
                  <a:cubicBezTo>
                    <a:pt x="778" y="672"/>
                    <a:pt x="743" y="675"/>
                    <a:pt x="709" y="679"/>
                  </a:cubicBezTo>
                  <a:lnTo>
                    <a:pt x="709" y="633"/>
                  </a:lnTo>
                  <a:cubicBezTo>
                    <a:pt x="709" y="608"/>
                    <a:pt x="688" y="587"/>
                    <a:pt x="662" y="587"/>
                  </a:cubicBezTo>
                  <a:lnTo>
                    <a:pt x="489" y="587"/>
                  </a:lnTo>
                  <a:cubicBezTo>
                    <a:pt x="463" y="587"/>
                    <a:pt x="442" y="608"/>
                    <a:pt x="442" y="633"/>
                  </a:cubicBezTo>
                  <a:lnTo>
                    <a:pt x="442" y="717"/>
                  </a:lnTo>
                  <a:cubicBezTo>
                    <a:pt x="384" y="728"/>
                    <a:pt x="330" y="742"/>
                    <a:pt x="282" y="757"/>
                  </a:cubicBezTo>
                  <a:cubicBezTo>
                    <a:pt x="95" y="817"/>
                    <a:pt x="0" y="900"/>
                    <a:pt x="0" y="1004"/>
                  </a:cubicBezTo>
                  <a:cubicBezTo>
                    <a:pt x="0" y="1072"/>
                    <a:pt x="42" y="1118"/>
                    <a:pt x="124" y="1141"/>
                  </a:cubicBezTo>
                  <a:cubicBezTo>
                    <a:pt x="196" y="1161"/>
                    <a:pt x="300" y="1164"/>
                    <a:pt x="401" y="1164"/>
                  </a:cubicBezTo>
                  <a:cubicBezTo>
                    <a:pt x="444" y="1164"/>
                    <a:pt x="490" y="1163"/>
                    <a:pt x="539" y="1163"/>
                  </a:cubicBezTo>
                  <a:cubicBezTo>
                    <a:pt x="595" y="1162"/>
                    <a:pt x="651" y="1161"/>
                    <a:pt x="712" y="1161"/>
                  </a:cubicBezTo>
                  <a:cubicBezTo>
                    <a:pt x="757" y="1161"/>
                    <a:pt x="800" y="1162"/>
                    <a:pt x="840" y="1163"/>
                  </a:cubicBezTo>
                  <a:cubicBezTo>
                    <a:pt x="844" y="1223"/>
                    <a:pt x="847" y="1285"/>
                    <a:pt x="851" y="1346"/>
                  </a:cubicBezTo>
                  <a:cubicBezTo>
                    <a:pt x="868" y="1596"/>
                    <a:pt x="885" y="1801"/>
                    <a:pt x="903" y="1957"/>
                  </a:cubicBezTo>
                  <a:cubicBezTo>
                    <a:pt x="894" y="1957"/>
                    <a:pt x="884" y="1957"/>
                    <a:pt x="875" y="1957"/>
                  </a:cubicBezTo>
                  <a:cubicBezTo>
                    <a:pt x="854" y="1957"/>
                    <a:pt x="835" y="1956"/>
                    <a:pt x="817" y="1956"/>
                  </a:cubicBezTo>
                  <a:cubicBezTo>
                    <a:pt x="732" y="1956"/>
                    <a:pt x="644" y="1956"/>
                    <a:pt x="644" y="2019"/>
                  </a:cubicBezTo>
                  <a:cubicBezTo>
                    <a:pt x="644" y="2084"/>
                    <a:pt x="781" y="2171"/>
                    <a:pt x="939" y="2195"/>
                  </a:cubicBezTo>
                  <a:cubicBezTo>
                    <a:pt x="966" y="2333"/>
                    <a:pt x="993" y="2347"/>
                    <a:pt x="1023" y="2347"/>
                  </a:cubicBezTo>
                  <a:lnTo>
                    <a:pt x="1082" y="2347"/>
                  </a:lnTo>
                  <a:cubicBezTo>
                    <a:pt x="1112" y="2347"/>
                    <a:pt x="1139" y="2333"/>
                    <a:pt x="1167" y="2194"/>
                  </a:cubicBezTo>
                  <a:cubicBezTo>
                    <a:pt x="1320" y="2169"/>
                    <a:pt x="1453" y="2083"/>
                    <a:pt x="1453" y="2020"/>
                  </a:cubicBezTo>
                  <a:cubicBezTo>
                    <a:pt x="1453" y="1957"/>
                    <a:pt x="1367" y="1958"/>
                    <a:pt x="1284" y="1958"/>
                  </a:cubicBezTo>
                  <a:cubicBezTo>
                    <a:pt x="1267" y="1958"/>
                    <a:pt x="1250" y="1958"/>
                    <a:pt x="1232" y="1958"/>
                  </a:cubicBezTo>
                  <a:cubicBezTo>
                    <a:pt x="1222" y="1959"/>
                    <a:pt x="1212" y="1959"/>
                    <a:pt x="1201" y="1959"/>
                  </a:cubicBezTo>
                  <a:cubicBezTo>
                    <a:pt x="1219" y="1803"/>
                    <a:pt x="1237" y="1597"/>
                    <a:pt x="1254" y="1346"/>
                  </a:cubicBezTo>
                  <a:cubicBezTo>
                    <a:pt x="1258" y="1285"/>
                    <a:pt x="1261" y="1224"/>
                    <a:pt x="1265" y="1163"/>
                  </a:cubicBezTo>
                  <a:cubicBezTo>
                    <a:pt x="1280" y="1163"/>
                    <a:pt x="1295" y="1163"/>
                    <a:pt x="1310" y="1163"/>
                  </a:cubicBezTo>
                  <a:cubicBezTo>
                    <a:pt x="1379" y="1163"/>
                    <a:pt x="1443" y="1164"/>
                    <a:pt x="1506" y="1165"/>
                  </a:cubicBezTo>
                  <a:cubicBezTo>
                    <a:pt x="1561" y="1166"/>
                    <a:pt x="1613" y="1167"/>
                    <a:pt x="1662" y="1167"/>
                  </a:cubicBezTo>
                  <a:cubicBezTo>
                    <a:pt x="1877" y="1167"/>
                    <a:pt x="2071" y="1154"/>
                    <a:pt x="2071" y="1004"/>
                  </a:cubicBezTo>
                  <a:cubicBezTo>
                    <a:pt x="2071" y="860"/>
                    <a:pt x="1890" y="777"/>
                    <a:pt x="1682" y="72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</p:spTree>
    <p:extLst>
      <p:ext uri="{BB962C8B-B14F-4D97-AF65-F5344CB8AC3E}">
        <p14:creationId xmlns:p14="http://schemas.microsoft.com/office/powerpoint/2010/main" val="26314676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0" y="0"/>
            <a:ext cx="12236508" cy="8274249"/>
            <a:chOff x="0" y="0"/>
            <a:chExt cx="12236508" cy="8274249"/>
          </a:xfrm>
        </p:grpSpPr>
        <p:sp>
          <p:nvSpPr>
            <p:cNvPr id="23" name="矩形 22">
              <a:extLst>
                <a:ext uri="{FF2B5EF4-FFF2-40B4-BE49-F238E27FC236}">
                  <a16:creationId xmlns="" xmlns:a16="http://schemas.microsoft.com/office/drawing/2014/main" id="{70C4D022-82EC-493D-99DF-7888754F735D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232C49">
                <a:alpha val="7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4" name="TextBox 7">
              <a:extLst>
                <a:ext uri="{FF2B5EF4-FFF2-40B4-BE49-F238E27FC236}">
                  <a16:creationId xmlns="" xmlns:a16="http://schemas.microsoft.com/office/drawing/2014/main" id="{1C5FB7C8-0B2D-440E-9D1F-2FDE078B7C72}"/>
                </a:ext>
              </a:extLst>
            </p:cNvPr>
            <p:cNvSpPr txBox="1"/>
            <p:nvPr/>
          </p:nvSpPr>
          <p:spPr>
            <a:xfrm>
              <a:off x="1657578" y="316018"/>
              <a:ext cx="303159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添加页面标题内容</a:t>
              </a:r>
            </a:p>
          </p:txBody>
        </p:sp>
        <p:sp>
          <p:nvSpPr>
            <p:cNvPr id="25" name="TextBox 8">
              <a:extLst>
                <a:ext uri="{FF2B5EF4-FFF2-40B4-BE49-F238E27FC236}">
                  <a16:creationId xmlns="" xmlns:a16="http://schemas.microsoft.com/office/drawing/2014/main" id="{B2443BCD-27CA-4F81-8352-8EB24035139E}"/>
                </a:ext>
              </a:extLst>
            </p:cNvPr>
            <p:cNvSpPr txBox="1"/>
            <p:nvPr/>
          </p:nvSpPr>
          <p:spPr>
            <a:xfrm>
              <a:off x="1704939" y="772567"/>
              <a:ext cx="229723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latin typeface="GenSenMaruGothic TW TTF ExtraL" panose="020B0604020202020204" pitchFamily="34" charset="-120"/>
                  <a:ea typeface="GenSenMaruGothic TW TTF ExtraL" panose="020B0604020202020204" pitchFamily="34" charset="-120"/>
                </a:rPr>
                <a:t>Add Page Title Content</a:t>
              </a:r>
              <a:endParaRPr lang="zh-CN" altLang="en-US" sz="1600" dirty="0">
                <a:solidFill>
                  <a:schemeClr val="bg1"/>
                </a:solidFill>
                <a:latin typeface="GenSenMaruGothic TW TTF ExtraL" panose="020B0604020202020204" pitchFamily="34" charset="-120"/>
                <a:ea typeface="GenSenMaruGothic TW TTF ExtraL" panose="020B0604020202020204" pitchFamily="34" charset="-120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="" xmlns:a16="http://schemas.microsoft.com/office/drawing/2014/main" id="{E0F5AD55-BECA-48EB-8389-2427EFC1069D}"/>
                </a:ext>
              </a:extLst>
            </p:cNvPr>
            <p:cNvSpPr txBox="1"/>
            <p:nvPr/>
          </p:nvSpPr>
          <p:spPr>
            <a:xfrm>
              <a:off x="402770" y="179263"/>
              <a:ext cx="113560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 dirty="0" smtClean="0">
                  <a:ln w="12700">
                    <a:noFill/>
                  </a:ln>
                  <a:gradFill>
                    <a:gsLst>
                      <a:gs pos="100000">
                        <a:srgbClr val="FD434F"/>
                      </a:gs>
                      <a:gs pos="0">
                        <a:srgbClr val="FE813E"/>
                      </a:gs>
                    </a:gsLst>
                    <a:lin ang="5400000" scaled="1"/>
                  </a:gradFill>
                  <a:latin typeface="Impact" panose="020B0806030902050204" pitchFamily="34" charset="0"/>
                  <a:ea typeface="微软雅黑" panose="020B0503020204020204" pitchFamily="34" charset="-122"/>
                </a:rPr>
                <a:t>06</a:t>
              </a:r>
              <a:endParaRPr lang="zh-CN" altLang="en-US" sz="6600" dirty="0">
                <a:ln w="12700">
                  <a:noFill/>
                </a:ln>
                <a:gradFill>
                  <a:gsLst>
                    <a:gs pos="100000">
                      <a:srgbClr val="FD434F"/>
                    </a:gs>
                    <a:gs pos="0">
                      <a:srgbClr val="FE813E"/>
                    </a:gs>
                  </a:gsLst>
                  <a:lin ang="5400000" scaled="1"/>
                </a:gra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 rot="9000000">
              <a:off x="8321573" y="6156540"/>
              <a:ext cx="3914935" cy="2117709"/>
              <a:chOff x="195306" y="5543345"/>
              <a:chExt cx="2845810" cy="1539386"/>
            </a:xfrm>
          </p:grpSpPr>
          <p:sp>
            <p:nvSpPr>
              <p:cNvPr id="28" name="矩形: 圆角 29">
                <a:extLst>
                  <a:ext uri="{FF2B5EF4-FFF2-40B4-BE49-F238E27FC236}">
                    <a16:creationId xmlns="" xmlns:a16="http://schemas.microsoft.com/office/drawing/2014/main" id="{9FEBBA78-1EED-4D7B-8CCC-F3612DF148DB}"/>
                  </a:ext>
                </a:extLst>
              </p:cNvPr>
              <p:cNvSpPr/>
              <p:nvPr/>
            </p:nvSpPr>
            <p:spPr>
              <a:xfrm rot="18925447" flipV="1">
                <a:off x="195306" y="5543345"/>
                <a:ext cx="1753068" cy="816970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FE823A">
                      <a:alpha val="50000"/>
                    </a:srgbClr>
                  </a:gs>
                  <a:gs pos="100000">
                    <a:srgbClr val="FD334F">
                      <a:alpha val="0"/>
                    </a:srgb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9" name="矩形: 圆角 29">
                <a:extLst>
                  <a:ext uri="{FF2B5EF4-FFF2-40B4-BE49-F238E27FC236}">
                    <a16:creationId xmlns="" xmlns:a16="http://schemas.microsoft.com/office/drawing/2014/main" id="{9FEBBA78-1EED-4D7B-8CCC-F3612DF148DB}"/>
                  </a:ext>
                </a:extLst>
              </p:cNvPr>
              <p:cNvSpPr/>
              <p:nvPr/>
            </p:nvSpPr>
            <p:spPr>
              <a:xfrm rot="18925447" flipV="1">
                <a:off x="554407" y="5644180"/>
                <a:ext cx="1972163" cy="816970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FE823A">
                      <a:alpha val="50000"/>
                    </a:srgbClr>
                  </a:gs>
                  <a:gs pos="100000">
                    <a:srgbClr val="FD334F">
                      <a:alpha val="0"/>
                    </a:srgb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0" name="矩形: 圆角 29">
                <a:extLst>
                  <a:ext uri="{FF2B5EF4-FFF2-40B4-BE49-F238E27FC236}">
                    <a16:creationId xmlns="" xmlns:a16="http://schemas.microsoft.com/office/drawing/2014/main" id="{9FEBBA78-1EED-4D7B-8CCC-F3612DF148DB}"/>
                  </a:ext>
                </a:extLst>
              </p:cNvPr>
              <p:cNvSpPr/>
              <p:nvPr/>
            </p:nvSpPr>
            <p:spPr>
              <a:xfrm rot="18925447" flipV="1">
                <a:off x="1191658" y="5953009"/>
                <a:ext cx="1753068" cy="112972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FE823A"/>
                  </a:gs>
                  <a:gs pos="100000">
                    <a:srgbClr val="FD334F">
                      <a:alpha val="0"/>
                    </a:srgb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1" name="矩形: 圆角 29">
                <a:extLst>
                  <a:ext uri="{FF2B5EF4-FFF2-40B4-BE49-F238E27FC236}">
                    <a16:creationId xmlns="" xmlns:a16="http://schemas.microsoft.com/office/drawing/2014/main" id="{9FEBBA78-1EED-4D7B-8CCC-F3612DF148DB}"/>
                  </a:ext>
                </a:extLst>
              </p:cNvPr>
              <p:cNvSpPr/>
              <p:nvPr/>
            </p:nvSpPr>
            <p:spPr>
              <a:xfrm rot="18925447" flipV="1">
                <a:off x="446491" y="5773336"/>
                <a:ext cx="2594625" cy="816970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FE823A">
                      <a:alpha val="50000"/>
                    </a:srgbClr>
                  </a:gs>
                  <a:gs pos="100000">
                    <a:srgbClr val="FD334F">
                      <a:alpha val="0"/>
                    </a:srgb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</p:grpSp>
      <p:grpSp>
        <p:nvGrpSpPr>
          <p:cNvPr id="32" name="组合 31"/>
          <p:cNvGrpSpPr/>
          <p:nvPr/>
        </p:nvGrpSpPr>
        <p:grpSpPr>
          <a:xfrm rot="7122903">
            <a:off x="-6210" y="753936"/>
            <a:ext cx="2411667" cy="375816"/>
            <a:chOff x="26244" y="681353"/>
            <a:chExt cx="2411667" cy="375816"/>
          </a:xfrm>
        </p:grpSpPr>
        <p:sp>
          <p:nvSpPr>
            <p:cNvPr id="33" name="矩形: 圆角 29">
              <a:extLst>
                <a:ext uri="{FF2B5EF4-FFF2-40B4-BE49-F238E27FC236}">
                  <a16:creationId xmlns="" xmlns:a16="http://schemas.microsoft.com/office/drawing/2014/main" id="{9FEBBA78-1EED-4D7B-8CCC-F3612DF148DB}"/>
                </a:ext>
              </a:extLst>
            </p:cNvPr>
            <p:cNvSpPr/>
            <p:nvPr/>
          </p:nvSpPr>
          <p:spPr>
            <a:xfrm flipV="1">
              <a:off x="26244" y="735305"/>
              <a:ext cx="2411667" cy="321864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E823A"/>
                </a:gs>
                <a:gs pos="43000">
                  <a:srgbClr val="FD334F">
                    <a:alpha val="0"/>
                  </a:srgb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4" name="矩形: 圆角 29">
              <a:extLst>
                <a:ext uri="{FF2B5EF4-FFF2-40B4-BE49-F238E27FC236}">
                  <a16:creationId xmlns="" xmlns:a16="http://schemas.microsoft.com/office/drawing/2014/main" id="{9FEBBA78-1EED-4D7B-8CCC-F3612DF148DB}"/>
                </a:ext>
              </a:extLst>
            </p:cNvPr>
            <p:cNvSpPr/>
            <p:nvPr/>
          </p:nvSpPr>
          <p:spPr>
            <a:xfrm flipV="1">
              <a:off x="192809" y="681353"/>
              <a:ext cx="1512130" cy="12657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E823A"/>
                </a:gs>
                <a:gs pos="43000">
                  <a:srgbClr val="FD334F">
                    <a:alpha val="0"/>
                  </a:srgb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1FBAF9F8-DF4E-4053-B1E5-D6F3A82DF02E}"/>
              </a:ext>
            </a:extLst>
          </p:cNvPr>
          <p:cNvSpPr/>
          <p:nvPr/>
        </p:nvSpPr>
        <p:spPr>
          <a:xfrm>
            <a:off x="6000082" y="1219401"/>
            <a:ext cx="4001463" cy="3386954"/>
          </a:xfrm>
          <a:prstGeom prst="rect">
            <a:avLst/>
          </a:prstGeom>
          <a:gradFill>
            <a:gsLst>
              <a:gs pos="0">
                <a:srgbClr val="FE823A"/>
              </a:gs>
              <a:gs pos="100000">
                <a:srgbClr val="FE1557"/>
              </a:gs>
              <a:gs pos="59000">
                <a:srgbClr val="FD334F"/>
              </a:gs>
            </a:gsLst>
            <a:lin ang="2700000" scaled="0"/>
          </a:gradFill>
          <a:ln w="793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ABA0B9FE-F831-4EDF-9E74-8A7F9652F619}"/>
              </a:ext>
            </a:extLst>
          </p:cNvPr>
          <p:cNvGrpSpPr/>
          <p:nvPr/>
        </p:nvGrpSpPr>
        <p:grpSpPr>
          <a:xfrm>
            <a:off x="1090056" y="1771492"/>
            <a:ext cx="878550" cy="878550"/>
            <a:chOff x="4125834" y="3212932"/>
            <a:chExt cx="1342663" cy="1342663"/>
          </a:xfrm>
        </p:grpSpPr>
        <p:sp>
          <p:nvSpPr>
            <p:cNvPr id="16" name="矩形: 圆角 15">
              <a:extLst>
                <a:ext uri="{FF2B5EF4-FFF2-40B4-BE49-F238E27FC236}">
                  <a16:creationId xmlns="" xmlns:a16="http://schemas.microsoft.com/office/drawing/2014/main" id="{34073A03-4CCF-4998-A259-010B11BC22F7}"/>
                </a:ext>
              </a:extLst>
            </p:cNvPr>
            <p:cNvSpPr/>
            <p:nvPr/>
          </p:nvSpPr>
          <p:spPr>
            <a:xfrm>
              <a:off x="4125834" y="3212932"/>
              <a:ext cx="1342663" cy="1342663"/>
            </a:xfrm>
            <a:prstGeom prst="roundRect">
              <a:avLst>
                <a:gd name="adj" fmla="val 21666"/>
              </a:avLst>
            </a:prstGeom>
            <a:gradFill>
              <a:gsLst>
                <a:gs pos="0">
                  <a:srgbClr val="FE823A"/>
                </a:gs>
                <a:gs pos="100000">
                  <a:srgbClr val="FE1557"/>
                </a:gs>
                <a:gs pos="59000">
                  <a:srgbClr val="FD334F"/>
                </a:gs>
              </a:gsLst>
              <a:lin ang="2700000" scaled="0"/>
            </a:gradFill>
            <a:ln w="793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7" name="black-closed-envelope_16297">
              <a:extLst>
                <a:ext uri="{FF2B5EF4-FFF2-40B4-BE49-F238E27FC236}">
                  <a16:creationId xmlns="" xmlns:a16="http://schemas.microsoft.com/office/drawing/2014/main" id="{005E4CC0-261A-46A5-8BDA-3A98040804F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492323" y="3680775"/>
              <a:ext cx="609685" cy="406976"/>
            </a:xfrm>
            <a:custGeom>
              <a:avLst/>
              <a:gdLst>
                <a:gd name="connsiteX0" fmla="*/ 596670 w 607215"/>
                <a:gd name="connsiteY0" fmla="*/ 16865 h 405328"/>
                <a:gd name="connsiteX1" fmla="*/ 607215 w 607215"/>
                <a:gd name="connsiteY1" fmla="*/ 45623 h 405328"/>
                <a:gd name="connsiteX2" fmla="*/ 607215 w 607215"/>
                <a:gd name="connsiteY2" fmla="*/ 356613 h 405328"/>
                <a:gd name="connsiteX3" fmla="*/ 497513 w 607215"/>
                <a:gd name="connsiteY3" fmla="*/ 216911 h 405328"/>
                <a:gd name="connsiteX4" fmla="*/ 465720 w 607215"/>
                <a:gd name="connsiteY4" fmla="*/ 241740 h 405328"/>
                <a:gd name="connsiteX5" fmla="*/ 587698 w 607215"/>
                <a:gd name="connsiteY5" fmla="*/ 396999 h 405328"/>
                <a:gd name="connsiteX6" fmla="*/ 561572 w 607215"/>
                <a:gd name="connsiteY6" fmla="*/ 405328 h 405328"/>
                <a:gd name="connsiteX7" fmla="*/ 45643 w 607215"/>
                <a:gd name="connsiteY7" fmla="*/ 405328 h 405328"/>
                <a:gd name="connsiteX8" fmla="*/ 17628 w 607215"/>
                <a:gd name="connsiteY8" fmla="*/ 395428 h 405328"/>
                <a:gd name="connsiteX9" fmla="*/ 138189 w 607215"/>
                <a:gd name="connsiteY9" fmla="*/ 241740 h 405328"/>
                <a:gd name="connsiteX10" fmla="*/ 106554 w 607215"/>
                <a:gd name="connsiteY10" fmla="*/ 217068 h 405328"/>
                <a:gd name="connsiteX11" fmla="*/ 0 w 607215"/>
                <a:gd name="connsiteY11" fmla="*/ 352527 h 405328"/>
                <a:gd name="connsiteX12" fmla="*/ 0 w 607215"/>
                <a:gd name="connsiteY12" fmla="*/ 45623 h 405328"/>
                <a:gd name="connsiteX13" fmla="*/ 4407 w 607215"/>
                <a:gd name="connsiteY13" fmla="*/ 26294 h 405328"/>
                <a:gd name="connsiteX14" fmla="*/ 304237 w 607215"/>
                <a:gd name="connsiteY14" fmla="*/ 347184 h 405328"/>
                <a:gd name="connsiteX15" fmla="*/ 45676 w 607215"/>
                <a:gd name="connsiteY15" fmla="*/ 0 h 405328"/>
                <a:gd name="connsiteX16" fmla="*/ 557819 w 607215"/>
                <a:gd name="connsiteY16" fmla="*/ 0 h 405328"/>
                <a:gd name="connsiteX17" fmla="*/ 303479 w 607215"/>
                <a:gd name="connsiteY17" fmla="*/ 287484 h 405328"/>
                <a:gd name="connsiteX18" fmla="*/ 35918 w 607215"/>
                <a:gd name="connsiteY18" fmla="*/ 1100 h 405328"/>
                <a:gd name="connsiteX19" fmla="*/ 45676 w 607215"/>
                <a:gd name="connsiteY19" fmla="*/ 0 h 405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07215" h="405328">
                  <a:moveTo>
                    <a:pt x="596670" y="16865"/>
                  </a:moveTo>
                  <a:cubicBezTo>
                    <a:pt x="603280" y="24722"/>
                    <a:pt x="607215" y="34623"/>
                    <a:pt x="607215" y="45623"/>
                  </a:cubicBezTo>
                  <a:lnTo>
                    <a:pt x="607215" y="356613"/>
                  </a:lnTo>
                  <a:lnTo>
                    <a:pt x="497513" y="216911"/>
                  </a:lnTo>
                  <a:lnTo>
                    <a:pt x="465720" y="241740"/>
                  </a:lnTo>
                  <a:lnTo>
                    <a:pt x="587698" y="396999"/>
                  </a:lnTo>
                  <a:cubicBezTo>
                    <a:pt x="580301" y="402185"/>
                    <a:pt x="571330" y="405328"/>
                    <a:pt x="561572" y="405328"/>
                  </a:cubicBezTo>
                  <a:lnTo>
                    <a:pt x="45643" y="405328"/>
                  </a:lnTo>
                  <a:cubicBezTo>
                    <a:pt x="34941" y="405328"/>
                    <a:pt x="25340" y="401400"/>
                    <a:pt x="17628" y="395428"/>
                  </a:cubicBezTo>
                  <a:lnTo>
                    <a:pt x="138189" y="241740"/>
                  </a:lnTo>
                  <a:lnTo>
                    <a:pt x="106554" y="217068"/>
                  </a:lnTo>
                  <a:lnTo>
                    <a:pt x="0" y="352527"/>
                  </a:lnTo>
                  <a:lnTo>
                    <a:pt x="0" y="45623"/>
                  </a:lnTo>
                  <a:cubicBezTo>
                    <a:pt x="0" y="38708"/>
                    <a:pt x="1574" y="32265"/>
                    <a:pt x="4407" y="26294"/>
                  </a:cubicBezTo>
                  <a:lnTo>
                    <a:pt x="304237" y="347184"/>
                  </a:lnTo>
                  <a:close/>
                  <a:moveTo>
                    <a:pt x="45676" y="0"/>
                  </a:moveTo>
                  <a:lnTo>
                    <a:pt x="557819" y="0"/>
                  </a:lnTo>
                  <a:lnTo>
                    <a:pt x="303479" y="287484"/>
                  </a:lnTo>
                  <a:lnTo>
                    <a:pt x="35918" y="1100"/>
                  </a:lnTo>
                  <a:cubicBezTo>
                    <a:pt x="39066" y="314"/>
                    <a:pt x="42371" y="0"/>
                    <a:pt x="4567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5E2946A5-DFDB-494B-8B55-4FBED34A3E5F}"/>
              </a:ext>
            </a:extLst>
          </p:cNvPr>
          <p:cNvSpPr/>
          <p:nvPr/>
        </p:nvSpPr>
        <p:spPr>
          <a:xfrm>
            <a:off x="2236385" y="1819699"/>
            <a:ext cx="2707487" cy="7821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单击此处添加文字阐述添加简短问题说明文字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86662CC1-7D86-4F89-8DB9-33BE91886D7C}"/>
              </a:ext>
            </a:extLst>
          </p:cNvPr>
          <p:cNvSpPr/>
          <p:nvPr/>
        </p:nvSpPr>
        <p:spPr>
          <a:xfrm>
            <a:off x="871296" y="3364740"/>
            <a:ext cx="4422977" cy="2504631"/>
          </a:xfrm>
          <a:prstGeom prst="rect">
            <a:avLst/>
          </a:prstGeom>
          <a:noFill/>
          <a:ln w="38100">
            <a:gradFill>
              <a:gsLst>
                <a:gs pos="0">
                  <a:srgbClr val="FE6741"/>
                </a:gs>
                <a:gs pos="59000">
                  <a:srgbClr val="FD444A"/>
                </a:gs>
                <a:gs pos="100000">
                  <a:srgbClr val="FE2154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07A97D12-6F5C-482D-90E1-6F3BF8A4B0D5}"/>
              </a:ext>
            </a:extLst>
          </p:cNvPr>
          <p:cNvSpPr/>
          <p:nvPr/>
        </p:nvSpPr>
        <p:spPr>
          <a:xfrm>
            <a:off x="1082053" y="4318202"/>
            <a:ext cx="4001463" cy="11422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单击此处添加文字阐述添加简短问题说明文字，单击此处添加文字阐述添加简短问题说明文字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6B2C8762-5C6A-46B0-BE38-4DA60C4A46F2}"/>
              </a:ext>
            </a:extLst>
          </p:cNvPr>
          <p:cNvSpPr txBox="1"/>
          <p:nvPr/>
        </p:nvSpPr>
        <p:spPr>
          <a:xfrm>
            <a:off x="1082053" y="3628122"/>
            <a:ext cx="149843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</a:p>
        </p:txBody>
      </p:sp>
      <p:pic>
        <p:nvPicPr>
          <p:cNvPr id="35" name="Picture 4">
            <a:extLst>
              <a:ext uri="{FF2B5EF4-FFF2-40B4-BE49-F238E27FC236}">
                <a16:creationId xmlns="" xmlns:a16="http://schemas.microsoft.com/office/drawing/2014/main" id="{6C5D4834-92F7-403E-9426-A498426AA3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735946" y="1845187"/>
            <a:ext cx="4208008" cy="3156007"/>
          </a:xfrm>
          <a:prstGeom prst="rect">
            <a:avLst/>
          </a:prstGeom>
          <a:noFill/>
          <a:ln w="1905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1471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5" name="组合 304"/>
          <p:cNvGrpSpPr/>
          <p:nvPr/>
        </p:nvGrpSpPr>
        <p:grpSpPr>
          <a:xfrm>
            <a:off x="0" y="0"/>
            <a:ext cx="12236508" cy="8274249"/>
            <a:chOff x="0" y="0"/>
            <a:chExt cx="12236508" cy="8274249"/>
          </a:xfrm>
        </p:grpSpPr>
        <p:sp>
          <p:nvSpPr>
            <p:cNvPr id="306" name="矩形 305">
              <a:extLst>
                <a:ext uri="{FF2B5EF4-FFF2-40B4-BE49-F238E27FC236}">
                  <a16:creationId xmlns="" xmlns:a16="http://schemas.microsoft.com/office/drawing/2014/main" id="{70C4D022-82EC-493D-99DF-7888754F735D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232C49">
                <a:alpha val="7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07" name="TextBox 7">
              <a:extLst>
                <a:ext uri="{FF2B5EF4-FFF2-40B4-BE49-F238E27FC236}">
                  <a16:creationId xmlns="" xmlns:a16="http://schemas.microsoft.com/office/drawing/2014/main" id="{1C5FB7C8-0B2D-440E-9D1F-2FDE078B7C72}"/>
                </a:ext>
              </a:extLst>
            </p:cNvPr>
            <p:cNvSpPr txBox="1"/>
            <p:nvPr/>
          </p:nvSpPr>
          <p:spPr>
            <a:xfrm>
              <a:off x="1657578" y="316018"/>
              <a:ext cx="303159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添加页面标题内容</a:t>
              </a:r>
            </a:p>
          </p:txBody>
        </p:sp>
        <p:sp>
          <p:nvSpPr>
            <p:cNvPr id="308" name="TextBox 8">
              <a:extLst>
                <a:ext uri="{FF2B5EF4-FFF2-40B4-BE49-F238E27FC236}">
                  <a16:creationId xmlns="" xmlns:a16="http://schemas.microsoft.com/office/drawing/2014/main" id="{B2443BCD-27CA-4F81-8352-8EB24035139E}"/>
                </a:ext>
              </a:extLst>
            </p:cNvPr>
            <p:cNvSpPr txBox="1"/>
            <p:nvPr/>
          </p:nvSpPr>
          <p:spPr>
            <a:xfrm>
              <a:off x="1704939" y="772567"/>
              <a:ext cx="229723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latin typeface="GenSenMaruGothic TW TTF ExtraL" panose="020B0604020202020204" pitchFamily="34" charset="-120"/>
                  <a:ea typeface="GenSenMaruGothic TW TTF ExtraL" panose="020B0604020202020204" pitchFamily="34" charset="-120"/>
                </a:rPr>
                <a:t>Add Page Title Content</a:t>
              </a:r>
              <a:endParaRPr lang="zh-CN" altLang="en-US" sz="1600" dirty="0">
                <a:solidFill>
                  <a:schemeClr val="bg1"/>
                </a:solidFill>
                <a:latin typeface="GenSenMaruGothic TW TTF ExtraL" panose="020B0604020202020204" pitchFamily="34" charset="-120"/>
                <a:ea typeface="GenSenMaruGothic TW TTF ExtraL" panose="020B0604020202020204" pitchFamily="34" charset="-120"/>
              </a:endParaRPr>
            </a:p>
          </p:txBody>
        </p:sp>
        <p:sp>
          <p:nvSpPr>
            <p:cNvPr id="309" name="文本框 308">
              <a:extLst>
                <a:ext uri="{FF2B5EF4-FFF2-40B4-BE49-F238E27FC236}">
                  <a16:creationId xmlns="" xmlns:a16="http://schemas.microsoft.com/office/drawing/2014/main" id="{E0F5AD55-BECA-48EB-8389-2427EFC1069D}"/>
                </a:ext>
              </a:extLst>
            </p:cNvPr>
            <p:cNvSpPr txBox="1"/>
            <p:nvPr/>
          </p:nvSpPr>
          <p:spPr>
            <a:xfrm>
              <a:off x="402770" y="179263"/>
              <a:ext cx="113560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 dirty="0" smtClean="0">
                  <a:ln w="12700">
                    <a:noFill/>
                  </a:ln>
                  <a:gradFill>
                    <a:gsLst>
                      <a:gs pos="100000">
                        <a:srgbClr val="FD434F"/>
                      </a:gs>
                      <a:gs pos="0">
                        <a:srgbClr val="FE813E"/>
                      </a:gs>
                    </a:gsLst>
                    <a:lin ang="5400000" scaled="1"/>
                  </a:gradFill>
                  <a:latin typeface="Impact" panose="020B0806030902050204" pitchFamily="34" charset="0"/>
                  <a:ea typeface="微软雅黑" panose="020B0503020204020204" pitchFamily="34" charset="-122"/>
                </a:rPr>
                <a:t>06</a:t>
              </a:r>
              <a:endParaRPr lang="zh-CN" altLang="en-US" sz="6600" dirty="0">
                <a:ln w="12700">
                  <a:noFill/>
                </a:ln>
                <a:gradFill>
                  <a:gsLst>
                    <a:gs pos="100000">
                      <a:srgbClr val="FD434F"/>
                    </a:gs>
                    <a:gs pos="0">
                      <a:srgbClr val="FE813E"/>
                    </a:gs>
                  </a:gsLst>
                  <a:lin ang="5400000" scaled="1"/>
                </a:gra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310" name="组合 309"/>
            <p:cNvGrpSpPr/>
            <p:nvPr/>
          </p:nvGrpSpPr>
          <p:grpSpPr>
            <a:xfrm rot="9000000">
              <a:off x="8321573" y="6156540"/>
              <a:ext cx="3914935" cy="2117709"/>
              <a:chOff x="195306" y="5543345"/>
              <a:chExt cx="2845810" cy="1539386"/>
            </a:xfrm>
          </p:grpSpPr>
          <p:sp>
            <p:nvSpPr>
              <p:cNvPr id="311" name="矩形: 圆角 29">
                <a:extLst>
                  <a:ext uri="{FF2B5EF4-FFF2-40B4-BE49-F238E27FC236}">
                    <a16:creationId xmlns="" xmlns:a16="http://schemas.microsoft.com/office/drawing/2014/main" id="{9FEBBA78-1EED-4D7B-8CCC-F3612DF148DB}"/>
                  </a:ext>
                </a:extLst>
              </p:cNvPr>
              <p:cNvSpPr/>
              <p:nvPr/>
            </p:nvSpPr>
            <p:spPr>
              <a:xfrm rot="18925447" flipV="1">
                <a:off x="195306" y="5543345"/>
                <a:ext cx="1753068" cy="816970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FE823A">
                      <a:alpha val="50000"/>
                    </a:srgbClr>
                  </a:gs>
                  <a:gs pos="100000">
                    <a:srgbClr val="FD334F">
                      <a:alpha val="0"/>
                    </a:srgb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12" name="矩形: 圆角 29">
                <a:extLst>
                  <a:ext uri="{FF2B5EF4-FFF2-40B4-BE49-F238E27FC236}">
                    <a16:creationId xmlns="" xmlns:a16="http://schemas.microsoft.com/office/drawing/2014/main" id="{9FEBBA78-1EED-4D7B-8CCC-F3612DF148DB}"/>
                  </a:ext>
                </a:extLst>
              </p:cNvPr>
              <p:cNvSpPr/>
              <p:nvPr/>
            </p:nvSpPr>
            <p:spPr>
              <a:xfrm rot="18925447" flipV="1">
                <a:off x="554407" y="5644180"/>
                <a:ext cx="1972163" cy="816970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FE823A">
                      <a:alpha val="50000"/>
                    </a:srgbClr>
                  </a:gs>
                  <a:gs pos="100000">
                    <a:srgbClr val="FD334F">
                      <a:alpha val="0"/>
                    </a:srgb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13" name="矩形: 圆角 29">
                <a:extLst>
                  <a:ext uri="{FF2B5EF4-FFF2-40B4-BE49-F238E27FC236}">
                    <a16:creationId xmlns="" xmlns:a16="http://schemas.microsoft.com/office/drawing/2014/main" id="{9FEBBA78-1EED-4D7B-8CCC-F3612DF148DB}"/>
                  </a:ext>
                </a:extLst>
              </p:cNvPr>
              <p:cNvSpPr/>
              <p:nvPr/>
            </p:nvSpPr>
            <p:spPr>
              <a:xfrm rot="18925447" flipV="1">
                <a:off x="1191658" y="5953009"/>
                <a:ext cx="1753068" cy="112972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FE823A"/>
                  </a:gs>
                  <a:gs pos="100000">
                    <a:srgbClr val="FD334F">
                      <a:alpha val="0"/>
                    </a:srgb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14" name="矩形: 圆角 29">
                <a:extLst>
                  <a:ext uri="{FF2B5EF4-FFF2-40B4-BE49-F238E27FC236}">
                    <a16:creationId xmlns="" xmlns:a16="http://schemas.microsoft.com/office/drawing/2014/main" id="{9FEBBA78-1EED-4D7B-8CCC-F3612DF148DB}"/>
                  </a:ext>
                </a:extLst>
              </p:cNvPr>
              <p:cNvSpPr/>
              <p:nvPr/>
            </p:nvSpPr>
            <p:spPr>
              <a:xfrm rot="18925447" flipV="1">
                <a:off x="446491" y="5773336"/>
                <a:ext cx="2594625" cy="816970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FE823A">
                      <a:alpha val="50000"/>
                    </a:srgbClr>
                  </a:gs>
                  <a:gs pos="100000">
                    <a:srgbClr val="FD334F">
                      <a:alpha val="0"/>
                    </a:srgb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</p:grpSp>
      <p:grpSp>
        <p:nvGrpSpPr>
          <p:cNvPr id="315" name="组合 314"/>
          <p:cNvGrpSpPr/>
          <p:nvPr/>
        </p:nvGrpSpPr>
        <p:grpSpPr>
          <a:xfrm rot="7122903">
            <a:off x="-6210" y="753936"/>
            <a:ext cx="2411667" cy="375816"/>
            <a:chOff x="26244" y="681353"/>
            <a:chExt cx="2411667" cy="375816"/>
          </a:xfrm>
        </p:grpSpPr>
        <p:sp>
          <p:nvSpPr>
            <p:cNvPr id="316" name="矩形: 圆角 29">
              <a:extLst>
                <a:ext uri="{FF2B5EF4-FFF2-40B4-BE49-F238E27FC236}">
                  <a16:creationId xmlns="" xmlns:a16="http://schemas.microsoft.com/office/drawing/2014/main" id="{9FEBBA78-1EED-4D7B-8CCC-F3612DF148DB}"/>
                </a:ext>
              </a:extLst>
            </p:cNvPr>
            <p:cNvSpPr/>
            <p:nvPr/>
          </p:nvSpPr>
          <p:spPr>
            <a:xfrm flipV="1">
              <a:off x="26244" y="735305"/>
              <a:ext cx="2411667" cy="321864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E823A"/>
                </a:gs>
                <a:gs pos="43000">
                  <a:srgbClr val="FD334F">
                    <a:alpha val="0"/>
                  </a:srgb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17" name="矩形: 圆角 29">
              <a:extLst>
                <a:ext uri="{FF2B5EF4-FFF2-40B4-BE49-F238E27FC236}">
                  <a16:creationId xmlns="" xmlns:a16="http://schemas.microsoft.com/office/drawing/2014/main" id="{9FEBBA78-1EED-4D7B-8CCC-F3612DF148DB}"/>
                </a:ext>
              </a:extLst>
            </p:cNvPr>
            <p:cNvSpPr/>
            <p:nvPr/>
          </p:nvSpPr>
          <p:spPr>
            <a:xfrm flipV="1">
              <a:off x="192809" y="681353"/>
              <a:ext cx="1512130" cy="12657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E823A"/>
                </a:gs>
                <a:gs pos="43000">
                  <a:srgbClr val="FD334F">
                    <a:alpha val="0"/>
                  </a:srgb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328634" y="4336957"/>
            <a:ext cx="1628489" cy="1428284"/>
            <a:chOff x="5328634" y="4336957"/>
            <a:chExt cx="1628489" cy="1428284"/>
          </a:xfrm>
        </p:grpSpPr>
        <p:sp>
          <p:nvSpPr>
            <p:cNvPr id="5396" name="Freeform 276"/>
            <p:cNvSpPr>
              <a:spLocks/>
            </p:cNvSpPr>
            <p:nvPr/>
          </p:nvSpPr>
          <p:spPr bwMode="auto">
            <a:xfrm>
              <a:off x="5343283" y="4349164"/>
              <a:ext cx="1602853" cy="1403869"/>
            </a:xfrm>
            <a:custGeom>
              <a:avLst/>
              <a:gdLst/>
              <a:ahLst/>
              <a:cxnLst>
                <a:cxn ang="0">
                  <a:pos x="551" y="258"/>
                </a:cxn>
                <a:cxn ang="0">
                  <a:pos x="426" y="473"/>
                </a:cxn>
                <a:cxn ang="0">
                  <a:pos x="402" y="487"/>
                </a:cxn>
                <a:cxn ang="0">
                  <a:pos x="154" y="487"/>
                </a:cxn>
                <a:cxn ang="0">
                  <a:pos x="129" y="473"/>
                </a:cxn>
                <a:cxn ang="0">
                  <a:pos x="5" y="258"/>
                </a:cxn>
                <a:cxn ang="0">
                  <a:pos x="5" y="229"/>
                </a:cxn>
                <a:cxn ang="0">
                  <a:pos x="129" y="14"/>
                </a:cxn>
                <a:cxn ang="0">
                  <a:pos x="154" y="0"/>
                </a:cxn>
                <a:cxn ang="0">
                  <a:pos x="402" y="0"/>
                </a:cxn>
                <a:cxn ang="0">
                  <a:pos x="426" y="14"/>
                </a:cxn>
                <a:cxn ang="0">
                  <a:pos x="551" y="229"/>
                </a:cxn>
                <a:cxn ang="0">
                  <a:pos x="551" y="258"/>
                </a:cxn>
              </a:cxnLst>
              <a:rect l="0" t="0" r="r" b="b"/>
              <a:pathLst>
                <a:path w="556" h="487">
                  <a:moveTo>
                    <a:pt x="551" y="258"/>
                  </a:moveTo>
                  <a:cubicBezTo>
                    <a:pt x="426" y="473"/>
                    <a:pt x="426" y="473"/>
                    <a:pt x="426" y="473"/>
                  </a:cubicBezTo>
                  <a:cubicBezTo>
                    <a:pt x="421" y="481"/>
                    <a:pt x="412" y="487"/>
                    <a:pt x="402" y="487"/>
                  </a:cubicBezTo>
                  <a:cubicBezTo>
                    <a:pt x="154" y="487"/>
                    <a:pt x="154" y="487"/>
                    <a:pt x="154" y="487"/>
                  </a:cubicBezTo>
                  <a:cubicBezTo>
                    <a:pt x="144" y="487"/>
                    <a:pt x="134" y="481"/>
                    <a:pt x="129" y="473"/>
                  </a:cubicBezTo>
                  <a:cubicBezTo>
                    <a:pt x="5" y="258"/>
                    <a:pt x="5" y="258"/>
                    <a:pt x="5" y="258"/>
                  </a:cubicBezTo>
                  <a:cubicBezTo>
                    <a:pt x="0" y="249"/>
                    <a:pt x="0" y="238"/>
                    <a:pt x="5" y="229"/>
                  </a:cubicBezTo>
                  <a:cubicBezTo>
                    <a:pt x="129" y="14"/>
                    <a:pt x="129" y="14"/>
                    <a:pt x="129" y="14"/>
                  </a:cubicBezTo>
                  <a:cubicBezTo>
                    <a:pt x="134" y="6"/>
                    <a:pt x="144" y="0"/>
                    <a:pt x="154" y="0"/>
                  </a:cubicBezTo>
                  <a:cubicBezTo>
                    <a:pt x="402" y="0"/>
                    <a:pt x="402" y="0"/>
                    <a:pt x="402" y="0"/>
                  </a:cubicBezTo>
                  <a:cubicBezTo>
                    <a:pt x="412" y="0"/>
                    <a:pt x="421" y="6"/>
                    <a:pt x="426" y="14"/>
                  </a:cubicBezTo>
                  <a:cubicBezTo>
                    <a:pt x="551" y="229"/>
                    <a:pt x="551" y="229"/>
                    <a:pt x="551" y="229"/>
                  </a:cubicBezTo>
                  <a:cubicBezTo>
                    <a:pt x="556" y="238"/>
                    <a:pt x="556" y="249"/>
                    <a:pt x="551" y="258"/>
                  </a:cubicBezTo>
                  <a:close/>
                </a:path>
              </a:pathLst>
            </a:custGeom>
            <a:gradFill>
              <a:gsLst>
                <a:gs pos="0">
                  <a:srgbClr val="FE823A"/>
                </a:gs>
                <a:gs pos="100000">
                  <a:srgbClr val="FE1557"/>
                </a:gs>
                <a:gs pos="59000">
                  <a:srgbClr val="FD334F"/>
                </a:gs>
              </a:gsLst>
              <a:lin ang="2700000" scaled="0"/>
            </a:gradFill>
            <a:ln w="793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5328634" y="4336957"/>
              <a:ext cx="1628489" cy="1428284"/>
              <a:chOff x="3996475" y="3252717"/>
              <a:chExt cx="1221367" cy="1071213"/>
            </a:xfrm>
          </p:grpSpPr>
          <p:sp>
            <p:nvSpPr>
              <p:cNvPr id="5397" name="Freeform 277"/>
              <p:cNvSpPr>
                <a:spLocks noEditPoints="1"/>
              </p:cNvSpPr>
              <p:nvPr/>
            </p:nvSpPr>
            <p:spPr bwMode="auto">
              <a:xfrm>
                <a:off x="3996475" y="3252717"/>
                <a:ext cx="1221367" cy="1071213"/>
              </a:xfrm>
              <a:custGeom>
                <a:avLst/>
                <a:gdLst/>
                <a:ahLst/>
                <a:cxnLst>
                  <a:cxn ang="0">
                    <a:pos x="407" y="495"/>
                  </a:cxn>
                  <a:cxn ang="0">
                    <a:pos x="159" y="495"/>
                  </a:cxn>
                  <a:cxn ang="0">
                    <a:pos x="130" y="479"/>
                  </a:cxn>
                  <a:cxn ang="0">
                    <a:pos x="6" y="264"/>
                  </a:cxn>
                  <a:cxn ang="0">
                    <a:pos x="6" y="231"/>
                  </a:cxn>
                  <a:cxn ang="0">
                    <a:pos x="130" y="16"/>
                  </a:cxn>
                  <a:cxn ang="0">
                    <a:pos x="159" y="0"/>
                  </a:cxn>
                  <a:cxn ang="0">
                    <a:pos x="407" y="0"/>
                  </a:cxn>
                  <a:cxn ang="0">
                    <a:pos x="435" y="16"/>
                  </a:cxn>
                  <a:cxn ang="0">
                    <a:pos x="560" y="231"/>
                  </a:cxn>
                  <a:cxn ang="0">
                    <a:pos x="560" y="264"/>
                  </a:cxn>
                  <a:cxn ang="0">
                    <a:pos x="435" y="479"/>
                  </a:cxn>
                  <a:cxn ang="0">
                    <a:pos x="407" y="495"/>
                  </a:cxn>
                  <a:cxn ang="0">
                    <a:pos x="159" y="9"/>
                  </a:cxn>
                  <a:cxn ang="0">
                    <a:pos x="138" y="21"/>
                  </a:cxn>
                  <a:cxn ang="0">
                    <a:pos x="14" y="236"/>
                  </a:cxn>
                  <a:cxn ang="0">
                    <a:pos x="14" y="259"/>
                  </a:cxn>
                  <a:cxn ang="0">
                    <a:pos x="138" y="474"/>
                  </a:cxn>
                  <a:cxn ang="0">
                    <a:pos x="159" y="486"/>
                  </a:cxn>
                  <a:cxn ang="0">
                    <a:pos x="407" y="486"/>
                  </a:cxn>
                  <a:cxn ang="0">
                    <a:pos x="427" y="474"/>
                  </a:cxn>
                  <a:cxn ang="0">
                    <a:pos x="551" y="259"/>
                  </a:cxn>
                  <a:cxn ang="0">
                    <a:pos x="551" y="236"/>
                  </a:cxn>
                  <a:cxn ang="0">
                    <a:pos x="427" y="21"/>
                  </a:cxn>
                  <a:cxn ang="0">
                    <a:pos x="407" y="9"/>
                  </a:cxn>
                  <a:cxn ang="0">
                    <a:pos x="159" y="9"/>
                  </a:cxn>
                </a:cxnLst>
                <a:rect l="0" t="0" r="r" b="b"/>
                <a:pathLst>
                  <a:path w="565" h="495">
                    <a:moveTo>
                      <a:pt x="407" y="495"/>
                    </a:moveTo>
                    <a:cubicBezTo>
                      <a:pt x="159" y="495"/>
                      <a:pt x="159" y="495"/>
                      <a:pt x="159" y="495"/>
                    </a:cubicBezTo>
                    <a:cubicBezTo>
                      <a:pt x="147" y="495"/>
                      <a:pt x="136" y="489"/>
                      <a:pt x="130" y="479"/>
                    </a:cubicBezTo>
                    <a:cubicBezTo>
                      <a:pt x="6" y="264"/>
                      <a:pt x="6" y="264"/>
                      <a:pt x="6" y="264"/>
                    </a:cubicBezTo>
                    <a:cubicBezTo>
                      <a:pt x="0" y="254"/>
                      <a:pt x="0" y="241"/>
                      <a:pt x="6" y="231"/>
                    </a:cubicBezTo>
                    <a:cubicBezTo>
                      <a:pt x="130" y="16"/>
                      <a:pt x="130" y="16"/>
                      <a:pt x="130" y="16"/>
                    </a:cubicBezTo>
                    <a:cubicBezTo>
                      <a:pt x="136" y="6"/>
                      <a:pt x="147" y="0"/>
                      <a:pt x="159" y="0"/>
                    </a:cubicBezTo>
                    <a:cubicBezTo>
                      <a:pt x="407" y="0"/>
                      <a:pt x="407" y="0"/>
                      <a:pt x="407" y="0"/>
                    </a:cubicBezTo>
                    <a:cubicBezTo>
                      <a:pt x="419" y="0"/>
                      <a:pt x="430" y="6"/>
                      <a:pt x="435" y="16"/>
                    </a:cubicBezTo>
                    <a:cubicBezTo>
                      <a:pt x="560" y="231"/>
                      <a:pt x="560" y="231"/>
                      <a:pt x="560" y="231"/>
                    </a:cubicBezTo>
                    <a:cubicBezTo>
                      <a:pt x="565" y="241"/>
                      <a:pt x="565" y="254"/>
                      <a:pt x="560" y="264"/>
                    </a:cubicBezTo>
                    <a:cubicBezTo>
                      <a:pt x="435" y="479"/>
                      <a:pt x="435" y="479"/>
                      <a:pt x="435" y="479"/>
                    </a:cubicBezTo>
                    <a:cubicBezTo>
                      <a:pt x="430" y="489"/>
                      <a:pt x="419" y="495"/>
                      <a:pt x="407" y="495"/>
                    </a:cubicBezTo>
                    <a:close/>
                    <a:moveTo>
                      <a:pt x="159" y="9"/>
                    </a:moveTo>
                    <a:cubicBezTo>
                      <a:pt x="150" y="9"/>
                      <a:pt x="143" y="14"/>
                      <a:pt x="138" y="21"/>
                    </a:cubicBezTo>
                    <a:cubicBezTo>
                      <a:pt x="14" y="236"/>
                      <a:pt x="14" y="236"/>
                      <a:pt x="14" y="236"/>
                    </a:cubicBezTo>
                    <a:cubicBezTo>
                      <a:pt x="10" y="243"/>
                      <a:pt x="10" y="252"/>
                      <a:pt x="14" y="259"/>
                    </a:cubicBezTo>
                    <a:cubicBezTo>
                      <a:pt x="138" y="474"/>
                      <a:pt x="138" y="474"/>
                      <a:pt x="138" y="474"/>
                    </a:cubicBezTo>
                    <a:cubicBezTo>
                      <a:pt x="143" y="481"/>
                      <a:pt x="150" y="486"/>
                      <a:pt x="159" y="486"/>
                    </a:cubicBezTo>
                    <a:cubicBezTo>
                      <a:pt x="407" y="486"/>
                      <a:pt x="407" y="486"/>
                      <a:pt x="407" y="486"/>
                    </a:cubicBezTo>
                    <a:cubicBezTo>
                      <a:pt x="415" y="486"/>
                      <a:pt x="423" y="481"/>
                      <a:pt x="427" y="474"/>
                    </a:cubicBezTo>
                    <a:cubicBezTo>
                      <a:pt x="551" y="259"/>
                      <a:pt x="551" y="259"/>
                      <a:pt x="551" y="259"/>
                    </a:cubicBezTo>
                    <a:cubicBezTo>
                      <a:pt x="556" y="252"/>
                      <a:pt x="556" y="243"/>
                      <a:pt x="551" y="236"/>
                    </a:cubicBezTo>
                    <a:cubicBezTo>
                      <a:pt x="427" y="21"/>
                      <a:pt x="427" y="21"/>
                      <a:pt x="427" y="21"/>
                    </a:cubicBezTo>
                    <a:cubicBezTo>
                      <a:pt x="423" y="14"/>
                      <a:pt x="415" y="9"/>
                      <a:pt x="407" y="9"/>
                    </a:cubicBezTo>
                    <a:lnTo>
                      <a:pt x="159" y="9"/>
                    </a:lnTo>
                    <a:close/>
                  </a:path>
                </a:pathLst>
              </a:custGeom>
              <a:solidFill>
                <a:srgbClr val="273045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98" name="Freeform 278"/>
              <p:cNvSpPr>
                <a:spLocks/>
              </p:cNvSpPr>
              <p:nvPr/>
            </p:nvSpPr>
            <p:spPr bwMode="auto">
              <a:xfrm>
                <a:off x="4132894" y="3369910"/>
                <a:ext cx="951275" cy="836828"/>
              </a:xfrm>
              <a:custGeom>
                <a:avLst/>
                <a:gdLst/>
                <a:ahLst/>
                <a:cxnLst>
                  <a:cxn ang="0">
                    <a:pos x="435" y="208"/>
                  </a:cxn>
                  <a:cxn ang="0">
                    <a:pos x="340" y="373"/>
                  </a:cxn>
                  <a:cxn ang="0">
                    <a:pos x="315" y="387"/>
                  </a:cxn>
                  <a:cxn ang="0">
                    <a:pos x="125" y="387"/>
                  </a:cxn>
                  <a:cxn ang="0">
                    <a:pos x="100" y="373"/>
                  </a:cxn>
                  <a:cxn ang="0">
                    <a:pos x="5" y="208"/>
                  </a:cxn>
                  <a:cxn ang="0">
                    <a:pos x="5" y="179"/>
                  </a:cxn>
                  <a:cxn ang="0">
                    <a:pos x="100" y="14"/>
                  </a:cxn>
                  <a:cxn ang="0">
                    <a:pos x="125" y="0"/>
                  </a:cxn>
                  <a:cxn ang="0">
                    <a:pos x="315" y="0"/>
                  </a:cxn>
                  <a:cxn ang="0">
                    <a:pos x="340" y="14"/>
                  </a:cxn>
                  <a:cxn ang="0">
                    <a:pos x="435" y="179"/>
                  </a:cxn>
                  <a:cxn ang="0">
                    <a:pos x="435" y="208"/>
                  </a:cxn>
                </a:cxnLst>
                <a:rect l="0" t="0" r="r" b="b"/>
                <a:pathLst>
                  <a:path w="440" h="387">
                    <a:moveTo>
                      <a:pt x="435" y="208"/>
                    </a:moveTo>
                    <a:cubicBezTo>
                      <a:pt x="340" y="373"/>
                      <a:pt x="340" y="373"/>
                      <a:pt x="340" y="373"/>
                    </a:cubicBezTo>
                    <a:cubicBezTo>
                      <a:pt x="334" y="381"/>
                      <a:pt x="325" y="387"/>
                      <a:pt x="315" y="387"/>
                    </a:cubicBezTo>
                    <a:cubicBezTo>
                      <a:pt x="125" y="387"/>
                      <a:pt x="125" y="387"/>
                      <a:pt x="125" y="387"/>
                    </a:cubicBezTo>
                    <a:cubicBezTo>
                      <a:pt x="115" y="387"/>
                      <a:pt x="105" y="381"/>
                      <a:pt x="100" y="373"/>
                    </a:cubicBezTo>
                    <a:cubicBezTo>
                      <a:pt x="5" y="208"/>
                      <a:pt x="5" y="208"/>
                      <a:pt x="5" y="208"/>
                    </a:cubicBezTo>
                    <a:cubicBezTo>
                      <a:pt x="0" y="199"/>
                      <a:pt x="0" y="188"/>
                      <a:pt x="5" y="179"/>
                    </a:cubicBezTo>
                    <a:cubicBezTo>
                      <a:pt x="100" y="14"/>
                      <a:pt x="100" y="14"/>
                      <a:pt x="100" y="14"/>
                    </a:cubicBezTo>
                    <a:cubicBezTo>
                      <a:pt x="105" y="6"/>
                      <a:pt x="115" y="0"/>
                      <a:pt x="125" y="0"/>
                    </a:cubicBezTo>
                    <a:cubicBezTo>
                      <a:pt x="315" y="0"/>
                      <a:pt x="315" y="0"/>
                      <a:pt x="315" y="0"/>
                    </a:cubicBezTo>
                    <a:cubicBezTo>
                      <a:pt x="325" y="0"/>
                      <a:pt x="334" y="6"/>
                      <a:pt x="340" y="14"/>
                    </a:cubicBezTo>
                    <a:cubicBezTo>
                      <a:pt x="435" y="179"/>
                      <a:pt x="435" y="179"/>
                      <a:pt x="435" y="179"/>
                    </a:cubicBezTo>
                    <a:cubicBezTo>
                      <a:pt x="440" y="188"/>
                      <a:pt x="440" y="199"/>
                      <a:pt x="435" y="208"/>
                    </a:cubicBezTo>
                    <a:close/>
                  </a:path>
                </a:pathLst>
              </a:custGeom>
              <a:solidFill>
                <a:srgbClr val="232C49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99" name="Freeform 279"/>
              <p:cNvSpPr>
                <a:spLocks noEditPoints="1"/>
              </p:cNvSpPr>
              <p:nvPr/>
            </p:nvSpPr>
            <p:spPr bwMode="auto">
              <a:xfrm>
                <a:off x="4437779" y="3603379"/>
                <a:ext cx="367143" cy="369890"/>
              </a:xfrm>
              <a:custGeom>
                <a:avLst/>
                <a:gdLst/>
                <a:ahLst/>
                <a:cxnLst>
                  <a:cxn ang="0">
                    <a:pos x="157" y="77"/>
                  </a:cxn>
                  <a:cxn ang="0">
                    <a:pos x="169" y="78"/>
                  </a:cxn>
                  <a:cxn ang="0">
                    <a:pos x="152" y="93"/>
                  </a:cxn>
                  <a:cxn ang="0">
                    <a:pos x="137" y="77"/>
                  </a:cxn>
                  <a:cxn ang="0">
                    <a:pos x="93" y="22"/>
                  </a:cxn>
                  <a:cxn ang="0">
                    <a:pos x="83" y="100"/>
                  </a:cxn>
                  <a:cxn ang="0">
                    <a:pos x="86" y="72"/>
                  </a:cxn>
                  <a:cxn ang="0">
                    <a:pos x="83" y="100"/>
                  </a:cxn>
                  <a:cxn ang="0">
                    <a:pos x="76" y="129"/>
                  </a:cxn>
                  <a:cxn ang="0">
                    <a:pos x="84" y="130"/>
                  </a:cxn>
                  <a:cxn ang="0">
                    <a:pos x="87" y="124"/>
                  </a:cxn>
                  <a:cxn ang="0">
                    <a:pos x="99" y="127"/>
                  </a:cxn>
                  <a:cxn ang="0">
                    <a:pos x="106" y="125"/>
                  </a:cxn>
                  <a:cxn ang="0">
                    <a:pos x="106" y="118"/>
                  </a:cxn>
                  <a:cxn ang="0">
                    <a:pos x="118" y="114"/>
                  </a:cxn>
                  <a:cxn ang="0">
                    <a:pos x="123" y="109"/>
                  </a:cxn>
                  <a:cxn ang="0">
                    <a:pos x="119" y="103"/>
                  </a:cxn>
                  <a:cxn ang="0">
                    <a:pos x="128" y="94"/>
                  </a:cxn>
                  <a:cxn ang="0">
                    <a:pos x="129" y="86"/>
                  </a:cxn>
                  <a:cxn ang="0">
                    <a:pos x="124" y="84"/>
                  </a:cxn>
                  <a:cxn ang="0">
                    <a:pos x="127" y="71"/>
                  </a:cxn>
                  <a:cxn ang="0">
                    <a:pos x="124" y="64"/>
                  </a:cxn>
                  <a:cxn ang="0">
                    <a:pos x="118" y="65"/>
                  </a:cxn>
                  <a:cxn ang="0">
                    <a:pos x="114" y="52"/>
                  </a:cxn>
                  <a:cxn ang="0">
                    <a:pos x="108" y="47"/>
                  </a:cxn>
                  <a:cxn ang="0">
                    <a:pos x="103" y="51"/>
                  </a:cxn>
                  <a:cxn ang="0">
                    <a:pos x="93" y="42"/>
                  </a:cxn>
                  <a:cxn ang="0">
                    <a:pos x="86" y="41"/>
                  </a:cxn>
                  <a:cxn ang="0">
                    <a:pos x="83" y="47"/>
                  </a:cxn>
                  <a:cxn ang="0">
                    <a:pos x="70" y="44"/>
                  </a:cxn>
                  <a:cxn ang="0">
                    <a:pos x="63" y="46"/>
                  </a:cxn>
                  <a:cxn ang="0">
                    <a:pos x="64" y="53"/>
                  </a:cxn>
                  <a:cxn ang="0">
                    <a:pos x="51" y="57"/>
                  </a:cxn>
                  <a:cxn ang="0">
                    <a:pos x="46" y="62"/>
                  </a:cxn>
                  <a:cxn ang="0">
                    <a:pos x="51" y="68"/>
                  </a:cxn>
                  <a:cxn ang="0">
                    <a:pos x="41" y="77"/>
                  </a:cxn>
                  <a:cxn ang="0">
                    <a:pos x="40" y="85"/>
                  </a:cxn>
                  <a:cxn ang="0">
                    <a:pos x="46" y="87"/>
                  </a:cxn>
                  <a:cxn ang="0">
                    <a:pos x="43" y="100"/>
                  </a:cxn>
                  <a:cxn ang="0">
                    <a:pos x="46" y="107"/>
                  </a:cxn>
                  <a:cxn ang="0">
                    <a:pos x="53" y="106"/>
                  </a:cxn>
                  <a:cxn ang="0">
                    <a:pos x="56" y="119"/>
                  </a:cxn>
                  <a:cxn ang="0">
                    <a:pos x="62" y="124"/>
                  </a:cxn>
                  <a:cxn ang="0">
                    <a:pos x="67" y="120"/>
                  </a:cxn>
                  <a:cxn ang="0">
                    <a:pos x="82" y="113"/>
                  </a:cxn>
                  <a:cxn ang="0">
                    <a:pos x="88" y="57"/>
                  </a:cxn>
                  <a:cxn ang="0">
                    <a:pos x="82" y="113"/>
                  </a:cxn>
                  <a:cxn ang="0">
                    <a:pos x="92" y="137"/>
                  </a:cxn>
                  <a:cxn ang="0">
                    <a:pos x="93" y="149"/>
                  </a:cxn>
                  <a:cxn ang="0">
                    <a:pos x="157" y="94"/>
                  </a:cxn>
                  <a:cxn ang="0">
                    <a:pos x="93" y="170"/>
                  </a:cxn>
                  <a:cxn ang="0">
                    <a:pos x="77" y="154"/>
                  </a:cxn>
                  <a:cxn ang="0">
                    <a:pos x="17" y="78"/>
                  </a:cxn>
                  <a:cxn ang="0">
                    <a:pos x="33" y="94"/>
                  </a:cxn>
                  <a:cxn ang="0">
                    <a:pos x="76" y="149"/>
                  </a:cxn>
                  <a:cxn ang="0">
                    <a:pos x="13" y="94"/>
                  </a:cxn>
                  <a:cxn ang="0">
                    <a:pos x="0" y="93"/>
                  </a:cxn>
                  <a:cxn ang="0">
                    <a:pos x="17" y="78"/>
                  </a:cxn>
                  <a:cxn ang="0">
                    <a:pos x="78" y="34"/>
                  </a:cxn>
                  <a:cxn ang="0">
                    <a:pos x="77" y="22"/>
                  </a:cxn>
                  <a:cxn ang="0">
                    <a:pos x="13" y="77"/>
                  </a:cxn>
                  <a:cxn ang="0">
                    <a:pos x="77" y="1"/>
                  </a:cxn>
                  <a:cxn ang="0">
                    <a:pos x="93" y="17"/>
                  </a:cxn>
                </a:cxnLst>
                <a:rect l="0" t="0" r="r" b="b"/>
                <a:pathLst>
                  <a:path w="170" h="171">
                    <a:moveTo>
                      <a:pt x="93" y="14"/>
                    </a:moveTo>
                    <a:cubicBezTo>
                      <a:pt x="127" y="17"/>
                      <a:pt x="153" y="44"/>
                      <a:pt x="157" y="77"/>
                    </a:cubicBezTo>
                    <a:cubicBezTo>
                      <a:pt x="169" y="77"/>
                      <a:pt x="169" y="77"/>
                      <a:pt x="169" y="77"/>
                    </a:cubicBezTo>
                    <a:cubicBezTo>
                      <a:pt x="169" y="77"/>
                      <a:pt x="170" y="78"/>
                      <a:pt x="169" y="78"/>
                    </a:cubicBezTo>
                    <a:cubicBezTo>
                      <a:pt x="153" y="93"/>
                      <a:pt x="153" y="93"/>
                      <a:pt x="153" y="93"/>
                    </a:cubicBezTo>
                    <a:cubicBezTo>
                      <a:pt x="153" y="94"/>
                      <a:pt x="152" y="94"/>
                      <a:pt x="152" y="93"/>
                    </a:cubicBezTo>
                    <a:cubicBezTo>
                      <a:pt x="136" y="78"/>
                      <a:pt x="136" y="78"/>
                      <a:pt x="136" y="78"/>
                    </a:cubicBezTo>
                    <a:cubicBezTo>
                      <a:pt x="136" y="78"/>
                      <a:pt x="136" y="77"/>
                      <a:pt x="137" y="77"/>
                    </a:cubicBezTo>
                    <a:cubicBezTo>
                      <a:pt x="149" y="77"/>
                      <a:pt x="149" y="77"/>
                      <a:pt x="149" y="77"/>
                    </a:cubicBezTo>
                    <a:cubicBezTo>
                      <a:pt x="145" y="48"/>
                      <a:pt x="122" y="25"/>
                      <a:pt x="93" y="22"/>
                    </a:cubicBezTo>
                    <a:cubicBezTo>
                      <a:pt x="96" y="18"/>
                      <a:pt x="97" y="17"/>
                      <a:pt x="93" y="14"/>
                    </a:cubicBezTo>
                    <a:close/>
                    <a:moveTo>
                      <a:pt x="83" y="100"/>
                    </a:moveTo>
                    <a:cubicBezTo>
                      <a:pt x="91" y="101"/>
                      <a:pt x="98" y="95"/>
                      <a:pt x="99" y="87"/>
                    </a:cubicBezTo>
                    <a:cubicBezTo>
                      <a:pt x="100" y="79"/>
                      <a:pt x="94" y="73"/>
                      <a:pt x="86" y="72"/>
                    </a:cubicBezTo>
                    <a:cubicBezTo>
                      <a:pt x="79" y="71"/>
                      <a:pt x="72" y="77"/>
                      <a:pt x="71" y="84"/>
                    </a:cubicBezTo>
                    <a:cubicBezTo>
                      <a:pt x="70" y="92"/>
                      <a:pt x="76" y="99"/>
                      <a:pt x="83" y="100"/>
                    </a:cubicBezTo>
                    <a:close/>
                    <a:moveTo>
                      <a:pt x="76" y="123"/>
                    </a:moveTo>
                    <a:cubicBezTo>
                      <a:pt x="76" y="129"/>
                      <a:pt x="76" y="129"/>
                      <a:pt x="76" y="129"/>
                    </a:cubicBezTo>
                    <a:cubicBezTo>
                      <a:pt x="77" y="129"/>
                      <a:pt x="77" y="129"/>
                      <a:pt x="77" y="130"/>
                    </a:cubicBezTo>
                    <a:cubicBezTo>
                      <a:pt x="84" y="130"/>
                      <a:pt x="84" y="130"/>
                      <a:pt x="84" y="130"/>
                    </a:cubicBezTo>
                    <a:cubicBezTo>
                      <a:pt x="84" y="130"/>
                      <a:pt x="84" y="130"/>
                      <a:pt x="85" y="130"/>
                    </a:cubicBezTo>
                    <a:cubicBezTo>
                      <a:pt x="87" y="124"/>
                      <a:pt x="87" y="124"/>
                      <a:pt x="87" y="124"/>
                    </a:cubicBezTo>
                    <a:cubicBezTo>
                      <a:pt x="90" y="124"/>
                      <a:pt x="93" y="123"/>
                      <a:pt x="96" y="123"/>
                    </a:cubicBezTo>
                    <a:cubicBezTo>
                      <a:pt x="99" y="127"/>
                      <a:pt x="99" y="127"/>
                      <a:pt x="99" y="127"/>
                    </a:cubicBezTo>
                    <a:cubicBezTo>
                      <a:pt x="100" y="127"/>
                      <a:pt x="100" y="128"/>
                      <a:pt x="100" y="127"/>
                    </a:cubicBezTo>
                    <a:cubicBezTo>
                      <a:pt x="106" y="125"/>
                      <a:pt x="106" y="125"/>
                      <a:pt x="106" y="125"/>
                    </a:cubicBezTo>
                    <a:cubicBezTo>
                      <a:pt x="107" y="125"/>
                      <a:pt x="107" y="124"/>
                      <a:pt x="107" y="124"/>
                    </a:cubicBezTo>
                    <a:cubicBezTo>
                      <a:pt x="106" y="118"/>
                      <a:pt x="106" y="118"/>
                      <a:pt x="106" y="118"/>
                    </a:cubicBezTo>
                    <a:cubicBezTo>
                      <a:pt x="108" y="116"/>
                      <a:pt x="111" y="114"/>
                      <a:pt x="113" y="112"/>
                    </a:cubicBezTo>
                    <a:cubicBezTo>
                      <a:pt x="118" y="114"/>
                      <a:pt x="118" y="114"/>
                      <a:pt x="118" y="114"/>
                    </a:cubicBezTo>
                    <a:cubicBezTo>
                      <a:pt x="119" y="114"/>
                      <a:pt x="119" y="114"/>
                      <a:pt x="119" y="114"/>
                    </a:cubicBezTo>
                    <a:cubicBezTo>
                      <a:pt x="123" y="109"/>
                      <a:pt x="123" y="109"/>
                      <a:pt x="123" y="109"/>
                    </a:cubicBezTo>
                    <a:cubicBezTo>
                      <a:pt x="123" y="108"/>
                      <a:pt x="123" y="108"/>
                      <a:pt x="123" y="108"/>
                    </a:cubicBezTo>
                    <a:cubicBezTo>
                      <a:pt x="119" y="103"/>
                      <a:pt x="119" y="103"/>
                      <a:pt x="119" y="103"/>
                    </a:cubicBezTo>
                    <a:cubicBezTo>
                      <a:pt x="121" y="101"/>
                      <a:pt x="122" y="98"/>
                      <a:pt x="123" y="94"/>
                    </a:cubicBezTo>
                    <a:cubicBezTo>
                      <a:pt x="128" y="94"/>
                      <a:pt x="128" y="94"/>
                      <a:pt x="128" y="94"/>
                    </a:cubicBezTo>
                    <a:cubicBezTo>
                      <a:pt x="129" y="94"/>
                      <a:pt x="129" y="93"/>
                      <a:pt x="129" y="93"/>
                    </a:cubicBezTo>
                    <a:cubicBezTo>
                      <a:pt x="129" y="86"/>
                      <a:pt x="129" y="86"/>
                      <a:pt x="129" y="86"/>
                    </a:cubicBezTo>
                    <a:cubicBezTo>
                      <a:pt x="130" y="86"/>
                      <a:pt x="129" y="86"/>
                      <a:pt x="129" y="86"/>
                    </a:cubicBezTo>
                    <a:cubicBezTo>
                      <a:pt x="124" y="84"/>
                      <a:pt x="124" y="84"/>
                      <a:pt x="124" y="84"/>
                    </a:cubicBezTo>
                    <a:cubicBezTo>
                      <a:pt x="124" y="81"/>
                      <a:pt x="123" y="77"/>
                      <a:pt x="122" y="74"/>
                    </a:cubicBezTo>
                    <a:cubicBezTo>
                      <a:pt x="127" y="71"/>
                      <a:pt x="127" y="71"/>
                      <a:pt x="127" y="71"/>
                    </a:cubicBezTo>
                    <a:cubicBezTo>
                      <a:pt x="127" y="71"/>
                      <a:pt x="127" y="70"/>
                      <a:pt x="127" y="70"/>
                    </a:cubicBezTo>
                    <a:cubicBezTo>
                      <a:pt x="124" y="64"/>
                      <a:pt x="124" y="64"/>
                      <a:pt x="124" y="64"/>
                    </a:cubicBezTo>
                    <a:cubicBezTo>
                      <a:pt x="124" y="64"/>
                      <a:pt x="123" y="63"/>
                      <a:pt x="123" y="63"/>
                    </a:cubicBezTo>
                    <a:cubicBezTo>
                      <a:pt x="118" y="65"/>
                      <a:pt x="118" y="65"/>
                      <a:pt x="118" y="65"/>
                    </a:cubicBezTo>
                    <a:cubicBezTo>
                      <a:pt x="116" y="62"/>
                      <a:pt x="114" y="59"/>
                      <a:pt x="111" y="57"/>
                    </a:cubicBezTo>
                    <a:cubicBezTo>
                      <a:pt x="114" y="52"/>
                      <a:pt x="114" y="52"/>
                      <a:pt x="114" y="52"/>
                    </a:cubicBezTo>
                    <a:cubicBezTo>
                      <a:pt x="114" y="52"/>
                      <a:pt x="114" y="51"/>
                      <a:pt x="113" y="51"/>
                    </a:cubicBezTo>
                    <a:cubicBezTo>
                      <a:pt x="108" y="47"/>
                      <a:pt x="108" y="47"/>
                      <a:pt x="108" y="47"/>
                    </a:cubicBezTo>
                    <a:cubicBezTo>
                      <a:pt x="108" y="47"/>
                      <a:pt x="107" y="47"/>
                      <a:pt x="107" y="47"/>
                    </a:cubicBezTo>
                    <a:cubicBezTo>
                      <a:pt x="103" y="51"/>
                      <a:pt x="103" y="51"/>
                      <a:pt x="103" y="51"/>
                    </a:cubicBezTo>
                    <a:cubicBezTo>
                      <a:pt x="100" y="50"/>
                      <a:pt x="97" y="48"/>
                      <a:pt x="94" y="48"/>
                    </a:cubicBezTo>
                    <a:cubicBezTo>
                      <a:pt x="93" y="42"/>
                      <a:pt x="93" y="42"/>
                      <a:pt x="93" y="42"/>
                    </a:cubicBezTo>
                    <a:cubicBezTo>
                      <a:pt x="93" y="42"/>
                      <a:pt x="93" y="41"/>
                      <a:pt x="92" y="41"/>
                    </a:cubicBezTo>
                    <a:cubicBezTo>
                      <a:pt x="86" y="41"/>
                      <a:pt x="86" y="41"/>
                      <a:pt x="86" y="41"/>
                    </a:cubicBezTo>
                    <a:cubicBezTo>
                      <a:pt x="85" y="41"/>
                      <a:pt x="85" y="41"/>
                      <a:pt x="85" y="41"/>
                    </a:cubicBezTo>
                    <a:cubicBezTo>
                      <a:pt x="83" y="47"/>
                      <a:pt x="83" y="47"/>
                      <a:pt x="83" y="47"/>
                    </a:cubicBezTo>
                    <a:cubicBezTo>
                      <a:pt x="80" y="47"/>
                      <a:pt x="77" y="48"/>
                      <a:pt x="74" y="48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70" y="43"/>
                      <a:pt x="70" y="43"/>
                      <a:pt x="69" y="43"/>
                    </a:cubicBezTo>
                    <a:cubicBezTo>
                      <a:pt x="63" y="46"/>
                      <a:pt x="63" y="46"/>
                      <a:pt x="63" y="46"/>
                    </a:cubicBezTo>
                    <a:cubicBezTo>
                      <a:pt x="63" y="46"/>
                      <a:pt x="63" y="47"/>
                      <a:pt x="63" y="47"/>
                    </a:cubicBezTo>
                    <a:cubicBezTo>
                      <a:pt x="64" y="53"/>
                      <a:pt x="64" y="53"/>
                      <a:pt x="64" y="53"/>
                    </a:cubicBezTo>
                    <a:cubicBezTo>
                      <a:pt x="61" y="55"/>
                      <a:pt x="59" y="57"/>
                      <a:pt x="57" y="59"/>
                    </a:cubicBezTo>
                    <a:cubicBezTo>
                      <a:pt x="51" y="57"/>
                      <a:pt x="51" y="57"/>
                      <a:pt x="51" y="57"/>
                    </a:cubicBezTo>
                    <a:cubicBezTo>
                      <a:pt x="51" y="56"/>
                      <a:pt x="51" y="57"/>
                      <a:pt x="50" y="57"/>
                    </a:cubicBezTo>
                    <a:cubicBezTo>
                      <a:pt x="46" y="62"/>
                      <a:pt x="46" y="62"/>
                      <a:pt x="46" y="62"/>
                    </a:cubicBezTo>
                    <a:cubicBezTo>
                      <a:pt x="46" y="63"/>
                      <a:pt x="46" y="63"/>
                      <a:pt x="47" y="63"/>
                    </a:cubicBezTo>
                    <a:cubicBezTo>
                      <a:pt x="51" y="68"/>
                      <a:pt x="51" y="68"/>
                      <a:pt x="51" y="68"/>
                    </a:cubicBezTo>
                    <a:cubicBezTo>
                      <a:pt x="49" y="71"/>
                      <a:pt x="48" y="73"/>
                      <a:pt x="47" y="76"/>
                    </a:cubicBezTo>
                    <a:cubicBezTo>
                      <a:pt x="41" y="77"/>
                      <a:pt x="41" y="77"/>
                      <a:pt x="41" y="77"/>
                    </a:cubicBezTo>
                    <a:cubicBezTo>
                      <a:pt x="41" y="77"/>
                      <a:pt x="41" y="77"/>
                      <a:pt x="41" y="78"/>
                    </a:cubicBezTo>
                    <a:cubicBezTo>
                      <a:pt x="40" y="85"/>
                      <a:pt x="40" y="85"/>
                      <a:pt x="40" y="85"/>
                    </a:cubicBezTo>
                    <a:cubicBezTo>
                      <a:pt x="40" y="85"/>
                      <a:pt x="40" y="85"/>
                      <a:pt x="40" y="85"/>
                    </a:cubicBezTo>
                    <a:cubicBezTo>
                      <a:pt x="46" y="87"/>
                      <a:pt x="46" y="87"/>
                      <a:pt x="46" y="87"/>
                    </a:cubicBezTo>
                    <a:cubicBezTo>
                      <a:pt x="47" y="90"/>
                      <a:pt x="47" y="93"/>
                      <a:pt x="48" y="96"/>
                    </a:cubicBezTo>
                    <a:cubicBezTo>
                      <a:pt x="43" y="100"/>
                      <a:pt x="43" y="100"/>
                      <a:pt x="43" y="100"/>
                    </a:cubicBezTo>
                    <a:cubicBezTo>
                      <a:pt x="43" y="100"/>
                      <a:pt x="43" y="101"/>
                      <a:pt x="43" y="101"/>
                    </a:cubicBezTo>
                    <a:cubicBezTo>
                      <a:pt x="46" y="107"/>
                      <a:pt x="46" y="107"/>
                      <a:pt x="46" y="107"/>
                    </a:cubicBezTo>
                    <a:cubicBezTo>
                      <a:pt x="46" y="107"/>
                      <a:pt x="46" y="108"/>
                      <a:pt x="46" y="107"/>
                    </a:cubicBezTo>
                    <a:cubicBezTo>
                      <a:pt x="53" y="106"/>
                      <a:pt x="53" y="106"/>
                      <a:pt x="53" y="106"/>
                    </a:cubicBezTo>
                    <a:cubicBezTo>
                      <a:pt x="54" y="109"/>
                      <a:pt x="56" y="111"/>
                      <a:pt x="58" y="113"/>
                    </a:cubicBezTo>
                    <a:cubicBezTo>
                      <a:pt x="56" y="119"/>
                      <a:pt x="56" y="119"/>
                      <a:pt x="56" y="119"/>
                    </a:cubicBezTo>
                    <a:cubicBezTo>
                      <a:pt x="56" y="119"/>
                      <a:pt x="56" y="120"/>
                      <a:pt x="56" y="120"/>
                    </a:cubicBezTo>
                    <a:cubicBezTo>
                      <a:pt x="62" y="124"/>
                      <a:pt x="62" y="124"/>
                      <a:pt x="62" y="124"/>
                    </a:cubicBezTo>
                    <a:cubicBezTo>
                      <a:pt x="62" y="124"/>
                      <a:pt x="62" y="124"/>
                      <a:pt x="62" y="124"/>
                    </a:cubicBezTo>
                    <a:cubicBezTo>
                      <a:pt x="67" y="120"/>
                      <a:pt x="67" y="120"/>
                      <a:pt x="67" y="120"/>
                    </a:cubicBezTo>
                    <a:cubicBezTo>
                      <a:pt x="70" y="121"/>
                      <a:pt x="73" y="122"/>
                      <a:pt x="76" y="123"/>
                    </a:cubicBezTo>
                    <a:close/>
                    <a:moveTo>
                      <a:pt x="82" y="113"/>
                    </a:moveTo>
                    <a:cubicBezTo>
                      <a:pt x="98" y="115"/>
                      <a:pt x="111" y="104"/>
                      <a:pt x="113" y="88"/>
                    </a:cubicBezTo>
                    <a:cubicBezTo>
                      <a:pt x="114" y="73"/>
                      <a:pt x="103" y="59"/>
                      <a:pt x="88" y="57"/>
                    </a:cubicBezTo>
                    <a:cubicBezTo>
                      <a:pt x="72" y="56"/>
                      <a:pt x="59" y="67"/>
                      <a:pt x="57" y="83"/>
                    </a:cubicBezTo>
                    <a:cubicBezTo>
                      <a:pt x="56" y="98"/>
                      <a:pt x="67" y="112"/>
                      <a:pt x="82" y="113"/>
                    </a:cubicBezTo>
                    <a:close/>
                    <a:moveTo>
                      <a:pt x="77" y="153"/>
                    </a:moveTo>
                    <a:cubicBezTo>
                      <a:pt x="92" y="137"/>
                      <a:pt x="92" y="137"/>
                      <a:pt x="92" y="137"/>
                    </a:cubicBezTo>
                    <a:cubicBezTo>
                      <a:pt x="92" y="136"/>
                      <a:pt x="93" y="137"/>
                      <a:pt x="93" y="137"/>
                    </a:cubicBezTo>
                    <a:cubicBezTo>
                      <a:pt x="93" y="149"/>
                      <a:pt x="93" y="149"/>
                      <a:pt x="93" y="149"/>
                    </a:cubicBezTo>
                    <a:cubicBezTo>
                      <a:pt x="122" y="146"/>
                      <a:pt x="145" y="123"/>
                      <a:pt x="149" y="94"/>
                    </a:cubicBezTo>
                    <a:cubicBezTo>
                      <a:pt x="153" y="98"/>
                      <a:pt x="154" y="97"/>
                      <a:pt x="157" y="94"/>
                    </a:cubicBezTo>
                    <a:cubicBezTo>
                      <a:pt x="153" y="127"/>
                      <a:pt x="127" y="154"/>
                      <a:pt x="93" y="157"/>
                    </a:cubicBezTo>
                    <a:cubicBezTo>
                      <a:pt x="93" y="170"/>
                      <a:pt x="93" y="170"/>
                      <a:pt x="93" y="170"/>
                    </a:cubicBezTo>
                    <a:cubicBezTo>
                      <a:pt x="93" y="170"/>
                      <a:pt x="92" y="171"/>
                      <a:pt x="92" y="170"/>
                    </a:cubicBezTo>
                    <a:cubicBezTo>
                      <a:pt x="77" y="154"/>
                      <a:pt x="77" y="154"/>
                      <a:pt x="77" y="154"/>
                    </a:cubicBezTo>
                    <a:cubicBezTo>
                      <a:pt x="77" y="154"/>
                      <a:pt x="77" y="153"/>
                      <a:pt x="77" y="153"/>
                    </a:cubicBezTo>
                    <a:close/>
                    <a:moveTo>
                      <a:pt x="17" y="78"/>
                    </a:moveTo>
                    <a:cubicBezTo>
                      <a:pt x="34" y="93"/>
                      <a:pt x="34" y="93"/>
                      <a:pt x="34" y="93"/>
                    </a:cubicBezTo>
                    <a:cubicBezTo>
                      <a:pt x="34" y="93"/>
                      <a:pt x="34" y="94"/>
                      <a:pt x="33" y="94"/>
                    </a:cubicBezTo>
                    <a:cubicBezTo>
                      <a:pt x="21" y="94"/>
                      <a:pt x="21" y="94"/>
                      <a:pt x="21" y="94"/>
                    </a:cubicBezTo>
                    <a:cubicBezTo>
                      <a:pt x="25" y="123"/>
                      <a:pt x="48" y="145"/>
                      <a:pt x="76" y="149"/>
                    </a:cubicBezTo>
                    <a:cubicBezTo>
                      <a:pt x="73" y="153"/>
                      <a:pt x="73" y="154"/>
                      <a:pt x="76" y="157"/>
                    </a:cubicBezTo>
                    <a:cubicBezTo>
                      <a:pt x="43" y="153"/>
                      <a:pt x="17" y="127"/>
                      <a:pt x="13" y="94"/>
                    </a:cubicBezTo>
                    <a:cubicBezTo>
                      <a:pt x="1" y="94"/>
                      <a:pt x="1" y="94"/>
                      <a:pt x="1" y="94"/>
                    </a:cubicBezTo>
                    <a:cubicBezTo>
                      <a:pt x="0" y="94"/>
                      <a:pt x="0" y="93"/>
                      <a:pt x="0" y="93"/>
                    </a:cubicBezTo>
                    <a:cubicBezTo>
                      <a:pt x="16" y="78"/>
                      <a:pt x="16" y="78"/>
                      <a:pt x="16" y="78"/>
                    </a:cubicBezTo>
                    <a:cubicBezTo>
                      <a:pt x="17" y="77"/>
                      <a:pt x="17" y="77"/>
                      <a:pt x="17" y="78"/>
                    </a:cubicBezTo>
                    <a:close/>
                    <a:moveTo>
                      <a:pt x="93" y="18"/>
                    </a:moveTo>
                    <a:cubicBezTo>
                      <a:pt x="78" y="34"/>
                      <a:pt x="78" y="34"/>
                      <a:pt x="78" y="34"/>
                    </a:cubicBezTo>
                    <a:cubicBezTo>
                      <a:pt x="77" y="35"/>
                      <a:pt x="77" y="34"/>
                      <a:pt x="77" y="34"/>
                    </a:cubicBezTo>
                    <a:cubicBezTo>
                      <a:pt x="77" y="22"/>
                      <a:pt x="77" y="22"/>
                      <a:pt x="77" y="22"/>
                    </a:cubicBezTo>
                    <a:cubicBezTo>
                      <a:pt x="48" y="26"/>
                      <a:pt x="25" y="48"/>
                      <a:pt x="21" y="77"/>
                    </a:cubicBezTo>
                    <a:cubicBezTo>
                      <a:pt x="18" y="75"/>
                      <a:pt x="17" y="73"/>
                      <a:pt x="13" y="77"/>
                    </a:cubicBezTo>
                    <a:cubicBezTo>
                      <a:pt x="17" y="44"/>
                      <a:pt x="44" y="18"/>
                      <a:pt x="77" y="14"/>
                    </a:cubicBezTo>
                    <a:cubicBezTo>
                      <a:pt x="77" y="1"/>
                      <a:pt x="77" y="1"/>
                      <a:pt x="77" y="1"/>
                    </a:cubicBezTo>
                    <a:cubicBezTo>
                      <a:pt x="77" y="1"/>
                      <a:pt x="77" y="0"/>
                      <a:pt x="78" y="1"/>
                    </a:cubicBezTo>
                    <a:cubicBezTo>
                      <a:pt x="93" y="17"/>
                      <a:pt x="93" y="17"/>
                      <a:pt x="93" y="17"/>
                    </a:cubicBezTo>
                    <a:cubicBezTo>
                      <a:pt x="93" y="17"/>
                      <a:pt x="93" y="18"/>
                      <a:pt x="93" y="1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6770348" y="3536140"/>
            <a:ext cx="1628489" cy="1427064"/>
            <a:chOff x="5077760" y="2652105"/>
            <a:chExt cx="1221367" cy="1070298"/>
          </a:xfrm>
        </p:grpSpPr>
        <p:sp>
          <p:nvSpPr>
            <p:cNvPr id="5400" name="Freeform 280"/>
            <p:cNvSpPr>
              <a:spLocks noEditPoints="1"/>
            </p:cNvSpPr>
            <p:nvPr/>
          </p:nvSpPr>
          <p:spPr bwMode="auto">
            <a:xfrm>
              <a:off x="5077760" y="2652105"/>
              <a:ext cx="1221367" cy="1070298"/>
            </a:xfrm>
            <a:custGeom>
              <a:avLst/>
              <a:gdLst/>
              <a:ahLst/>
              <a:cxnLst>
                <a:cxn ang="0">
                  <a:pos x="407" y="495"/>
                </a:cxn>
                <a:cxn ang="0">
                  <a:pos x="159" y="495"/>
                </a:cxn>
                <a:cxn ang="0">
                  <a:pos x="130" y="479"/>
                </a:cxn>
                <a:cxn ang="0">
                  <a:pos x="6" y="264"/>
                </a:cxn>
                <a:cxn ang="0">
                  <a:pos x="6" y="231"/>
                </a:cxn>
                <a:cxn ang="0">
                  <a:pos x="130" y="16"/>
                </a:cxn>
                <a:cxn ang="0">
                  <a:pos x="159" y="0"/>
                </a:cxn>
                <a:cxn ang="0">
                  <a:pos x="407" y="0"/>
                </a:cxn>
                <a:cxn ang="0">
                  <a:pos x="435" y="16"/>
                </a:cxn>
                <a:cxn ang="0">
                  <a:pos x="559" y="231"/>
                </a:cxn>
                <a:cxn ang="0">
                  <a:pos x="559" y="264"/>
                </a:cxn>
                <a:cxn ang="0">
                  <a:pos x="435" y="479"/>
                </a:cxn>
                <a:cxn ang="0">
                  <a:pos x="407" y="495"/>
                </a:cxn>
                <a:cxn ang="0">
                  <a:pos x="159" y="9"/>
                </a:cxn>
                <a:cxn ang="0">
                  <a:pos x="138" y="21"/>
                </a:cxn>
                <a:cxn ang="0">
                  <a:pos x="14" y="236"/>
                </a:cxn>
                <a:cxn ang="0">
                  <a:pos x="14" y="259"/>
                </a:cxn>
                <a:cxn ang="0">
                  <a:pos x="138" y="474"/>
                </a:cxn>
                <a:cxn ang="0">
                  <a:pos x="159" y="486"/>
                </a:cxn>
                <a:cxn ang="0">
                  <a:pos x="407" y="486"/>
                </a:cxn>
                <a:cxn ang="0">
                  <a:pos x="427" y="474"/>
                </a:cxn>
                <a:cxn ang="0">
                  <a:pos x="551" y="259"/>
                </a:cxn>
                <a:cxn ang="0">
                  <a:pos x="551" y="236"/>
                </a:cxn>
                <a:cxn ang="0">
                  <a:pos x="427" y="21"/>
                </a:cxn>
                <a:cxn ang="0">
                  <a:pos x="407" y="9"/>
                </a:cxn>
                <a:cxn ang="0">
                  <a:pos x="159" y="9"/>
                </a:cxn>
              </a:cxnLst>
              <a:rect l="0" t="0" r="r" b="b"/>
              <a:pathLst>
                <a:path w="565" h="495">
                  <a:moveTo>
                    <a:pt x="407" y="495"/>
                  </a:moveTo>
                  <a:cubicBezTo>
                    <a:pt x="159" y="495"/>
                    <a:pt x="159" y="495"/>
                    <a:pt x="159" y="495"/>
                  </a:cubicBezTo>
                  <a:cubicBezTo>
                    <a:pt x="147" y="495"/>
                    <a:pt x="136" y="489"/>
                    <a:pt x="130" y="479"/>
                  </a:cubicBezTo>
                  <a:cubicBezTo>
                    <a:pt x="6" y="264"/>
                    <a:pt x="6" y="264"/>
                    <a:pt x="6" y="264"/>
                  </a:cubicBezTo>
                  <a:cubicBezTo>
                    <a:pt x="0" y="254"/>
                    <a:pt x="0" y="241"/>
                    <a:pt x="6" y="231"/>
                  </a:cubicBezTo>
                  <a:cubicBezTo>
                    <a:pt x="130" y="16"/>
                    <a:pt x="130" y="16"/>
                    <a:pt x="130" y="16"/>
                  </a:cubicBezTo>
                  <a:cubicBezTo>
                    <a:pt x="136" y="6"/>
                    <a:pt x="147" y="0"/>
                    <a:pt x="159" y="0"/>
                  </a:cubicBezTo>
                  <a:cubicBezTo>
                    <a:pt x="407" y="0"/>
                    <a:pt x="407" y="0"/>
                    <a:pt x="407" y="0"/>
                  </a:cubicBezTo>
                  <a:cubicBezTo>
                    <a:pt x="419" y="0"/>
                    <a:pt x="429" y="6"/>
                    <a:pt x="435" y="16"/>
                  </a:cubicBezTo>
                  <a:cubicBezTo>
                    <a:pt x="559" y="231"/>
                    <a:pt x="559" y="231"/>
                    <a:pt x="559" y="231"/>
                  </a:cubicBezTo>
                  <a:cubicBezTo>
                    <a:pt x="565" y="241"/>
                    <a:pt x="565" y="254"/>
                    <a:pt x="559" y="264"/>
                  </a:cubicBezTo>
                  <a:cubicBezTo>
                    <a:pt x="435" y="479"/>
                    <a:pt x="435" y="479"/>
                    <a:pt x="435" y="479"/>
                  </a:cubicBezTo>
                  <a:cubicBezTo>
                    <a:pt x="429" y="489"/>
                    <a:pt x="419" y="495"/>
                    <a:pt x="407" y="495"/>
                  </a:cubicBezTo>
                  <a:close/>
                  <a:moveTo>
                    <a:pt x="159" y="9"/>
                  </a:moveTo>
                  <a:cubicBezTo>
                    <a:pt x="150" y="9"/>
                    <a:pt x="142" y="14"/>
                    <a:pt x="138" y="21"/>
                  </a:cubicBezTo>
                  <a:cubicBezTo>
                    <a:pt x="14" y="236"/>
                    <a:pt x="14" y="236"/>
                    <a:pt x="14" y="236"/>
                  </a:cubicBezTo>
                  <a:cubicBezTo>
                    <a:pt x="10" y="243"/>
                    <a:pt x="10" y="252"/>
                    <a:pt x="14" y="259"/>
                  </a:cubicBezTo>
                  <a:cubicBezTo>
                    <a:pt x="138" y="474"/>
                    <a:pt x="138" y="474"/>
                    <a:pt x="138" y="474"/>
                  </a:cubicBezTo>
                  <a:cubicBezTo>
                    <a:pt x="142" y="482"/>
                    <a:pt x="150" y="486"/>
                    <a:pt x="159" y="486"/>
                  </a:cubicBezTo>
                  <a:cubicBezTo>
                    <a:pt x="407" y="486"/>
                    <a:pt x="407" y="486"/>
                    <a:pt x="407" y="486"/>
                  </a:cubicBezTo>
                  <a:cubicBezTo>
                    <a:pt x="415" y="486"/>
                    <a:pt x="423" y="482"/>
                    <a:pt x="427" y="474"/>
                  </a:cubicBezTo>
                  <a:cubicBezTo>
                    <a:pt x="551" y="259"/>
                    <a:pt x="551" y="259"/>
                    <a:pt x="551" y="259"/>
                  </a:cubicBezTo>
                  <a:cubicBezTo>
                    <a:pt x="555" y="252"/>
                    <a:pt x="555" y="243"/>
                    <a:pt x="551" y="236"/>
                  </a:cubicBezTo>
                  <a:cubicBezTo>
                    <a:pt x="427" y="21"/>
                    <a:pt x="427" y="21"/>
                    <a:pt x="427" y="21"/>
                  </a:cubicBezTo>
                  <a:cubicBezTo>
                    <a:pt x="423" y="14"/>
                    <a:pt x="415" y="9"/>
                    <a:pt x="407" y="9"/>
                  </a:cubicBezTo>
                  <a:lnTo>
                    <a:pt x="159" y="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5401" name="Freeform 281"/>
            <p:cNvSpPr>
              <a:spLocks/>
            </p:cNvSpPr>
            <p:nvPr/>
          </p:nvSpPr>
          <p:spPr bwMode="auto">
            <a:xfrm>
              <a:off x="5211433" y="2774791"/>
              <a:ext cx="954021" cy="834997"/>
            </a:xfrm>
            <a:custGeom>
              <a:avLst/>
              <a:gdLst/>
              <a:ahLst/>
              <a:cxnLst>
                <a:cxn ang="0">
                  <a:pos x="437" y="205"/>
                </a:cxn>
                <a:cxn ang="0">
                  <a:pos x="339" y="374"/>
                </a:cxn>
                <a:cxn ang="0">
                  <a:pos x="318" y="386"/>
                </a:cxn>
                <a:cxn ang="0">
                  <a:pos x="123" y="386"/>
                </a:cxn>
                <a:cxn ang="0">
                  <a:pos x="102" y="374"/>
                </a:cxn>
                <a:cxn ang="0">
                  <a:pos x="5" y="205"/>
                </a:cxn>
                <a:cxn ang="0">
                  <a:pos x="5" y="181"/>
                </a:cxn>
                <a:cxn ang="0">
                  <a:pos x="102" y="12"/>
                </a:cxn>
                <a:cxn ang="0">
                  <a:pos x="123" y="0"/>
                </a:cxn>
                <a:cxn ang="0">
                  <a:pos x="318" y="0"/>
                </a:cxn>
                <a:cxn ang="0">
                  <a:pos x="339" y="12"/>
                </a:cxn>
                <a:cxn ang="0">
                  <a:pos x="437" y="181"/>
                </a:cxn>
                <a:cxn ang="0">
                  <a:pos x="437" y="205"/>
                </a:cxn>
              </a:cxnLst>
              <a:rect l="0" t="0" r="r" b="b"/>
              <a:pathLst>
                <a:path w="441" h="386">
                  <a:moveTo>
                    <a:pt x="437" y="205"/>
                  </a:moveTo>
                  <a:cubicBezTo>
                    <a:pt x="339" y="374"/>
                    <a:pt x="339" y="374"/>
                    <a:pt x="339" y="374"/>
                  </a:cubicBezTo>
                  <a:cubicBezTo>
                    <a:pt x="335" y="382"/>
                    <a:pt x="327" y="386"/>
                    <a:pt x="318" y="386"/>
                  </a:cubicBezTo>
                  <a:cubicBezTo>
                    <a:pt x="123" y="386"/>
                    <a:pt x="123" y="386"/>
                    <a:pt x="123" y="386"/>
                  </a:cubicBezTo>
                  <a:cubicBezTo>
                    <a:pt x="114" y="386"/>
                    <a:pt x="107" y="382"/>
                    <a:pt x="102" y="374"/>
                  </a:cubicBezTo>
                  <a:cubicBezTo>
                    <a:pt x="5" y="205"/>
                    <a:pt x="5" y="205"/>
                    <a:pt x="5" y="205"/>
                  </a:cubicBezTo>
                  <a:cubicBezTo>
                    <a:pt x="0" y="198"/>
                    <a:pt x="0" y="189"/>
                    <a:pt x="5" y="18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7" y="5"/>
                    <a:pt x="114" y="0"/>
                    <a:pt x="123" y="0"/>
                  </a:cubicBezTo>
                  <a:cubicBezTo>
                    <a:pt x="318" y="0"/>
                    <a:pt x="318" y="0"/>
                    <a:pt x="318" y="0"/>
                  </a:cubicBezTo>
                  <a:cubicBezTo>
                    <a:pt x="327" y="0"/>
                    <a:pt x="335" y="5"/>
                    <a:pt x="339" y="12"/>
                  </a:cubicBezTo>
                  <a:cubicBezTo>
                    <a:pt x="437" y="181"/>
                    <a:pt x="437" y="181"/>
                    <a:pt x="437" y="181"/>
                  </a:cubicBezTo>
                  <a:cubicBezTo>
                    <a:pt x="441" y="189"/>
                    <a:pt x="441" y="198"/>
                    <a:pt x="437" y="205"/>
                  </a:cubicBezTo>
                  <a:close/>
                </a:path>
              </a:pathLst>
            </a:custGeom>
            <a:gradFill>
              <a:gsLst>
                <a:gs pos="0">
                  <a:srgbClr val="FE823A"/>
                </a:gs>
                <a:gs pos="100000">
                  <a:srgbClr val="FE1557"/>
                </a:gs>
                <a:gs pos="59000">
                  <a:srgbClr val="FD334F"/>
                </a:gs>
              </a:gsLst>
              <a:lin ang="2700000" scaled="0"/>
            </a:gradFill>
            <a:ln w="793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02" name="Rectangle 282"/>
            <p:cNvSpPr>
              <a:spLocks noChangeArrowheads="1"/>
            </p:cNvSpPr>
            <p:nvPr/>
          </p:nvSpPr>
          <p:spPr bwMode="auto">
            <a:xfrm>
              <a:off x="5685697" y="3324131"/>
              <a:ext cx="12818" cy="30214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03" name="Freeform 283"/>
            <p:cNvSpPr>
              <a:spLocks noEditPoints="1"/>
            </p:cNvSpPr>
            <p:nvPr/>
          </p:nvSpPr>
          <p:spPr bwMode="auto">
            <a:xfrm>
              <a:off x="5531881" y="2958820"/>
              <a:ext cx="313124" cy="417499"/>
            </a:xfrm>
            <a:custGeom>
              <a:avLst/>
              <a:gdLst/>
              <a:ahLst/>
              <a:cxnLst>
                <a:cxn ang="0">
                  <a:pos x="81" y="51"/>
                </a:cxn>
                <a:cxn ang="0">
                  <a:pos x="81" y="50"/>
                </a:cxn>
                <a:cxn ang="0">
                  <a:pos x="100" y="25"/>
                </a:cxn>
                <a:cxn ang="0">
                  <a:pos x="74" y="0"/>
                </a:cxn>
                <a:cxn ang="0">
                  <a:pos x="47" y="25"/>
                </a:cxn>
                <a:cxn ang="0">
                  <a:pos x="67" y="50"/>
                </a:cxn>
                <a:cxn ang="0">
                  <a:pos x="67" y="51"/>
                </a:cxn>
                <a:cxn ang="0">
                  <a:pos x="0" y="122"/>
                </a:cxn>
                <a:cxn ang="0">
                  <a:pos x="73" y="193"/>
                </a:cxn>
                <a:cxn ang="0">
                  <a:pos x="145" y="122"/>
                </a:cxn>
                <a:cxn ang="0">
                  <a:pos x="81" y="51"/>
                </a:cxn>
                <a:cxn ang="0">
                  <a:pos x="67" y="37"/>
                </a:cxn>
                <a:cxn ang="0">
                  <a:pos x="67" y="44"/>
                </a:cxn>
                <a:cxn ang="0">
                  <a:pos x="53" y="25"/>
                </a:cxn>
                <a:cxn ang="0">
                  <a:pos x="74" y="5"/>
                </a:cxn>
                <a:cxn ang="0">
                  <a:pos x="94" y="25"/>
                </a:cxn>
                <a:cxn ang="0">
                  <a:pos x="81" y="44"/>
                </a:cxn>
                <a:cxn ang="0">
                  <a:pos x="81" y="37"/>
                </a:cxn>
                <a:cxn ang="0">
                  <a:pos x="86" y="32"/>
                </a:cxn>
                <a:cxn ang="0">
                  <a:pos x="74" y="25"/>
                </a:cxn>
                <a:cxn ang="0">
                  <a:pos x="62" y="32"/>
                </a:cxn>
                <a:cxn ang="0">
                  <a:pos x="67" y="37"/>
                </a:cxn>
                <a:cxn ang="0">
                  <a:pos x="73" y="181"/>
                </a:cxn>
                <a:cxn ang="0">
                  <a:pos x="13" y="122"/>
                </a:cxn>
                <a:cxn ang="0">
                  <a:pos x="73" y="63"/>
                </a:cxn>
                <a:cxn ang="0">
                  <a:pos x="132" y="122"/>
                </a:cxn>
                <a:cxn ang="0">
                  <a:pos x="73" y="181"/>
                </a:cxn>
              </a:cxnLst>
              <a:rect l="0" t="0" r="r" b="b"/>
              <a:pathLst>
                <a:path w="145" h="193">
                  <a:moveTo>
                    <a:pt x="81" y="51"/>
                  </a:moveTo>
                  <a:cubicBezTo>
                    <a:pt x="81" y="51"/>
                    <a:pt x="81" y="51"/>
                    <a:pt x="81" y="50"/>
                  </a:cubicBezTo>
                  <a:cubicBezTo>
                    <a:pt x="92" y="47"/>
                    <a:pt x="100" y="37"/>
                    <a:pt x="100" y="25"/>
                  </a:cubicBezTo>
                  <a:cubicBezTo>
                    <a:pt x="100" y="11"/>
                    <a:pt x="88" y="0"/>
                    <a:pt x="74" y="0"/>
                  </a:cubicBezTo>
                  <a:cubicBezTo>
                    <a:pt x="59" y="0"/>
                    <a:pt x="47" y="11"/>
                    <a:pt x="47" y="25"/>
                  </a:cubicBezTo>
                  <a:cubicBezTo>
                    <a:pt x="47" y="37"/>
                    <a:pt x="56" y="47"/>
                    <a:pt x="67" y="50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30" y="54"/>
                    <a:pt x="0" y="84"/>
                    <a:pt x="0" y="122"/>
                  </a:cubicBezTo>
                  <a:cubicBezTo>
                    <a:pt x="0" y="161"/>
                    <a:pt x="33" y="193"/>
                    <a:pt x="73" y="193"/>
                  </a:cubicBezTo>
                  <a:cubicBezTo>
                    <a:pt x="113" y="193"/>
                    <a:pt x="145" y="161"/>
                    <a:pt x="145" y="122"/>
                  </a:cubicBezTo>
                  <a:cubicBezTo>
                    <a:pt x="145" y="85"/>
                    <a:pt x="117" y="55"/>
                    <a:pt x="81" y="51"/>
                  </a:cubicBezTo>
                  <a:close/>
                  <a:moveTo>
                    <a:pt x="67" y="37"/>
                  </a:moveTo>
                  <a:cubicBezTo>
                    <a:pt x="67" y="44"/>
                    <a:pt x="67" y="44"/>
                    <a:pt x="67" y="44"/>
                  </a:cubicBezTo>
                  <a:cubicBezTo>
                    <a:pt x="59" y="41"/>
                    <a:pt x="53" y="34"/>
                    <a:pt x="53" y="25"/>
                  </a:cubicBezTo>
                  <a:cubicBezTo>
                    <a:pt x="53" y="14"/>
                    <a:pt x="63" y="5"/>
                    <a:pt x="74" y="5"/>
                  </a:cubicBezTo>
                  <a:cubicBezTo>
                    <a:pt x="85" y="5"/>
                    <a:pt x="94" y="14"/>
                    <a:pt x="94" y="25"/>
                  </a:cubicBezTo>
                  <a:cubicBezTo>
                    <a:pt x="94" y="34"/>
                    <a:pt x="89" y="41"/>
                    <a:pt x="81" y="44"/>
                  </a:cubicBezTo>
                  <a:cubicBezTo>
                    <a:pt x="81" y="37"/>
                    <a:pt x="81" y="37"/>
                    <a:pt x="81" y="37"/>
                  </a:cubicBezTo>
                  <a:cubicBezTo>
                    <a:pt x="84" y="36"/>
                    <a:pt x="86" y="34"/>
                    <a:pt x="86" y="32"/>
                  </a:cubicBezTo>
                  <a:cubicBezTo>
                    <a:pt x="86" y="28"/>
                    <a:pt x="81" y="25"/>
                    <a:pt x="74" y="25"/>
                  </a:cubicBezTo>
                  <a:cubicBezTo>
                    <a:pt x="67" y="25"/>
                    <a:pt x="62" y="28"/>
                    <a:pt x="62" y="32"/>
                  </a:cubicBezTo>
                  <a:cubicBezTo>
                    <a:pt x="62" y="34"/>
                    <a:pt x="64" y="36"/>
                    <a:pt x="67" y="37"/>
                  </a:cubicBezTo>
                  <a:close/>
                  <a:moveTo>
                    <a:pt x="73" y="181"/>
                  </a:moveTo>
                  <a:cubicBezTo>
                    <a:pt x="40" y="181"/>
                    <a:pt x="13" y="154"/>
                    <a:pt x="13" y="122"/>
                  </a:cubicBezTo>
                  <a:cubicBezTo>
                    <a:pt x="13" y="89"/>
                    <a:pt x="40" y="63"/>
                    <a:pt x="73" y="63"/>
                  </a:cubicBezTo>
                  <a:cubicBezTo>
                    <a:pt x="106" y="63"/>
                    <a:pt x="132" y="89"/>
                    <a:pt x="132" y="122"/>
                  </a:cubicBezTo>
                  <a:cubicBezTo>
                    <a:pt x="132" y="154"/>
                    <a:pt x="106" y="181"/>
                    <a:pt x="73" y="18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04" name="Rectangle 284"/>
            <p:cNvSpPr>
              <a:spLocks noChangeArrowheads="1"/>
            </p:cNvSpPr>
            <p:nvPr/>
          </p:nvSpPr>
          <p:spPr bwMode="auto">
            <a:xfrm>
              <a:off x="5557517" y="3216095"/>
              <a:ext cx="28383" cy="12818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05" name="Freeform 285"/>
            <p:cNvSpPr>
              <a:spLocks/>
            </p:cNvSpPr>
            <p:nvPr/>
          </p:nvSpPr>
          <p:spPr bwMode="auto">
            <a:xfrm>
              <a:off x="5695768" y="3123622"/>
              <a:ext cx="117193" cy="116278"/>
            </a:xfrm>
            <a:custGeom>
              <a:avLst/>
              <a:gdLst/>
              <a:ahLst/>
              <a:cxnLst>
                <a:cxn ang="0">
                  <a:pos x="50" y="33"/>
                </a:cxn>
                <a:cxn ang="0">
                  <a:pos x="44" y="33"/>
                </a:cxn>
                <a:cxn ang="0">
                  <a:pos x="0" y="0"/>
                </a:cxn>
                <a:cxn ang="0">
                  <a:pos x="0" y="7"/>
                </a:cxn>
                <a:cxn ang="0">
                  <a:pos x="2" y="7"/>
                </a:cxn>
                <a:cxn ang="0">
                  <a:pos x="38" y="33"/>
                </a:cxn>
                <a:cxn ang="0">
                  <a:pos x="32" y="33"/>
                </a:cxn>
                <a:cxn ang="0">
                  <a:pos x="29" y="38"/>
                </a:cxn>
                <a:cxn ang="0">
                  <a:pos x="38" y="52"/>
                </a:cxn>
                <a:cxn ang="0">
                  <a:pos x="43" y="52"/>
                </a:cxn>
                <a:cxn ang="0">
                  <a:pos x="52" y="38"/>
                </a:cxn>
                <a:cxn ang="0">
                  <a:pos x="50" y="33"/>
                </a:cxn>
              </a:cxnLst>
              <a:rect l="0" t="0" r="r" b="b"/>
              <a:pathLst>
                <a:path w="54" h="54">
                  <a:moveTo>
                    <a:pt x="50" y="33"/>
                  </a:moveTo>
                  <a:cubicBezTo>
                    <a:pt x="44" y="33"/>
                    <a:pt x="44" y="33"/>
                    <a:pt x="44" y="33"/>
                  </a:cubicBezTo>
                  <a:cubicBezTo>
                    <a:pt x="39" y="14"/>
                    <a:pt x="21" y="0"/>
                    <a:pt x="0" y="0"/>
                  </a:cubicBezTo>
                  <a:cubicBezTo>
                    <a:pt x="0" y="3"/>
                    <a:pt x="0" y="5"/>
                    <a:pt x="0" y="7"/>
                  </a:cubicBezTo>
                  <a:cubicBezTo>
                    <a:pt x="0" y="7"/>
                    <a:pt x="1" y="7"/>
                    <a:pt x="2" y="7"/>
                  </a:cubicBezTo>
                  <a:cubicBezTo>
                    <a:pt x="18" y="7"/>
                    <a:pt x="33" y="18"/>
                    <a:pt x="38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29" y="33"/>
                    <a:pt x="28" y="36"/>
                    <a:pt x="29" y="38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9" y="54"/>
                    <a:pt x="42" y="54"/>
                    <a:pt x="43" y="52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54" y="36"/>
                    <a:pt x="52" y="33"/>
                    <a:pt x="50" y="3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06" name="Freeform 286"/>
            <p:cNvSpPr>
              <a:spLocks noEditPoints="1"/>
            </p:cNvSpPr>
            <p:nvPr/>
          </p:nvSpPr>
          <p:spPr bwMode="auto">
            <a:xfrm>
              <a:off x="5622523" y="3157498"/>
              <a:ext cx="133673" cy="130011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0" y="30"/>
                </a:cxn>
                <a:cxn ang="0">
                  <a:pos x="31" y="60"/>
                </a:cxn>
                <a:cxn ang="0">
                  <a:pos x="62" y="30"/>
                </a:cxn>
                <a:cxn ang="0">
                  <a:pos x="31" y="0"/>
                </a:cxn>
                <a:cxn ang="0">
                  <a:pos x="29" y="43"/>
                </a:cxn>
                <a:cxn ang="0">
                  <a:pos x="10" y="43"/>
                </a:cxn>
                <a:cxn ang="0">
                  <a:pos x="10" y="39"/>
                </a:cxn>
                <a:cxn ang="0">
                  <a:pos x="17" y="32"/>
                </a:cxn>
                <a:cxn ang="0">
                  <a:pos x="22" y="22"/>
                </a:cxn>
                <a:cxn ang="0">
                  <a:pos x="19" y="19"/>
                </a:cxn>
                <a:cxn ang="0">
                  <a:pos x="15" y="22"/>
                </a:cxn>
                <a:cxn ang="0">
                  <a:pos x="11" y="21"/>
                </a:cxn>
                <a:cxn ang="0">
                  <a:pos x="19" y="14"/>
                </a:cxn>
                <a:cxn ang="0">
                  <a:pos x="25" y="16"/>
                </a:cxn>
                <a:cxn ang="0">
                  <a:pos x="27" y="21"/>
                </a:cxn>
                <a:cxn ang="0">
                  <a:pos x="27" y="26"/>
                </a:cxn>
                <a:cxn ang="0">
                  <a:pos x="24" y="30"/>
                </a:cxn>
                <a:cxn ang="0">
                  <a:pos x="21" y="34"/>
                </a:cxn>
                <a:cxn ang="0">
                  <a:pos x="19" y="37"/>
                </a:cxn>
                <a:cxn ang="0">
                  <a:pos x="17" y="39"/>
                </a:cxn>
                <a:cxn ang="0">
                  <a:pos x="29" y="39"/>
                </a:cxn>
                <a:cxn ang="0">
                  <a:pos x="29" y="43"/>
                </a:cxn>
                <a:cxn ang="0">
                  <a:pos x="49" y="36"/>
                </a:cxn>
                <a:cxn ang="0">
                  <a:pos x="49" y="43"/>
                </a:cxn>
                <a:cxn ang="0">
                  <a:pos x="44" y="43"/>
                </a:cxn>
                <a:cxn ang="0">
                  <a:pos x="44" y="36"/>
                </a:cxn>
                <a:cxn ang="0">
                  <a:pos x="31" y="36"/>
                </a:cxn>
                <a:cxn ang="0">
                  <a:pos x="31" y="33"/>
                </a:cxn>
                <a:cxn ang="0">
                  <a:pos x="42" y="14"/>
                </a:cxn>
                <a:cxn ang="0">
                  <a:pos x="48" y="14"/>
                </a:cxn>
                <a:cxn ang="0">
                  <a:pos x="37" y="32"/>
                </a:cxn>
                <a:cxn ang="0">
                  <a:pos x="44" y="32"/>
                </a:cxn>
                <a:cxn ang="0">
                  <a:pos x="44" y="25"/>
                </a:cxn>
                <a:cxn ang="0">
                  <a:pos x="49" y="25"/>
                </a:cxn>
                <a:cxn ang="0">
                  <a:pos x="49" y="32"/>
                </a:cxn>
                <a:cxn ang="0">
                  <a:pos x="53" y="32"/>
                </a:cxn>
                <a:cxn ang="0">
                  <a:pos x="53" y="36"/>
                </a:cxn>
                <a:cxn ang="0">
                  <a:pos x="49" y="36"/>
                </a:cxn>
              </a:cxnLst>
              <a:rect l="0" t="0" r="r" b="b"/>
              <a:pathLst>
                <a:path w="62" h="60">
                  <a:moveTo>
                    <a:pt x="31" y="0"/>
                  </a:moveTo>
                  <a:cubicBezTo>
                    <a:pt x="14" y="0"/>
                    <a:pt x="0" y="13"/>
                    <a:pt x="0" y="30"/>
                  </a:cubicBezTo>
                  <a:cubicBezTo>
                    <a:pt x="0" y="47"/>
                    <a:pt x="14" y="60"/>
                    <a:pt x="31" y="60"/>
                  </a:cubicBezTo>
                  <a:cubicBezTo>
                    <a:pt x="48" y="60"/>
                    <a:pt x="62" y="47"/>
                    <a:pt x="62" y="30"/>
                  </a:cubicBezTo>
                  <a:cubicBezTo>
                    <a:pt x="62" y="13"/>
                    <a:pt x="48" y="0"/>
                    <a:pt x="31" y="0"/>
                  </a:cubicBezTo>
                  <a:close/>
                  <a:moveTo>
                    <a:pt x="29" y="43"/>
                  </a:moveTo>
                  <a:cubicBezTo>
                    <a:pt x="10" y="43"/>
                    <a:pt x="10" y="43"/>
                    <a:pt x="10" y="43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4" y="36"/>
                    <a:pt x="16" y="34"/>
                    <a:pt x="17" y="32"/>
                  </a:cubicBezTo>
                  <a:cubicBezTo>
                    <a:pt x="21" y="28"/>
                    <a:pt x="22" y="25"/>
                    <a:pt x="22" y="22"/>
                  </a:cubicBezTo>
                  <a:cubicBezTo>
                    <a:pt x="22" y="20"/>
                    <a:pt x="21" y="19"/>
                    <a:pt x="19" y="19"/>
                  </a:cubicBezTo>
                  <a:cubicBezTo>
                    <a:pt x="17" y="19"/>
                    <a:pt x="15" y="20"/>
                    <a:pt x="15" y="22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16"/>
                    <a:pt x="15" y="14"/>
                    <a:pt x="19" y="14"/>
                  </a:cubicBezTo>
                  <a:cubicBezTo>
                    <a:pt x="22" y="14"/>
                    <a:pt x="24" y="15"/>
                    <a:pt x="25" y="16"/>
                  </a:cubicBezTo>
                  <a:cubicBezTo>
                    <a:pt x="27" y="18"/>
                    <a:pt x="27" y="19"/>
                    <a:pt x="27" y="21"/>
                  </a:cubicBezTo>
                  <a:cubicBezTo>
                    <a:pt x="27" y="23"/>
                    <a:pt x="27" y="25"/>
                    <a:pt x="27" y="26"/>
                  </a:cubicBezTo>
                  <a:cubicBezTo>
                    <a:pt x="26" y="28"/>
                    <a:pt x="25" y="29"/>
                    <a:pt x="24" y="30"/>
                  </a:cubicBezTo>
                  <a:cubicBezTo>
                    <a:pt x="24" y="32"/>
                    <a:pt x="23" y="33"/>
                    <a:pt x="21" y="34"/>
                  </a:cubicBezTo>
                  <a:cubicBezTo>
                    <a:pt x="20" y="35"/>
                    <a:pt x="19" y="36"/>
                    <a:pt x="19" y="37"/>
                  </a:cubicBezTo>
                  <a:cubicBezTo>
                    <a:pt x="18" y="38"/>
                    <a:pt x="17" y="38"/>
                    <a:pt x="17" y="39"/>
                  </a:cubicBezTo>
                  <a:cubicBezTo>
                    <a:pt x="29" y="39"/>
                    <a:pt x="29" y="39"/>
                    <a:pt x="29" y="39"/>
                  </a:cubicBezTo>
                  <a:lnTo>
                    <a:pt x="29" y="43"/>
                  </a:lnTo>
                  <a:close/>
                  <a:moveTo>
                    <a:pt x="49" y="36"/>
                  </a:moveTo>
                  <a:cubicBezTo>
                    <a:pt x="49" y="43"/>
                    <a:pt x="49" y="43"/>
                    <a:pt x="49" y="43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9" y="25"/>
                    <a:pt x="49" y="25"/>
                    <a:pt x="49" y="25"/>
                  </a:cubicBezTo>
                  <a:cubicBezTo>
                    <a:pt x="49" y="32"/>
                    <a:pt x="49" y="32"/>
                    <a:pt x="49" y="32"/>
                  </a:cubicBezTo>
                  <a:cubicBezTo>
                    <a:pt x="53" y="32"/>
                    <a:pt x="53" y="32"/>
                    <a:pt x="53" y="32"/>
                  </a:cubicBezTo>
                  <a:cubicBezTo>
                    <a:pt x="53" y="36"/>
                    <a:pt x="53" y="36"/>
                    <a:pt x="53" y="36"/>
                  </a:cubicBezTo>
                  <a:lnTo>
                    <a:pt x="49" y="3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366478" y="2748422"/>
            <a:ext cx="1602853" cy="1403869"/>
            <a:chOff x="4024858" y="2061316"/>
            <a:chExt cx="1202140" cy="1052902"/>
          </a:xfrm>
        </p:grpSpPr>
        <p:sp>
          <p:nvSpPr>
            <p:cNvPr id="5407" name="Freeform 287"/>
            <p:cNvSpPr>
              <a:spLocks/>
            </p:cNvSpPr>
            <p:nvPr/>
          </p:nvSpPr>
          <p:spPr bwMode="auto">
            <a:xfrm>
              <a:off x="4024858" y="2061316"/>
              <a:ext cx="1202140" cy="1052902"/>
            </a:xfrm>
            <a:custGeom>
              <a:avLst/>
              <a:gdLst/>
              <a:ahLst/>
              <a:cxnLst>
                <a:cxn ang="0">
                  <a:pos x="551" y="257"/>
                </a:cxn>
                <a:cxn ang="0">
                  <a:pos x="426" y="473"/>
                </a:cxn>
                <a:cxn ang="0">
                  <a:pos x="402" y="487"/>
                </a:cxn>
                <a:cxn ang="0">
                  <a:pos x="154" y="487"/>
                </a:cxn>
                <a:cxn ang="0">
                  <a:pos x="129" y="473"/>
                </a:cxn>
                <a:cxn ang="0">
                  <a:pos x="5" y="257"/>
                </a:cxn>
                <a:cxn ang="0">
                  <a:pos x="5" y="229"/>
                </a:cxn>
                <a:cxn ang="0">
                  <a:pos x="129" y="14"/>
                </a:cxn>
                <a:cxn ang="0">
                  <a:pos x="154" y="0"/>
                </a:cxn>
                <a:cxn ang="0">
                  <a:pos x="402" y="0"/>
                </a:cxn>
                <a:cxn ang="0">
                  <a:pos x="426" y="14"/>
                </a:cxn>
                <a:cxn ang="0">
                  <a:pos x="551" y="229"/>
                </a:cxn>
                <a:cxn ang="0">
                  <a:pos x="551" y="257"/>
                </a:cxn>
              </a:cxnLst>
              <a:rect l="0" t="0" r="r" b="b"/>
              <a:pathLst>
                <a:path w="556" h="487">
                  <a:moveTo>
                    <a:pt x="551" y="257"/>
                  </a:moveTo>
                  <a:cubicBezTo>
                    <a:pt x="426" y="473"/>
                    <a:pt x="426" y="473"/>
                    <a:pt x="426" y="473"/>
                  </a:cubicBezTo>
                  <a:cubicBezTo>
                    <a:pt x="421" y="481"/>
                    <a:pt x="412" y="487"/>
                    <a:pt x="402" y="487"/>
                  </a:cubicBezTo>
                  <a:cubicBezTo>
                    <a:pt x="154" y="487"/>
                    <a:pt x="154" y="487"/>
                    <a:pt x="154" y="487"/>
                  </a:cubicBezTo>
                  <a:cubicBezTo>
                    <a:pt x="144" y="487"/>
                    <a:pt x="134" y="481"/>
                    <a:pt x="129" y="473"/>
                  </a:cubicBezTo>
                  <a:cubicBezTo>
                    <a:pt x="5" y="257"/>
                    <a:pt x="5" y="257"/>
                    <a:pt x="5" y="257"/>
                  </a:cubicBezTo>
                  <a:cubicBezTo>
                    <a:pt x="0" y="249"/>
                    <a:pt x="0" y="238"/>
                    <a:pt x="5" y="229"/>
                  </a:cubicBezTo>
                  <a:cubicBezTo>
                    <a:pt x="129" y="14"/>
                    <a:pt x="129" y="14"/>
                    <a:pt x="129" y="14"/>
                  </a:cubicBezTo>
                  <a:cubicBezTo>
                    <a:pt x="134" y="6"/>
                    <a:pt x="144" y="0"/>
                    <a:pt x="154" y="0"/>
                  </a:cubicBezTo>
                  <a:cubicBezTo>
                    <a:pt x="402" y="0"/>
                    <a:pt x="402" y="0"/>
                    <a:pt x="402" y="0"/>
                  </a:cubicBezTo>
                  <a:cubicBezTo>
                    <a:pt x="412" y="0"/>
                    <a:pt x="421" y="6"/>
                    <a:pt x="426" y="14"/>
                  </a:cubicBezTo>
                  <a:cubicBezTo>
                    <a:pt x="551" y="229"/>
                    <a:pt x="551" y="229"/>
                    <a:pt x="551" y="229"/>
                  </a:cubicBezTo>
                  <a:cubicBezTo>
                    <a:pt x="556" y="238"/>
                    <a:pt x="556" y="249"/>
                    <a:pt x="551" y="257"/>
                  </a:cubicBezTo>
                  <a:close/>
                </a:path>
              </a:pathLst>
            </a:custGeom>
            <a:gradFill>
              <a:gsLst>
                <a:gs pos="0">
                  <a:srgbClr val="FE823A"/>
                </a:gs>
                <a:gs pos="100000">
                  <a:srgbClr val="FE1557"/>
                </a:gs>
                <a:gs pos="59000">
                  <a:srgbClr val="FD334F"/>
                </a:gs>
              </a:gsLst>
              <a:lin ang="2700000" scaled="0"/>
            </a:gradFill>
            <a:ln w="793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" name="组合 1">
              <a:extLst>
                <a:ext uri="{FF2B5EF4-FFF2-40B4-BE49-F238E27FC236}">
                  <a16:creationId xmlns="" xmlns:a16="http://schemas.microsoft.com/office/drawing/2014/main" id="{BE3B9650-753C-498E-9808-A95371A491DA}"/>
                </a:ext>
              </a:extLst>
            </p:cNvPr>
            <p:cNvGrpSpPr/>
            <p:nvPr/>
          </p:nvGrpSpPr>
          <p:grpSpPr>
            <a:xfrm>
              <a:off x="4223535" y="2329825"/>
              <a:ext cx="794713" cy="522790"/>
              <a:chOff x="4119563" y="2245519"/>
              <a:chExt cx="1033463" cy="679848"/>
            </a:xfrm>
          </p:grpSpPr>
          <p:sp>
            <p:nvSpPr>
              <p:cNvPr id="5408" name="Freeform 288"/>
              <p:cNvSpPr>
                <a:spLocks/>
              </p:cNvSpPr>
              <p:nvPr/>
            </p:nvSpPr>
            <p:spPr bwMode="auto">
              <a:xfrm>
                <a:off x="5036345" y="2405064"/>
                <a:ext cx="1191" cy="3572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09" name="Freeform 289"/>
              <p:cNvSpPr>
                <a:spLocks/>
              </p:cNvSpPr>
              <p:nvPr/>
            </p:nvSpPr>
            <p:spPr bwMode="auto">
              <a:xfrm>
                <a:off x="5047060" y="2377679"/>
                <a:ext cx="3572" cy="238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10" name="Freeform 290"/>
              <p:cNvSpPr>
                <a:spLocks/>
              </p:cNvSpPr>
              <p:nvPr/>
            </p:nvSpPr>
            <p:spPr bwMode="auto">
              <a:xfrm>
                <a:off x="5053014" y="2380060"/>
                <a:ext cx="2381" cy="119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11" name="Freeform 291"/>
              <p:cNvSpPr>
                <a:spLocks/>
              </p:cNvSpPr>
              <p:nvPr/>
            </p:nvSpPr>
            <p:spPr bwMode="auto">
              <a:xfrm>
                <a:off x="4999435" y="2290763"/>
                <a:ext cx="8335" cy="4763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2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12" name="Freeform 292"/>
              <p:cNvSpPr>
                <a:spLocks/>
              </p:cNvSpPr>
              <p:nvPr/>
            </p:nvSpPr>
            <p:spPr bwMode="auto">
              <a:xfrm>
                <a:off x="4982766" y="2303860"/>
                <a:ext cx="5954" cy="3572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13" name="Freeform 293"/>
              <p:cNvSpPr>
                <a:spLocks/>
              </p:cNvSpPr>
              <p:nvPr/>
            </p:nvSpPr>
            <p:spPr bwMode="auto">
              <a:xfrm>
                <a:off x="4904185" y="2295526"/>
                <a:ext cx="2381" cy="119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0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14" name="Freeform 294"/>
              <p:cNvSpPr>
                <a:spLocks/>
              </p:cNvSpPr>
              <p:nvPr/>
            </p:nvSpPr>
            <p:spPr bwMode="auto">
              <a:xfrm>
                <a:off x="4906566" y="2295526"/>
                <a:ext cx="8335" cy="3572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1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15" name="Freeform 295"/>
              <p:cNvSpPr>
                <a:spLocks/>
              </p:cNvSpPr>
              <p:nvPr/>
            </p:nvSpPr>
            <p:spPr bwMode="auto">
              <a:xfrm>
                <a:off x="4788694" y="2278858"/>
                <a:ext cx="5954" cy="238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16" name="Freeform 296"/>
              <p:cNvSpPr>
                <a:spLocks/>
              </p:cNvSpPr>
              <p:nvPr/>
            </p:nvSpPr>
            <p:spPr bwMode="auto">
              <a:xfrm>
                <a:off x="4794648" y="2276476"/>
                <a:ext cx="13097" cy="8335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2" y="2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3" y="3"/>
                  </a:cxn>
                  <a:cxn ang="0">
                    <a:pos x="3" y="3"/>
                  </a:cxn>
                  <a:cxn ang="0">
                    <a:pos x="3" y="3"/>
                  </a:cxn>
                  <a:cxn ang="0">
                    <a:pos x="4" y="3"/>
                  </a:cxn>
                  <a:cxn ang="0">
                    <a:pos x="4" y="3"/>
                  </a:cxn>
                  <a:cxn ang="0">
                    <a:pos x="5" y="3"/>
                  </a:cxn>
                  <a:cxn ang="0">
                    <a:pos x="5" y="2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4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1"/>
                  </a:cxn>
                  <a:cxn ang="0">
                    <a:pos x="2" y="1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0" t="0" r="r" b="b"/>
                <a:pathLst>
                  <a:path w="5" h="3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17" name="Freeform 297"/>
              <p:cNvSpPr>
                <a:spLocks/>
              </p:cNvSpPr>
              <p:nvPr/>
            </p:nvSpPr>
            <p:spPr bwMode="auto">
              <a:xfrm>
                <a:off x="4788695" y="2270523"/>
                <a:ext cx="10716" cy="8335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3" y="2"/>
                  </a:cxn>
                  <a:cxn ang="0">
                    <a:pos x="3" y="2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1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</a:cxnLst>
                <a:rect l="0" t="0" r="r" b="b"/>
                <a:pathLst>
                  <a:path w="4" h="3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2"/>
                    </a:cubicBezTo>
                    <a:cubicBezTo>
                      <a:pt x="2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18" name="Freeform 298"/>
              <p:cNvSpPr>
                <a:spLocks/>
              </p:cNvSpPr>
              <p:nvPr/>
            </p:nvSpPr>
            <p:spPr bwMode="auto">
              <a:xfrm>
                <a:off x="4807745" y="2281238"/>
                <a:ext cx="11906" cy="5954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3" y="2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4" y="2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1"/>
                  </a:cxn>
                  <a:cxn ang="0">
                    <a:pos x="3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1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</a:cxnLst>
                <a:rect l="0" t="0" r="r" b="b"/>
                <a:pathLst>
                  <a:path w="4" h="2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4" y="1"/>
                      <a:pt x="4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0"/>
                      <a:pt x="4" y="0"/>
                    </a:cubicBezTo>
                    <a:cubicBezTo>
                      <a:pt x="4" y="0"/>
                      <a:pt x="4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19" name="Freeform 299"/>
              <p:cNvSpPr>
                <a:spLocks/>
              </p:cNvSpPr>
              <p:nvPr/>
            </p:nvSpPr>
            <p:spPr bwMode="auto">
              <a:xfrm>
                <a:off x="4724401" y="2318147"/>
                <a:ext cx="13097" cy="14288"/>
              </a:xfrm>
              <a:custGeom>
                <a:avLst/>
                <a:gdLst/>
                <a:ahLst/>
                <a:cxnLst>
                  <a:cxn ang="0">
                    <a:pos x="1" y="3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2" y="4"/>
                  </a:cxn>
                  <a:cxn ang="0">
                    <a:pos x="2" y="4"/>
                  </a:cxn>
                  <a:cxn ang="0">
                    <a:pos x="2" y="4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2" y="4"/>
                  </a:cxn>
                  <a:cxn ang="0">
                    <a:pos x="2" y="5"/>
                  </a:cxn>
                  <a:cxn ang="0">
                    <a:pos x="2" y="5"/>
                  </a:cxn>
                  <a:cxn ang="0">
                    <a:pos x="3" y="5"/>
                  </a:cxn>
                  <a:cxn ang="0">
                    <a:pos x="3" y="5"/>
                  </a:cxn>
                  <a:cxn ang="0">
                    <a:pos x="3" y="5"/>
                  </a:cxn>
                  <a:cxn ang="0">
                    <a:pos x="3" y="5"/>
                  </a:cxn>
                  <a:cxn ang="0">
                    <a:pos x="4" y="5"/>
                  </a:cxn>
                  <a:cxn ang="0">
                    <a:pos x="4" y="5"/>
                  </a:cxn>
                  <a:cxn ang="0">
                    <a:pos x="4" y="5"/>
                  </a:cxn>
                  <a:cxn ang="0">
                    <a:pos x="4" y="5"/>
                  </a:cxn>
                  <a:cxn ang="0">
                    <a:pos x="4" y="5"/>
                  </a:cxn>
                  <a:cxn ang="0">
                    <a:pos x="5" y="4"/>
                  </a:cxn>
                  <a:cxn ang="0">
                    <a:pos x="4" y="4"/>
                  </a:cxn>
                  <a:cxn ang="0">
                    <a:pos x="4" y="4"/>
                  </a:cxn>
                  <a:cxn ang="0">
                    <a:pos x="3" y="3"/>
                  </a:cxn>
                  <a:cxn ang="0">
                    <a:pos x="3" y="2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3"/>
                  </a:cxn>
                </a:cxnLst>
                <a:rect l="0" t="0" r="r" b="b"/>
                <a:pathLst>
                  <a:path w="5" h="5">
                    <a:moveTo>
                      <a:pt x="0" y="3"/>
                    </a:moveTo>
                    <a:cubicBezTo>
                      <a:pt x="0" y="3"/>
                      <a:pt x="0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4"/>
                      <a:pt x="5" y="4"/>
                    </a:cubicBezTo>
                    <a:cubicBezTo>
                      <a:pt x="5" y="4"/>
                      <a:pt x="5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20" name="Freeform 300"/>
              <p:cNvSpPr>
                <a:spLocks noEditPoints="1"/>
              </p:cNvSpPr>
              <p:nvPr/>
            </p:nvSpPr>
            <p:spPr bwMode="auto">
              <a:xfrm>
                <a:off x="4495801" y="2287191"/>
                <a:ext cx="563166" cy="520304"/>
              </a:xfrm>
              <a:custGeom>
                <a:avLst/>
                <a:gdLst/>
                <a:ahLst/>
                <a:cxnLst>
                  <a:cxn ang="0">
                    <a:pos x="149" y="122"/>
                  </a:cxn>
                  <a:cxn ang="0">
                    <a:pos x="152" y="112"/>
                  </a:cxn>
                  <a:cxn ang="0">
                    <a:pos x="154" y="99"/>
                  </a:cxn>
                  <a:cxn ang="0">
                    <a:pos x="166" y="93"/>
                  </a:cxn>
                  <a:cxn ang="0">
                    <a:pos x="168" y="81"/>
                  </a:cxn>
                  <a:cxn ang="0">
                    <a:pos x="164" y="69"/>
                  </a:cxn>
                  <a:cxn ang="0">
                    <a:pos x="169" y="66"/>
                  </a:cxn>
                  <a:cxn ang="0">
                    <a:pos x="172" y="64"/>
                  </a:cxn>
                  <a:cxn ang="0">
                    <a:pos x="169" y="39"/>
                  </a:cxn>
                  <a:cxn ang="0">
                    <a:pos x="180" y="27"/>
                  </a:cxn>
                  <a:cxn ang="0">
                    <a:pos x="185" y="29"/>
                  </a:cxn>
                  <a:cxn ang="0">
                    <a:pos x="188" y="24"/>
                  </a:cxn>
                  <a:cxn ang="0">
                    <a:pos x="192" y="12"/>
                  </a:cxn>
                  <a:cxn ang="0">
                    <a:pos x="191" y="7"/>
                  </a:cxn>
                  <a:cxn ang="0">
                    <a:pos x="158" y="6"/>
                  </a:cxn>
                  <a:cxn ang="0">
                    <a:pos x="140" y="9"/>
                  </a:cxn>
                  <a:cxn ang="0">
                    <a:pos x="123" y="8"/>
                  </a:cxn>
                  <a:cxn ang="0">
                    <a:pos x="113" y="3"/>
                  </a:cxn>
                  <a:cxn ang="0">
                    <a:pos x="107" y="16"/>
                  </a:cxn>
                  <a:cxn ang="0">
                    <a:pos x="104" y="20"/>
                  </a:cxn>
                  <a:cxn ang="0">
                    <a:pos x="94" y="17"/>
                  </a:cxn>
                  <a:cxn ang="0">
                    <a:pos x="77" y="21"/>
                  </a:cxn>
                  <a:cxn ang="0">
                    <a:pos x="71" y="24"/>
                  </a:cxn>
                  <a:cxn ang="0">
                    <a:pos x="62" y="15"/>
                  </a:cxn>
                  <a:cxn ang="0">
                    <a:pos x="52" y="21"/>
                  </a:cxn>
                  <a:cxn ang="0">
                    <a:pos x="46" y="29"/>
                  </a:cxn>
                  <a:cxn ang="0">
                    <a:pos x="42" y="32"/>
                  </a:cxn>
                  <a:cxn ang="0">
                    <a:pos x="45" y="35"/>
                  </a:cxn>
                  <a:cxn ang="0">
                    <a:pos x="53" y="35"/>
                  </a:cxn>
                  <a:cxn ang="0">
                    <a:pos x="56" y="30"/>
                  </a:cxn>
                  <a:cxn ang="0">
                    <a:pos x="56" y="38"/>
                  </a:cxn>
                  <a:cxn ang="0">
                    <a:pos x="43" y="41"/>
                  </a:cxn>
                  <a:cxn ang="0">
                    <a:pos x="37" y="46"/>
                  </a:cxn>
                  <a:cxn ang="0">
                    <a:pos x="27" y="57"/>
                  </a:cxn>
                  <a:cxn ang="0">
                    <a:pos x="19" y="73"/>
                  </a:cxn>
                  <a:cxn ang="0">
                    <a:pos x="43" y="68"/>
                  </a:cxn>
                  <a:cxn ang="0">
                    <a:pos x="49" y="69"/>
                  </a:cxn>
                  <a:cxn ang="0">
                    <a:pos x="60" y="67"/>
                  </a:cxn>
                  <a:cxn ang="0">
                    <a:pos x="68" y="60"/>
                  </a:cxn>
                  <a:cxn ang="0">
                    <a:pos x="70" y="67"/>
                  </a:cxn>
                  <a:cxn ang="0">
                    <a:pos x="58" y="73"/>
                  </a:cxn>
                  <a:cxn ang="0">
                    <a:pos x="62" y="82"/>
                  </a:cxn>
                  <a:cxn ang="0">
                    <a:pos x="39" y="79"/>
                  </a:cxn>
                  <a:cxn ang="0">
                    <a:pos x="25" y="75"/>
                  </a:cxn>
                  <a:cxn ang="0">
                    <a:pos x="5" y="92"/>
                  </a:cxn>
                  <a:cxn ang="0">
                    <a:pos x="1" y="112"/>
                  </a:cxn>
                  <a:cxn ang="0">
                    <a:pos x="6" y="120"/>
                  </a:cxn>
                  <a:cxn ang="0">
                    <a:pos x="28" y="122"/>
                  </a:cxn>
                  <a:cxn ang="0">
                    <a:pos x="33" y="132"/>
                  </a:cxn>
                  <a:cxn ang="0">
                    <a:pos x="38" y="152"/>
                  </a:cxn>
                  <a:cxn ang="0">
                    <a:pos x="47" y="184"/>
                  </a:cxn>
                  <a:cxn ang="0">
                    <a:pos x="67" y="160"/>
                  </a:cxn>
                  <a:cxn ang="0">
                    <a:pos x="86" y="117"/>
                  </a:cxn>
                  <a:cxn ang="0">
                    <a:pos x="69" y="99"/>
                  </a:cxn>
                  <a:cxn ang="0">
                    <a:pos x="76" y="106"/>
                  </a:cxn>
                  <a:cxn ang="0">
                    <a:pos x="90" y="92"/>
                  </a:cxn>
                  <a:cxn ang="0">
                    <a:pos x="85" y="86"/>
                  </a:cxn>
                  <a:cxn ang="0">
                    <a:pos x="105" y="92"/>
                  </a:cxn>
                  <a:cxn ang="0">
                    <a:pos x="116" y="112"/>
                  </a:cxn>
                  <a:cxn ang="0">
                    <a:pos x="132" y="97"/>
                  </a:cxn>
                  <a:cxn ang="0">
                    <a:pos x="141" y="105"/>
                  </a:cxn>
                  <a:cxn ang="0">
                    <a:pos x="138" y="46"/>
                  </a:cxn>
                  <a:cxn ang="0">
                    <a:pos x="86" y="57"/>
                  </a:cxn>
                </a:cxnLst>
                <a:rect l="0" t="0" r="r" b="b"/>
                <a:pathLst>
                  <a:path w="200" h="185">
                    <a:moveTo>
                      <a:pt x="143" y="105"/>
                    </a:moveTo>
                    <a:cubicBezTo>
                      <a:pt x="143" y="105"/>
                      <a:pt x="143" y="105"/>
                      <a:pt x="143" y="105"/>
                    </a:cubicBezTo>
                    <a:cubicBezTo>
                      <a:pt x="143" y="105"/>
                      <a:pt x="143" y="105"/>
                      <a:pt x="143" y="105"/>
                    </a:cubicBezTo>
                    <a:cubicBezTo>
                      <a:pt x="143" y="105"/>
                      <a:pt x="143" y="105"/>
                      <a:pt x="143" y="105"/>
                    </a:cubicBezTo>
                    <a:cubicBezTo>
                      <a:pt x="143" y="105"/>
                      <a:pt x="143" y="105"/>
                      <a:pt x="143" y="105"/>
                    </a:cubicBezTo>
                    <a:cubicBezTo>
                      <a:pt x="142" y="104"/>
                      <a:pt x="142" y="104"/>
                      <a:pt x="143" y="104"/>
                    </a:cubicBezTo>
                    <a:cubicBezTo>
                      <a:pt x="143" y="104"/>
                      <a:pt x="143" y="104"/>
                      <a:pt x="143" y="104"/>
                    </a:cubicBezTo>
                    <a:cubicBezTo>
                      <a:pt x="143" y="104"/>
                      <a:pt x="143" y="104"/>
                      <a:pt x="143" y="104"/>
                    </a:cubicBezTo>
                    <a:cubicBezTo>
                      <a:pt x="143" y="105"/>
                      <a:pt x="143" y="105"/>
                      <a:pt x="143" y="105"/>
                    </a:cubicBezTo>
                    <a:cubicBezTo>
                      <a:pt x="143" y="105"/>
                      <a:pt x="143" y="105"/>
                      <a:pt x="143" y="105"/>
                    </a:cubicBezTo>
                    <a:cubicBezTo>
                      <a:pt x="143" y="105"/>
                      <a:pt x="143" y="104"/>
                      <a:pt x="143" y="103"/>
                    </a:cubicBezTo>
                    <a:cubicBezTo>
                      <a:pt x="143" y="103"/>
                      <a:pt x="143" y="103"/>
                      <a:pt x="143" y="103"/>
                    </a:cubicBezTo>
                    <a:cubicBezTo>
                      <a:pt x="143" y="103"/>
                      <a:pt x="143" y="103"/>
                      <a:pt x="143" y="103"/>
                    </a:cubicBezTo>
                    <a:cubicBezTo>
                      <a:pt x="143" y="103"/>
                      <a:pt x="143" y="103"/>
                      <a:pt x="143" y="103"/>
                    </a:cubicBezTo>
                    <a:cubicBezTo>
                      <a:pt x="143" y="103"/>
                      <a:pt x="143" y="103"/>
                      <a:pt x="143" y="103"/>
                    </a:cubicBezTo>
                    <a:cubicBezTo>
                      <a:pt x="143" y="103"/>
                      <a:pt x="143" y="103"/>
                      <a:pt x="143" y="103"/>
                    </a:cubicBezTo>
                    <a:cubicBezTo>
                      <a:pt x="143" y="103"/>
                      <a:pt x="143" y="103"/>
                      <a:pt x="143" y="103"/>
                    </a:cubicBezTo>
                    <a:cubicBezTo>
                      <a:pt x="143" y="103"/>
                      <a:pt x="143" y="104"/>
                      <a:pt x="144" y="104"/>
                    </a:cubicBezTo>
                    <a:cubicBezTo>
                      <a:pt x="144" y="104"/>
                      <a:pt x="144" y="104"/>
                      <a:pt x="144" y="104"/>
                    </a:cubicBezTo>
                    <a:cubicBezTo>
                      <a:pt x="144" y="104"/>
                      <a:pt x="144" y="104"/>
                      <a:pt x="144" y="104"/>
                    </a:cubicBezTo>
                    <a:cubicBezTo>
                      <a:pt x="144" y="104"/>
                      <a:pt x="144" y="104"/>
                      <a:pt x="144" y="104"/>
                    </a:cubicBezTo>
                    <a:cubicBezTo>
                      <a:pt x="144" y="104"/>
                      <a:pt x="144" y="104"/>
                      <a:pt x="144" y="104"/>
                    </a:cubicBezTo>
                    <a:cubicBezTo>
                      <a:pt x="144" y="104"/>
                      <a:pt x="144" y="105"/>
                      <a:pt x="144" y="105"/>
                    </a:cubicBezTo>
                    <a:cubicBezTo>
                      <a:pt x="144" y="105"/>
                      <a:pt x="144" y="105"/>
                      <a:pt x="144" y="105"/>
                    </a:cubicBezTo>
                    <a:cubicBezTo>
                      <a:pt x="144" y="105"/>
                      <a:pt x="144" y="105"/>
                      <a:pt x="144" y="105"/>
                    </a:cubicBezTo>
                    <a:cubicBezTo>
                      <a:pt x="144" y="104"/>
                      <a:pt x="144" y="104"/>
                      <a:pt x="144" y="104"/>
                    </a:cubicBezTo>
                    <a:cubicBezTo>
                      <a:pt x="144" y="104"/>
                      <a:pt x="144" y="105"/>
                      <a:pt x="144" y="105"/>
                    </a:cubicBezTo>
                    <a:cubicBezTo>
                      <a:pt x="144" y="105"/>
                      <a:pt x="145" y="105"/>
                      <a:pt x="144" y="105"/>
                    </a:cubicBezTo>
                    <a:cubicBezTo>
                      <a:pt x="144" y="105"/>
                      <a:pt x="144" y="105"/>
                      <a:pt x="144" y="106"/>
                    </a:cubicBezTo>
                    <a:cubicBezTo>
                      <a:pt x="144" y="106"/>
                      <a:pt x="145" y="106"/>
                      <a:pt x="145" y="106"/>
                    </a:cubicBezTo>
                    <a:cubicBezTo>
                      <a:pt x="145" y="106"/>
                      <a:pt x="145" y="106"/>
                      <a:pt x="145" y="106"/>
                    </a:cubicBezTo>
                    <a:cubicBezTo>
                      <a:pt x="145" y="106"/>
                      <a:pt x="145" y="106"/>
                      <a:pt x="145" y="106"/>
                    </a:cubicBezTo>
                    <a:cubicBezTo>
                      <a:pt x="145" y="106"/>
                      <a:pt x="145" y="106"/>
                      <a:pt x="145" y="106"/>
                    </a:cubicBezTo>
                    <a:cubicBezTo>
                      <a:pt x="145" y="107"/>
                      <a:pt x="145" y="107"/>
                      <a:pt x="145" y="107"/>
                    </a:cubicBezTo>
                    <a:cubicBezTo>
                      <a:pt x="145" y="107"/>
                      <a:pt x="145" y="107"/>
                      <a:pt x="145" y="107"/>
                    </a:cubicBezTo>
                    <a:cubicBezTo>
                      <a:pt x="145" y="107"/>
                      <a:pt x="145" y="107"/>
                      <a:pt x="145" y="107"/>
                    </a:cubicBezTo>
                    <a:cubicBezTo>
                      <a:pt x="145" y="107"/>
                      <a:pt x="145" y="107"/>
                      <a:pt x="145" y="107"/>
                    </a:cubicBezTo>
                    <a:cubicBezTo>
                      <a:pt x="145" y="107"/>
                      <a:pt x="145" y="107"/>
                      <a:pt x="145" y="107"/>
                    </a:cubicBezTo>
                    <a:cubicBezTo>
                      <a:pt x="145" y="107"/>
                      <a:pt x="145" y="107"/>
                      <a:pt x="145" y="107"/>
                    </a:cubicBezTo>
                    <a:cubicBezTo>
                      <a:pt x="145" y="107"/>
                      <a:pt x="145" y="107"/>
                      <a:pt x="145" y="107"/>
                    </a:cubicBezTo>
                    <a:cubicBezTo>
                      <a:pt x="145" y="107"/>
                      <a:pt x="145" y="107"/>
                      <a:pt x="145" y="107"/>
                    </a:cubicBezTo>
                    <a:cubicBezTo>
                      <a:pt x="145" y="107"/>
                      <a:pt x="145" y="107"/>
                      <a:pt x="145" y="107"/>
                    </a:cubicBezTo>
                    <a:cubicBezTo>
                      <a:pt x="145" y="107"/>
                      <a:pt x="145" y="108"/>
                      <a:pt x="145" y="108"/>
                    </a:cubicBezTo>
                    <a:cubicBezTo>
                      <a:pt x="145" y="108"/>
                      <a:pt x="145" y="108"/>
                      <a:pt x="145" y="108"/>
                    </a:cubicBezTo>
                    <a:cubicBezTo>
                      <a:pt x="145" y="108"/>
                      <a:pt x="145" y="108"/>
                      <a:pt x="145" y="108"/>
                    </a:cubicBezTo>
                    <a:cubicBezTo>
                      <a:pt x="145" y="108"/>
                      <a:pt x="145" y="108"/>
                      <a:pt x="145" y="108"/>
                    </a:cubicBezTo>
                    <a:cubicBezTo>
                      <a:pt x="145" y="108"/>
                      <a:pt x="145" y="108"/>
                      <a:pt x="145" y="108"/>
                    </a:cubicBezTo>
                    <a:cubicBezTo>
                      <a:pt x="145" y="108"/>
                      <a:pt x="145" y="108"/>
                      <a:pt x="145" y="108"/>
                    </a:cubicBezTo>
                    <a:cubicBezTo>
                      <a:pt x="145" y="108"/>
                      <a:pt x="145" y="109"/>
                      <a:pt x="145" y="109"/>
                    </a:cubicBezTo>
                    <a:cubicBezTo>
                      <a:pt x="145" y="109"/>
                      <a:pt x="145" y="109"/>
                      <a:pt x="145" y="109"/>
                    </a:cubicBezTo>
                    <a:cubicBezTo>
                      <a:pt x="145" y="109"/>
                      <a:pt x="145" y="109"/>
                      <a:pt x="145" y="109"/>
                    </a:cubicBezTo>
                    <a:cubicBezTo>
                      <a:pt x="146" y="109"/>
                      <a:pt x="146" y="109"/>
                      <a:pt x="146" y="109"/>
                    </a:cubicBezTo>
                    <a:cubicBezTo>
                      <a:pt x="146" y="109"/>
                      <a:pt x="146" y="109"/>
                      <a:pt x="146" y="109"/>
                    </a:cubicBezTo>
                    <a:cubicBezTo>
                      <a:pt x="146" y="109"/>
                      <a:pt x="146" y="109"/>
                      <a:pt x="146" y="109"/>
                    </a:cubicBezTo>
                    <a:cubicBezTo>
                      <a:pt x="146" y="109"/>
                      <a:pt x="146" y="109"/>
                      <a:pt x="146" y="109"/>
                    </a:cubicBezTo>
                    <a:cubicBezTo>
                      <a:pt x="146" y="109"/>
                      <a:pt x="146" y="109"/>
                      <a:pt x="146" y="109"/>
                    </a:cubicBezTo>
                    <a:cubicBezTo>
                      <a:pt x="146" y="109"/>
                      <a:pt x="146" y="109"/>
                      <a:pt x="146" y="109"/>
                    </a:cubicBezTo>
                    <a:cubicBezTo>
                      <a:pt x="146" y="109"/>
                      <a:pt x="146" y="109"/>
                      <a:pt x="146" y="109"/>
                    </a:cubicBezTo>
                    <a:cubicBezTo>
                      <a:pt x="146" y="109"/>
                      <a:pt x="146" y="109"/>
                      <a:pt x="146" y="109"/>
                    </a:cubicBezTo>
                    <a:cubicBezTo>
                      <a:pt x="146" y="109"/>
                      <a:pt x="146" y="109"/>
                      <a:pt x="146" y="109"/>
                    </a:cubicBezTo>
                    <a:cubicBezTo>
                      <a:pt x="146" y="109"/>
                      <a:pt x="146" y="110"/>
                      <a:pt x="146" y="110"/>
                    </a:cubicBezTo>
                    <a:cubicBezTo>
                      <a:pt x="146" y="110"/>
                      <a:pt x="146" y="110"/>
                      <a:pt x="146" y="110"/>
                    </a:cubicBezTo>
                    <a:cubicBezTo>
                      <a:pt x="146" y="110"/>
                      <a:pt x="146" y="110"/>
                      <a:pt x="146" y="110"/>
                    </a:cubicBezTo>
                    <a:cubicBezTo>
                      <a:pt x="146" y="110"/>
                      <a:pt x="146" y="110"/>
                      <a:pt x="146" y="110"/>
                    </a:cubicBezTo>
                    <a:cubicBezTo>
                      <a:pt x="146" y="110"/>
                      <a:pt x="146" y="111"/>
                      <a:pt x="146" y="111"/>
                    </a:cubicBezTo>
                    <a:cubicBezTo>
                      <a:pt x="146" y="111"/>
                      <a:pt x="146" y="111"/>
                      <a:pt x="146" y="111"/>
                    </a:cubicBezTo>
                    <a:cubicBezTo>
                      <a:pt x="146" y="111"/>
                      <a:pt x="146" y="111"/>
                      <a:pt x="146" y="111"/>
                    </a:cubicBezTo>
                    <a:cubicBezTo>
                      <a:pt x="146" y="111"/>
                      <a:pt x="146" y="111"/>
                      <a:pt x="146" y="111"/>
                    </a:cubicBezTo>
                    <a:cubicBezTo>
                      <a:pt x="146" y="111"/>
                      <a:pt x="146" y="112"/>
                      <a:pt x="146" y="112"/>
                    </a:cubicBezTo>
                    <a:cubicBezTo>
                      <a:pt x="146" y="112"/>
                      <a:pt x="146" y="112"/>
                      <a:pt x="146" y="112"/>
                    </a:cubicBezTo>
                    <a:cubicBezTo>
                      <a:pt x="146" y="112"/>
                      <a:pt x="146" y="112"/>
                      <a:pt x="146" y="112"/>
                    </a:cubicBezTo>
                    <a:cubicBezTo>
                      <a:pt x="146" y="112"/>
                      <a:pt x="146" y="112"/>
                      <a:pt x="146" y="112"/>
                    </a:cubicBezTo>
                    <a:cubicBezTo>
                      <a:pt x="146" y="112"/>
                      <a:pt x="146" y="112"/>
                      <a:pt x="146" y="112"/>
                    </a:cubicBezTo>
                    <a:cubicBezTo>
                      <a:pt x="146" y="112"/>
                      <a:pt x="146" y="112"/>
                      <a:pt x="146" y="112"/>
                    </a:cubicBezTo>
                    <a:cubicBezTo>
                      <a:pt x="146" y="112"/>
                      <a:pt x="146" y="112"/>
                      <a:pt x="146" y="112"/>
                    </a:cubicBezTo>
                    <a:cubicBezTo>
                      <a:pt x="146" y="112"/>
                      <a:pt x="146" y="112"/>
                      <a:pt x="146" y="112"/>
                    </a:cubicBezTo>
                    <a:cubicBezTo>
                      <a:pt x="146" y="112"/>
                      <a:pt x="146" y="112"/>
                      <a:pt x="147" y="112"/>
                    </a:cubicBezTo>
                    <a:cubicBezTo>
                      <a:pt x="147" y="112"/>
                      <a:pt x="147" y="112"/>
                      <a:pt x="147" y="112"/>
                    </a:cubicBezTo>
                    <a:cubicBezTo>
                      <a:pt x="147" y="112"/>
                      <a:pt x="147" y="112"/>
                      <a:pt x="147" y="112"/>
                    </a:cubicBezTo>
                    <a:cubicBezTo>
                      <a:pt x="147" y="112"/>
                      <a:pt x="147" y="112"/>
                      <a:pt x="147" y="112"/>
                    </a:cubicBezTo>
                    <a:cubicBezTo>
                      <a:pt x="147" y="112"/>
                      <a:pt x="147" y="112"/>
                      <a:pt x="147" y="112"/>
                    </a:cubicBezTo>
                    <a:cubicBezTo>
                      <a:pt x="147" y="112"/>
                      <a:pt x="147" y="112"/>
                      <a:pt x="147" y="112"/>
                    </a:cubicBezTo>
                    <a:cubicBezTo>
                      <a:pt x="147" y="112"/>
                      <a:pt x="147" y="112"/>
                      <a:pt x="147" y="112"/>
                    </a:cubicBezTo>
                    <a:cubicBezTo>
                      <a:pt x="147" y="112"/>
                      <a:pt x="147" y="112"/>
                      <a:pt x="147" y="112"/>
                    </a:cubicBezTo>
                    <a:cubicBezTo>
                      <a:pt x="147" y="112"/>
                      <a:pt x="147" y="112"/>
                      <a:pt x="147" y="112"/>
                    </a:cubicBezTo>
                    <a:cubicBezTo>
                      <a:pt x="147" y="112"/>
                      <a:pt x="147" y="112"/>
                      <a:pt x="146" y="112"/>
                    </a:cubicBezTo>
                    <a:cubicBezTo>
                      <a:pt x="146" y="112"/>
                      <a:pt x="147" y="112"/>
                      <a:pt x="147" y="112"/>
                    </a:cubicBezTo>
                    <a:cubicBezTo>
                      <a:pt x="147" y="112"/>
                      <a:pt x="147" y="113"/>
                      <a:pt x="147" y="113"/>
                    </a:cubicBezTo>
                    <a:cubicBezTo>
                      <a:pt x="147" y="113"/>
                      <a:pt x="147" y="113"/>
                      <a:pt x="147" y="113"/>
                    </a:cubicBezTo>
                    <a:cubicBezTo>
                      <a:pt x="147" y="113"/>
                      <a:pt x="147" y="113"/>
                      <a:pt x="147" y="113"/>
                    </a:cubicBezTo>
                    <a:cubicBezTo>
                      <a:pt x="147" y="113"/>
                      <a:pt x="147" y="113"/>
                      <a:pt x="147" y="113"/>
                    </a:cubicBezTo>
                    <a:cubicBezTo>
                      <a:pt x="147" y="113"/>
                      <a:pt x="147" y="113"/>
                      <a:pt x="147" y="113"/>
                    </a:cubicBezTo>
                    <a:cubicBezTo>
                      <a:pt x="147" y="113"/>
                      <a:pt x="147" y="113"/>
                      <a:pt x="147" y="113"/>
                    </a:cubicBezTo>
                    <a:cubicBezTo>
                      <a:pt x="147" y="113"/>
                      <a:pt x="147" y="113"/>
                      <a:pt x="147" y="114"/>
                    </a:cubicBezTo>
                    <a:cubicBezTo>
                      <a:pt x="147" y="114"/>
                      <a:pt x="147" y="114"/>
                      <a:pt x="147" y="114"/>
                    </a:cubicBezTo>
                    <a:cubicBezTo>
                      <a:pt x="147" y="114"/>
                      <a:pt x="147" y="114"/>
                      <a:pt x="147" y="114"/>
                    </a:cubicBezTo>
                    <a:cubicBezTo>
                      <a:pt x="147" y="114"/>
                      <a:pt x="147" y="114"/>
                      <a:pt x="147" y="114"/>
                    </a:cubicBezTo>
                    <a:cubicBezTo>
                      <a:pt x="147" y="114"/>
                      <a:pt x="147" y="114"/>
                      <a:pt x="147" y="114"/>
                    </a:cubicBezTo>
                    <a:cubicBezTo>
                      <a:pt x="147" y="114"/>
                      <a:pt x="146" y="114"/>
                      <a:pt x="146" y="114"/>
                    </a:cubicBezTo>
                    <a:cubicBezTo>
                      <a:pt x="146" y="114"/>
                      <a:pt x="146" y="114"/>
                      <a:pt x="146" y="114"/>
                    </a:cubicBezTo>
                    <a:cubicBezTo>
                      <a:pt x="146" y="114"/>
                      <a:pt x="146" y="114"/>
                      <a:pt x="146" y="114"/>
                    </a:cubicBezTo>
                    <a:cubicBezTo>
                      <a:pt x="146" y="114"/>
                      <a:pt x="146" y="114"/>
                      <a:pt x="146" y="114"/>
                    </a:cubicBezTo>
                    <a:cubicBezTo>
                      <a:pt x="146" y="114"/>
                      <a:pt x="146" y="114"/>
                      <a:pt x="146" y="114"/>
                    </a:cubicBezTo>
                    <a:cubicBezTo>
                      <a:pt x="146" y="114"/>
                      <a:pt x="146" y="114"/>
                      <a:pt x="146" y="114"/>
                    </a:cubicBezTo>
                    <a:cubicBezTo>
                      <a:pt x="146" y="114"/>
                      <a:pt x="146" y="115"/>
                      <a:pt x="146" y="115"/>
                    </a:cubicBezTo>
                    <a:cubicBezTo>
                      <a:pt x="146" y="115"/>
                      <a:pt x="146" y="115"/>
                      <a:pt x="146" y="115"/>
                    </a:cubicBezTo>
                    <a:cubicBezTo>
                      <a:pt x="146" y="115"/>
                      <a:pt x="146" y="115"/>
                      <a:pt x="146" y="115"/>
                    </a:cubicBezTo>
                    <a:cubicBezTo>
                      <a:pt x="147" y="115"/>
                      <a:pt x="147" y="115"/>
                      <a:pt x="147" y="115"/>
                    </a:cubicBezTo>
                    <a:cubicBezTo>
                      <a:pt x="147" y="115"/>
                      <a:pt x="147" y="115"/>
                      <a:pt x="147" y="115"/>
                    </a:cubicBezTo>
                    <a:cubicBezTo>
                      <a:pt x="147" y="114"/>
                      <a:pt x="147" y="114"/>
                      <a:pt x="147" y="114"/>
                    </a:cubicBezTo>
                    <a:cubicBezTo>
                      <a:pt x="147" y="114"/>
                      <a:pt x="147" y="115"/>
                      <a:pt x="147" y="115"/>
                    </a:cubicBezTo>
                    <a:cubicBezTo>
                      <a:pt x="147" y="115"/>
                      <a:pt x="147" y="115"/>
                      <a:pt x="147" y="115"/>
                    </a:cubicBezTo>
                    <a:cubicBezTo>
                      <a:pt x="147" y="115"/>
                      <a:pt x="147" y="115"/>
                      <a:pt x="147" y="115"/>
                    </a:cubicBezTo>
                    <a:cubicBezTo>
                      <a:pt x="147" y="115"/>
                      <a:pt x="147" y="115"/>
                      <a:pt x="147" y="115"/>
                    </a:cubicBezTo>
                    <a:cubicBezTo>
                      <a:pt x="147" y="115"/>
                      <a:pt x="147" y="115"/>
                      <a:pt x="147" y="115"/>
                    </a:cubicBezTo>
                    <a:cubicBezTo>
                      <a:pt x="147" y="115"/>
                      <a:pt x="147" y="116"/>
                      <a:pt x="147" y="116"/>
                    </a:cubicBezTo>
                    <a:cubicBezTo>
                      <a:pt x="146" y="116"/>
                      <a:pt x="146" y="116"/>
                      <a:pt x="146" y="116"/>
                    </a:cubicBezTo>
                    <a:cubicBezTo>
                      <a:pt x="146" y="116"/>
                      <a:pt x="146" y="116"/>
                      <a:pt x="146" y="116"/>
                    </a:cubicBezTo>
                    <a:cubicBezTo>
                      <a:pt x="146" y="116"/>
                      <a:pt x="146" y="116"/>
                      <a:pt x="146" y="116"/>
                    </a:cubicBezTo>
                    <a:cubicBezTo>
                      <a:pt x="146" y="117"/>
                      <a:pt x="146" y="117"/>
                      <a:pt x="146" y="117"/>
                    </a:cubicBezTo>
                    <a:cubicBezTo>
                      <a:pt x="146" y="117"/>
                      <a:pt x="146" y="117"/>
                      <a:pt x="146" y="117"/>
                    </a:cubicBezTo>
                    <a:cubicBezTo>
                      <a:pt x="146" y="117"/>
                      <a:pt x="146" y="117"/>
                      <a:pt x="146" y="117"/>
                    </a:cubicBezTo>
                    <a:cubicBezTo>
                      <a:pt x="146" y="117"/>
                      <a:pt x="146" y="117"/>
                      <a:pt x="146" y="117"/>
                    </a:cubicBezTo>
                    <a:cubicBezTo>
                      <a:pt x="146" y="117"/>
                      <a:pt x="146" y="117"/>
                      <a:pt x="146" y="117"/>
                    </a:cubicBezTo>
                    <a:cubicBezTo>
                      <a:pt x="146" y="117"/>
                      <a:pt x="146" y="117"/>
                      <a:pt x="146" y="117"/>
                    </a:cubicBezTo>
                    <a:cubicBezTo>
                      <a:pt x="146" y="118"/>
                      <a:pt x="146" y="118"/>
                      <a:pt x="146" y="118"/>
                    </a:cubicBezTo>
                    <a:cubicBezTo>
                      <a:pt x="146" y="118"/>
                      <a:pt x="146" y="118"/>
                      <a:pt x="146" y="118"/>
                    </a:cubicBezTo>
                    <a:cubicBezTo>
                      <a:pt x="146" y="118"/>
                      <a:pt x="146" y="118"/>
                      <a:pt x="146" y="118"/>
                    </a:cubicBezTo>
                    <a:cubicBezTo>
                      <a:pt x="147" y="118"/>
                      <a:pt x="147" y="118"/>
                      <a:pt x="147" y="118"/>
                    </a:cubicBezTo>
                    <a:cubicBezTo>
                      <a:pt x="147" y="118"/>
                      <a:pt x="147" y="118"/>
                      <a:pt x="147" y="118"/>
                    </a:cubicBezTo>
                    <a:cubicBezTo>
                      <a:pt x="147" y="118"/>
                      <a:pt x="147" y="118"/>
                      <a:pt x="147" y="118"/>
                    </a:cubicBezTo>
                    <a:cubicBezTo>
                      <a:pt x="147" y="118"/>
                      <a:pt x="147" y="118"/>
                      <a:pt x="147" y="118"/>
                    </a:cubicBezTo>
                    <a:cubicBezTo>
                      <a:pt x="147" y="118"/>
                      <a:pt x="147" y="118"/>
                      <a:pt x="147" y="118"/>
                    </a:cubicBezTo>
                    <a:cubicBezTo>
                      <a:pt x="147" y="118"/>
                      <a:pt x="147" y="118"/>
                      <a:pt x="147" y="118"/>
                    </a:cubicBezTo>
                    <a:cubicBezTo>
                      <a:pt x="147" y="118"/>
                      <a:pt x="147" y="118"/>
                      <a:pt x="147" y="118"/>
                    </a:cubicBezTo>
                    <a:cubicBezTo>
                      <a:pt x="147" y="118"/>
                      <a:pt x="147" y="118"/>
                      <a:pt x="147" y="118"/>
                    </a:cubicBezTo>
                    <a:cubicBezTo>
                      <a:pt x="147" y="118"/>
                      <a:pt x="147" y="118"/>
                      <a:pt x="147" y="118"/>
                    </a:cubicBezTo>
                    <a:cubicBezTo>
                      <a:pt x="147" y="118"/>
                      <a:pt x="147" y="119"/>
                      <a:pt x="147" y="119"/>
                    </a:cubicBezTo>
                    <a:cubicBezTo>
                      <a:pt x="147" y="119"/>
                      <a:pt x="147" y="119"/>
                      <a:pt x="148" y="119"/>
                    </a:cubicBezTo>
                    <a:cubicBezTo>
                      <a:pt x="148" y="119"/>
                      <a:pt x="148" y="119"/>
                      <a:pt x="148" y="119"/>
                    </a:cubicBezTo>
                    <a:cubicBezTo>
                      <a:pt x="148" y="119"/>
                      <a:pt x="148" y="119"/>
                      <a:pt x="148" y="119"/>
                    </a:cubicBezTo>
                    <a:cubicBezTo>
                      <a:pt x="148" y="119"/>
                      <a:pt x="148" y="119"/>
                      <a:pt x="148" y="119"/>
                    </a:cubicBezTo>
                    <a:cubicBezTo>
                      <a:pt x="148" y="119"/>
                      <a:pt x="148" y="119"/>
                      <a:pt x="148" y="119"/>
                    </a:cubicBezTo>
                    <a:cubicBezTo>
                      <a:pt x="148" y="120"/>
                      <a:pt x="148" y="120"/>
                      <a:pt x="148" y="120"/>
                    </a:cubicBezTo>
                    <a:cubicBezTo>
                      <a:pt x="149" y="120"/>
                      <a:pt x="149" y="120"/>
                      <a:pt x="149" y="120"/>
                    </a:cubicBezTo>
                    <a:cubicBezTo>
                      <a:pt x="149" y="120"/>
                      <a:pt x="149" y="120"/>
                      <a:pt x="149" y="121"/>
                    </a:cubicBezTo>
                    <a:cubicBezTo>
                      <a:pt x="149" y="121"/>
                      <a:pt x="149" y="121"/>
                      <a:pt x="149" y="121"/>
                    </a:cubicBezTo>
                    <a:cubicBezTo>
                      <a:pt x="149" y="121"/>
                      <a:pt x="149" y="122"/>
                      <a:pt x="149" y="122"/>
                    </a:cubicBezTo>
                    <a:cubicBezTo>
                      <a:pt x="149" y="122"/>
                      <a:pt x="149" y="122"/>
                      <a:pt x="149" y="122"/>
                    </a:cubicBezTo>
                    <a:cubicBezTo>
                      <a:pt x="149" y="122"/>
                      <a:pt x="149" y="122"/>
                      <a:pt x="149" y="122"/>
                    </a:cubicBezTo>
                    <a:cubicBezTo>
                      <a:pt x="149" y="122"/>
                      <a:pt x="149" y="122"/>
                      <a:pt x="149" y="122"/>
                    </a:cubicBezTo>
                    <a:cubicBezTo>
                      <a:pt x="149" y="122"/>
                      <a:pt x="149" y="122"/>
                      <a:pt x="149" y="122"/>
                    </a:cubicBezTo>
                    <a:cubicBezTo>
                      <a:pt x="149" y="122"/>
                      <a:pt x="149" y="122"/>
                      <a:pt x="149" y="122"/>
                    </a:cubicBezTo>
                    <a:cubicBezTo>
                      <a:pt x="149" y="122"/>
                      <a:pt x="149" y="123"/>
                      <a:pt x="149" y="123"/>
                    </a:cubicBezTo>
                    <a:cubicBezTo>
                      <a:pt x="149" y="123"/>
                      <a:pt x="149" y="123"/>
                      <a:pt x="150" y="123"/>
                    </a:cubicBezTo>
                    <a:cubicBezTo>
                      <a:pt x="150" y="123"/>
                      <a:pt x="150" y="123"/>
                      <a:pt x="150" y="124"/>
                    </a:cubicBezTo>
                    <a:cubicBezTo>
                      <a:pt x="150" y="124"/>
                      <a:pt x="150" y="124"/>
                      <a:pt x="150" y="124"/>
                    </a:cubicBezTo>
                    <a:cubicBezTo>
                      <a:pt x="150" y="124"/>
                      <a:pt x="150" y="124"/>
                      <a:pt x="150" y="124"/>
                    </a:cubicBezTo>
                    <a:cubicBezTo>
                      <a:pt x="150" y="124"/>
                      <a:pt x="150" y="124"/>
                      <a:pt x="150" y="124"/>
                    </a:cubicBezTo>
                    <a:cubicBezTo>
                      <a:pt x="150" y="124"/>
                      <a:pt x="150" y="124"/>
                      <a:pt x="150" y="124"/>
                    </a:cubicBezTo>
                    <a:cubicBezTo>
                      <a:pt x="150" y="124"/>
                      <a:pt x="150" y="124"/>
                      <a:pt x="150" y="124"/>
                    </a:cubicBezTo>
                    <a:cubicBezTo>
                      <a:pt x="150" y="125"/>
                      <a:pt x="150" y="125"/>
                      <a:pt x="150" y="125"/>
                    </a:cubicBezTo>
                    <a:cubicBezTo>
                      <a:pt x="150" y="125"/>
                      <a:pt x="150" y="125"/>
                      <a:pt x="150" y="126"/>
                    </a:cubicBezTo>
                    <a:cubicBezTo>
                      <a:pt x="150" y="126"/>
                      <a:pt x="150" y="126"/>
                      <a:pt x="150" y="126"/>
                    </a:cubicBezTo>
                    <a:cubicBezTo>
                      <a:pt x="150" y="126"/>
                      <a:pt x="150" y="126"/>
                      <a:pt x="150" y="126"/>
                    </a:cubicBezTo>
                    <a:cubicBezTo>
                      <a:pt x="151" y="126"/>
                      <a:pt x="151" y="126"/>
                      <a:pt x="150" y="126"/>
                    </a:cubicBezTo>
                    <a:cubicBezTo>
                      <a:pt x="150" y="126"/>
                      <a:pt x="150" y="126"/>
                      <a:pt x="150" y="126"/>
                    </a:cubicBezTo>
                    <a:cubicBezTo>
                      <a:pt x="151" y="126"/>
                      <a:pt x="151" y="126"/>
                      <a:pt x="151" y="126"/>
                    </a:cubicBezTo>
                    <a:cubicBezTo>
                      <a:pt x="151" y="126"/>
                      <a:pt x="151" y="126"/>
                      <a:pt x="151" y="127"/>
                    </a:cubicBezTo>
                    <a:cubicBezTo>
                      <a:pt x="151" y="127"/>
                      <a:pt x="151" y="127"/>
                      <a:pt x="152" y="127"/>
                    </a:cubicBezTo>
                    <a:cubicBezTo>
                      <a:pt x="152" y="127"/>
                      <a:pt x="152" y="127"/>
                      <a:pt x="152" y="127"/>
                    </a:cubicBezTo>
                    <a:cubicBezTo>
                      <a:pt x="152" y="128"/>
                      <a:pt x="152" y="128"/>
                      <a:pt x="152" y="128"/>
                    </a:cubicBezTo>
                    <a:cubicBezTo>
                      <a:pt x="152" y="128"/>
                      <a:pt x="152" y="128"/>
                      <a:pt x="152" y="128"/>
                    </a:cubicBezTo>
                    <a:cubicBezTo>
                      <a:pt x="152" y="128"/>
                      <a:pt x="152" y="128"/>
                      <a:pt x="153" y="128"/>
                    </a:cubicBezTo>
                    <a:cubicBezTo>
                      <a:pt x="153" y="128"/>
                      <a:pt x="153" y="128"/>
                      <a:pt x="153" y="128"/>
                    </a:cubicBezTo>
                    <a:cubicBezTo>
                      <a:pt x="153" y="128"/>
                      <a:pt x="153" y="128"/>
                      <a:pt x="153" y="128"/>
                    </a:cubicBezTo>
                    <a:cubicBezTo>
                      <a:pt x="153" y="128"/>
                      <a:pt x="153" y="128"/>
                      <a:pt x="153" y="128"/>
                    </a:cubicBezTo>
                    <a:cubicBezTo>
                      <a:pt x="153" y="128"/>
                      <a:pt x="153" y="128"/>
                      <a:pt x="153" y="128"/>
                    </a:cubicBezTo>
                    <a:cubicBezTo>
                      <a:pt x="153" y="128"/>
                      <a:pt x="153" y="129"/>
                      <a:pt x="153" y="129"/>
                    </a:cubicBezTo>
                    <a:cubicBezTo>
                      <a:pt x="153" y="129"/>
                      <a:pt x="153" y="129"/>
                      <a:pt x="153" y="129"/>
                    </a:cubicBezTo>
                    <a:cubicBezTo>
                      <a:pt x="153" y="129"/>
                      <a:pt x="153" y="129"/>
                      <a:pt x="154" y="128"/>
                    </a:cubicBezTo>
                    <a:cubicBezTo>
                      <a:pt x="154" y="128"/>
                      <a:pt x="154" y="128"/>
                      <a:pt x="154" y="128"/>
                    </a:cubicBezTo>
                    <a:cubicBezTo>
                      <a:pt x="154" y="128"/>
                      <a:pt x="154" y="128"/>
                      <a:pt x="154" y="128"/>
                    </a:cubicBezTo>
                    <a:cubicBezTo>
                      <a:pt x="154" y="128"/>
                      <a:pt x="154" y="128"/>
                      <a:pt x="154" y="128"/>
                    </a:cubicBezTo>
                    <a:cubicBezTo>
                      <a:pt x="154" y="128"/>
                      <a:pt x="154" y="128"/>
                      <a:pt x="154" y="128"/>
                    </a:cubicBezTo>
                    <a:cubicBezTo>
                      <a:pt x="154" y="128"/>
                      <a:pt x="154" y="128"/>
                      <a:pt x="154" y="128"/>
                    </a:cubicBezTo>
                    <a:cubicBezTo>
                      <a:pt x="154" y="128"/>
                      <a:pt x="154" y="128"/>
                      <a:pt x="154" y="128"/>
                    </a:cubicBezTo>
                    <a:cubicBezTo>
                      <a:pt x="154" y="128"/>
                      <a:pt x="154" y="128"/>
                      <a:pt x="154" y="128"/>
                    </a:cubicBezTo>
                    <a:cubicBezTo>
                      <a:pt x="154" y="128"/>
                      <a:pt x="154" y="128"/>
                      <a:pt x="154" y="128"/>
                    </a:cubicBezTo>
                    <a:cubicBezTo>
                      <a:pt x="154" y="128"/>
                      <a:pt x="154" y="128"/>
                      <a:pt x="154" y="128"/>
                    </a:cubicBezTo>
                    <a:cubicBezTo>
                      <a:pt x="154" y="128"/>
                      <a:pt x="154" y="128"/>
                      <a:pt x="154" y="128"/>
                    </a:cubicBezTo>
                    <a:cubicBezTo>
                      <a:pt x="154" y="128"/>
                      <a:pt x="154" y="128"/>
                      <a:pt x="154" y="128"/>
                    </a:cubicBezTo>
                    <a:cubicBezTo>
                      <a:pt x="154" y="128"/>
                      <a:pt x="154" y="128"/>
                      <a:pt x="154" y="128"/>
                    </a:cubicBezTo>
                    <a:cubicBezTo>
                      <a:pt x="154" y="128"/>
                      <a:pt x="154" y="128"/>
                      <a:pt x="154" y="128"/>
                    </a:cubicBezTo>
                    <a:cubicBezTo>
                      <a:pt x="154" y="128"/>
                      <a:pt x="154" y="127"/>
                      <a:pt x="154" y="127"/>
                    </a:cubicBezTo>
                    <a:cubicBezTo>
                      <a:pt x="154" y="127"/>
                      <a:pt x="154" y="127"/>
                      <a:pt x="154" y="127"/>
                    </a:cubicBezTo>
                    <a:cubicBezTo>
                      <a:pt x="154" y="127"/>
                      <a:pt x="154" y="127"/>
                      <a:pt x="154" y="127"/>
                    </a:cubicBezTo>
                    <a:cubicBezTo>
                      <a:pt x="154" y="127"/>
                      <a:pt x="154" y="126"/>
                      <a:pt x="153" y="126"/>
                    </a:cubicBezTo>
                    <a:cubicBezTo>
                      <a:pt x="153" y="126"/>
                      <a:pt x="153" y="126"/>
                      <a:pt x="153" y="126"/>
                    </a:cubicBezTo>
                    <a:cubicBezTo>
                      <a:pt x="153" y="125"/>
                      <a:pt x="153" y="125"/>
                      <a:pt x="153" y="125"/>
                    </a:cubicBezTo>
                    <a:cubicBezTo>
                      <a:pt x="153" y="125"/>
                      <a:pt x="153" y="125"/>
                      <a:pt x="153" y="124"/>
                    </a:cubicBezTo>
                    <a:cubicBezTo>
                      <a:pt x="153" y="124"/>
                      <a:pt x="153" y="124"/>
                      <a:pt x="153" y="124"/>
                    </a:cubicBezTo>
                    <a:cubicBezTo>
                      <a:pt x="153" y="124"/>
                      <a:pt x="153" y="124"/>
                      <a:pt x="153" y="124"/>
                    </a:cubicBezTo>
                    <a:cubicBezTo>
                      <a:pt x="153" y="124"/>
                      <a:pt x="153" y="124"/>
                      <a:pt x="153" y="124"/>
                    </a:cubicBezTo>
                    <a:cubicBezTo>
                      <a:pt x="153" y="124"/>
                      <a:pt x="153" y="124"/>
                      <a:pt x="153" y="124"/>
                    </a:cubicBezTo>
                    <a:cubicBezTo>
                      <a:pt x="153" y="123"/>
                      <a:pt x="153" y="123"/>
                      <a:pt x="153" y="123"/>
                    </a:cubicBezTo>
                    <a:cubicBezTo>
                      <a:pt x="153" y="123"/>
                      <a:pt x="153" y="123"/>
                      <a:pt x="153" y="123"/>
                    </a:cubicBezTo>
                    <a:cubicBezTo>
                      <a:pt x="153" y="122"/>
                      <a:pt x="152" y="122"/>
                      <a:pt x="152" y="121"/>
                    </a:cubicBezTo>
                    <a:cubicBezTo>
                      <a:pt x="152" y="121"/>
                      <a:pt x="152" y="121"/>
                      <a:pt x="152" y="121"/>
                    </a:cubicBezTo>
                    <a:cubicBezTo>
                      <a:pt x="152" y="121"/>
                      <a:pt x="152" y="121"/>
                      <a:pt x="152" y="121"/>
                    </a:cubicBezTo>
                    <a:cubicBezTo>
                      <a:pt x="152" y="121"/>
                      <a:pt x="152" y="121"/>
                      <a:pt x="152" y="121"/>
                    </a:cubicBezTo>
                    <a:cubicBezTo>
                      <a:pt x="152" y="121"/>
                      <a:pt x="152" y="121"/>
                      <a:pt x="152" y="121"/>
                    </a:cubicBezTo>
                    <a:cubicBezTo>
                      <a:pt x="152" y="121"/>
                      <a:pt x="152" y="121"/>
                      <a:pt x="152" y="121"/>
                    </a:cubicBezTo>
                    <a:cubicBezTo>
                      <a:pt x="152" y="121"/>
                      <a:pt x="152" y="121"/>
                      <a:pt x="152" y="121"/>
                    </a:cubicBezTo>
                    <a:cubicBezTo>
                      <a:pt x="152" y="121"/>
                      <a:pt x="152" y="121"/>
                      <a:pt x="152" y="121"/>
                    </a:cubicBezTo>
                    <a:cubicBezTo>
                      <a:pt x="152" y="121"/>
                      <a:pt x="152" y="121"/>
                      <a:pt x="152" y="121"/>
                    </a:cubicBezTo>
                    <a:cubicBezTo>
                      <a:pt x="151" y="121"/>
                      <a:pt x="151" y="121"/>
                      <a:pt x="151" y="121"/>
                    </a:cubicBezTo>
                    <a:cubicBezTo>
                      <a:pt x="151" y="121"/>
                      <a:pt x="151" y="121"/>
                      <a:pt x="151" y="120"/>
                    </a:cubicBezTo>
                    <a:cubicBezTo>
                      <a:pt x="151" y="120"/>
                      <a:pt x="151" y="120"/>
                      <a:pt x="151" y="120"/>
                    </a:cubicBezTo>
                    <a:cubicBezTo>
                      <a:pt x="151" y="120"/>
                      <a:pt x="151" y="120"/>
                      <a:pt x="151" y="120"/>
                    </a:cubicBezTo>
                    <a:cubicBezTo>
                      <a:pt x="151" y="120"/>
                      <a:pt x="151" y="120"/>
                      <a:pt x="151" y="120"/>
                    </a:cubicBezTo>
                    <a:cubicBezTo>
                      <a:pt x="151" y="120"/>
                      <a:pt x="151" y="120"/>
                      <a:pt x="150" y="120"/>
                    </a:cubicBezTo>
                    <a:cubicBezTo>
                      <a:pt x="150" y="120"/>
                      <a:pt x="150" y="120"/>
                      <a:pt x="150" y="120"/>
                    </a:cubicBezTo>
                    <a:cubicBezTo>
                      <a:pt x="150" y="120"/>
                      <a:pt x="150" y="120"/>
                      <a:pt x="150" y="120"/>
                    </a:cubicBezTo>
                    <a:cubicBezTo>
                      <a:pt x="150" y="120"/>
                      <a:pt x="150" y="120"/>
                      <a:pt x="150" y="120"/>
                    </a:cubicBezTo>
                    <a:cubicBezTo>
                      <a:pt x="150" y="120"/>
                      <a:pt x="150" y="119"/>
                      <a:pt x="150" y="119"/>
                    </a:cubicBezTo>
                    <a:cubicBezTo>
                      <a:pt x="150" y="119"/>
                      <a:pt x="149" y="119"/>
                      <a:pt x="149" y="119"/>
                    </a:cubicBezTo>
                    <a:cubicBezTo>
                      <a:pt x="149" y="119"/>
                      <a:pt x="149" y="119"/>
                      <a:pt x="149" y="119"/>
                    </a:cubicBezTo>
                    <a:cubicBezTo>
                      <a:pt x="149" y="118"/>
                      <a:pt x="149" y="118"/>
                      <a:pt x="149" y="118"/>
                    </a:cubicBezTo>
                    <a:cubicBezTo>
                      <a:pt x="149" y="118"/>
                      <a:pt x="149" y="117"/>
                      <a:pt x="149" y="117"/>
                    </a:cubicBezTo>
                    <a:cubicBezTo>
                      <a:pt x="148" y="117"/>
                      <a:pt x="148" y="117"/>
                      <a:pt x="148" y="116"/>
                    </a:cubicBezTo>
                    <a:cubicBezTo>
                      <a:pt x="148" y="116"/>
                      <a:pt x="148" y="116"/>
                      <a:pt x="148" y="116"/>
                    </a:cubicBezTo>
                    <a:cubicBezTo>
                      <a:pt x="148" y="116"/>
                      <a:pt x="148" y="116"/>
                      <a:pt x="148" y="116"/>
                    </a:cubicBezTo>
                    <a:cubicBezTo>
                      <a:pt x="148" y="116"/>
                      <a:pt x="148" y="116"/>
                      <a:pt x="148" y="116"/>
                    </a:cubicBezTo>
                    <a:cubicBezTo>
                      <a:pt x="148" y="116"/>
                      <a:pt x="148" y="116"/>
                      <a:pt x="148" y="116"/>
                    </a:cubicBezTo>
                    <a:cubicBezTo>
                      <a:pt x="148" y="116"/>
                      <a:pt x="148" y="116"/>
                      <a:pt x="148" y="116"/>
                    </a:cubicBezTo>
                    <a:cubicBezTo>
                      <a:pt x="148" y="116"/>
                      <a:pt x="148" y="116"/>
                      <a:pt x="148" y="116"/>
                    </a:cubicBezTo>
                    <a:cubicBezTo>
                      <a:pt x="148" y="116"/>
                      <a:pt x="148" y="116"/>
                      <a:pt x="148" y="116"/>
                    </a:cubicBezTo>
                    <a:cubicBezTo>
                      <a:pt x="148" y="116"/>
                      <a:pt x="148" y="116"/>
                      <a:pt x="148" y="116"/>
                    </a:cubicBezTo>
                    <a:cubicBezTo>
                      <a:pt x="148" y="116"/>
                      <a:pt x="148" y="116"/>
                      <a:pt x="148" y="116"/>
                    </a:cubicBezTo>
                    <a:cubicBezTo>
                      <a:pt x="148" y="116"/>
                      <a:pt x="148" y="116"/>
                      <a:pt x="148" y="116"/>
                    </a:cubicBezTo>
                    <a:cubicBezTo>
                      <a:pt x="147" y="116"/>
                      <a:pt x="147" y="116"/>
                      <a:pt x="147" y="116"/>
                    </a:cubicBezTo>
                    <a:cubicBezTo>
                      <a:pt x="147" y="116"/>
                      <a:pt x="148" y="116"/>
                      <a:pt x="148" y="116"/>
                    </a:cubicBezTo>
                    <a:cubicBezTo>
                      <a:pt x="148" y="116"/>
                      <a:pt x="147" y="115"/>
                      <a:pt x="147" y="115"/>
                    </a:cubicBezTo>
                    <a:cubicBezTo>
                      <a:pt x="147" y="115"/>
                      <a:pt x="147" y="115"/>
                      <a:pt x="147" y="115"/>
                    </a:cubicBezTo>
                    <a:cubicBezTo>
                      <a:pt x="147" y="115"/>
                      <a:pt x="147" y="115"/>
                      <a:pt x="147" y="115"/>
                    </a:cubicBezTo>
                    <a:cubicBezTo>
                      <a:pt x="147" y="115"/>
                      <a:pt x="147" y="115"/>
                      <a:pt x="147" y="115"/>
                    </a:cubicBezTo>
                    <a:cubicBezTo>
                      <a:pt x="147" y="115"/>
                      <a:pt x="147" y="115"/>
                      <a:pt x="147" y="115"/>
                    </a:cubicBezTo>
                    <a:cubicBezTo>
                      <a:pt x="147" y="114"/>
                      <a:pt x="147" y="114"/>
                      <a:pt x="147" y="114"/>
                    </a:cubicBezTo>
                    <a:cubicBezTo>
                      <a:pt x="147" y="114"/>
                      <a:pt x="147" y="114"/>
                      <a:pt x="147" y="114"/>
                    </a:cubicBezTo>
                    <a:cubicBezTo>
                      <a:pt x="147" y="114"/>
                      <a:pt x="147" y="114"/>
                      <a:pt x="147" y="114"/>
                    </a:cubicBezTo>
                    <a:cubicBezTo>
                      <a:pt x="147" y="114"/>
                      <a:pt x="147" y="114"/>
                      <a:pt x="147" y="114"/>
                    </a:cubicBezTo>
                    <a:cubicBezTo>
                      <a:pt x="147" y="114"/>
                      <a:pt x="147" y="114"/>
                      <a:pt x="147" y="114"/>
                    </a:cubicBezTo>
                    <a:cubicBezTo>
                      <a:pt x="147" y="114"/>
                      <a:pt x="147" y="114"/>
                      <a:pt x="147" y="114"/>
                    </a:cubicBezTo>
                    <a:cubicBezTo>
                      <a:pt x="147" y="114"/>
                      <a:pt x="147" y="114"/>
                      <a:pt x="147" y="114"/>
                    </a:cubicBezTo>
                    <a:cubicBezTo>
                      <a:pt x="148" y="114"/>
                      <a:pt x="148" y="114"/>
                      <a:pt x="148" y="114"/>
                    </a:cubicBezTo>
                    <a:cubicBezTo>
                      <a:pt x="148" y="114"/>
                      <a:pt x="148" y="114"/>
                      <a:pt x="148" y="114"/>
                    </a:cubicBezTo>
                    <a:cubicBezTo>
                      <a:pt x="148" y="114"/>
                      <a:pt x="148" y="114"/>
                      <a:pt x="148" y="114"/>
                    </a:cubicBezTo>
                    <a:cubicBezTo>
                      <a:pt x="148" y="114"/>
                      <a:pt x="148" y="113"/>
                      <a:pt x="148" y="113"/>
                    </a:cubicBezTo>
                    <a:cubicBezTo>
                      <a:pt x="148" y="113"/>
                      <a:pt x="148" y="113"/>
                      <a:pt x="148" y="113"/>
                    </a:cubicBezTo>
                    <a:cubicBezTo>
                      <a:pt x="148" y="113"/>
                      <a:pt x="148" y="113"/>
                      <a:pt x="148" y="113"/>
                    </a:cubicBezTo>
                    <a:cubicBezTo>
                      <a:pt x="148" y="113"/>
                      <a:pt x="148" y="113"/>
                      <a:pt x="148" y="113"/>
                    </a:cubicBezTo>
                    <a:cubicBezTo>
                      <a:pt x="148" y="113"/>
                      <a:pt x="148" y="113"/>
                      <a:pt x="148" y="113"/>
                    </a:cubicBezTo>
                    <a:cubicBezTo>
                      <a:pt x="148" y="113"/>
                      <a:pt x="148" y="113"/>
                      <a:pt x="148" y="113"/>
                    </a:cubicBezTo>
                    <a:cubicBezTo>
                      <a:pt x="148" y="112"/>
                      <a:pt x="148" y="112"/>
                      <a:pt x="148" y="112"/>
                    </a:cubicBezTo>
                    <a:cubicBezTo>
                      <a:pt x="148" y="112"/>
                      <a:pt x="148" y="111"/>
                      <a:pt x="148" y="111"/>
                    </a:cubicBezTo>
                    <a:cubicBezTo>
                      <a:pt x="148" y="111"/>
                      <a:pt x="148" y="111"/>
                      <a:pt x="148" y="110"/>
                    </a:cubicBezTo>
                    <a:cubicBezTo>
                      <a:pt x="148" y="110"/>
                      <a:pt x="148" y="110"/>
                      <a:pt x="148" y="110"/>
                    </a:cubicBezTo>
                    <a:cubicBezTo>
                      <a:pt x="148" y="110"/>
                      <a:pt x="148" y="110"/>
                      <a:pt x="148" y="110"/>
                    </a:cubicBezTo>
                    <a:cubicBezTo>
                      <a:pt x="148" y="110"/>
                      <a:pt x="148" y="109"/>
                      <a:pt x="148" y="109"/>
                    </a:cubicBezTo>
                    <a:cubicBezTo>
                      <a:pt x="148" y="109"/>
                      <a:pt x="148" y="109"/>
                      <a:pt x="148" y="109"/>
                    </a:cubicBezTo>
                    <a:cubicBezTo>
                      <a:pt x="148" y="109"/>
                      <a:pt x="148" y="109"/>
                      <a:pt x="148" y="109"/>
                    </a:cubicBezTo>
                    <a:cubicBezTo>
                      <a:pt x="148" y="109"/>
                      <a:pt x="148" y="109"/>
                      <a:pt x="148" y="109"/>
                    </a:cubicBezTo>
                    <a:cubicBezTo>
                      <a:pt x="148" y="109"/>
                      <a:pt x="148" y="109"/>
                      <a:pt x="148" y="109"/>
                    </a:cubicBezTo>
                    <a:cubicBezTo>
                      <a:pt x="149" y="109"/>
                      <a:pt x="149" y="109"/>
                      <a:pt x="149" y="109"/>
                    </a:cubicBezTo>
                    <a:cubicBezTo>
                      <a:pt x="149" y="109"/>
                      <a:pt x="149" y="109"/>
                      <a:pt x="149" y="109"/>
                    </a:cubicBezTo>
                    <a:cubicBezTo>
                      <a:pt x="149" y="109"/>
                      <a:pt x="149" y="110"/>
                      <a:pt x="149" y="110"/>
                    </a:cubicBezTo>
                    <a:cubicBezTo>
                      <a:pt x="149" y="110"/>
                      <a:pt x="149" y="110"/>
                      <a:pt x="149" y="110"/>
                    </a:cubicBezTo>
                    <a:cubicBezTo>
                      <a:pt x="149" y="110"/>
                      <a:pt x="149" y="110"/>
                      <a:pt x="149" y="111"/>
                    </a:cubicBezTo>
                    <a:cubicBezTo>
                      <a:pt x="149" y="111"/>
                      <a:pt x="149" y="111"/>
                      <a:pt x="149" y="111"/>
                    </a:cubicBezTo>
                    <a:cubicBezTo>
                      <a:pt x="149" y="111"/>
                      <a:pt x="149" y="111"/>
                      <a:pt x="149" y="111"/>
                    </a:cubicBezTo>
                    <a:cubicBezTo>
                      <a:pt x="149" y="111"/>
                      <a:pt x="149" y="111"/>
                      <a:pt x="149" y="111"/>
                    </a:cubicBezTo>
                    <a:cubicBezTo>
                      <a:pt x="149" y="111"/>
                      <a:pt x="149" y="111"/>
                      <a:pt x="149" y="111"/>
                    </a:cubicBezTo>
                    <a:cubicBezTo>
                      <a:pt x="149" y="111"/>
                      <a:pt x="150" y="111"/>
                      <a:pt x="150" y="111"/>
                    </a:cubicBezTo>
                    <a:cubicBezTo>
                      <a:pt x="150" y="111"/>
                      <a:pt x="150" y="111"/>
                      <a:pt x="150" y="111"/>
                    </a:cubicBezTo>
                    <a:cubicBezTo>
                      <a:pt x="150" y="111"/>
                      <a:pt x="150" y="111"/>
                      <a:pt x="150" y="111"/>
                    </a:cubicBezTo>
                    <a:cubicBezTo>
                      <a:pt x="150" y="111"/>
                      <a:pt x="150" y="111"/>
                      <a:pt x="150" y="111"/>
                    </a:cubicBezTo>
                    <a:cubicBezTo>
                      <a:pt x="150" y="111"/>
                      <a:pt x="150" y="111"/>
                      <a:pt x="150" y="111"/>
                    </a:cubicBezTo>
                    <a:cubicBezTo>
                      <a:pt x="150" y="111"/>
                      <a:pt x="150" y="111"/>
                      <a:pt x="150" y="111"/>
                    </a:cubicBezTo>
                    <a:cubicBezTo>
                      <a:pt x="150" y="111"/>
                      <a:pt x="150" y="111"/>
                      <a:pt x="150" y="111"/>
                    </a:cubicBezTo>
                    <a:cubicBezTo>
                      <a:pt x="150" y="111"/>
                      <a:pt x="150" y="111"/>
                      <a:pt x="150" y="111"/>
                    </a:cubicBezTo>
                    <a:cubicBezTo>
                      <a:pt x="150" y="111"/>
                      <a:pt x="151" y="111"/>
                      <a:pt x="151" y="111"/>
                    </a:cubicBezTo>
                    <a:cubicBezTo>
                      <a:pt x="151" y="111"/>
                      <a:pt x="151" y="111"/>
                      <a:pt x="151" y="111"/>
                    </a:cubicBezTo>
                    <a:cubicBezTo>
                      <a:pt x="151" y="111"/>
                      <a:pt x="151" y="111"/>
                      <a:pt x="151" y="111"/>
                    </a:cubicBezTo>
                    <a:cubicBezTo>
                      <a:pt x="151" y="111"/>
                      <a:pt x="151" y="111"/>
                      <a:pt x="151" y="111"/>
                    </a:cubicBezTo>
                    <a:cubicBezTo>
                      <a:pt x="151" y="111"/>
                      <a:pt x="151" y="111"/>
                      <a:pt x="151" y="111"/>
                    </a:cubicBezTo>
                    <a:cubicBezTo>
                      <a:pt x="151" y="111"/>
                      <a:pt x="151" y="111"/>
                      <a:pt x="151" y="111"/>
                    </a:cubicBezTo>
                    <a:cubicBezTo>
                      <a:pt x="151" y="111"/>
                      <a:pt x="151" y="111"/>
                      <a:pt x="151" y="111"/>
                    </a:cubicBezTo>
                    <a:cubicBezTo>
                      <a:pt x="151" y="111"/>
                      <a:pt x="151" y="111"/>
                      <a:pt x="151" y="111"/>
                    </a:cubicBezTo>
                    <a:cubicBezTo>
                      <a:pt x="151" y="111"/>
                      <a:pt x="151" y="111"/>
                      <a:pt x="151" y="111"/>
                    </a:cubicBezTo>
                    <a:cubicBezTo>
                      <a:pt x="151" y="111"/>
                      <a:pt x="151" y="111"/>
                      <a:pt x="151" y="111"/>
                    </a:cubicBezTo>
                    <a:cubicBezTo>
                      <a:pt x="151" y="111"/>
                      <a:pt x="152" y="112"/>
                      <a:pt x="152" y="112"/>
                    </a:cubicBezTo>
                    <a:cubicBezTo>
                      <a:pt x="152" y="112"/>
                      <a:pt x="152" y="112"/>
                      <a:pt x="152" y="112"/>
                    </a:cubicBezTo>
                    <a:cubicBezTo>
                      <a:pt x="152" y="112"/>
                      <a:pt x="152" y="112"/>
                      <a:pt x="152" y="112"/>
                    </a:cubicBezTo>
                    <a:cubicBezTo>
                      <a:pt x="152" y="112"/>
                      <a:pt x="152" y="112"/>
                      <a:pt x="152" y="112"/>
                    </a:cubicBezTo>
                    <a:cubicBezTo>
                      <a:pt x="152" y="112"/>
                      <a:pt x="152" y="112"/>
                      <a:pt x="152" y="112"/>
                    </a:cubicBezTo>
                    <a:cubicBezTo>
                      <a:pt x="152" y="112"/>
                      <a:pt x="152" y="112"/>
                      <a:pt x="152" y="112"/>
                    </a:cubicBezTo>
                    <a:cubicBezTo>
                      <a:pt x="152" y="112"/>
                      <a:pt x="152" y="112"/>
                      <a:pt x="152" y="112"/>
                    </a:cubicBezTo>
                    <a:cubicBezTo>
                      <a:pt x="152" y="112"/>
                      <a:pt x="152" y="112"/>
                      <a:pt x="152" y="112"/>
                    </a:cubicBezTo>
                    <a:cubicBezTo>
                      <a:pt x="152" y="112"/>
                      <a:pt x="152" y="112"/>
                      <a:pt x="152" y="112"/>
                    </a:cubicBezTo>
                    <a:cubicBezTo>
                      <a:pt x="152" y="112"/>
                      <a:pt x="152" y="112"/>
                      <a:pt x="152" y="112"/>
                    </a:cubicBezTo>
                    <a:cubicBezTo>
                      <a:pt x="152" y="112"/>
                      <a:pt x="152" y="112"/>
                      <a:pt x="152" y="112"/>
                    </a:cubicBezTo>
                    <a:cubicBezTo>
                      <a:pt x="152" y="112"/>
                      <a:pt x="152" y="112"/>
                      <a:pt x="152" y="112"/>
                    </a:cubicBezTo>
                    <a:cubicBezTo>
                      <a:pt x="152" y="112"/>
                      <a:pt x="152" y="113"/>
                      <a:pt x="152" y="113"/>
                    </a:cubicBezTo>
                    <a:cubicBezTo>
                      <a:pt x="152" y="113"/>
                      <a:pt x="152" y="113"/>
                      <a:pt x="152" y="113"/>
                    </a:cubicBezTo>
                    <a:cubicBezTo>
                      <a:pt x="152" y="113"/>
                      <a:pt x="152" y="113"/>
                      <a:pt x="152" y="113"/>
                    </a:cubicBezTo>
                    <a:cubicBezTo>
                      <a:pt x="152" y="113"/>
                      <a:pt x="152" y="113"/>
                      <a:pt x="152" y="113"/>
                    </a:cubicBezTo>
                    <a:cubicBezTo>
                      <a:pt x="152" y="113"/>
                      <a:pt x="152" y="113"/>
                      <a:pt x="153" y="113"/>
                    </a:cubicBezTo>
                    <a:cubicBezTo>
                      <a:pt x="153" y="113"/>
                      <a:pt x="153" y="113"/>
                      <a:pt x="153" y="113"/>
                    </a:cubicBezTo>
                    <a:cubicBezTo>
                      <a:pt x="153" y="113"/>
                      <a:pt x="153" y="113"/>
                      <a:pt x="153" y="113"/>
                    </a:cubicBezTo>
                    <a:cubicBezTo>
                      <a:pt x="153" y="113"/>
                      <a:pt x="153" y="113"/>
                      <a:pt x="153" y="113"/>
                    </a:cubicBezTo>
                    <a:cubicBezTo>
                      <a:pt x="153" y="114"/>
                      <a:pt x="153" y="114"/>
                      <a:pt x="153" y="114"/>
                    </a:cubicBezTo>
                    <a:cubicBezTo>
                      <a:pt x="153" y="114"/>
                      <a:pt x="153" y="114"/>
                      <a:pt x="153" y="114"/>
                    </a:cubicBezTo>
                    <a:cubicBezTo>
                      <a:pt x="153" y="114"/>
                      <a:pt x="153" y="114"/>
                      <a:pt x="153" y="114"/>
                    </a:cubicBezTo>
                    <a:cubicBezTo>
                      <a:pt x="153" y="114"/>
                      <a:pt x="153" y="114"/>
                      <a:pt x="153" y="114"/>
                    </a:cubicBezTo>
                    <a:cubicBezTo>
                      <a:pt x="153" y="114"/>
                      <a:pt x="153" y="114"/>
                      <a:pt x="153" y="114"/>
                    </a:cubicBezTo>
                    <a:cubicBezTo>
                      <a:pt x="153" y="114"/>
                      <a:pt x="153" y="114"/>
                      <a:pt x="153" y="114"/>
                    </a:cubicBezTo>
                    <a:cubicBezTo>
                      <a:pt x="153" y="114"/>
                      <a:pt x="153" y="114"/>
                      <a:pt x="154" y="114"/>
                    </a:cubicBezTo>
                    <a:cubicBezTo>
                      <a:pt x="154" y="114"/>
                      <a:pt x="154" y="114"/>
                      <a:pt x="154" y="114"/>
                    </a:cubicBezTo>
                    <a:cubicBezTo>
                      <a:pt x="154" y="114"/>
                      <a:pt x="154" y="114"/>
                      <a:pt x="154" y="114"/>
                    </a:cubicBezTo>
                    <a:cubicBezTo>
                      <a:pt x="154" y="114"/>
                      <a:pt x="154" y="114"/>
                      <a:pt x="154" y="114"/>
                    </a:cubicBezTo>
                    <a:cubicBezTo>
                      <a:pt x="154" y="114"/>
                      <a:pt x="154" y="114"/>
                      <a:pt x="154" y="114"/>
                    </a:cubicBezTo>
                    <a:cubicBezTo>
                      <a:pt x="154" y="114"/>
                      <a:pt x="154" y="114"/>
                      <a:pt x="154" y="114"/>
                    </a:cubicBezTo>
                    <a:cubicBezTo>
                      <a:pt x="154" y="114"/>
                      <a:pt x="154" y="114"/>
                      <a:pt x="154" y="114"/>
                    </a:cubicBezTo>
                    <a:cubicBezTo>
                      <a:pt x="154" y="114"/>
                      <a:pt x="154" y="114"/>
                      <a:pt x="154" y="114"/>
                    </a:cubicBezTo>
                    <a:cubicBezTo>
                      <a:pt x="154" y="114"/>
                      <a:pt x="154" y="115"/>
                      <a:pt x="155" y="115"/>
                    </a:cubicBezTo>
                    <a:cubicBezTo>
                      <a:pt x="155" y="115"/>
                      <a:pt x="155" y="115"/>
                      <a:pt x="155" y="115"/>
                    </a:cubicBezTo>
                    <a:cubicBezTo>
                      <a:pt x="155" y="115"/>
                      <a:pt x="155" y="115"/>
                      <a:pt x="155" y="115"/>
                    </a:cubicBezTo>
                    <a:cubicBezTo>
                      <a:pt x="155" y="115"/>
                      <a:pt x="155" y="115"/>
                      <a:pt x="155" y="115"/>
                    </a:cubicBezTo>
                    <a:cubicBezTo>
                      <a:pt x="155" y="115"/>
                      <a:pt x="155" y="115"/>
                      <a:pt x="155" y="115"/>
                    </a:cubicBezTo>
                    <a:cubicBezTo>
                      <a:pt x="155" y="115"/>
                      <a:pt x="155" y="115"/>
                      <a:pt x="155" y="115"/>
                    </a:cubicBezTo>
                    <a:cubicBezTo>
                      <a:pt x="155" y="115"/>
                      <a:pt x="155" y="115"/>
                      <a:pt x="154" y="115"/>
                    </a:cubicBezTo>
                    <a:cubicBezTo>
                      <a:pt x="154" y="115"/>
                      <a:pt x="154" y="115"/>
                      <a:pt x="154" y="116"/>
                    </a:cubicBezTo>
                    <a:cubicBezTo>
                      <a:pt x="154" y="116"/>
                      <a:pt x="154" y="116"/>
                      <a:pt x="154" y="116"/>
                    </a:cubicBezTo>
                    <a:cubicBezTo>
                      <a:pt x="154" y="116"/>
                      <a:pt x="154" y="116"/>
                      <a:pt x="154" y="116"/>
                    </a:cubicBezTo>
                    <a:cubicBezTo>
                      <a:pt x="154" y="116"/>
                      <a:pt x="154" y="116"/>
                      <a:pt x="154" y="116"/>
                    </a:cubicBezTo>
                    <a:cubicBezTo>
                      <a:pt x="154" y="116"/>
                      <a:pt x="154" y="116"/>
                      <a:pt x="154" y="116"/>
                    </a:cubicBezTo>
                    <a:cubicBezTo>
                      <a:pt x="154" y="117"/>
                      <a:pt x="154" y="117"/>
                      <a:pt x="155" y="117"/>
                    </a:cubicBezTo>
                    <a:cubicBezTo>
                      <a:pt x="155" y="117"/>
                      <a:pt x="155" y="117"/>
                      <a:pt x="155" y="117"/>
                    </a:cubicBezTo>
                    <a:cubicBezTo>
                      <a:pt x="155" y="117"/>
                      <a:pt x="155" y="117"/>
                      <a:pt x="154" y="117"/>
                    </a:cubicBezTo>
                    <a:cubicBezTo>
                      <a:pt x="154" y="117"/>
                      <a:pt x="154" y="117"/>
                      <a:pt x="154" y="117"/>
                    </a:cubicBezTo>
                    <a:cubicBezTo>
                      <a:pt x="154" y="117"/>
                      <a:pt x="154" y="117"/>
                      <a:pt x="154" y="117"/>
                    </a:cubicBezTo>
                    <a:cubicBezTo>
                      <a:pt x="154" y="117"/>
                      <a:pt x="154" y="117"/>
                      <a:pt x="154" y="117"/>
                    </a:cubicBezTo>
                    <a:cubicBezTo>
                      <a:pt x="155" y="117"/>
                      <a:pt x="155" y="117"/>
                      <a:pt x="155" y="117"/>
                    </a:cubicBezTo>
                    <a:cubicBezTo>
                      <a:pt x="155" y="117"/>
                      <a:pt x="155" y="117"/>
                      <a:pt x="155" y="117"/>
                    </a:cubicBezTo>
                    <a:cubicBezTo>
                      <a:pt x="155" y="117"/>
                      <a:pt x="155" y="117"/>
                      <a:pt x="155" y="116"/>
                    </a:cubicBezTo>
                    <a:cubicBezTo>
                      <a:pt x="155" y="116"/>
                      <a:pt x="156" y="116"/>
                      <a:pt x="156" y="116"/>
                    </a:cubicBezTo>
                    <a:cubicBezTo>
                      <a:pt x="156" y="116"/>
                      <a:pt x="156" y="116"/>
                      <a:pt x="156" y="116"/>
                    </a:cubicBezTo>
                    <a:cubicBezTo>
                      <a:pt x="156" y="116"/>
                      <a:pt x="156" y="115"/>
                      <a:pt x="156" y="115"/>
                    </a:cubicBezTo>
                    <a:cubicBezTo>
                      <a:pt x="156" y="115"/>
                      <a:pt x="156" y="115"/>
                      <a:pt x="156" y="115"/>
                    </a:cubicBezTo>
                    <a:cubicBezTo>
                      <a:pt x="156" y="115"/>
                      <a:pt x="156" y="115"/>
                      <a:pt x="156" y="115"/>
                    </a:cubicBezTo>
                    <a:cubicBezTo>
                      <a:pt x="156" y="115"/>
                      <a:pt x="156" y="115"/>
                      <a:pt x="156" y="115"/>
                    </a:cubicBezTo>
                    <a:cubicBezTo>
                      <a:pt x="156" y="115"/>
                      <a:pt x="156" y="115"/>
                      <a:pt x="157" y="115"/>
                    </a:cubicBezTo>
                    <a:cubicBezTo>
                      <a:pt x="157" y="115"/>
                      <a:pt x="157" y="115"/>
                      <a:pt x="157" y="115"/>
                    </a:cubicBezTo>
                    <a:cubicBezTo>
                      <a:pt x="157" y="115"/>
                      <a:pt x="157" y="115"/>
                      <a:pt x="157" y="115"/>
                    </a:cubicBezTo>
                    <a:cubicBezTo>
                      <a:pt x="157" y="115"/>
                      <a:pt x="157" y="115"/>
                      <a:pt x="156" y="115"/>
                    </a:cubicBezTo>
                    <a:cubicBezTo>
                      <a:pt x="156" y="115"/>
                      <a:pt x="156" y="115"/>
                      <a:pt x="156" y="115"/>
                    </a:cubicBezTo>
                    <a:cubicBezTo>
                      <a:pt x="156" y="115"/>
                      <a:pt x="156" y="115"/>
                      <a:pt x="156" y="115"/>
                    </a:cubicBezTo>
                    <a:cubicBezTo>
                      <a:pt x="157" y="115"/>
                      <a:pt x="157" y="115"/>
                      <a:pt x="157" y="115"/>
                    </a:cubicBezTo>
                    <a:cubicBezTo>
                      <a:pt x="157" y="115"/>
                      <a:pt x="157" y="115"/>
                      <a:pt x="157" y="115"/>
                    </a:cubicBezTo>
                    <a:cubicBezTo>
                      <a:pt x="157" y="115"/>
                      <a:pt x="157" y="115"/>
                      <a:pt x="157" y="115"/>
                    </a:cubicBezTo>
                    <a:cubicBezTo>
                      <a:pt x="157" y="115"/>
                      <a:pt x="157" y="115"/>
                      <a:pt x="157" y="115"/>
                    </a:cubicBezTo>
                    <a:cubicBezTo>
                      <a:pt x="157" y="115"/>
                      <a:pt x="157" y="114"/>
                      <a:pt x="157" y="114"/>
                    </a:cubicBezTo>
                    <a:cubicBezTo>
                      <a:pt x="157" y="114"/>
                      <a:pt x="157" y="114"/>
                      <a:pt x="157" y="114"/>
                    </a:cubicBezTo>
                    <a:cubicBezTo>
                      <a:pt x="157" y="114"/>
                      <a:pt x="157" y="114"/>
                      <a:pt x="157" y="114"/>
                    </a:cubicBezTo>
                    <a:cubicBezTo>
                      <a:pt x="157" y="114"/>
                      <a:pt x="157" y="114"/>
                      <a:pt x="157" y="114"/>
                    </a:cubicBezTo>
                    <a:cubicBezTo>
                      <a:pt x="157" y="114"/>
                      <a:pt x="157" y="114"/>
                      <a:pt x="157" y="114"/>
                    </a:cubicBezTo>
                    <a:cubicBezTo>
                      <a:pt x="157" y="114"/>
                      <a:pt x="157" y="114"/>
                      <a:pt x="157" y="114"/>
                    </a:cubicBezTo>
                    <a:cubicBezTo>
                      <a:pt x="157" y="114"/>
                      <a:pt x="157" y="114"/>
                      <a:pt x="157" y="114"/>
                    </a:cubicBezTo>
                    <a:cubicBezTo>
                      <a:pt x="157" y="114"/>
                      <a:pt x="157" y="114"/>
                      <a:pt x="157" y="114"/>
                    </a:cubicBezTo>
                    <a:cubicBezTo>
                      <a:pt x="157" y="114"/>
                      <a:pt x="157" y="114"/>
                      <a:pt x="157" y="114"/>
                    </a:cubicBezTo>
                    <a:cubicBezTo>
                      <a:pt x="157" y="114"/>
                      <a:pt x="157" y="114"/>
                      <a:pt x="158" y="114"/>
                    </a:cubicBezTo>
                    <a:cubicBezTo>
                      <a:pt x="158" y="114"/>
                      <a:pt x="158" y="114"/>
                      <a:pt x="158" y="114"/>
                    </a:cubicBezTo>
                    <a:cubicBezTo>
                      <a:pt x="158" y="114"/>
                      <a:pt x="158" y="113"/>
                      <a:pt x="159" y="113"/>
                    </a:cubicBezTo>
                    <a:cubicBezTo>
                      <a:pt x="159" y="113"/>
                      <a:pt x="159" y="113"/>
                      <a:pt x="159" y="113"/>
                    </a:cubicBezTo>
                    <a:cubicBezTo>
                      <a:pt x="159" y="113"/>
                      <a:pt x="159" y="113"/>
                      <a:pt x="159" y="113"/>
                    </a:cubicBezTo>
                    <a:cubicBezTo>
                      <a:pt x="160" y="112"/>
                      <a:pt x="160" y="112"/>
                      <a:pt x="159" y="112"/>
                    </a:cubicBezTo>
                    <a:cubicBezTo>
                      <a:pt x="159" y="112"/>
                      <a:pt x="159" y="112"/>
                      <a:pt x="159" y="112"/>
                    </a:cubicBezTo>
                    <a:cubicBezTo>
                      <a:pt x="159" y="112"/>
                      <a:pt x="159" y="112"/>
                      <a:pt x="159" y="112"/>
                    </a:cubicBezTo>
                    <a:cubicBezTo>
                      <a:pt x="159" y="112"/>
                      <a:pt x="159" y="112"/>
                      <a:pt x="159" y="112"/>
                    </a:cubicBezTo>
                    <a:cubicBezTo>
                      <a:pt x="159" y="112"/>
                      <a:pt x="160" y="112"/>
                      <a:pt x="160" y="112"/>
                    </a:cubicBezTo>
                    <a:cubicBezTo>
                      <a:pt x="160" y="112"/>
                      <a:pt x="160" y="112"/>
                      <a:pt x="160" y="112"/>
                    </a:cubicBezTo>
                    <a:cubicBezTo>
                      <a:pt x="160" y="112"/>
                      <a:pt x="160" y="112"/>
                      <a:pt x="160" y="112"/>
                    </a:cubicBezTo>
                    <a:cubicBezTo>
                      <a:pt x="160" y="112"/>
                      <a:pt x="160" y="112"/>
                      <a:pt x="160" y="112"/>
                    </a:cubicBezTo>
                    <a:cubicBezTo>
                      <a:pt x="160" y="112"/>
                      <a:pt x="160" y="112"/>
                      <a:pt x="160" y="112"/>
                    </a:cubicBezTo>
                    <a:cubicBezTo>
                      <a:pt x="160" y="112"/>
                      <a:pt x="160" y="112"/>
                      <a:pt x="160" y="112"/>
                    </a:cubicBezTo>
                    <a:cubicBezTo>
                      <a:pt x="160" y="112"/>
                      <a:pt x="160" y="112"/>
                      <a:pt x="160" y="112"/>
                    </a:cubicBezTo>
                    <a:cubicBezTo>
                      <a:pt x="160" y="112"/>
                      <a:pt x="160" y="112"/>
                      <a:pt x="160" y="111"/>
                    </a:cubicBezTo>
                    <a:cubicBezTo>
                      <a:pt x="160" y="111"/>
                      <a:pt x="160" y="111"/>
                      <a:pt x="160" y="111"/>
                    </a:cubicBezTo>
                    <a:cubicBezTo>
                      <a:pt x="160" y="111"/>
                      <a:pt x="160" y="111"/>
                      <a:pt x="160" y="112"/>
                    </a:cubicBezTo>
                    <a:cubicBezTo>
                      <a:pt x="160" y="112"/>
                      <a:pt x="160" y="112"/>
                      <a:pt x="160" y="112"/>
                    </a:cubicBezTo>
                    <a:cubicBezTo>
                      <a:pt x="160" y="112"/>
                      <a:pt x="160" y="112"/>
                      <a:pt x="160" y="112"/>
                    </a:cubicBezTo>
                    <a:cubicBezTo>
                      <a:pt x="160" y="112"/>
                      <a:pt x="160" y="111"/>
                      <a:pt x="160" y="111"/>
                    </a:cubicBezTo>
                    <a:cubicBezTo>
                      <a:pt x="160" y="111"/>
                      <a:pt x="160" y="111"/>
                      <a:pt x="160" y="111"/>
                    </a:cubicBezTo>
                    <a:cubicBezTo>
                      <a:pt x="160" y="111"/>
                      <a:pt x="160" y="111"/>
                      <a:pt x="160" y="111"/>
                    </a:cubicBezTo>
                    <a:cubicBezTo>
                      <a:pt x="160" y="111"/>
                      <a:pt x="160" y="111"/>
                      <a:pt x="160" y="111"/>
                    </a:cubicBezTo>
                    <a:cubicBezTo>
                      <a:pt x="160" y="111"/>
                      <a:pt x="160" y="110"/>
                      <a:pt x="160" y="110"/>
                    </a:cubicBezTo>
                    <a:cubicBezTo>
                      <a:pt x="160" y="110"/>
                      <a:pt x="160" y="110"/>
                      <a:pt x="160" y="110"/>
                    </a:cubicBezTo>
                    <a:cubicBezTo>
                      <a:pt x="160" y="110"/>
                      <a:pt x="160" y="110"/>
                      <a:pt x="160" y="110"/>
                    </a:cubicBezTo>
                    <a:cubicBezTo>
                      <a:pt x="160" y="110"/>
                      <a:pt x="160" y="110"/>
                      <a:pt x="160" y="110"/>
                    </a:cubicBezTo>
                    <a:cubicBezTo>
                      <a:pt x="160" y="109"/>
                      <a:pt x="160" y="109"/>
                      <a:pt x="160" y="109"/>
                    </a:cubicBezTo>
                    <a:cubicBezTo>
                      <a:pt x="160" y="109"/>
                      <a:pt x="160" y="109"/>
                      <a:pt x="160" y="109"/>
                    </a:cubicBezTo>
                    <a:cubicBezTo>
                      <a:pt x="160" y="109"/>
                      <a:pt x="159" y="109"/>
                      <a:pt x="159" y="109"/>
                    </a:cubicBezTo>
                    <a:cubicBezTo>
                      <a:pt x="159" y="109"/>
                      <a:pt x="159" y="109"/>
                      <a:pt x="159" y="109"/>
                    </a:cubicBezTo>
                    <a:cubicBezTo>
                      <a:pt x="159" y="109"/>
                      <a:pt x="159" y="109"/>
                      <a:pt x="159" y="108"/>
                    </a:cubicBezTo>
                    <a:cubicBezTo>
                      <a:pt x="160" y="108"/>
                      <a:pt x="159" y="108"/>
                      <a:pt x="159" y="108"/>
                    </a:cubicBezTo>
                    <a:cubicBezTo>
                      <a:pt x="159" y="108"/>
                      <a:pt x="159" y="108"/>
                      <a:pt x="159" y="108"/>
                    </a:cubicBezTo>
                    <a:cubicBezTo>
                      <a:pt x="159" y="108"/>
                      <a:pt x="159" y="108"/>
                      <a:pt x="159" y="108"/>
                    </a:cubicBezTo>
                    <a:cubicBezTo>
                      <a:pt x="159" y="108"/>
                      <a:pt x="159" y="108"/>
                      <a:pt x="159" y="107"/>
                    </a:cubicBezTo>
                    <a:cubicBezTo>
                      <a:pt x="159" y="107"/>
                      <a:pt x="159" y="107"/>
                      <a:pt x="159" y="107"/>
                    </a:cubicBezTo>
                    <a:cubicBezTo>
                      <a:pt x="159" y="107"/>
                      <a:pt x="159" y="107"/>
                      <a:pt x="159" y="107"/>
                    </a:cubicBezTo>
                    <a:cubicBezTo>
                      <a:pt x="159" y="106"/>
                      <a:pt x="159" y="106"/>
                      <a:pt x="159" y="106"/>
                    </a:cubicBezTo>
                    <a:cubicBezTo>
                      <a:pt x="159" y="106"/>
                      <a:pt x="159" y="106"/>
                      <a:pt x="158" y="106"/>
                    </a:cubicBezTo>
                    <a:cubicBezTo>
                      <a:pt x="158" y="106"/>
                      <a:pt x="158" y="106"/>
                      <a:pt x="158" y="106"/>
                    </a:cubicBezTo>
                    <a:cubicBezTo>
                      <a:pt x="158" y="106"/>
                      <a:pt x="158" y="106"/>
                      <a:pt x="158" y="105"/>
                    </a:cubicBezTo>
                    <a:cubicBezTo>
                      <a:pt x="158" y="105"/>
                      <a:pt x="158" y="105"/>
                      <a:pt x="158" y="105"/>
                    </a:cubicBezTo>
                    <a:cubicBezTo>
                      <a:pt x="158" y="105"/>
                      <a:pt x="158" y="105"/>
                      <a:pt x="158" y="105"/>
                    </a:cubicBezTo>
                    <a:cubicBezTo>
                      <a:pt x="158" y="105"/>
                      <a:pt x="158" y="105"/>
                      <a:pt x="158" y="105"/>
                    </a:cubicBezTo>
                    <a:cubicBezTo>
                      <a:pt x="158" y="105"/>
                      <a:pt x="158" y="105"/>
                      <a:pt x="158" y="105"/>
                    </a:cubicBezTo>
                    <a:cubicBezTo>
                      <a:pt x="158" y="105"/>
                      <a:pt x="158" y="105"/>
                      <a:pt x="158" y="105"/>
                    </a:cubicBezTo>
                    <a:cubicBezTo>
                      <a:pt x="158" y="105"/>
                      <a:pt x="158" y="105"/>
                      <a:pt x="158" y="105"/>
                    </a:cubicBezTo>
                    <a:cubicBezTo>
                      <a:pt x="158" y="105"/>
                      <a:pt x="158" y="105"/>
                      <a:pt x="158" y="105"/>
                    </a:cubicBezTo>
                    <a:cubicBezTo>
                      <a:pt x="158" y="105"/>
                      <a:pt x="158" y="105"/>
                      <a:pt x="158" y="105"/>
                    </a:cubicBezTo>
                    <a:cubicBezTo>
                      <a:pt x="158" y="105"/>
                      <a:pt x="158" y="105"/>
                      <a:pt x="158" y="105"/>
                    </a:cubicBezTo>
                    <a:cubicBezTo>
                      <a:pt x="157" y="105"/>
                      <a:pt x="157" y="105"/>
                      <a:pt x="157" y="105"/>
                    </a:cubicBezTo>
                    <a:cubicBezTo>
                      <a:pt x="157" y="105"/>
                      <a:pt x="157" y="105"/>
                      <a:pt x="157" y="105"/>
                    </a:cubicBezTo>
                    <a:cubicBezTo>
                      <a:pt x="158" y="105"/>
                      <a:pt x="157" y="105"/>
                      <a:pt x="157" y="104"/>
                    </a:cubicBezTo>
                    <a:cubicBezTo>
                      <a:pt x="157" y="104"/>
                      <a:pt x="157" y="104"/>
                      <a:pt x="157" y="104"/>
                    </a:cubicBezTo>
                    <a:cubicBezTo>
                      <a:pt x="157" y="104"/>
                      <a:pt x="157" y="104"/>
                      <a:pt x="157" y="104"/>
                    </a:cubicBezTo>
                    <a:cubicBezTo>
                      <a:pt x="157" y="104"/>
                      <a:pt x="157" y="104"/>
                      <a:pt x="157" y="104"/>
                    </a:cubicBezTo>
                    <a:cubicBezTo>
                      <a:pt x="157" y="104"/>
                      <a:pt x="157" y="104"/>
                      <a:pt x="157" y="104"/>
                    </a:cubicBezTo>
                    <a:cubicBezTo>
                      <a:pt x="157" y="104"/>
                      <a:pt x="157" y="104"/>
                      <a:pt x="157" y="104"/>
                    </a:cubicBezTo>
                    <a:cubicBezTo>
                      <a:pt x="157" y="104"/>
                      <a:pt x="157" y="104"/>
                      <a:pt x="157" y="104"/>
                    </a:cubicBezTo>
                    <a:cubicBezTo>
                      <a:pt x="157" y="104"/>
                      <a:pt x="157" y="104"/>
                      <a:pt x="157" y="104"/>
                    </a:cubicBezTo>
                    <a:cubicBezTo>
                      <a:pt x="157" y="104"/>
                      <a:pt x="157" y="104"/>
                      <a:pt x="156" y="103"/>
                    </a:cubicBezTo>
                    <a:cubicBezTo>
                      <a:pt x="156" y="103"/>
                      <a:pt x="156" y="103"/>
                      <a:pt x="156" y="103"/>
                    </a:cubicBezTo>
                    <a:cubicBezTo>
                      <a:pt x="156" y="103"/>
                      <a:pt x="156" y="103"/>
                      <a:pt x="156" y="103"/>
                    </a:cubicBezTo>
                    <a:cubicBezTo>
                      <a:pt x="156" y="103"/>
                      <a:pt x="156" y="102"/>
                      <a:pt x="155" y="102"/>
                    </a:cubicBezTo>
                    <a:cubicBezTo>
                      <a:pt x="155" y="102"/>
                      <a:pt x="155" y="102"/>
                      <a:pt x="155" y="102"/>
                    </a:cubicBezTo>
                    <a:cubicBezTo>
                      <a:pt x="155" y="102"/>
                      <a:pt x="155" y="102"/>
                      <a:pt x="155" y="102"/>
                    </a:cubicBezTo>
                    <a:cubicBezTo>
                      <a:pt x="155" y="102"/>
                      <a:pt x="155" y="102"/>
                      <a:pt x="155" y="102"/>
                    </a:cubicBezTo>
                    <a:cubicBezTo>
                      <a:pt x="155" y="102"/>
                      <a:pt x="155" y="102"/>
                      <a:pt x="155" y="102"/>
                    </a:cubicBezTo>
                    <a:cubicBezTo>
                      <a:pt x="155" y="101"/>
                      <a:pt x="154" y="101"/>
                      <a:pt x="154" y="101"/>
                    </a:cubicBezTo>
                    <a:cubicBezTo>
                      <a:pt x="154" y="101"/>
                      <a:pt x="154" y="101"/>
                      <a:pt x="154" y="101"/>
                    </a:cubicBezTo>
                    <a:cubicBezTo>
                      <a:pt x="154" y="101"/>
                      <a:pt x="154" y="100"/>
                      <a:pt x="154" y="100"/>
                    </a:cubicBezTo>
                    <a:cubicBezTo>
                      <a:pt x="154" y="100"/>
                      <a:pt x="154" y="100"/>
                      <a:pt x="154" y="100"/>
                    </a:cubicBezTo>
                    <a:cubicBezTo>
                      <a:pt x="154" y="100"/>
                      <a:pt x="154" y="100"/>
                      <a:pt x="154" y="100"/>
                    </a:cubicBezTo>
                    <a:cubicBezTo>
                      <a:pt x="154" y="100"/>
                      <a:pt x="154" y="100"/>
                      <a:pt x="154" y="100"/>
                    </a:cubicBezTo>
                    <a:cubicBezTo>
                      <a:pt x="154" y="100"/>
                      <a:pt x="154" y="99"/>
                      <a:pt x="154" y="99"/>
                    </a:cubicBezTo>
                    <a:cubicBezTo>
                      <a:pt x="154" y="99"/>
                      <a:pt x="154" y="99"/>
                      <a:pt x="154" y="99"/>
                    </a:cubicBezTo>
                    <a:cubicBezTo>
                      <a:pt x="154" y="99"/>
                      <a:pt x="154" y="99"/>
                      <a:pt x="154" y="99"/>
                    </a:cubicBezTo>
                    <a:cubicBezTo>
                      <a:pt x="154" y="99"/>
                      <a:pt x="154" y="99"/>
                      <a:pt x="155" y="99"/>
                    </a:cubicBezTo>
                    <a:cubicBezTo>
                      <a:pt x="155" y="99"/>
                      <a:pt x="155" y="99"/>
                      <a:pt x="155" y="98"/>
                    </a:cubicBezTo>
                    <a:cubicBezTo>
                      <a:pt x="155" y="98"/>
                      <a:pt x="155" y="98"/>
                      <a:pt x="155" y="98"/>
                    </a:cubicBezTo>
                    <a:cubicBezTo>
                      <a:pt x="155" y="98"/>
                      <a:pt x="155" y="98"/>
                      <a:pt x="155" y="98"/>
                    </a:cubicBezTo>
                    <a:cubicBezTo>
                      <a:pt x="155" y="98"/>
                      <a:pt x="155" y="98"/>
                      <a:pt x="155" y="98"/>
                    </a:cubicBezTo>
                    <a:cubicBezTo>
                      <a:pt x="155" y="98"/>
                      <a:pt x="155" y="98"/>
                      <a:pt x="155" y="97"/>
                    </a:cubicBezTo>
                    <a:cubicBezTo>
                      <a:pt x="155" y="97"/>
                      <a:pt x="155" y="97"/>
                      <a:pt x="155" y="97"/>
                    </a:cubicBezTo>
                    <a:cubicBezTo>
                      <a:pt x="155" y="97"/>
                      <a:pt x="155" y="97"/>
                      <a:pt x="155" y="97"/>
                    </a:cubicBezTo>
                    <a:cubicBezTo>
                      <a:pt x="155" y="97"/>
                      <a:pt x="155" y="97"/>
                      <a:pt x="155" y="97"/>
                    </a:cubicBezTo>
                    <a:cubicBezTo>
                      <a:pt x="155" y="97"/>
                      <a:pt x="155" y="97"/>
                      <a:pt x="155" y="97"/>
                    </a:cubicBezTo>
                    <a:cubicBezTo>
                      <a:pt x="155" y="97"/>
                      <a:pt x="155" y="97"/>
                      <a:pt x="155" y="97"/>
                    </a:cubicBezTo>
                    <a:cubicBezTo>
                      <a:pt x="155" y="97"/>
                      <a:pt x="155" y="97"/>
                      <a:pt x="155" y="97"/>
                    </a:cubicBezTo>
                    <a:cubicBezTo>
                      <a:pt x="155" y="97"/>
                      <a:pt x="155" y="97"/>
                      <a:pt x="155" y="97"/>
                    </a:cubicBezTo>
                    <a:cubicBezTo>
                      <a:pt x="155" y="97"/>
                      <a:pt x="155" y="97"/>
                      <a:pt x="155" y="97"/>
                    </a:cubicBezTo>
                    <a:cubicBezTo>
                      <a:pt x="155" y="97"/>
                      <a:pt x="155" y="97"/>
                      <a:pt x="155" y="97"/>
                    </a:cubicBezTo>
                    <a:cubicBezTo>
                      <a:pt x="156" y="97"/>
                      <a:pt x="156" y="97"/>
                      <a:pt x="156" y="97"/>
                    </a:cubicBezTo>
                    <a:cubicBezTo>
                      <a:pt x="156" y="97"/>
                      <a:pt x="156" y="97"/>
                      <a:pt x="156" y="97"/>
                    </a:cubicBezTo>
                    <a:cubicBezTo>
                      <a:pt x="156" y="97"/>
                      <a:pt x="156" y="97"/>
                      <a:pt x="156" y="96"/>
                    </a:cubicBezTo>
                    <a:cubicBezTo>
                      <a:pt x="156" y="96"/>
                      <a:pt x="156" y="96"/>
                      <a:pt x="156" y="96"/>
                    </a:cubicBezTo>
                    <a:cubicBezTo>
                      <a:pt x="156" y="96"/>
                      <a:pt x="156" y="96"/>
                      <a:pt x="156" y="96"/>
                    </a:cubicBezTo>
                    <a:cubicBezTo>
                      <a:pt x="156" y="96"/>
                      <a:pt x="156" y="96"/>
                      <a:pt x="156" y="96"/>
                    </a:cubicBezTo>
                    <a:cubicBezTo>
                      <a:pt x="156" y="96"/>
                      <a:pt x="156" y="96"/>
                      <a:pt x="156" y="96"/>
                    </a:cubicBezTo>
                    <a:cubicBezTo>
                      <a:pt x="156" y="96"/>
                      <a:pt x="156" y="96"/>
                      <a:pt x="156" y="96"/>
                    </a:cubicBezTo>
                    <a:cubicBezTo>
                      <a:pt x="156" y="96"/>
                      <a:pt x="156" y="96"/>
                      <a:pt x="156" y="96"/>
                    </a:cubicBezTo>
                    <a:cubicBezTo>
                      <a:pt x="157" y="96"/>
                      <a:pt x="157" y="96"/>
                      <a:pt x="157" y="96"/>
                    </a:cubicBezTo>
                    <a:cubicBezTo>
                      <a:pt x="157" y="96"/>
                      <a:pt x="157" y="96"/>
                      <a:pt x="157" y="96"/>
                    </a:cubicBezTo>
                    <a:cubicBezTo>
                      <a:pt x="157" y="96"/>
                      <a:pt x="157" y="96"/>
                      <a:pt x="157" y="96"/>
                    </a:cubicBezTo>
                    <a:cubicBezTo>
                      <a:pt x="157" y="96"/>
                      <a:pt x="157" y="96"/>
                      <a:pt x="157" y="96"/>
                    </a:cubicBezTo>
                    <a:cubicBezTo>
                      <a:pt x="157" y="96"/>
                      <a:pt x="157" y="96"/>
                      <a:pt x="157" y="96"/>
                    </a:cubicBezTo>
                    <a:cubicBezTo>
                      <a:pt x="157" y="96"/>
                      <a:pt x="157" y="96"/>
                      <a:pt x="157" y="96"/>
                    </a:cubicBezTo>
                    <a:cubicBezTo>
                      <a:pt x="157" y="96"/>
                      <a:pt x="157" y="96"/>
                      <a:pt x="157" y="96"/>
                    </a:cubicBezTo>
                    <a:cubicBezTo>
                      <a:pt x="157" y="96"/>
                      <a:pt x="157" y="96"/>
                      <a:pt x="158" y="96"/>
                    </a:cubicBezTo>
                    <a:cubicBezTo>
                      <a:pt x="158" y="96"/>
                      <a:pt x="158" y="96"/>
                      <a:pt x="158" y="96"/>
                    </a:cubicBezTo>
                    <a:cubicBezTo>
                      <a:pt x="158" y="96"/>
                      <a:pt x="158" y="96"/>
                      <a:pt x="158" y="96"/>
                    </a:cubicBezTo>
                    <a:cubicBezTo>
                      <a:pt x="158" y="96"/>
                      <a:pt x="158" y="96"/>
                      <a:pt x="158" y="96"/>
                    </a:cubicBezTo>
                    <a:cubicBezTo>
                      <a:pt x="158" y="96"/>
                      <a:pt x="158" y="96"/>
                      <a:pt x="158" y="96"/>
                    </a:cubicBezTo>
                    <a:cubicBezTo>
                      <a:pt x="158" y="96"/>
                      <a:pt x="158" y="96"/>
                      <a:pt x="158" y="96"/>
                    </a:cubicBezTo>
                    <a:cubicBezTo>
                      <a:pt x="158" y="96"/>
                      <a:pt x="158" y="96"/>
                      <a:pt x="158" y="96"/>
                    </a:cubicBezTo>
                    <a:cubicBezTo>
                      <a:pt x="158" y="96"/>
                      <a:pt x="158" y="96"/>
                      <a:pt x="158" y="96"/>
                    </a:cubicBezTo>
                    <a:cubicBezTo>
                      <a:pt x="158" y="96"/>
                      <a:pt x="158" y="96"/>
                      <a:pt x="158" y="96"/>
                    </a:cubicBezTo>
                    <a:cubicBezTo>
                      <a:pt x="158" y="96"/>
                      <a:pt x="158" y="96"/>
                      <a:pt x="158" y="96"/>
                    </a:cubicBezTo>
                    <a:cubicBezTo>
                      <a:pt x="158" y="96"/>
                      <a:pt x="158" y="96"/>
                      <a:pt x="158" y="96"/>
                    </a:cubicBezTo>
                    <a:cubicBezTo>
                      <a:pt x="158" y="96"/>
                      <a:pt x="158" y="96"/>
                      <a:pt x="158" y="96"/>
                    </a:cubicBezTo>
                    <a:cubicBezTo>
                      <a:pt x="159" y="96"/>
                      <a:pt x="159" y="96"/>
                      <a:pt x="159" y="96"/>
                    </a:cubicBezTo>
                    <a:cubicBezTo>
                      <a:pt x="159" y="96"/>
                      <a:pt x="159" y="96"/>
                      <a:pt x="159" y="96"/>
                    </a:cubicBezTo>
                    <a:cubicBezTo>
                      <a:pt x="158" y="96"/>
                      <a:pt x="158" y="96"/>
                      <a:pt x="158" y="96"/>
                    </a:cubicBezTo>
                    <a:cubicBezTo>
                      <a:pt x="158" y="96"/>
                      <a:pt x="158" y="96"/>
                      <a:pt x="158" y="96"/>
                    </a:cubicBezTo>
                    <a:cubicBezTo>
                      <a:pt x="158" y="97"/>
                      <a:pt x="158" y="97"/>
                      <a:pt x="159" y="97"/>
                    </a:cubicBezTo>
                    <a:cubicBezTo>
                      <a:pt x="159" y="97"/>
                      <a:pt x="159" y="97"/>
                      <a:pt x="159" y="97"/>
                    </a:cubicBezTo>
                    <a:cubicBezTo>
                      <a:pt x="159" y="97"/>
                      <a:pt x="159" y="97"/>
                      <a:pt x="159" y="97"/>
                    </a:cubicBezTo>
                    <a:cubicBezTo>
                      <a:pt x="159" y="97"/>
                      <a:pt x="159" y="97"/>
                      <a:pt x="159" y="97"/>
                    </a:cubicBezTo>
                    <a:cubicBezTo>
                      <a:pt x="159" y="97"/>
                      <a:pt x="159" y="97"/>
                      <a:pt x="159" y="98"/>
                    </a:cubicBezTo>
                    <a:cubicBezTo>
                      <a:pt x="159" y="98"/>
                      <a:pt x="159" y="98"/>
                      <a:pt x="159" y="98"/>
                    </a:cubicBezTo>
                    <a:cubicBezTo>
                      <a:pt x="159" y="98"/>
                      <a:pt x="159" y="98"/>
                      <a:pt x="159" y="98"/>
                    </a:cubicBezTo>
                    <a:cubicBezTo>
                      <a:pt x="159" y="98"/>
                      <a:pt x="159" y="98"/>
                      <a:pt x="159" y="98"/>
                    </a:cubicBezTo>
                    <a:cubicBezTo>
                      <a:pt x="159" y="98"/>
                      <a:pt x="159" y="98"/>
                      <a:pt x="159" y="98"/>
                    </a:cubicBezTo>
                    <a:cubicBezTo>
                      <a:pt x="159" y="98"/>
                      <a:pt x="159" y="98"/>
                      <a:pt x="159" y="98"/>
                    </a:cubicBezTo>
                    <a:cubicBezTo>
                      <a:pt x="159" y="98"/>
                      <a:pt x="159" y="98"/>
                      <a:pt x="159" y="98"/>
                    </a:cubicBezTo>
                    <a:cubicBezTo>
                      <a:pt x="159" y="98"/>
                      <a:pt x="159" y="98"/>
                      <a:pt x="159" y="98"/>
                    </a:cubicBezTo>
                    <a:cubicBezTo>
                      <a:pt x="159" y="98"/>
                      <a:pt x="159" y="98"/>
                      <a:pt x="160" y="98"/>
                    </a:cubicBezTo>
                    <a:cubicBezTo>
                      <a:pt x="160" y="98"/>
                      <a:pt x="160" y="98"/>
                      <a:pt x="160" y="98"/>
                    </a:cubicBezTo>
                    <a:cubicBezTo>
                      <a:pt x="160" y="98"/>
                      <a:pt x="160" y="98"/>
                      <a:pt x="160" y="98"/>
                    </a:cubicBezTo>
                    <a:cubicBezTo>
                      <a:pt x="160" y="98"/>
                      <a:pt x="160" y="98"/>
                      <a:pt x="160" y="98"/>
                    </a:cubicBezTo>
                    <a:cubicBezTo>
                      <a:pt x="160" y="98"/>
                      <a:pt x="160" y="98"/>
                      <a:pt x="160" y="98"/>
                    </a:cubicBezTo>
                    <a:cubicBezTo>
                      <a:pt x="160" y="97"/>
                      <a:pt x="160" y="97"/>
                      <a:pt x="160" y="97"/>
                    </a:cubicBezTo>
                    <a:cubicBezTo>
                      <a:pt x="160" y="97"/>
                      <a:pt x="160" y="97"/>
                      <a:pt x="160" y="97"/>
                    </a:cubicBezTo>
                    <a:cubicBezTo>
                      <a:pt x="159" y="97"/>
                      <a:pt x="159" y="97"/>
                      <a:pt x="160" y="97"/>
                    </a:cubicBezTo>
                    <a:cubicBezTo>
                      <a:pt x="160" y="97"/>
                      <a:pt x="160" y="97"/>
                      <a:pt x="160" y="97"/>
                    </a:cubicBezTo>
                    <a:cubicBezTo>
                      <a:pt x="160" y="97"/>
                      <a:pt x="159" y="97"/>
                      <a:pt x="159" y="97"/>
                    </a:cubicBezTo>
                    <a:cubicBezTo>
                      <a:pt x="159" y="97"/>
                      <a:pt x="159" y="97"/>
                      <a:pt x="159" y="97"/>
                    </a:cubicBezTo>
                    <a:cubicBezTo>
                      <a:pt x="159" y="97"/>
                      <a:pt x="159" y="97"/>
                      <a:pt x="159" y="97"/>
                    </a:cubicBezTo>
                    <a:cubicBezTo>
                      <a:pt x="159" y="97"/>
                      <a:pt x="159" y="97"/>
                      <a:pt x="159" y="97"/>
                    </a:cubicBezTo>
                    <a:cubicBezTo>
                      <a:pt x="159" y="97"/>
                      <a:pt x="159" y="97"/>
                      <a:pt x="159" y="97"/>
                    </a:cubicBezTo>
                    <a:cubicBezTo>
                      <a:pt x="159" y="97"/>
                      <a:pt x="159" y="97"/>
                      <a:pt x="159" y="97"/>
                    </a:cubicBezTo>
                    <a:cubicBezTo>
                      <a:pt x="159" y="97"/>
                      <a:pt x="159" y="97"/>
                      <a:pt x="159" y="97"/>
                    </a:cubicBezTo>
                    <a:cubicBezTo>
                      <a:pt x="159" y="97"/>
                      <a:pt x="159" y="97"/>
                      <a:pt x="159" y="97"/>
                    </a:cubicBezTo>
                    <a:cubicBezTo>
                      <a:pt x="160" y="97"/>
                      <a:pt x="160" y="97"/>
                      <a:pt x="160" y="97"/>
                    </a:cubicBezTo>
                    <a:cubicBezTo>
                      <a:pt x="160" y="97"/>
                      <a:pt x="160" y="97"/>
                      <a:pt x="159" y="97"/>
                    </a:cubicBezTo>
                    <a:cubicBezTo>
                      <a:pt x="159" y="97"/>
                      <a:pt x="159" y="97"/>
                      <a:pt x="159" y="97"/>
                    </a:cubicBezTo>
                    <a:cubicBezTo>
                      <a:pt x="159" y="97"/>
                      <a:pt x="159" y="97"/>
                      <a:pt x="159" y="97"/>
                    </a:cubicBezTo>
                    <a:cubicBezTo>
                      <a:pt x="159" y="97"/>
                      <a:pt x="159" y="96"/>
                      <a:pt x="160" y="96"/>
                    </a:cubicBezTo>
                    <a:cubicBezTo>
                      <a:pt x="160" y="96"/>
                      <a:pt x="160" y="96"/>
                      <a:pt x="160" y="96"/>
                    </a:cubicBezTo>
                    <a:cubicBezTo>
                      <a:pt x="160" y="96"/>
                      <a:pt x="160" y="96"/>
                      <a:pt x="160" y="96"/>
                    </a:cubicBezTo>
                    <a:cubicBezTo>
                      <a:pt x="160" y="96"/>
                      <a:pt x="160" y="96"/>
                      <a:pt x="160" y="96"/>
                    </a:cubicBezTo>
                    <a:cubicBezTo>
                      <a:pt x="160" y="96"/>
                      <a:pt x="160" y="96"/>
                      <a:pt x="160" y="96"/>
                    </a:cubicBezTo>
                    <a:cubicBezTo>
                      <a:pt x="160" y="96"/>
                      <a:pt x="160" y="96"/>
                      <a:pt x="160" y="96"/>
                    </a:cubicBezTo>
                    <a:cubicBezTo>
                      <a:pt x="160" y="96"/>
                      <a:pt x="160" y="96"/>
                      <a:pt x="160" y="96"/>
                    </a:cubicBezTo>
                    <a:cubicBezTo>
                      <a:pt x="160" y="96"/>
                      <a:pt x="161" y="96"/>
                      <a:pt x="161" y="96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1" y="95"/>
                      <a:pt x="161" y="95"/>
                      <a:pt x="161" y="95"/>
                    </a:cubicBezTo>
                    <a:cubicBezTo>
                      <a:pt x="161" y="95"/>
                      <a:pt x="161" y="95"/>
                      <a:pt x="161" y="96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61" y="96"/>
                      <a:pt x="161" y="96"/>
                      <a:pt x="161" y="95"/>
                    </a:cubicBezTo>
                    <a:cubicBezTo>
                      <a:pt x="161" y="95"/>
                      <a:pt x="161" y="95"/>
                      <a:pt x="161" y="95"/>
                    </a:cubicBezTo>
                    <a:cubicBezTo>
                      <a:pt x="161" y="95"/>
                      <a:pt x="161" y="95"/>
                      <a:pt x="161" y="95"/>
                    </a:cubicBezTo>
                    <a:cubicBezTo>
                      <a:pt x="162" y="95"/>
                      <a:pt x="162" y="96"/>
                      <a:pt x="162" y="96"/>
                    </a:cubicBezTo>
                    <a:cubicBezTo>
                      <a:pt x="162" y="96"/>
                      <a:pt x="162" y="95"/>
                      <a:pt x="162" y="95"/>
                    </a:cubicBezTo>
                    <a:cubicBezTo>
                      <a:pt x="162" y="95"/>
                      <a:pt x="162" y="95"/>
                      <a:pt x="162" y="95"/>
                    </a:cubicBezTo>
                    <a:cubicBezTo>
                      <a:pt x="162" y="95"/>
                      <a:pt x="162" y="95"/>
                      <a:pt x="162" y="95"/>
                    </a:cubicBezTo>
                    <a:cubicBezTo>
                      <a:pt x="162" y="95"/>
                      <a:pt x="162" y="95"/>
                      <a:pt x="162" y="95"/>
                    </a:cubicBezTo>
                    <a:cubicBezTo>
                      <a:pt x="162" y="95"/>
                      <a:pt x="162" y="95"/>
                      <a:pt x="162" y="95"/>
                    </a:cubicBezTo>
                    <a:cubicBezTo>
                      <a:pt x="162" y="95"/>
                      <a:pt x="162" y="95"/>
                      <a:pt x="162" y="95"/>
                    </a:cubicBezTo>
                    <a:cubicBezTo>
                      <a:pt x="162" y="95"/>
                      <a:pt x="162" y="95"/>
                      <a:pt x="162" y="95"/>
                    </a:cubicBezTo>
                    <a:cubicBezTo>
                      <a:pt x="162" y="95"/>
                      <a:pt x="162" y="95"/>
                      <a:pt x="162" y="95"/>
                    </a:cubicBezTo>
                    <a:cubicBezTo>
                      <a:pt x="162" y="95"/>
                      <a:pt x="162" y="95"/>
                      <a:pt x="162" y="95"/>
                    </a:cubicBezTo>
                    <a:cubicBezTo>
                      <a:pt x="162" y="95"/>
                      <a:pt x="162" y="95"/>
                      <a:pt x="162" y="95"/>
                    </a:cubicBezTo>
                    <a:cubicBezTo>
                      <a:pt x="162" y="95"/>
                      <a:pt x="162" y="95"/>
                      <a:pt x="162" y="95"/>
                    </a:cubicBezTo>
                    <a:cubicBezTo>
                      <a:pt x="162" y="95"/>
                      <a:pt x="162" y="95"/>
                      <a:pt x="162" y="95"/>
                    </a:cubicBezTo>
                    <a:cubicBezTo>
                      <a:pt x="162" y="95"/>
                      <a:pt x="163" y="95"/>
                      <a:pt x="163" y="95"/>
                    </a:cubicBezTo>
                    <a:cubicBezTo>
                      <a:pt x="163" y="95"/>
                      <a:pt x="163" y="95"/>
                      <a:pt x="163" y="95"/>
                    </a:cubicBezTo>
                    <a:cubicBezTo>
                      <a:pt x="163" y="94"/>
                      <a:pt x="163" y="94"/>
                      <a:pt x="163" y="94"/>
                    </a:cubicBezTo>
                    <a:cubicBezTo>
                      <a:pt x="163" y="94"/>
                      <a:pt x="163" y="94"/>
                      <a:pt x="163" y="94"/>
                    </a:cubicBezTo>
                    <a:cubicBezTo>
                      <a:pt x="163" y="94"/>
                      <a:pt x="163" y="94"/>
                      <a:pt x="163" y="94"/>
                    </a:cubicBezTo>
                    <a:cubicBezTo>
                      <a:pt x="163" y="94"/>
                      <a:pt x="163" y="94"/>
                      <a:pt x="163" y="94"/>
                    </a:cubicBezTo>
                    <a:cubicBezTo>
                      <a:pt x="163" y="94"/>
                      <a:pt x="163" y="94"/>
                      <a:pt x="163" y="94"/>
                    </a:cubicBezTo>
                    <a:cubicBezTo>
                      <a:pt x="163" y="94"/>
                      <a:pt x="163" y="94"/>
                      <a:pt x="163" y="94"/>
                    </a:cubicBezTo>
                    <a:cubicBezTo>
                      <a:pt x="163" y="94"/>
                      <a:pt x="163" y="94"/>
                      <a:pt x="163" y="94"/>
                    </a:cubicBezTo>
                    <a:cubicBezTo>
                      <a:pt x="164" y="94"/>
                      <a:pt x="164" y="94"/>
                      <a:pt x="164" y="94"/>
                    </a:cubicBezTo>
                    <a:cubicBezTo>
                      <a:pt x="164" y="94"/>
                      <a:pt x="164" y="94"/>
                      <a:pt x="164" y="94"/>
                    </a:cubicBezTo>
                    <a:cubicBezTo>
                      <a:pt x="164" y="94"/>
                      <a:pt x="164" y="94"/>
                      <a:pt x="164" y="94"/>
                    </a:cubicBezTo>
                    <a:cubicBezTo>
                      <a:pt x="164" y="94"/>
                      <a:pt x="164" y="94"/>
                      <a:pt x="164" y="94"/>
                    </a:cubicBezTo>
                    <a:cubicBezTo>
                      <a:pt x="164" y="94"/>
                      <a:pt x="164" y="94"/>
                      <a:pt x="164" y="94"/>
                    </a:cubicBezTo>
                    <a:cubicBezTo>
                      <a:pt x="164" y="94"/>
                      <a:pt x="164" y="94"/>
                      <a:pt x="164" y="94"/>
                    </a:cubicBezTo>
                    <a:cubicBezTo>
                      <a:pt x="164" y="94"/>
                      <a:pt x="164" y="94"/>
                      <a:pt x="164" y="94"/>
                    </a:cubicBezTo>
                    <a:cubicBezTo>
                      <a:pt x="164" y="94"/>
                      <a:pt x="164" y="94"/>
                      <a:pt x="164" y="94"/>
                    </a:cubicBezTo>
                    <a:cubicBezTo>
                      <a:pt x="164" y="94"/>
                      <a:pt x="164" y="94"/>
                      <a:pt x="164" y="94"/>
                    </a:cubicBezTo>
                    <a:cubicBezTo>
                      <a:pt x="164" y="94"/>
                      <a:pt x="164" y="94"/>
                      <a:pt x="164" y="94"/>
                    </a:cubicBezTo>
                    <a:cubicBezTo>
                      <a:pt x="164" y="94"/>
                      <a:pt x="164" y="94"/>
                      <a:pt x="164" y="94"/>
                    </a:cubicBezTo>
                    <a:cubicBezTo>
                      <a:pt x="164" y="94"/>
                      <a:pt x="164" y="94"/>
                      <a:pt x="164" y="94"/>
                    </a:cubicBezTo>
                    <a:cubicBezTo>
                      <a:pt x="164" y="94"/>
                      <a:pt x="164" y="94"/>
                      <a:pt x="164" y="94"/>
                    </a:cubicBezTo>
                    <a:cubicBezTo>
                      <a:pt x="164" y="94"/>
                      <a:pt x="164" y="94"/>
                      <a:pt x="164" y="94"/>
                    </a:cubicBezTo>
                    <a:cubicBezTo>
                      <a:pt x="164" y="94"/>
                      <a:pt x="164" y="94"/>
                      <a:pt x="165" y="94"/>
                    </a:cubicBezTo>
                    <a:cubicBezTo>
                      <a:pt x="165" y="94"/>
                      <a:pt x="165" y="94"/>
                      <a:pt x="165" y="94"/>
                    </a:cubicBezTo>
                    <a:cubicBezTo>
                      <a:pt x="165" y="94"/>
                      <a:pt x="165" y="94"/>
                      <a:pt x="165" y="94"/>
                    </a:cubicBezTo>
                    <a:cubicBezTo>
                      <a:pt x="165" y="94"/>
                      <a:pt x="165" y="94"/>
                      <a:pt x="165" y="94"/>
                    </a:cubicBezTo>
                    <a:cubicBezTo>
                      <a:pt x="165" y="94"/>
                      <a:pt x="165" y="94"/>
                      <a:pt x="165" y="94"/>
                    </a:cubicBezTo>
                    <a:cubicBezTo>
                      <a:pt x="165" y="94"/>
                      <a:pt x="165" y="94"/>
                      <a:pt x="165" y="94"/>
                    </a:cubicBezTo>
                    <a:cubicBezTo>
                      <a:pt x="165" y="94"/>
                      <a:pt x="165" y="94"/>
                      <a:pt x="165" y="94"/>
                    </a:cubicBezTo>
                    <a:cubicBezTo>
                      <a:pt x="165" y="94"/>
                      <a:pt x="165" y="94"/>
                      <a:pt x="165" y="94"/>
                    </a:cubicBezTo>
                    <a:cubicBezTo>
                      <a:pt x="165" y="94"/>
                      <a:pt x="165" y="94"/>
                      <a:pt x="165" y="94"/>
                    </a:cubicBezTo>
                    <a:cubicBezTo>
                      <a:pt x="165" y="94"/>
                      <a:pt x="166" y="94"/>
                      <a:pt x="166" y="94"/>
                    </a:cubicBezTo>
                    <a:cubicBezTo>
                      <a:pt x="166" y="94"/>
                      <a:pt x="166" y="94"/>
                      <a:pt x="166" y="94"/>
                    </a:cubicBezTo>
                    <a:cubicBezTo>
                      <a:pt x="166" y="94"/>
                      <a:pt x="166" y="94"/>
                      <a:pt x="166" y="94"/>
                    </a:cubicBezTo>
                    <a:cubicBezTo>
                      <a:pt x="166" y="94"/>
                      <a:pt x="166" y="94"/>
                      <a:pt x="166" y="94"/>
                    </a:cubicBezTo>
                    <a:cubicBezTo>
                      <a:pt x="166" y="93"/>
                      <a:pt x="166" y="93"/>
                      <a:pt x="166" y="93"/>
                    </a:cubicBezTo>
                    <a:cubicBezTo>
                      <a:pt x="166" y="93"/>
                      <a:pt x="166" y="93"/>
                      <a:pt x="166" y="93"/>
                    </a:cubicBezTo>
                    <a:cubicBezTo>
                      <a:pt x="166" y="93"/>
                      <a:pt x="166" y="93"/>
                      <a:pt x="166" y="93"/>
                    </a:cubicBezTo>
                    <a:cubicBezTo>
                      <a:pt x="166" y="93"/>
                      <a:pt x="166" y="93"/>
                      <a:pt x="166" y="93"/>
                    </a:cubicBezTo>
                    <a:cubicBezTo>
                      <a:pt x="166" y="93"/>
                      <a:pt x="166" y="93"/>
                      <a:pt x="166" y="93"/>
                    </a:cubicBezTo>
                    <a:cubicBezTo>
                      <a:pt x="166" y="93"/>
                      <a:pt x="166" y="93"/>
                      <a:pt x="166" y="93"/>
                    </a:cubicBezTo>
                    <a:cubicBezTo>
                      <a:pt x="166" y="93"/>
                      <a:pt x="166" y="93"/>
                      <a:pt x="166" y="93"/>
                    </a:cubicBezTo>
                    <a:cubicBezTo>
                      <a:pt x="166" y="93"/>
                      <a:pt x="166" y="93"/>
                      <a:pt x="166" y="93"/>
                    </a:cubicBezTo>
                    <a:cubicBezTo>
                      <a:pt x="166" y="93"/>
                      <a:pt x="166" y="93"/>
                      <a:pt x="166" y="93"/>
                    </a:cubicBezTo>
                    <a:cubicBezTo>
                      <a:pt x="166" y="92"/>
                      <a:pt x="167" y="92"/>
                      <a:pt x="167" y="92"/>
                    </a:cubicBezTo>
                    <a:cubicBezTo>
                      <a:pt x="167" y="92"/>
                      <a:pt x="167" y="92"/>
                      <a:pt x="167" y="92"/>
                    </a:cubicBezTo>
                    <a:cubicBezTo>
                      <a:pt x="167" y="92"/>
                      <a:pt x="167" y="92"/>
                      <a:pt x="167" y="92"/>
                    </a:cubicBezTo>
                    <a:cubicBezTo>
                      <a:pt x="167" y="92"/>
                      <a:pt x="167" y="92"/>
                      <a:pt x="167" y="92"/>
                    </a:cubicBezTo>
                    <a:cubicBezTo>
                      <a:pt x="167" y="92"/>
                      <a:pt x="167" y="92"/>
                      <a:pt x="167" y="92"/>
                    </a:cubicBezTo>
                    <a:cubicBezTo>
                      <a:pt x="167" y="92"/>
                      <a:pt x="167" y="92"/>
                      <a:pt x="167" y="92"/>
                    </a:cubicBezTo>
                    <a:cubicBezTo>
                      <a:pt x="167" y="92"/>
                      <a:pt x="167" y="92"/>
                      <a:pt x="167" y="92"/>
                    </a:cubicBezTo>
                    <a:cubicBezTo>
                      <a:pt x="167" y="92"/>
                      <a:pt x="167" y="92"/>
                      <a:pt x="167" y="92"/>
                    </a:cubicBezTo>
                    <a:cubicBezTo>
                      <a:pt x="167" y="92"/>
                      <a:pt x="167" y="92"/>
                      <a:pt x="167" y="92"/>
                    </a:cubicBezTo>
                    <a:cubicBezTo>
                      <a:pt x="167" y="92"/>
                      <a:pt x="167" y="92"/>
                      <a:pt x="167" y="92"/>
                    </a:cubicBezTo>
                    <a:cubicBezTo>
                      <a:pt x="167" y="92"/>
                      <a:pt x="167" y="92"/>
                      <a:pt x="167" y="92"/>
                    </a:cubicBezTo>
                    <a:cubicBezTo>
                      <a:pt x="167" y="92"/>
                      <a:pt x="167" y="92"/>
                      <a:pt x="167" y="92"/>
                    </a:cubicBezTo>
                    <a:cubicBezTo>
                      <a:pt x="167" y="92"/>
                      <a:pt x="167" y="92"/>
                      <a:pt x="167" y="92"/>
                    </a:cubicBezTo>
                    <a:cubicBezTo>
                      <a:pt x="167" y="92"/>
                      <a:pt x="167" y="92"/>
                      <a:pt x="167" y="92"/>
                    </a:cubicBezTo>
                    <a:cubicBezTo>
                      <a:pt x="167" y="92"/>
                      <a:pt x="167" y="92"/>
                      <a:pt x="167" y="92"/>
                    </a:cubicBezTo>
                    <a:cubicBezTo>
                      <a:pt x="167" y="92"/>
                      <a:pt x="167" y="92"/>
                      <a:pt x="167" y="92"/>
                    </a:cubicBezTo>
                    <a:cubicBezTo>
                      <a:pt x="167" y="92"/>
                      <a:pt x="167" y="92"/>
                      <a:pt x="167" y="92"/>
                    </a:cubicBezTo>
                    <a:cubicBezTo>
                      <a:pt x="167" y="92"/>
                      <a:pt x="167" y="92"/>
                      <a:pt x="167" y="92"/>
                    </a:cubicBezTo>
                    <a:cubicBezTo>
                      <a:pt x="168" y="92"/>
                      <a:pt x="168" y="91"/>
                      <a:pt x="168" y="91"/>
                    </a:cubicBezTo>
                    <a:cubicBezTo>
                      <a:pt x="168" y="91"/>
                      <a:pt x="168" y="91"/>
                      <a:pt x="168" y="91"/>
                    </a:cubicBezTo>
                    <a:cubicBezTo>
                      <a:pt x="168" y="91"/>
                      <a:pt x="168" y="91"/>
                      <a:pt x="168" y="91"/>
                    </a:cubicBezTo>
                    <a:cubicBezTo>
                      <a:pt x="168" y="91"/>
                      <a:pt x="168" y="91"/>
                      <a:pt x="168" y="91"/>
                    </a:cubicBezTo>
                    <a:cubicBezTo>
                      <a:pt x="168" y="91"/>
                      <a:pt x="167" y="91"/>
                      <a:pt x="167" y="91"/>
                    </a:cubicBezTo>
                    <a:cubicBezTo>
                      <a:pt x="167" y="91"/>
                      <a:pt x="167" y="91"/>
                      <a:pt x="167" y="91"/>
                    </a:cubicBezTo>
                    <a:cubicBezTo>
                      <a:pt x="167" y="91"/>
                      <a:pt x="167" y="91"/>
                      <a:pt x="167" y="91"/>
                    </a:cubicBezTo>
                    <a:cubicBezTo>
                      <a:pt x="167" y="91"/>
                      <a:pt x="167" y="91"/>
                      <a:pt x="167" y="91"/>
                    </a:cubicBezTo>
                    <a:cubicBezTo>
                      <a:pt x="167" y="91"/>
                      <a:pt x="168" y="91"/>
                      <a:pt x="168" y="90"/>
                    </a:cubicBezTo>
                    <a:cubicBezTo>
                      <a:pt x="168" y="90"/>
                      <a:pt x="168" y="90"/>
                      <a:pt x="168" y="90"/>
                    </a:cubicBezTo>
                    <a:cubicBezTo>
                      <a:pt x="168" y="90"/>
                      <a:pt x="168" y="90"/>
                      <a:pt x="168" y="90"/>
                    </a:cubicBezTo>
                    <a:cubicBezTo>
                      <a:pt x="168" y="90"/>
                      <a:pt x="168" y="90"/>
                      <a:pt x="168" y="90"/>
                    </a:cubicBezTo>
                    <a:cubicBezTo>
                      <a:pt x="168" y="90"/>
                      <a:pt x="168" y="90"/>
                      <a:pt x="168" y="91"/>
                    </a:cubicBezTo>
                    <a:cubicBezTo>
                      <a:pt x="168" y="91"/>
                      <a:pt x="168" y="91"/>
                      <a:pt x="168" y="91"/>
                    </a:cubicBezTo>
                    <a:cubicBezTo>
                      <a:pt x="168" y="91"/>
                      <a:pt x="168" y="91"/>
                      <a:pt x="168" y="91"/>
                    </a:cubicBezTo>
                    <a:cubicBezTo>
                      <a:pt x="168" y="90"/>
                      <a:pt x="168" y="90"/>
                      <a:pt x="168" y="90"/>
                    </a:cubicBezTo>
                    <a:cubicBezTo>
                      <a:pt x="168" y="90"/>
                      <a:pt x="168" y="90"/>
                      <a:pt x="168" y="90"/>
                    </a:cubicBezTo>
                    <a:cubicBezTo>
                      <a:pt x="168" y="90"/>
                      <a:pt x="168" y="90"/>
                      <a:pt x="168" y="90"/>
                    </a:cubicBezTo>
                    <a:cubicBezTo>
                      <a:pt x="168" y="90"/>
                      <a:pt x="168" y="90"/>
                      <a:pt x="168" y="90"/>
                    </a:cubicBezTo>
                    <a:cubicBezTo>
                      <a:pt x="168" y="90"/>
                      <a:pt x="168" y="90"/>
                      <a:pt x="168" y="90"/>
                    </a:cubicBezTo>
                    <a:cubicBezTo>
                      <a:pt x="168" y="90"/>
                      <a:pt x="168" y="90"/>
                      <a:pt x="168" y="90"/>
                    </a:cubicBezTo>
                    <a:cubicBezTo>
                      <a:pt x="168" y="90"/>
                      <a:pt x="168" y="90"/>
                      <a:pt x="168" y="90"/>
                    </a:cubicBezTo>
                    <a:cubicBezTo>
                      <a:pt x="168" y="90"/>
                      <a:pt x="168" y="90"/>
                      <a:pt x="168" y="90"/>
                    </a:cubicBezTo>
                    <a:cubicBezTo>
                      <a:pt x="168" y="90"/>
                      <a:pt x="168" y="90"/>
                      <a:pt x="168" y="90"/>
                    </a:cubicBezTo>
                    <a:cubicBezTo>
                      <a:pt x="169" y="90"/>
                      <a:pt x="169" y="90"/>
                      <a:pt x="169" y="90"/>
                    </a:cubicBezTo>
                    <a:cubicBezTo>
                      <a:pt x="169" y="90"/>
                      <a:pt x="169" y="90"/>
                      <a:pt x="169" y="90"/>
                    </a:cubicBezTo>
                    <a:cubicBezTo>
                      <a:pt x="169" y="90"/>
                      <a:pt x="169" y="90"/>
                      <a:pt x="169" y="90"/>
                    </a:cubicBezTo>
                    <a:cubicBezTo>
                      <a:pt x="169" y="90"/>
                      <a:pt x="169" y="90"/>
                      <a:pt x="169" y="90"/>
                    </a:cubicBezTo>
                    <a:cubicBezTo>
                      <a:pt x="169" y="90"/>
                      <a:pt x="169" y="90"/>
                      <a:pt x="169" y="90"/>
                    </a:cubicBezTo>
                    <a:cubicBezTo>
                      <a:pt x="169" y="90"/>
                      <a:pt x="169" y="90"/>
                      <a:pt x="168" y="90"/>
                    </a:cubicBezTo>
                    <a:cubicBezTo>
                      <a:pt x="168" y="90"/>
                      <a:pt x="168" y="90"/>
                      <a:pt x="168" y="90"/>
                    </a:cubicBezTo>
                    <a:cubicBezTo>
                      <a:pt x="168" y="90"/>
                      <a:pt x="168" y="90"/>
                      <a:pt x="168" y="90"/>
                    </a:cubicBezTo>
                    <a:cubicBezTo>
                      <a:pt x="168" y="90"/>
                      <a:pt x="168" y="90"/>
                      <a:pt x="168" y="90"/>
                    </a:cubicBezTo>
                    <a:cubicBezTo>
                      <a:pt x="169" y="90"/>
                      <a:pt x="169" y="90"/>
                      <a:pt x="169" y="89"/>
                    </a:cubicBezTo>
                    <a:cubicBezTo>
                      <a:pt x="169" y="89"/>
                      <a:pt x="169" y="89"/>
                      <a:pt x="169" y="89"/>
                    </a:cubicBezTo>
                    <a:cubicBezTo>
                      <a:pt x="169" y="89"/>
                      <a:pt x="169" y="89"/>
                      <a:pt x="169" y="89"/>
                    </a:cubicBezTo>
                    <a:cubicBezTo>
                      <a:pt x="169" y="89"/>
                      <a:pt x="169" y="89"/>
                      <a:pt x="169" y="89"/>
                    </a:cubicBezTo>
                    <a:cubicBezTo>
                      <a:pt x="169" y="89"/>
                      <a:pt x="169" y="89"/>
                      <a:pt x="169" y="89"/>
                    </a:cubicBezTo>
                    <a:cubicBezTo>
                      <a:pt x="169" y="89"/>
                      <a:pt x="169" y="89"/>
                      <a:pt x="169" y="89"/>
                    </a:cubicBezTo>
                    <a:cubicBezTo>
                      <a:pt x="169" y="89"/>
                      <a:pt x="169" y="89"/>
                      <a:pt x="169" y="89"/>
                    </a:cubicBezTo>
                    <a:cubicBezTo>
                      <a:pt x="169" y="89"/>
                      <a:pt x="169" y="89"/>
                      <a:pt x="169" y="89"/>
                    </a:cubicBezTo>
                    <a:cubicBezTo>
                      <a:pt x="169" y="89"/>
                      <a:pt x="169" y="89"/>
                      <a:pt x="169" y="89"/>
                    </a:cubicBezTo>
                    <a:cubicBezTo>
                      <a:pt x="169" y="89"/>
                      <a:pt x="169" y="89"/>
                      <a:pt x="169" y="89"/>
                    </a:cubicBezTo>
                    <a:cubicBezTo>
                      <a:pt x="169" y="89"/>
                      <a:pt x="169" y="89"/>
                      <a:pt x="169" y="89"/>
                    </a:cubicBezTo>
                    <a:cubicBezTo>
                      <a:pt x="169" y="89"/>
                      <a:pt x="169" y="89"/>
                      <a:pt x="169" y="89"/>
                    </a:cubicBezTo>
                    <a:cubicBezTo>
                      <a:pt x="169" y="89"/>
                      <a:pt x="169" y="89"/>
                      <a:pt x="169" y="89"/>
                    </a:cubicBezTo>
                    <a:cubicBezTo>
                      <a:pt x="169" y="89"/>
                      <a:pt x="169" y="89"/>
                      <a:pt x="169" y="89"/>
                    </a:cubicBezTo>
                    <a:cubicBezTo>
                      <a:pt x="169" y="89"/>
                      <a:pt x="169" y="89"/>
                      <a:pt x="169" y="89"/>
                    </a:cubicBezTo>
                    <a:cubicBezTo>
                      <a:pt x="169" y="89"/>
                      <a:pt x="169" y="89"/>
                      <a:pt x="169" y="89"/>
                    </a:cubicBezTo>
                    <a:cubicBezTo>
                      <a:pt x="169" y="89"/>
                      <a:pt x="169" y="89"/>
                      <a:pt x="169" y="89"/>
                    </a:cubicBezTo>
                    <a:cubicBezTo>
                      <a:pt x="169" y="89"/>
                      <a:pt x="169" y="89"/>
                      <a:pt x="169" y="88"/>
                    </a:cubicBezTo>
                    <a:cubicBezTo>
                      <a:pt x="169" y="88"/>
                      <a:pt x="169" y="88"/>
                      <a:pt x="169" y="88"/>
                    </a:cubicBezTo>
                    <a:cubicBezTo>
                      <a:pt x="169" y="88"/>
                      <a:pt x="169" y="88"/>
                      <a:pt x="169" y="88"/>
                    </a:cubicBezTo>
                    <a:cubicBezTo>
                      <a:pt x="169" y="88"/>
                      <a:pt x="169" y="88"/>
                      <a:pt x="169" y="88"/>
                    </a:cubicBezTo>
                    <a:cubicBezTo>
                      <a:pt x="169" y="88"/>
                      <a:pt x="169" y="88"/>
                      <a:pt x="169" y="88"/>
                    </a:cubicBezTo>
                    <a:cubicBezTo>
                      <a:pt x="169" y="88"/>
                      <a:pt x="169" y="88"/>
                      <a:pt x="169" y="88"/>
                    </a:cubicBezTo>
                    <a:cubicBezTo>
                      <a:pt x="169" y="88"/>
                      <a:pt x="169" y="88"/>
                      <a:pt x="169" y="88"/>
                    </a:cubicBezTo>
                    <a:cubicBezTo>
                      <a:pt x="169" y="88"/>
                      <a:pt x="169" y="88"/>
                      <a:pt x="169" y="88"/>
                    </a:cubicBezTo>
                    <a:cubicBezTo>
                      <a:pt x="169" y="88"/>
                      <a:pt x="169" y="88"/>
                      <a:pt x="169" y="88"/>
                    </a:cubicBezTo>
                    <a:cubicBezTo>
                      <a:pt x="169" y="88"/>
                      <a:pt x="169" y="88"/>
                      <a:pt x="169" y="88"/>
                    </a:cubicBezTo>
                    <a:cubicBezTo>
                      <a:pt x="169" y="88"/>
                      <a:pt x="169" y="88"/>
                      <a:pt x="169" y="88"/>
                    </a:cubicBezTo>
                    <a:cubicBezTo>
                      <a:pt x="169" y="88"/>
                      <a:pt x="169" y="88"/>
                      <a:pt x="169" y="88"/>
                    </a:cubicBezTo>
                    <a:cubicBezTo>
                      <a:pt x="169" y="87"/>
                      <a:pt x="169" y="87"/>
                      <a:pt x="169" y="87"/>
                    </a:cubicBezTo>
                    <a:cubicBezTo>
                      <a:pt x="169" y="87"/>
                      <a:pt x="169" y="87"/>
                      <a:pt x="169" y="87"/>
                    </a:cubicBezTo>
                    <a:cubicBezTo>
                      <a:pt x="169" y="87"/>
                      <a:pt x="169" y="87"/>
                      <a:pt x="169" y="87"/>
                    </a:cubicBezTo>
                    <a:cubicBezTo>
                      <a:pt x="169" y="87"/>
                      <a:pt x="169" y="87"/>
                      <a:pt x="169" y="87"/>
                    </a:cubicBezTo>
                    <a:cubicBezTo>
                      <a:pt x="169" y="87"/>
                      <a:pt x="169" y="87"/>
                      <a:pt x="169" y="87"/>
                    </a:cubicBezTo>
                    <a:cubicBezTo>
                      <a:pt x="169" y="87"/>
                      <a:pt x="169" y="87"/>
                      <a:pt x="169" y="87"/>
                    </a:cubicBezTo>
                    <a:cubicBezTo>
                      <a:pt x="169" y="87"/>
                      <a:pt x="169" y="87"/>
                      <a:pt x="169" y="87"/>
                    </a:cubicBezTo>
                    <a:cubicBezTo>
                      <a:pt x="169" y="87"/>
                      <a:pt x="169" y="87"/>
                      <a:pt x="169" y="87"/>
                    </a:cubicBezTo>
                    <a:cubicBezTo>
                      <a:pt x="169" y="87"/>
                      <a:pt x="169" y="87"/>
                      <a:pt x="169" y="87"/>
                    </a:cubicBezTo>
                    <a:cubicBezTo>
                      <a:pt x="169" y="87"/>
                      <a:pt x="169" y="87"/>
                      <a:pt x="169" y="87"/>
                    </a:cubicBezTo>
                    <a:cubicBezTo>
                      <a:pt x="169" y="87"/>
                      <a:pt x="169" y="87"/>
                      <a:pt x="169" y="87"/>
                    </a:cubicBezTo>
                    <a:cubicBezTo>
                      <a:pt x="169" y="87"/>
                      <a:pt x="169" y="87"/>
                      <a:pt x="169" y="87"/>
                    </a:cubicBezTo>
                    <a:cubicBezTo>
                      <a:pt x="169" y="87"/>
                      <a:pt x="169" y="87"/>
                      <a:pt x="169" y="87"/>
                    </a:cubicBezTo>
                    <a:cubicBezTo>
                      <a:pt x="169" y="86"/>
                      <a:pt x="169" y="86"/>
                      <a:pt x="169" y="86"/>
                    </a:cubicBezTo>
                    <a:cubicBezTo>
                      <a:pt x="169" y="86"/>
                      <a:pt x="169" y="86"/>
                      <a:pt x="169" y="86"/>
                    </a:cubicBezTo>
                    <a:cubicBezTo>
                      <a:pt x="169" y="86"/>
                      <a:pt x="169" y="86"/>
                      <a:pt x="169" y="86"/>
                    </a:cubicBezTo>
                    <a:cubicBezTo>
                      <a:pt x="169" y="86"/>
                      <a:pt x="169" y="86"/>
                      <a:pt x="169" y="86"/>
                    </a:cubicBezTo>
                    <a:cubicBezTo>
                      <a:pt x="169" y="86"/>
                      <a:pt x="170" y="86"/>
                      <a:pt x="170" y="86"/>
                    </a:cubicBezTo>
                    <a:cubicBezTo>
                      <a:pt x="170" y="86"/>
                      <a:pt x="170" y="86"/>
                      <a:pt x="170" y="86"/>
                    </a:cubicBezTo>
                    <a:cubicBezTo>
                      <a:pt x="170" y="86"/>
                      <a:pt x="170" y="86"/>
                      <a:pt x="170" y="86"/>
                    </a:cubicBezTo>
                    <a:cubicBezTo>
                      <a:pt x="170" y="86"/>
                      <a:pt x="170" y="86"/>
                      <a:pt x="170" y="86"/>
                    </a:cubicBezTo>
                    <a:cubicBezTo>
                      <a:pt x="170" y="86"/>
                      <a:pt x="170" y="86"/>
                      <a:pt x="170" y="86"/>
                    </a:cubicBezTo>
                    <a:cubicBezTo>
                      <a:pt x="170" y="86"/>
                      <a:pt x="170" y="86"/>
                      <a:pt x="170" y="86"/>
                    </a:cubicBezTo>
                    <a:cubicBezTo>
                      <a:pt x="170" y="86"/>
                      <a:pt x="169" y="86"/>
                      <a:pt x="169" y="86"/>
                    </a:cubicBezTo>
                    <a:cubicBezTo>
                      <a:pt x="169" y="86"/>
                      <a:pt x="169" y="86"/>
                      <a:pt x="170" y="85"/>
                    </a:cubicBezTo>
                    <a:cubicBezTo>
                      <a:pt x="170" y="85"/>
                      <a:pt x="170" y="85"/>
                      <a:pt x="170" y="85"/>
                    </a:cubicBezTo>
                    <a:cubicBezTo>
                      <a:pt x="170" y="85"/>
                      <a:pt x="170" y="85"/>
                      <a:pt x="170" y="85"/>
                    </a:cubicBezTo>
                    <a:cubicBezTo>
                      <a:pt x="170" y="85"/>
                      <a:pt x="170" y="85"/>
                      <a:pt x="170" y="85"/>
                    </a:cubicBezTo>
                    <a:cubicBezTo>
                      <a:pt x="170" y="85"/>
                      <a:pt x="170" y="85"/>
                      <a:pt x="170" y="85"/>
                    </a:cubicBezTo>
                    <a:cubicBezTo>
                      <a:pt x="170" y="85"/>
                      <a:pt x="170" y="85"/>
                      <a:pt x="170" y="84"/>
                    </a:cubicBezTo>
                    <a:cubicBezTo>
                      <a:pt x="170" y="84"/>
                      <a:pt x="170" y="84"/>
                      <a:pt x="170" y="84"/>
                    </a:cubicBezTo>
                    <a:cubicBezTo>
                      <a:pt x="170" y="84"/>
                      <a:pt x="170" y="84"/>
                      <a:pt x="170" y="84"/>
                    </a:cubicBezTo>
                    <a:cubicBezTo>
                      <a:pt x="170" y="84"/>
                      <a:pt x="170" y="84"/>
                      <a:pt x="170" y="84"/>
                    </a:cubicBezTo>
                    <a:cubicBezTo>
                      <a:pt x="170" y="84"/>
                      <a:pt x="170" y="84"/>
                      <a:pt x="170" y="84"/>
                    </a:cubicBezTo>
                    <a:cubicBezTo>
                      <a:pt x="170" y="84"/>
                      <a:pt x="170" y="85"/>
                      <a:pt x="170" y="85"/>
                    </a:cubicBezTo>
                    <a:cubicBezTo>
                      <a:pt x="170" y="85"/>
                      <a:pt x="170" y="84"/>
                      <a:pt x="170" y="84"/>
                    </a:cubicBezTo>
                    <a:cubicBezTo>
                      <a:pt x="170" y="84"/>
                      <a:pt x="170" y="84"/>
                      <a:pt x="170" y="84"/>
                    </a:cubicBezTo>
                    <a:cubicBezTo>
                      <a:pt x="170" y="84"/>
                      <a:pt x="170" y="84"/>
                      <a:pt x="170" y="84"/>
                    </a:cubicBezTo>
                    <a:cubicBezTo>
                      <a:pt x="170" y="84"/>
                      <a:pt x="170" y="84"/>
                      <a:pt x="170" y="84"/>
                    </a:cubicBezTo>
                    <a:cubicBezTo>
                      <a:pt x="170" y="84"/>
                      <a:pt x="170" y="84"/>
                      <a:pt x="170" y="84"/>
                    </a:cubicBezTo>
                    <a:cubicBezTo>
                      <a:pt x="170" y="84"/>
                      <a:pt x="170" y="84"/>
                      <a:pt x="170" y="84"/>
                    </a:cubicBezTo>
                    <a:cubicBezTo>
                      <a:pt x="170" y="84"/>
                      <a:pt x="170" y="84"/>
                      <a:pt x="170" y="84"/>
                    </a:cubicBezTo>
                    <a:cubicBezTo>
                      <a:pt x="170" y="84"/>
                      <a:pt x="170" y="84"/>
                      <a:pt x="170" y="84"/>
                    </a:cubicBezTo>
                    <a:cubicBezTo>
                      <a:pt x="170" y="83"/>
                      <a:pt x="170" y="83"/>
                      <a:pt x="170" y="83"/>
                    </a:cubicBezTo>
                    <a:cubicBezTo>
                      <a:pt x="170" y="83"/>
                      <a:pt x="170" y="83"/>
                      <a:pt x="170" y="83"/>
                    </a:cubicBezTo>
                    <a:cubicBezTo>
                      <a:pt x="170" y="83"/>
                      <a:pt x="170" y="83"/>
                      <a:pt x="170" y="83"/>
                    </a:cubicBezTo>
                    <a:cubicBezTo>
                      <a:pt x="170" y="83"/>
                      <a:pt x="170" y="83"/>
                      <a:pt x="170" y="83"/>
                    </a:cubicBezTo>
                    <a:cubicBezTo>
                      <a:pt x="170" y="83"/>
                      <a:pt x="170" y="83"/>
                      <a:pt x="170" y="83"/>
                    </a:cubicBezTo>
                    <a:cubicBezTo>
                      <a:pt x="170" y="83"/>
                      <a:pt x="170" y="83"/>
                      <a:pt x="170" y="83"/>
                    </a:cubicBezTo>
                    <a:cubicBezTo>
                      <a:pt x="170" y="83"/>
                      <a:pt x="170" y="83"/>
                      <a:pt x="170" y="83"/>
                    </a:cubicBezTo>
                    <a:cubicBezTo>
                      <a:pt x="170" y="82"/>
                      <a:pt x="170" y="82"/>
                      <a:pt x="170" y="82"/>
                    </a:cubicBezTo>
                    <a:cubicBezTo>
                      <a:pt x="170" y="82"/>
                      <a:pt x="170" y="82"/>
                      <a:pt x="170" y="83"/>
                    </a:cubicBezTo>
                    <a:cubicBezTo>
                      <a:pt x="170" y="83"/>
                      <a:pt x="170" y="83"/>
                      <a:pt x="170" y="83"/>
                    </a:cubicBezTo>
                    <a:cubicBezTo>
                      <a:pt x="170" y="83"/>
                      <a:pt x="170" y="83"/>
                      <a:pt x="170" y="83"/>
                    </a:cubicBezTo>
                    <a:cubicBezTo>
                      <a:pt x="170" y="83"/>
                      <a:pt x="170" y="83"/>
                      <a:pt x="170" y="83"/>
                    </a:cubicBezTo>
                    <a:cubicBezTo>
                      <a:pt x="170" y="83"/>
                      <a:pt x="170" y="82"/>
                      <a:pt x="170" y="82"/>
                    </a:cubicBezTo>
                    <a:cubicBezTo>
                      <a:pt x="170" y="82"/>
                      <a:pt x="170" y="82"/>
                      <a:pt x="170" y="82"/>
                    </a:cubicBezTo>
                    <a:cubicBezTo>
                      <a:pt x="170" y="82"/>
                      <a:pt x="170" y="82"/>
                      <a:pt x="170" y="82"/>
                    </a:cubicBezTo>
                    <a:cubicBezTo>
                      <a:pt x="170" y="82"/>
                      <a:pt x="170" y="82"/>
                      <a:pt x="170" y="82"/>
                    </a:cubicBezTo>
                    <a:cubicBezTo>
                      <a:pt x="170" y="82"/>
                      <a:pt x="170" y="81"/>
                      <a:pt x="170" y="81"/>
                    </a:cubicBezTo>
                    <a:cubicBezTo>
                      <a:pt x="170" y="81"/>
                      <a:pt x="170" y="81"/>
                      <a:pt x="170" y="81"/>
                    </a:cubicBezTo>
                    <a:cubicBezTo>
                      <a:pt x="169" y="81"/>
                      <a:pt x="169" y="81"/>
                      <a:pt x="169" y="81"/>
                    </a:cubicBezTo>
                    <a:cubicBezTo>
                      <a:pt x="169" y="81"/>
                      <a:pt x="169" y="81"/>
                      <a:pt x="169" y="81"/>
                    </a:cubicBezTo>
                    <a:cubicBezTo>
                      <a:pt x="169" y="81"/>
                      <a:pt x="169" y="81"/>
                      <a:pt x="169" y="81"/>
                    </a:cubicBezTo>
                    <a:cubicBezTo>
                      <a:pt x="169" y="81"/>
                      <a:pt x="168" y="81"/>
                      <a:pt x="168" y="81"/>
                    </a:cubicBezTo>
                    <a:cubicBezTo>
                      <a:pt x="168" y="81"/>
                      <a:pt x="168" y="81"/>
                      <a:pt x="168" y="81"/>
                    </a:cubicBezTo>
                    <a:cubicBezTo>
                      <a:pt x="168" y="81"/>
                      <a:pt x="168" y="81"/>
                      <a:pt x="168" y="81"/>
                    </a:cubicBezTo>
                    <a:cubicBezTo>
                      <a:pt x="168" y="81"/>
                      <a:pt x="168" y="81"/>
                      <a:pt x="168" y="81"/>
                    </a:cubicBezTo>
                    <a:cubicBezTo>
                      <a:pt x="168" y="81"/>
                      <a:pt x="168" y="81"/>
                      <a:pt x="168" y="81"/>
                    </a:cubicBezTo>
                    <a:cubicBezTo>
                      <a:pt x="168" y="81"/>
                      <a:pt x="168" y="81"/>
                      <a:pt x="168" y="81"/>
                    </a:cubicBezTo>
                    <a:cubicBezTo>
                      <a:pt x="168" y="81"/>
                      <a:pt x="168" y="81"/>
                      <a:pt x="168" y="81"/>
                    </a:cubicBezTo>
                    <a:cubicBezTo>
                      <a:pt x="168" y="81"/>
                      <a:pt x="168" y="81"/>
                      <a:pt x="168" y="81"/>
                    </a:cubicBezTo>
                    <a:cubicBezTo>
                      <a:pt x="168" y="81"/>
                      <a:pt x="168" y="81"/>
                      <a:pt x="168" y="81"/>
                    </a:cubicBezTo>
                    <a:cubicBezTo>
                      <a:pt x="168" y="81"/>
                      <a:pt x="168" y="81"/>
                      <a:pt x="168" y="81"/>
                    </a:cubicBezTo>
                    <a:cubicBezTo>
                      <a:pt x="169" y="81"/>
                      <a:pt x="169" y="81"/>
                      <a:pt x="169" y="81"/>
                    </a:cubicBezTo>
                    <a:cubicBezTo>
                      <a:pt x="169" y="81"/>
                      <a:pt x="169" y="81"/>
                      <a:pt x="169" y="81"/>
                    </a:cubicBezTo>
                    <a:cubicBezTo>
                      <a:pt x="169" y="81"/>
                      <a:pt x="169" y="80"/>
                      <a:pt x="169" y="80"/>
                    </a:cubicBezTo>
                    <a:cubicBezTo>
                      <a:pt x="169" y="80"/>
                      <a:pt x="169" y="80"/>
                      <a:pt x="169" y="80"/>
                    </a:cubicBezTo>
                    <a:cubicBezTo>
                      <a:pt x="169" y="80"/>
                      <a:pt x="169" y="80"/>
                      <a:pt x="169" y="80"/>
                    </a:cubicBezTo>
                    <a:cubicBezTo>
                      <a:pt x="169" y="80"/>
                      <a:pt x="169" y="80"/>
                      <a:pt x="169" y="80"/>
                    </a:cubicBezTo>
                    <a:cubicBezTo>
                      <a:pt x="169" y="80"/>
                      <a:pt x="169" y="80"/>
                      <a:pt x="169" y="80"/>
                    </a:cubicBezTo>
                    <a:cubicBezTo>
                      <a:pt x="169" y="80"/>
                      <a:pt x="169" y="80"/>
                      <a:pt x="169" y="80"/>
                    </a:cubicBezTo>
                    <a:cubicBezTo>
                      <a:pt x="169" y="80"/>
                      <a:pt x="169" y="80"/>
                      <a:pt x="169" y="80"/>
                    </a:cubicBezTo>
                    <a:cubicBezTo>
                      <a:pt x="170" y="80"/>
                      <a:pt x="170" y="80"/>
                      <a:pt x="170" y="80"/>
                    </a:cubicBezTo>
                    <a:cubicBezTo>
                      <a:pt x="170" y="80"/>
                      <a:pt x="170" y="80"/>
                      <a:pt x="169" y="80"/>
                    </a:cubicBezTo>
                    <a:cubicBezTo>
                      <a:pt x="169" y="80"/>
                      <a:pt x="169" y="80"/>
                      <a:pt x="169" y="80"/>
                    </a:cubicBezTo>
                    <a:cubicBezTo>
                      <a:pt x="169" y="80"/>
                      <a:pt x="169" y="80"/>
                      <a:pt x="169" y="80"/>
                    </a:cubicBezTo>
                    <a:cubicBezTo>
                      <a:pt x="169" y="79"/>
                      <a:pt x="169" y="79"/>
                      <a:pt x="169" y="79"/>
                    </a:cubicBezTo>
                    <a:cubicBezTo>
                      <a:pt x="169" y="79"/>
                      <a:pt x="169" y="79"/>
                      <a:pt x="169" y="79"/>
                    </a:cubicBezTo>
                    <a:cubicBezTo>
                      <a:pt x="168" y="79"/>
                      <a:pt x="168" y="79"/>
                      <a:pt x="168" y="79"/>
                    </a:cubicBezTo>
                    <a:cubicBezTo>
                      <a:pt x="168" y="79"/>
                      <a:pt x="168" y="79"/>
                      <a:pt x="168" y="79"/>
                    </a:cubicBezTo>
                    <a:cubicBezTo>
                      <a:pt x="168" y="79"/>
                      <a:pt x="168" y="78"/>
                      <a:pt x="168" y="78"/>
                    </a:cubicBezTo>
                    <a:cubicBezTo>
                      <a:pt x="168" y="78"/>
                      <a:pt x="168" y="78"/>
                      <a:pt x="168" y="78"/>
                    </a:cubicBezTo>
                    <a:cubicBezTo>
                      <a:pt x="168" y="78"/>
                      <a:pt x="168" y="78"/>
                      <a:pt x="168" y="78"/>
                    </a:cubicBezTo>
                    <a:cubicBezTo>
                      <a:pt x="167" y="78"/>
                      <a:pt x="167" y="78"/>
                      <a:pt x="167" y="78"/>
                    </a:cubicBezTo>
                    <a:cubicBezTo>
                      <a:pt x="167" y="78"/>
                      <a:pt x="167" y="78"/>
                      <a:pt x="167" y="78"/>
                    </a:cubicBezTo>
                    <a:cubicBezTo>
                      <a:pt x="167" y="78"/>
                      <a:pt x="167" y="78"/>
                      <a:pt x="167" y="78"/>
                    </a:cubicBezTo>
                    <a:cubicBezTo>
                      <a:pt x="167" y="78"/>
                      <a:pt x="167" y="78"/>
                      <a:pt x="167" y="78"/>
                    </a:cubicBezTo>
                    <a:cubicBezTo>
                      <a:pt x="166" y="78"/>
                      <a:pt x="166" y="78"/>
                      <a:pt x="166" y="78"/>
                    </a:cubicBezTo>
                    <a:cubicBezTo>
                      <a:pt x="166" y="78"/>
                      <a:pt x="166" y="78"/>
                      <a:pt x="166" y="78"/>
                    </a:cubicBezTo>
                    <a:cubicBezTo>
                      <a:pt x="166" y="78"/>
                      <a:pt x="167" y="78"/>
                      <a:pt x="167" y="78"/>
                    </a:cubicBezTo>
                    <a:cubicBezTo>
                      <a:pt x="167" y="78"/>
                      <a:pt x="167" y="78"/>
                      <a:pt x="167" y="78"/>
                    </a:cubicBezTo>
                    <a:cubicBezTo>
                      <a:pt x="167" y="78"/>
                      <a:pt x="167" y="78"/>
                      <a:pt x="167" y="78"/>
                    </a:cubicBezTo>
                    <a:cubicBezTo>
                      <a:pt x="167" y="78"/>
                      <a:pt x="167" y="78"/>
                      <a:pt x="167" y="78"/>
                    </a:cubicBezTo>
                    <a:cubicBezTo>
                      <a:pt x="167" y="78"/>
                      <a:pt x="167" y="78"/>
                      <a:pt x="168" y="78"/>
                    </a:cubicBezTo>
                    <a:cubicBezTo>
                      <a:pt x="168" y="78"/>
                      <a:pt x="168" y="78"/>
                      <a:pt x="168" y="78"/>
                    </a:cubicBezTo>
                    <a:cubicBezTo>
                      <a:pt x="168" y="78"/>
                      <a:pt x="168" y="78"/>
                      <a:pt x="168" y="78"/>
                    </a:cubicBezTo>
                    <a:cubicBezTo>
                      <a:pt x="168" y="78"/>
                      <a:pt x="168" y="78"/>
                      <a:pt x="168" y="78"/>
                    </a:cubicBezTo>
                    <a:cubicBezTo>
                      <a:pt x="168" y="78"/>
                      <a:pt x="168" y="78"/>
                      <a:pt x="168" y="78"/>
                    </a:cubicBezTo>
                    <a:cubicBezTo>
                      <a:pt x="168" y="78"/>
                      <a:pt x="168" y="78"/>
                      <a:pt x="169" y="78"/>
                    </a:cubicBezTo>
                    <a:cubicBezTo>
                      <a:pt x="169" y="78"/>
                      <a:pt x="169" y="78"/>
                      <a:pt x="169" y="78"/>
                    </a:cubicBezTo>
                    <a:cubicBezTo>
                      <a:pt x="169" y="78"/>
                      <a:pt x="169" y="78"/>
                      <a:pt x="169" y="78"/>
                    </a:cubicBezTo>
                    <a:cubicBezTo>
                      <a:pt x="169" y="78"/>
                      <a:pt x="169" y="78"/>
                      <a:pt x="169" y="78"/>
                    </a:cubicBezTo>
                    <a:cubicBezTo>
                      <a:pt x="169" y="78"/>
                      <a:pt x="169" y="79"/>
                      <a:pt x="169" y="79"/>
                    </a:cubicBezTo>
                    <a:cubicBezTo>
                      <a:pt x="169" y="79"/>
                      <a:pt x="169" y="79"/>
                      <a:pt x="169" y="79"/>
                    </a:cubicBezTo>
                    <a:cubicBezTo>
                      <a:pt x="169" y="79"/>
                      <a:pt x="169" y="79"/>
                      <a:pt x="169" y="79"/>
                    </a:cubicBezTo>
                    <a:cubicBezTo>
                      <a:pt x="169" y="79"/>
                      <a:pt x="169" y="78"/>
                      <a:pt x="169" y="78"/>
                    </a:cubicBezTo>
                    <a:cubicBezTo>
                      <a:pt x="169" y="78"/>
                      <a:pt x="169" y="78"/>
                      <a:pt x="169" y="78"/>
                    </a:cubicBezTo>
                    <a:cubicBezTo>
                      <a:pt x="169" y="78"/>
                      <a:pt x="169" y="78"/>
                      <a:pt x="169" y="78"/>
                    </a:cubicBezTo>
                    <a:cubicBezTo>
                      <a:pt x="169" y="78"/>
                      <a:pt x="169" y="78"/>
                      <a:pt x="169" y="78"/>
                    </a:cubicBezTo>
                    <a:cubicBezTo>
                      <a:pt x="169" y="78"/>
                      <a:pt x="168" y="78"/>
                      <a:pt x="168" y="78"/>
                    </a:cubicBezTo>
                    <a:cubicBezTo>
                      <a:pt x="168" y="78"/>
                      <a:pt x="168" y="78"/>
                      <a:pt x="168" y="77"/>
                    </a:cubicBezTo>
                    <a:cubicBezTo>
                      <a:pt x="168" y="77"/>
                      <a:pt x="168" y="77"/>
                      <a:pt x="168" y="77"/>
                    </a:cubicBezTo>
                    <a:cubicBezTo>
                      <a:pt x="168" y="77"/>
                      <a:pt x="168" y="77"/>
                      <a:pt x="168" y="77"/>
                    </a:cubicBezTo>
                    <a:cubicBezTo>
                      <a:pt x="168" y="77"/>
                      <a:pt x="168" y="77"/>
                      <a:pt x="168" y="77"/>
                    </a:cubicBezTo>
                    <a:cubicBezTo>
                      <a:pt x="168" y="77"/>
                      <a:pt x="168" y="77"/>
                      <a:pt x="168" y="77"/>
                    </a:cubicBezTo>
                    <a:cubicBezTo>
                      <a:pt x="168" y="77"/>
                      <a:pt x="168" y="77"/>
                      <a:pt x="168" y="77"/>
                    </a:cubicBezTo>
                    <a:cubicBezTo>
                      <a:pt x="168" y="77"/>
                      <a:pt x="168" y="77"/>
                      <a:pt x="168" y="77"/>
                    </a:cubicBezTo>
                    <a:cubicBezTo>
                      <a:pt x="168" y="76"/>
                      <a:pt x="167" y="76"/>
                      <a:pt x="167" y="76"/>
                    </a:cubicBezTo>
                    <a:cubicBezTo>
                      <a:pt x="167" y="76"/>
                      <a:pt x="167" y="76"/>
                      <a:pt x="167" y="76"/>
                    </a:cubicBezTo>
                    <a:cubicBezTo>
                      <a:pt x="167" y="76"/>
                      <a:pt x="167" y="76"/>
                      <a:pt x="167" y="76"/>
                    </a:cubicBezTo>
                    <a:cubicBezTo>
                      <a:pt x="167" y="76"/>
                      <a:pt x="167" y="76"/>
                      <a:pt x="167" y="76"/>
                    </a:cubicBezTo>
                    <a:cubicBezTo>
                      <a:pt x="167" y="76"/>
                      <a:pt x="167" y="76"/>
                      <a:pt x="167" y="76"/>
                    </a:cubicBezTo>
                    <a:cubicBezTo>
                      <a:pt x="167" y="76"/>
                      <a:pt x="167" y="76"/>
                      <a:pt x="167" y="75"/>
                    </a:cubicBezTo>
                    <a:cubicBezTo>
                      <a:pt x="167" y="75"/>
                      <a:pt x="167" y="75"/>
                      <a:pt x="166" y="75"/>
                    </a:cubicBezTo>
                    <a:cubicBezTo>
                      <a:pt x="166" y="75"/>
                      <a:pt x="166" y="75"/>
                      <a:pt x="166" y="75"/>
                    </a:cubicBezTo>
                    <a:cubicBezTo>
                      <a:pt x="166" y="75"/>
                      <a:pt x="166" y="75"/>
                      <a:pt x="166" y="75"/>
                    </a:cubicBezTo>
                    <a:cubicBezTo>
                      <a:pt x="166" y="75"/>
                      <a:pt x="166" y="75"/>
                      <a:pt x="166" y="75"/>
                    </a:cubicBezTo>
                    <a:cubicBezTo>
                      <a:pt x="166" y="74"/>
                      <a:pt x="166" y="74"/>
                      <a:pt x="165" y="74"/>
                    </a:cubicBezTo>
                    <a:cubicBezTo>
                      <a:pt x="165" y="74"/>
                      <a:pt x="165" y="74"/>
                      <a:pt x="165" y="74"/>
                    </a:cubicBezTo>
                    <a:cubicBezTo>
                      <a:pt x="165" y="74"/>
                      <a:pt x="165" y="74"/>
                      <a:pt x="165" y="74"/>
                    </a:cubicBezTo>
                    <a:cubicBezTo>
                      <a:pt x="165" y="74"/>
                      <a:pt x="165" y="74"/>
                      <a:pt x="165" y="74"/>
                    </a:cubicBezTo>
                    <a:cubicBezTo>
                      <a:pt x="165" y="74"/>
                      <a:pt x="165" y="74"/>
                      <a:pt x="165" y="74"/>
                    </a:cubicBezTo>
                    <a:cubicBezTo>
                      <a:pt x="165" y="74"/>
                      <a:pt x="165" y="74"/>
                      <a:pt x="165" y="74"/>
                    </a:cubicBezTo>
                    <a:cubicBezTo>
                      <a:pt x="165" y="74"/>
                      <a:pt x="165" y="74"/>
                      <a:pt x="165" y="73"/>
                    </a:cubicBezTo>
                    <a:cubicBezTo>
                      <a:pt x="165" y="73"/>
                      <a:pt x="165" y="73"/>
                      <a:pt x="165" y="73"/>
                    </a:cubicBezTo>
                    <a:cubicBezTo>
                      <a:pt x="165" y="73"/>
                      <a:pt x="165" y="73"/>
                      <a:pt x="165" y="73"/>
                    </a:cubicBezTo>
                    <a:cubicBezTo>
                      <a:pt x="165" y="73"/>
                      <a:pt x="165" y="73"/>
                      <a:pt x="165" y="73"/>
                    </a:cubicBezTo>
                    <a:cubicBezTo>
                      <a:pt x="165" y="73"/>
                      <a:pt x="165" y="73"/>
                      <a:pt x="165" y="73"/>
                    </a:cubicBezTo>
                    <a:cubicBezTo>
                      <a:pt x="165" y="73"/>
                      <a:pt x="165" y="73"/>
                      <a:pt x="165" y="73"/>
                    </a:cubicBezTo>
                    <a:cubicBezTo>
                      <a:pt x="165" y="73"/>
                      <a:pt x="165" y="73"/>
                      <a:pt x="165" y="73"/>
                    </a:cubicBezTo>
                    <a:cubicBezTo>
                      <a:pt x="165" y="73"/>
                      <a:pt x="165" y="73"/>
                      <a:pt x="165" y="73"/>
                    </a:cubicBezTo>
                    <a:cubicBezTo>
                      <a:pt x="165" y="73"/>
                      <a:pt x="165" y="73"/>
                      <a:pt x="165" y="73"/>
                    </a:cubicBezTo>
                    <a:cubicBezTo>
                      <a:pt x="165" y="73"/>
                      <a:pt x="165" y="73"/>
                      <a:pt x="165" y="73"/>
                    </a:cubicBezTo>
                    <a:cubicBezTo>
                      <a:pt x="165" y="73"/>
                      <a:pt x="165" y="73"/>
                      <a:pt x="165" y="73"/>
                    </a:cubicBezTo>
                    <a:cubicBezTo>
                      <a:pt x="165" y="72"/>
                      <a:pt x="165" y="72"/>
                      <a:pt x="165" y="72"/>
                    </a:cubicBezTo>
                    <a:cubicBezTo>
                      <a:pt x="165" y="72"/>
                      <a:pt x="165" y="72"/>
                      <a:pt x="165" y="72"/>
                    </a:cubicBezTo>
                    <a:cubicBezTo>
                      <a:pt x="165" y="72"/>
                      <a:pt x="165" y="71"/>
                      <a:pt x="165" y="71"/>
                    </a:cubicBezTo>
                    <a:cubicBezTo>
                      <a:pt x="165" y="71"/>
                      <a:pt x="165" y="71"/>
                      <a:pt x="165" y="71"/>
                    </a:cubicBezTo>
                    <a:cubicBezTo>
                      <a:pt x="165" y="71"/>
                      <a:pt x="165" y="71"/>
                      <a:pt x="165" y="71"/>
                    </a:cubicBezTo>
                    <a:cubicBezTo>
                      <a:pt x="165" y="71"/>
                      <a:pt x="165" y="71"/>
                      <a:pt x="165" y="71"/>
                    </a:cubicBezTo>
                    <a:cubicBezTo>
                      <a:pt x="165" y="71"/>
                      <a:pt x="165" y="71"/>
                      <a:pt x="165" y="71"/>
                    </a:cubicBezTo>
                    <a:cubicBezTo>
                      <a:pt x="165" y="71"/>
                      <a:pt x="165" y="71"/>
                      <a:pt x="165" y="71"/>
                    </a:cubicBezTo>
                    <a:cubicBezTo>
                      <a:pt x="165" y="71"/>
                      <a:pt x="165" y="71"/>
                      <a:pt x="165" y="71"/>
                    </a:cubicBezTo>
                    <a:cubicBezTo>
                      <a:pt x="165" y="71"/>
                      <a:pt x="165" y="71"/>
                      <a:pt x="165" y="71"/>
                    </a:cubicBezTo>
                    <a:cubicBezTo>
                      <a:pt x="165" y="71"/>
                      <a:pt x="165" y="71"/>
                      <a:pt x="165" y="71"/>
                    </a:cubicBezTo>
                    <a:cubicBezTo>
                      <a:pt x="165" y="71"/>
                      <a:pt x="165" y="71"/>
                      <a:pt x="165" y="71"/>
                    </a:cubicBezTo>
                    <a:cubicBezTo>
                      <a:pt x="165" y="71"/>
                      <a:pt x="165" y="71"/>
                      <a:pt x="165" y="71"/>
                    </a:cubicBezTo>
                    <a:cubicBezTo>
                      <a:pt x="165" y="71"/>
                      <a:pt x="165" y="71"/>
                      <a:pt x="165" y="71"/>
                    </a:cubicBezTo>
                    <a:cubicBezTo>
                      <a:pt x="165" y="71"/>
                      <a:pt x="165" y="71"/>
                      <a:pt x="165" y="71"/>
                    </a:cubicBezTo>
                    <a:cubicBezTo>
                      <a:pt x="165" y="71"/>
                      <a:pt x="166" y="71"/>
                      <a:pt x="166" y="71"/>
                    </a:cubicBezTo>
                    <a:cubicBezTo>
                      <a:pt x="166" y="71"/>
                      <a:pt x="166" y="71"/>
                      <a:pt x="165" y="71"/>
                    </a:cubicBezTo>
                    <a:cubicBezTo>
                      <a:pt x="165" y="70"/>
                      <a:pt x="165" y="70"/>
                      <a:pt x="165" y="70"/>
                    </a:cubicBezTo>
                    <a:cubicBezTo>
                      <a:pt x="165" y="70"/>
                      <a:pt x="165" y="70"/>
                      <a:pt x="166" y="70"/>
                    </a:cubicBezTo>
                    <a:cubicBezTo>
                      <a:pt x="166" y="70"/>
                      <a:pt x="166" y="70"/>
                      <a:pt x="166" y="70"/>
                    </a:cubicBezTo>
                    <a:cubicBezTo>
                      <a:pt x="166" y="70"/>
                      <a:pt x="166" y="70"/>
                      <a:pt x="166" y="70"/>
                    </a:cubicBezTo>
                    <a:cubicBezTo>
                      <a:pt x="166" y="70"/>
                      <a:pt x="166" y="70"/>
                      <a:pt x="166" y="70"/>
                    </a:cubicBezTo>
                    <a:cubicBezTo>
                      <a:pt x="166" y="70"/>
                      <a:pt x="166" y="70"/>
                      <a:pt x="166" y="70"/>
                    </a:cubicBezTo>
                    <a:cubicBezTo>
                      <a:pt x="166" y="70"/>
                      <a:pt x="166" y="70"/>
                      <a:pt x="166" y="70"/>
                    </a:cubicBezTo>
                    <a:cubicBezTo>
                      <a:pt x="166" y="70"/>
                      <a:pt x="166" y="70"/>
                      <a:pt x="166" y="70"/>
                    </a:cubicBezTo>
                    <a:cubicBezTo>
                      <a:pt x="166" y="70"/>
                      <a:pt x="166" y="70"/>
                      <a:pt x="166" y="70"/>
                    </a:cubicBezTo>
                    <a:cubicBezTo>
                      <a:pt x="166" y="70"/>
                      <a:pt x="166" y="70"/>
                      <a:pt x="166" y="70"/>
                    </a:cubicBezTo>
                    <a:cubicBezTo>
                      <a:pt x="166" y="70"/>
                      <a:pt x="166" y="70"/>
                      <a:pt x="166" y="70"/>
                    </a:cubicBezTo>
                    <a:cubicBezTo>
                      <a:pt x="166" y="70"/>
                      <a:pt x="166" y="70"/>
                      <a:pt x="167" y="70"/>
                    </a:cubicBezTo>
                    <a:cubicBezTo>
                      <a:pt x="167" y="70"/>
                      <a:pt x="167" y="70"/>
                      <a:pt x="167" y="70"/>
                    </a:cubicBezTo>
                    <a:cubicBezTo>
                      <a:pt x="167" y="70"/>
                      <a:pt x="167" y="70"/>
                      <a:pt x="167" y="70"/>
                    </a:cubicBezTo>
                    <a:cubicBezTo>
                      <a:pt x="167" y="70"/>
                      <a:pt x="167" y="70"/>
                      <a:pt x="167" y="70"/>
                    </a:cubicBezTo>
                    <a:cubicBezTo>
                      <a:pt x="167" y="70"/>
                      <a:pt x="167" y="70"/>
                      <a:pt x="167" y="70"/>
                    </a:cubicBezTo>
                    <a:cubicBezTo>
                      <a:pt x="167" y="70"/>
                      <a:pt x="167" y="70"/>
                      <a:pt x="167" y="70"/>
                    </a:cubicBezTo>
                    <a:cubicBezTo>
                      <a:pt x="167" y="70"/>
                      <a:pt x="167" y="70"/>
                      <a:pt x="167" y="70"/>
                    </a:cubicBezTo>
                    <a:cubicBezTo>
                      <a:pt x="167" y="70"/>
                      <a:pt x="167" y="70"/>
                      <a:pt x="167" y="70"/>
                    </a:cubicBezTo>
                    <a:cubicBezTo>
                      <a:pt x="167" y="70"/>
                      <a:pt x="167" y="69"/>
                      <a:pt x="167" y="69"/>
                    </a:cubicBezTo>
                    <a:cubicBezTo>
                      <a:pt x="167" y="69"/>
                      <a:pt x="167" y="69"/>
                      <a:pt x="167" y="69"/>
                    </a:cubicBezTo>
                    <a:cubicBezTo>
                      <a:pt x="167" y="69"/>
                      <a:pt x="167" y="69"/>
                      <a:pt x="167" y="69"/>
                    </a:cubicBezTo>
                    <a:cubicBezTo>
                      <a:pt x="167" y="69"/>
                      <a:pt x="167" y="69"/>
                      <a:pt x="167" y="69"/>
                    </a:cubicBezTo>
                    <a:cubicBezTo>
                      <a:pt x="167" y="69"/>
                      <a:pt x="167" y="69"/>
                      <a:pt x="167" y="69"/>
                    </a:cubicBezTo>
                    <a:cubicBezTo>
                      <a:pt x="167" y="69"/>
                      <a:pt x="167" y="69"/>
                      <a:pt x="167" y="69"/>
                    </a:cubicBezTo>
                    <a:cubicBezTo>
                      <a:pt x="167" y="69"/>
                      <a:pt x="167" y="69"/>
                      <a:pt x="167" y="69"/>
                    </a:cubicBezTo>
                    <a:cubicBezTo>
                      <a:pt x="167" y="69"/>
                      <a:pt x="167" y="69"/>
                      <a:pt x="167" y="69"/>
                    </a:cubicBezTo>
                    <a:cubicBezTo>
                      <a:pt x="166" y="69"/>
                      <a:pt x="166" y="69"/>
                      <a:pt x="166" y="69"/>
                    </a:cubicBezTo>
                    <a:cubicBezTo>
                      <a:pt x="166" y="69"/>
                      <a:pt x="166" y="69"/>
                      <a:pt x="166" y="69"/>
                    </a:cubicBezTo>
                    <a:cubicBezTo>
                      <a:pt x="166" y="69"/>
                      <a:pt x="166" y="69"/>
                      <a:pt x="166" y="69"/>
                    </a:cubicBezTo>
                    <a:cubicBezTo>
                      <a:pt x="166" y="69"/>
                      <a:pt x="166" y="69"/>
                      <a:pt x="166" y="69"/>
                    </a:cubicBezTo>
                    <a:cubicBezTo>
                      <a:pt x="166" y="69"/>
                      <a:pt x="166" y="69"/>
                      <a:pt x="166" y="69"/>
                    </a:cubicBezTo>
                    <a:cubicBezTo>
                      <a:pt x="166" y="69"/>
                      <a:pt x="166" y="69"/>
                      <a:pt x="166" y="69"/>
                    </a:cubicBezTo>
                    <a:cubicBezTo>
                      <a:pt x="166" y="69"/>
                      <a:pt x="166" y="69"/>
                      <a:pt x="166" y="69"/>
                    </a:cubicBezTo>
                    <a:cubicBezTo>
                      <a:pt x="166" y="69"/>
                      <a:pt x="166" y="69"/>
                      <a:pt x="166" y="69"/>
                    </a:cubicBezTo>
                    <a:cubicBezTo>
                      <a:pt x="166" y="69"/>
                      <a:pt x="166" y="69"/>
                      <a:pt x="166" y="69"/>
                    </a:cubicBezTo>
                    <a:cubicBezTo>
                      <a:pt x="166" y="69"/>
                      <a:pt x="166" y="69"/>
                      <a:pt x="166" y="69"/>
                    </a:cubicBezTo>
                    <a:cubicBezTo>
                      <a:pt x="166" y="69"/>
                      <a:pt x="166" y="69"/>
                      <a:pt x="166" y="69"/>
                    </a:cubicBezTo>
                    <a:cubicBezTo>
                      <a:pt x="166" y="69"/>
                      <a:pt x="166" y="69"/>
                      <a:pt x="166" y="69"/>
                    </a:cubicBezTo>
                    <a:cubicBezTo>
                      <a:pt x="166" y="69"/>
                      <a:pt x="166" y="69"/>
                      <a:pt x="166" y="69"/>
                    </a:cubicBezTo>
                    <a:cubicBezTo>
                      <a:pt x="165" y="69"/>
                      <a:pt x="165" y="69"/>
                      <a:pt x="165" y="69"/>
                    </a:cubicBezTo>
                    <a:cubicBezTo>
                      <a:pt x="165" y="69"/>
                      <a:pt x="165" y="69"/>
                      <a:pt x="165" y="69"/>
                    </a:cubicBezTo>
                    <a:cubicBezTo>
                      <a:pt x="165" y="69"/>
                      <a:pt x="165" y="69"/>
                      <a:pt x="165" y="69"/>
                    </a:cubicBezTo>
                    <a:cubicBezTo>
                      <a:pt x="165" y="69"/>
                      <a:pt x="165" y="69"/>
                      <a:pt x="165" y="69"/>
                    </a:cubicBezTo>
                    <a:cubicBezTo>
                      <a:pt x="165" y="69"/>
                      <a:pt x="165" y="69"/>
                      <a:pt x="165" y="69"/>
                    </a:cubicBezTo>
                    <a:cubicBezTo>
                      <a:pt x="165" y="69"/>
                      <a:pt x="165" y="69"/>
                      <a:pt x="165" y="69"/>
                    </a:cubicBezTo>
                    <a:cubicBezTo>
                      <a:pt x="165" y="69"/>
                      <a:pt x="164" y="69"/>
                      <a:pt x="164" y="69"/>
                    </a:cubicBezTo>
                    <a:cubicBezTo>
                      <a:pt x="164" y="69"/>
                      <a:pt x="164" y="69"/>
                      <a:pt x="164" y="69"/>
                    </a:cubicBezTo>
                    <a:cubicBezTo>
                      <a:pt x="164" y="69"/>
                      <a:pt x="164" y="69"/>
                      <a:pt x="164" y="69"/>
                    </a:cubicBezTo>
                    <a:cubicBezTo>
                      <a:pt x="164" y="69"/>
                      <a:pt x="164" y="69"/>
                      <a:pt x="164" y="69"/>
                    </a:cubicBezTo>
                    <a:cubicBezTo>
                      <a:pt x="164" y="69"/>
                      <a:pt x="164" y="69"/>
                      <a:pt x="164" y="69"/>
                    </a:cubicBezTo>
                    <a:cubicBezTo>
                      <a:pt x="164" y="69"/>
                      <a:pt x="164" y="69"/>
                      <a:pt x="164" y="69"/>
                    </a:cubicBezTo>
                    <a:cubicBezTo>
                      <a:pt x="164" y="69"/>
                      <a:pt x="164" y="69"/>
                      <a:pt x="164" y="69"/>
                    </a:cubicBezTo>
                    <a:cubicBezTo>
                      <a:pt x="164" y="69"/>
                      <a:pt x="164" y="69"/>
                      <a:pt x="164" y="69"/>
                    </a:cubicBezTo>
                    <a:cubicBezTo>
                      <a:pt x="164" y="69"/>
                      <a:pt x="164" y="69"/>
                      <a:pt x="164" y="69"/>
                    </a:cubicBezTo>
                    <a:cubicBezTo>
                      <a:pt x="164" y="69"/>
                      <a:pt x="164" y="69"/>
                      <a:pt x="164" y="69"/>
                    </a:cubicBezTo>
                    <a:cubicBezTo>
                      <a:pt x="164" y="70"/>
                      <a:pt x="164" y="70"/>
                      <a:pt x="164" y="70"/>
                    </a:cubicBezTo>
                    <a:cubicBezTo>
                      <a:pt x="164" y="70"/>
                      <a:pt x="164" y="70"/>
                      <a:pt x="164" y="70"/>
                    </a:cubicBezTo>
                    <a:cubicBezTo>
                      <a:pt x="163" y="70"/>
                      <a:pt x="163" y="70"/>
                      <a:pt x="163" y="70"/>
                    </a:cubicBezTo>
                    <a:cubicBezTo>
                      <a:pt x="163" y="70"/>
                      <a:pt x="163" y="70"/>
                      <a:pt x="163" y="70"/>
                    </a:cubicBezTo>
                    <a:cubicBezTo>
                      <a:pt x="163" y="70"/>
                      <a:pt x="163" y="70"/>
                      <a:pt x="163" y="70"/>
                    </a:cubicBezTo>
                    <a:cubicBezTo>
                      <a:pt x="163" y="70"/>
                      <a:pt x="163" y="70"/>
                      <a:pt x="163" y="70"/>
                    </a:cubicBezTo>
                    <a:cubicBezTo>
                      <a:pt x="163" y="70"/>
                      <a:pt x="163" y="69"/>
                      <a:pt x="163" y="69"/>
                    </a:cubicBezTo>
                    <a:cubicBezTo>
                      <a:pt x="163" y="69"/>
                      <a:pt x="163" y="69"/>
                      <a:pt x="163" y="69"/>
                    </a:cubicBezTo>
                    <a:cubicBezTo>
                      <a:pt x="163" y="69"/>
                      <a:pt x="163" y="69"/>
                      <a:pt x="163" y="69"/>
                    </a:cubicBezTo>
                    <a:cubicBezTo>
                      <a:pt x="163" y="69"/>
                      <a:pt x="163" y="69"/>
                      <a:pt x="163" y="69"/>
                    </a:cubicBezTo>
                    <a:cubicBezTo>
                      <a:pt x="163" y="68"/>
                      <a:pt x="163" y="68"/>
                      <a:pt x="162" y="68"/>
                    </a:cubicBezTo>
                    <a:cubicBezTo>
                      <a:pt x="162" y="68"/>
                      <a:pt x="162" y="68"/>
                      <a:pt x="162" y="68"/>
                    </a:cubicBezTo>
                    <a:cubicBezTo>
                      <a:pt x="162" y="68"/>
                      <a:pt x="162" y="68"/>
                      <a:pt x="162" y="68"/>
                    </a:cubicBezTo>
                    <a:cubicBezTo>
                      <a:pt x="162" y="68"/>
                      <a:pt x="162" y="68"/>
                      <a:pt x="162" y="68"/>
                    </a:cubicBezTo>
                    <a:cubicBezTo>
                      <a:pt x="162" y="68"/>
                      <a:pt x="162" y="68"/>
                      <a:pt x="162" y="68"/>
                    </a:cubicBezTo>
                    <a:cubicBezTo>
                      <a:pt x="162" y="68"/>
                      <a:pt x="162" y="68"/>
                      <a:pt x="162" y="68"/>
                    </a:cubicBezTo>
                    <a:cubicBezTo>
                      <a:pt x="162" y="68"/>
                      <a:pt x="162" y="68"/>
                      <a:pt x="162" y="68"/>
                    </a:cubicBezTo>
                    <a:cubicBezTo>
                      <a:pt x="162" y="68"/>
                      <a:pt x="162" y="68"/>
                      <a:pt x="162" y="68"/>
                    </a:cubicBezTo>
                    <a:cubicBezTo>
                      <a:pt x="162" y="68"/>
                      <a:pt x="161" y="68"/>
                      <a:pt x="161" y="68"/>
                    </a:cubicBezTo>
                    <a:cubicBezTo>
                      <a:pt x="161" y="68"/>
                      <a:pt x="161" y="68"/>
                      <a:pt x="161" y="68"/>
                    </a:cubicBezTo>
                    <a:cubicBezTo>
                      <a:pt x="161" y="68"/>
                      <a:pt x="161" y="68"/>
                      <a:pt x="161" y="68"/>
                    </a:cubicBezTo>
                    <a:cubicBezTo>
                      <a:pt x="161" y="68"/>
                      <a:pt x="161" y="68"/>
                      <a:pt x="161" y="68"/>
                    </a:cubicBezTo>
                    <a:cubicBezTo>
                      <a:pt x="161" y="68"/>
                      <a:pt x="161" y="68"/>
                      <a:pt x="161" y="68"/>
                    </a:cubicBezTo>
                    <a:cubicBezTo>
                      <a:pt x="161" y="68"/>
                      <a:pt x="161" y="68"/>
                      <a:pt x="161" y="68"/>
                    </a:cubicBezTo>
                    <a:cubicBezTo>
                      <a:pt x="161" y="68"/>
                      <a:pt x="161" y="68"/>
                      <a:pt x="161" y="68"/>
                    </a:cubicBezTo>
                    <a:cubicBezTo>
                      <a:pt x="161" y="67"/>
                      <a:pt x="161" y="67"/>
                      <a:pt x="161" y="67"/>
                    </a:cubicBezTo>
                    <a:cubicBezTo>
                      <a:pt x="161" y="67"/>
                      <a:pt x="161" y="67"/>
                      <a:pt x="161" y="67"/>
                    </a:cubicBezTo>
                    <a:cubicBezTo>
                      <a:pt x="161" y="67"/>
                      <a:pt x="160" y="67"/>
                      <a:pt x="160" y="67"/>
                    </a:cubicBezTo>
                    <a:cubicBezTo>
                      <a:pt x="160" y="67"/>
                      <a:pt x="160" y="67"/>
                      <a:pt x="160" y="67"/>
                    </a:cubicBezTo>
                    <a:cubicBezTo>
                      <a:pt x="160" y="67"/>
                      <a:pt x="160" y="67"/>
                      <a:pt x="160" y="67"/>
                    </a:cubicBezTo>
                    <a:cubicBezTo>
                      <a:pt x="160" y="67"/>
                      <a:pt x="160" y="67"/>
                      <a:pt x="160" y="67"/>
                    </a:cubicBezTo>
                    <a:cubicBezTo>
                      <a:pt x="160" y="67"/>
                      <a:pt x="161" y="67"/>
                      <a:pt x="161" y="66"/>
                    </a:cubicBezTo>
                    <a:cubicBezTo>
                      <a:pt x="161" y="66"/>
                      <a:pt x="161" y="66"/>
                      <a:pt x="161" y="66"/>
                    </a:cubicBezTo>
                    <a:cubicBezTo>
                      <a:pt x="161" y="66"/>
                      <a:pt x="161" y="66"/>
                      <a:pt x="161" y="67"/>
                    </a:cubicBezTo>
                    <a:cubicBezTo>
                      <a:pt x="161" y="67"/>
                      <a:pt x="161" y="67"/>
                      <a:pt x="161" y="67"/>
                    </a:cubicBezTo>
                    <a:cubicBezTo>
                      <a:pt x="161" y="67"/>
                      <a:pt x="161" y="67"/>
                      <a:pt x="161" y="67"/>
                    </a:cubicBezTo>
                    <a:cubicBezTo>
                      <a:pt x="161" y="67"/>
                      <a:pt x="161" y="67"/>
                      <a:pt x="161" y="67"/>
                    </a:cubicBezTo>
                    <a:cubicBezTo>
                      <a:pt x="161" y="66"/>
                      <a:pt x="161" y="66"/>
                      <a:pt x="161" y="66"/>
                    </a:cubicBezTo>
                    <a:cubicBezTo>
                      <a:pt x="161" y="66"/>
                      <a:pt x="161" y="67"/>
                      <a:pt x="161" y="67"/>
                    </a:cubicBezTo>
                    <a:cubicBezTo>
                      <a:pt x="161" y="67"/>
                      <a:pt x="162" y="67"/>
                      <a:pt x="162" y="67"/>
                    </a:cubicBezTo>
                    <a:cubicBezTo>
                      <a:pt x="162" y="67"/>
                      <a:pt x="162" y="67"/>
                      <a:pt x="162" y="66"/>
                    </a:cubicBezTo>
                    <a:cubicBezTo>
                      <a:pt x="162" y="66"/>
                      <a:pt x="162" y="66"/>
                      <a:pt x="162" y="66"/>
                    </a:cubicBezTo>
                    <a:cubicBezTo>
                      <a:pt x="162" y="66"/>
                      <a:pt x="162" y="66"/>
                      <a:pt x="162" y="66"/>
                    </a:cubicBezTo>
                    <a:cubicBezTo>
                      <a:pt x="162" y="66"/>
                      <a:pt x="162" y="66"/>
                      <a:pt x="162" y="66"/>
                    </a:cubicBezTo>
                    <a:cubicBezTo>
                      <a:pt x="162" y="66"/>
                      <a:pt x="162" y="66"/>
                      <a:pt x="162" y="66"/>
                    </a:cubicBezTo>
                    <a:cubicBezTo>
                      <a:pt x="162" y="66"/>
                      <a:pt x="162" y="65"/>
                      <a:pt x="162" y="65"/>
                    </a:cubicBezTo>
                    <a:cubicBezTo>
                      <a:pt x="162" y="65"/>
                      <a:pt x="162" y="65"/>
                      <a:pt x="162" y="65"/>
                    </a:cubicBezTo>
                    <a:cubicBezTo>
                      <a:pt x="162" y="65"/>
                      <a:pt x="162" y="65"/>
                      <a:pt x="162" y="65"/>
                    </a:cubicBezTo>
                    <a:cubicBezTo>
                      <a:pt x="162" y="65"/>
                      <a:pt x="162" y="65"/>
                      <a:pt x="162" y="65"/>
                    </a:cubicBezTo>
                    <a:cubicBezTo>
                      <a:pt x="162" y="65"/>
                      <a:pt x="162" y="65"/>
                      <a:pt x="163" y="65"/>
                    </a:cubicBezTo>
                    <a:cubicBezTo>
                      <a:pt x="163" y="65"/>
                      <a:pt x="163" y="65"/>
                      <a:pt x="163" y="65"/>
                    </a:cubicBezTo>
                    <a:cubicBezTo>
                      <a:pt x="163" y="65"/>
                      <a:pt x="163" y="65"/>
                      <a:pt x="163" y="65"/>
                    </a:cubicBezTo>
                    <a:cubicBezTo>
                      <a:pt x="163" y="64"/>
                      <a:pt x="163" y="64"/>
                      <a:pt x="163" y="64"/>
                    </a:cubicBezTo>
                    <a:cubicBezTo>
                      <a:pt x="163" y="64"/>
                      <a:pt x="163" y="64"/>
                      <a:pt x="163" y="64"/>
                    </a:cubicBezTo>
                    <a:cubicBezTo>
                      <a:pt x="163" y="64"/>
                      <a:pt x="163" y="64"/>
                      <a:pt x="163" y="64"/>
                    </a:cubicBezTo>
                    <a:cubicBezTo>
                      <a:pt x="163" y="64"/>
                      <a:pt x="163" y="64"/>
                      <a:pt x="163" y="64"/>
                    </a:cubicBezTo>
                    <a:cubicBezTo>
                      <a:pt x="163" y="64"/>
                      <a:pt x="163" y="64"/>
                      <a:pt x="163" y="63"/>
                    </a:cubicBezTo>
                    <a:cubicBezTo>
                      <a:pt x="163" y="63"/>
                      <a:pt x="163" y="63"/>
                      <a:pt x="163" y="63"/>
                    </a:cubicBezTo>
                    <a:cubicBezTo>
                      <a:pt x="163" y="63"/>
                      <a:pt x="163" y="63"/>
                      <a:pt x="163" y="63"/>
                    </a:cubicBezTo>
                    <a:cubicBezTo>
                      <a:pt x="163" y="63"/>
                      <a:pt x="163" y="63"/>
                      <a:pt x="163" y="63"/>
                    </a:cubicBezTo>
                    <a:cubicBezTo>
                      <a:pt x="163" y="63"/>
                      <a:pt x="163" y="63"/>
                      <a:pt x="163" y="63"/>
                    </a:cubicBezTo>
                    <a:cubicBezTo>
                      <a:pt x="163" y="63"/>
                      <a:pt x="163" y="63"/>
                      <a:pt x="164" y="63"/>
                    </a:cubicBezTo>
                    <a:cubicBezTo>
                      <a:pt x="164" y="63"/>
                      <a:pt x="164" y="63"/>
                      <a:pt x="164" y="63"/>
                    </a:cubicBezTo>
                    <a:cubicBezTo>
                      <a:pt x="164" y="63"/>
                      <a:pt x="164" y="63"/>
                      <a:pt x="164" y="63"/>
                    </a:cubicBezTo>
                    <a:cubicBezTo>
                      <a:pt x="164" y="63"/>
                      <a:pt x="164" y="63"/>
                      <a:pt x="164" y="63"/>
                    </a:cubicBezTo>
                    <a:cubicBezTo>
                      <a:pt x="164" y="63"/>
                      <a:pt x="164" y="63"/>
                      <a:pt x="164" y="63"/>
                    </a:cubicBezTo>
                    <a:cubicBezTo>
                      <a:pt x="164" y="63"/>
                      <a:pt x="164" y="63"/>
                      <a:pt x="164" y="63"/>
                    </a:cubicBezTo>
                    <a:cubicBezTo>
                      <a:pt x="164" y="63"/>
                      <a:pt x="164" y="63"/>
                      <a:pt x="164" y="63"/>
                    </a:cubicBezTo>
                    <a:cubicBezTo>
                      <a:pt x="164" y="64"/>
                      <a:pt x="164" y="64"/>
                      <a:pt x="164" y="64"/>
                    </a:cubicBezTo>
                    <a:cubicBezTo>
                      <a:pt x="165" y="64"/>
                      <a:pt x="165" y="64"/>
                      <a:pt x="165" y="64"/>
                    </a:cubicBezTo>
                    <a:cubicBezTo>
                      <a:pt x="165" y="64"/>
                      <a:pt x="165" y="64"/>
                      <a:pt x="165" y="64"/>
                    </a:cubicBezTo>
                    <a:cubicBezTo>
                      <a:pt x="165" y="64"/>
                      <a:pt x="165" y="64"/>
                      <a:pt x="165" y="64"/>
                    </a:cubicBezTo>
                    <a:cubicBezTo>
                      <a:pt x="165" y="64"/>
                      <a:pt x="165" y="64"/>
                      <a:pt x="165" y="64"/>
                    </a:cubicBezTo>
                    <a:cubicBezTo>
                      <a:pt x="165" y="64"/>
                      <a:pt x="165" y="64"/>
                      <a:pt x="165" y="64"/>
                    </a:cubicBezTo>
                    <a:cubicBezTo>
                      <a:pt x="165" y="64"/>
                      <a:pt x="165" y="64"/>
                      <a:pt x="164" y="64"/>
                    </a:cubicBezTo>
                    <a:cubicBezTo>
                      <a:pt x="164" y="64"/>
                      <a:pt x="164" y="65"/>
                      <a:pt x="164" y="65"/>
                    </a:cubicBezTo>
                    <a:cubicBezTo>
                      <a:pt x="164" y="65"/>
                      <a:pt x="164" y="65"/>
                      <a:pt x="164" y="65"/>
                    </a:cubicBezTo>
                    <a:cubicBezTo>
                      <a:pt x="164" y="65"/>
                      <a:pt x="164" y="65"/>
                      <a:pt x="164" y="65"/>
                    </a:cubicBezTo>
                    <a:cubicBezTo>
                      <a:pt x="164" y="65"/>
                      <a:pt x="164" y="65"/>
                      <a:pt x="164" y="65"/>
                    </a:cubicBezTo>
                    <a:cubicBezTo>
                      <a:pt x="164" y="65"/>
                      <a:pt x="164" y="65"/>
                      <a:pt x="164" y="65"/>
                    </a:cubicBezTo>
                    <a:cubicBezTo>
                      <a:pt x="164" y="65"/>
                      <a:pt x="164" y="65"/>
                      <a:pt x="164" y="66"/>
                    </a:cubicBezTo>
                    <a:cubicBezTo>
                      <a:pt x="164" y="66"/>
                      <a:pt x="164" y="66"/>
                      <a:pt x="164" y="66"/>
                    </a:cubicBezTo>
                    <a:cubicBezTo>
                      <a:pt x="164" y="66"/>
                      <a:pt x="164" y="66"/>
                      <a:pt x="164" y="66"/>
                    </a:cubicBezTo>
                    <a:cubicBezTo>
                      <a:pt x="164" y="66"/>
                      <a:pt x="164" y="66"/>
                      <a:pt x="164" y="66"/>
                    </a:cubicBezTo>
                    <a:cubicBezTo>
                      <a:pt x="164" y="66"/>
                      <a:pt x="164" y="66"/>
                      <a:pt x="165" y="66"/>
                    </a:cubicBezTo>
                    <a:cubicBezTo>
                      <a:pt x="165" y="66"/>
                      <a:pt x="165" y="66"/>
                      <a:pt x="165" y="66"/>
                    </a:cubicBezTo>
                    <a:cubicBezTo>
                      <a:pt x="165" y="66"/>
                      <a:pt x="165" y="66"/>
                      <a:pt x="165" y="66"/>
                    </a:cubicBezTo>
                    <a:cubicBezTo>
                      <a:pt x="165" y="66"/>
                      <a:pt x="165" y="66"/>
                      <a:pt x="165" y="66"/>
                    </a:cubicBezTo>
                    <a:cubicBezTo>
                      <a:pt x="165" y="66"/>
                      <a:pt x="165" y="66"/>
                      <a:pt x="165" y="66"/>
                    </a:cubicBezTo>
                    <a:cubicBezTo>
                      <a:pt x="165" y="66"/>
                      <a:pt x="165" y="66"/>
                      <a:pt x="165" y="66"/>
                    </a:cubicBezTo>
                    <a:cubicBezTo>
                      <a:pt x="165" y="66"/>
                      <a:pt x="165" y="66"/>
                      <a:pt x="165" y="66"/>
                    </a:cubicBezTo>
                    <a:cubicBezTo>
                      <a:pt x="165" y="66"/>
                      <a:pt x="165" y="66"/>
                      <a:pt x="165" y="66"/>
                    </a:cubicBezTo>
                    <a:cubicBezTo>
                      <a:pt x="165" y="66"/>
                      <a:pt x="165" y="66"/>
                      <a:pt x="165" y="66"/>
                    </a:cubicBezTo>
                    <a:cubicBezTo>
                      <a:pt x="165" y="66"/>
                      <a:pt x="165" y="66"/>
                      <a:pt x="165" y="66"/>
                    </a:cubicBezTo>
                    <a:cubicBezTo>
                      <a:pt x="164" y="66"/>
                      <a:pt x="164" y="66"/>
                      <a:pt x="164" y="66"/>
                    </a:cubicBezTo>
                    <a:cubicBezTo>
                      <a:pt x="164" y="66"/>
                      <a:pt x="164" y="66"/>
                      <a:pt x="164" y="66"/>
                    </a:cubicBezTo>
                    <a:cubicBezTo>
                      <a:pt x="164" y="66"/>
                      <a:pt x="164" y="66"/>
                      <a:pt x="164" y="66"/>
                    </a:cubicBezTo>
                    <a:cubicBezTo>
                      <a:pt x="164" y="66"/>
                      <a:pt x="164" y="66"/>
                      <a:pt x="164" y="66"/>
                    </a:cubicBezTo>
                    <a:cubicBezTo>
                      <a:pt x="164" y="67"/>
                      <a:pt x="164" y="67"/>
                      <a:pt x="164" y="67"/>
                    </a:cubicBezTo>
                    <a:cubicBezTo>
                      <a:pt x="164" y="67"/>
                      <a:pt x="164" y="67"/>
                      <a:pt x="164" y="67"/>
                    </a:cubicBezTo>
                    <a:cubicBezTo>
                      <a:pt x="164" y="67"/>
                      <a:pt x="165" y="67"/>
                      <a:pt x="165" y="67"/>
                    </a:cubicBezTo>
                    <a:cubicBezTo>
                      <a:pt x="165" y="67"/>
                      <a:pt x="165" y="66"/>
                      <a:pt x="165" y="66"/>
                    </a:cubicBezTo>
                    <a:cubicBezTo>
                      <a:pt x="165" y="66"/>
                      <a:pt x="165" y="66"/>
                      <a:pt x="165" y="66"/>
                    </a:cubicBezTo>
                    <a:cubicBezTo>
                      <a:pt x="165" y="66"/>
                      <a:pt x="165" y="66"/>
                      <a:pt x="165" y="66"/>
                    </a:cubicBezTo>
                    <a:cubicBezTo>
                      <a:pt x="165" y="66"/>
                      <a:pt x="165" y="66"/>
                      <a:pt x="165" y="66"/>
                    </a:cubicBezTo>
                    <a:cubicBezTo>
                      <a:pt x="165" y="66"/>
                      <a:pt x="165" y="66"/>
                      <a:pt x="165" y="66"/>
                    </a:cubicBezTo>
                    <a:cubicBezTo>
                      <a:pt x="165" y="66"/>
                      <a:pt x="166" y="66"/>
                      <a:pt x="166" y="66"/>
                    </a:cubicBezTo>
                    <a:cubicBezTo>
                      <a:pt x="166" y="66"/>
                      <a:pt x="166" y="66"/>
                      <a:pt x="166" y="66"/>
                    </a:cubicBezTo>
                    <a:cubicBezTo>
                      <a:pt x="166" y="66"/>
                      <a:pt x="166" y="66"/>
                      <a:pt x="166" y="66"/>
                    </a:cubicBezTo>
                    <a:cubicBezTo>
                      <a:pt x="166" y="66"/>
                      <a:pt x="166" y="65"/>
                      <a:pt x="166" y="65"/>
                    </a:cubicBezTo>
                    <a:cubicBezTo>
                      <a:pt x="166" y="65"/>
                      <a:pt x="166" y="65"/>
                      <a:pt x="166" y="65"/>
                    </a:cubicBezTo>
                    <a:cubicBezTo>
                      <a:pt x="166" y="65"/>
                      <a:pt x="166" y="65"/>
                      <a:pt x="166" y="65"/>
                    </a:cubicBezTo>
                    <a:cubicBezTo>
                      <a:pt x="166" y="65"/>
                      <a:pt x="166" y="65"/>
                      <a:pt x="166" y="65"/>
                    </a:cubicBezTo>
                    <a:cubicBezTo>
                      <a:pt x="166" y="65"/>
                      <a:pt x="166" y="65"/>
                      <a:pt x="166" y="65"/>
                    </a:cubicBezTo>
                    <a:cubicBezTo>
                      <a:pt x="166" y="65"/>
                      <a:pt x="166" y="65"/>
                      <a:pt x="166" y="65"/>
                    </a:cubicBezTo>
                    <a:cubicBezTo>
                      <a:pt x="166" y="65"/>
                      <a:pt x="166" y="65"/>
                      <a:pt x="166" y="65"/>
                    </a:cubicBezTo>
                    <a:cubicBezTo>
                      <a:pt x="166" y="65"/>
                      <a:pt x="166" y="65"/>
                      <a:pt x="166" y="65"/>
                    </a:cubicBezTo>
                    <a:cubicBezTo>
                      <a:pt x="166" y="65"/>
                      <a:pt x="166" y="65"/>
                      <a:pt x="166" y="65"/>
                    </a:cubicBezTo>
                    <a:cubicBezTo>
                      <a:pt x="166" y="65"/>
                      <a:pt x="166" y="65"/>
                      <a:pt x="166" y="65"/>
                    </a:cubicBezTo>
                    <a:cubicBezTo>
                      <a:pt x="166" y="65"/>
                      <a:pt x="166" y="65"/>
                      <a:pt x="166" y="65"/>
                    </a:cubicBezTo>
                    <a:cubicBezTo>
                      <a:pt x="166" y="65"/>
                      <a:pt x="167" y="65"/>
                      <a:pt x="167" y="65"/>
                    </a:cubicBezTo>
                    <a:cubicBezTo>
                      <a:pt x="167" y="65"/>
                      <a:pt x="167" y="65"/>
                      <a:pt x="167" y="65"/>
                    </a:cubicBezTo>
                    <a:cubicBezTo>
                      <a:pt x="167" y="65"/>
                      <a:pt x="167" y="65"/>
                      <a:pt x="167" y="65"/>
                    </a:cubicBezTo>
                    <a:cubicBezTo>
                      <a:pt x="167" y="65"/>
                      <a:pt x="167" y="65"/>
                      <a:pt x="167" y="65"/>
                    </a:cubicBezTo>
                    <a:cubicBezTo>
                      <a:pt x="167" y="65"/>
                      <a:pt x="167" y="65"/>
                      <a:pt x="167" y="65"/>
                    </a:cubicBezTo>
                    <a:cubicBezTo>
                      <a:pt x="167" y="65"/>
                      <a:pt x="167" y="65"/>
                      <a:pt x="167" y="65"/>
                    </a:cubicBezTo>
                    <a:cubicBezTo>
                      <a:pt x="167" y="65"/>
                      <a:pt x="167" y="65"/>
                      <a:pt x="167" y="65"/>
                    </a:cubicBezTo>
                    <a:cubicBezTo>
                      <a:pt x="167" y="65"/>
                      <a:pt x="167" y="65"/>
                      <a:pt x="167" y="65"/>
                    </a:cubicBezTo>
                    <a:cubicBezTo>
                      <a:pt x="167" y="65"/>
                      <a:pt x="167" y="65"/>
                      <a:pt x="167" y="65"/>
                    </a:cubicBezTo>
                    <a:cubicBezTo>
                      <a:pt x="168" y="65"/>
                      <a:pt x="168" y="65"/>
                      <a:pt x="168" y="65"/>
                    </a:cubicBezTo>
                    <a:cubicBezTo>
                      <a:pt x="168" y="65"/>
                      <a:pt x="168" y="65"/>
                      <a:pt x="168" y="65"/>
                    </a:cubicBezTo>
                    <a:cubicBezTo>
                      <a:pt x="168" y="65"/>
                      <a:pt x="168" y="65"/>
                      <a:pt x="168" y="65"/>
                    </a:cubicBezTo>
                    <a:cubicBezTo>
                      <a:pt x="168" y="65"/>
                      <a:pt x="168" y="65"/>
                      <a:pt x="168" y="65"/>
                    </a:cubicBezTo>
                    <a:cubicBezTo>
                      <a:pt x="168" y="65"/>
                      <a:pt x="168" y="65"/>
                      <a:pt x="168" y="65"/>
                    </a:cubicBezTo>
                    <a:cubicBezTo>
                      <a:pt x="168" y="65"/>
                      <a:pt x="168" y="65"/>
                      <a:pt x="168" y="65"/>
                    </a:cubicBezTo>
                    <a:cubicBezTo>
                      <a:pt x="168" y="65"/>
                      <a:pt x="168" y="65"/>
                      <a:pt x="168" y="65"/>
                    </a:cubicBezTo>
                    <a:cubicBezTo>
                      <a:pt x="168" y="65"/>
                      <a:pt x="168" y="65"/>
                      <a:pt x="168" y="65"/>
                    </a:cubicBezTo>
                    <a:cubicBezTo>
                      <a:pt x="168" y="65"/>
                      <a:pt x="168" y="65"/>
                      <a:pt x="168" y="65"/>
                    </a:cubicBezTo>
                    <a:cubicBezTo>
                      <a:pt x="168" y="65"/>
                      <a:pt x="168" y="65"/>
                      <a:pt x="168" y="65"/>
                    </a:cubicBezTo>
                    <a:cubicBezTo>
                      <a:pt x="168" y="65"/>
                      <a:pt x="168" y="65"/>
                      <a:pt x="168" y="65"/>
                    </a:cubicBezTo>
                    <a:cubicBezTo>
                      <a:pt x="168" y="65"/>
                      <a:pt x="168" y="65"/>
                      <a:pt x="168" y="65"/>
                    </a:cubicBezTo>
                    <a:cubicBezTo>
                      <a:pt x="168" y="65"/>
                      <a:pt x="168" y="65"/>
                      <a:pt x="168" y="65"/>
                    </a:cubicBezTo>
                    <a:cubicBezTo>
                      <a:pt x="168" y="65"/>
                      <a:pt x="169" y="65"/>
                      <a:pt x="169" y="65"/>
                    </a:cubicBezTo>
                    <a:cubicBezTo>
                      <a:pt x="169" y="65"/>
                      <a:pt x="169" y="65"/>
                      <a:pt x="169" y="65"/>
                    </a:cubicBezTo>
                    <a:cubicBezTo>
                      <a:pt x="169" y="65"/>
                      <a:pt x="169" y="65"/>
                      <a:pt x="169" y="65"/>
                    </a:cubicBezTo>
                    <a:cubicBezTo>
                      <a:pt x="169" y="65"/>
                      <a:pt x="169" y="65"/>
                      <a:pt x="169" y="65"/>
                    </a:cubicBezTo>
                    <a:cubicBezTo>
                      <a:pt x="169" y="65"/>
                      <a:pt x="169" y="65"/>
                      <a:pt x="169" y="65"/>
                    </a:cubicBezTo>
                    <a:cubicBezTo>
                      <a:pt x="169" y="65"/>
                      <a:pt x="169" y="66"/>
                      <a:pt x="169" y="66"/>
                    </a:cubicBezTo>
                    <a:cubicBezTo>
                      <a:pt x="169" y="66"/>
                      <a:pt x="169" y="65"/>
                      <a:pt x="169" y="65"/>
                    </a:cubicBezTo>
                    <a:cubicBezTo>
                      <a:pt x="169" y="65"/>
                      <a:pt x="169" y="65"/>
                      <a:pt x="169" y="65"/>
                    </a:cubicBezTo>
                    <a:cubicBezTo>
                      <a:pt x="169" y="65"/>
                      <a:pt x="169" y="65"/>
                      <a:pt x="169" y="65"/>
                    </a:cubicBezTo>
                    <a:cubicBezTo>
                      <a:pt x="169" y="65"/>
                      <a:pt x="169" y="66"/>
                      <a:pt x="169" y="66"/>
                    </a:cubicBezTo>
                    <a:cubicBezTo>
                      <a:pt x="169" y="66"/>
                      <a:pt x="169" y="66"/>
                      <a:pt x="169" y="66"/>
                    </a:cubicBezTo>
                    <a:cubicBezTo>
                      <a:pt x="169" y="66"/>
                      <a:pt x="169" y="66"/>
                      <a:pt x="169" y="66"/>
                    </a:cubicBezTo>
                    <a:cubicBezTo>
                      <a:pt x="169" y="66"/>
                      <a:pt x="169" y="66"/>
                      <a:pt x="169" y="66"/>
                    </a:cubicBezTo>
                    <a:cubicBezTo>
                      <a:pt x="169" y="66"/>
                      <a:pt x="169" y="66"/>
                      <a:pt x="169" y="66"/>
                    </a:cubicBezTo>
                    <a:cubicBezTo>
                      <a:pt x="169" y="66"/>
                      <a:pt x="169" y="66"/>
                      <a:pt x="169" y="67"/>
                    </a:cubicBezTo>
                    <a:cubicBezTo>
                      <a:pt x="169" y="67"/>
                      <a:pt x="169" y="67"/>
                      <a:pt x="169" y="67"/>
                    </a:cubicBezTo>
                    <a:cubicBezTo>
                      <a:pt x="169" y="67"/>
                      <a:pt x="169" y="67"/>
                      <a:pt x="169" y="67"/>
                    </a:cubicBezTo>
                    <a:cubicBezTo>
                      <a:pt x="169" y="67"/>
                      <a:pt x="169" y="67"/>
                      <a:pt x="169" y="67"/>
                    </a:cubicBezTo>
                    <a:cubicBezTo>
                      <a:pt x="169" y="67"/>
                      <a:pt x="169" y="67"/>
                      <a:pt x="169" y="67"/>
                    </a:cubicBezTo>
                    <a:cubicBezTo>
                      <a:pt x="169" y="67"/>
                      <a:pt x="169" y="67"/>
                      <a:pt x="169" y="67"/>
                    </a:cubicBezTo>
                    <a:cubicBezTo>
                      <a:pt x="169" y="67"/>
                      <a:pt x="169" y="67"/>
                      <a:pt x="169" y="67"/>
                    </a:cubicBezTo>
                    <a:cubicBezTo>
                      <a:pt x="169" y="68"/>
                      <a:pt x="169" y="68"/>
                      <a:pt x="169" y="68"/>
                    </a:cubicBezTo>
                    <a:cubicBezTo>
                      <a:pt x="169" y="68"/>
                      <a:pt x="169" y="68"/>
                      <a:pt x="169" y="68"/>
                    </a:cubicBezTo>
                    <a:cubicBezTo>
                      <a:pt x="169" y="68"/>
                      <a:pt x="169" y="68"/>
                      <a:pt x="169" y="68"/>
                    </a:cubicBezTo>
                    <a:cubicBezTo>
                      <a:pt x="169" y="68"/>
                      <a:pt x="169" y="68"/>
                      <a:pt x="169" y="68"/>
                    </a:cubicBezTo>
                    <a:cubicBezTo>
                      <a:pt x="169" y="68"/>
                      <a:pt x="169" y="68"/>
                      <a:pt x="169" y="68"/>
                    </a:cubicBezTo>
                    <a:cubicBezTo>
                      <a:pt x="169" y="68"/>
                      <a:pt x="169" y="68"/>
                      <a:pt x="169" y="68"/>
                    </a:cubicBezTo>
                    <a:cubicBezTo>
                      <a:pt x="169" y="68"/>
                      <a:pt x="169" y="68"/>
                      <a:pt x="169" y="68"/>
                    </a:cubicBezTo>
                    <a:cubicBezTo>
                      <a:pt x="169" y="68"/>
                      <a:pt x="169" y="68"/>
                      <a:pt x="169" y="68"/>
                    </a:cubicBezTo>
                    <a:cubicBezTo>
                      <a:pt x="169" y="68"/>
                      <a:pt x="170" y="68"/>
                      <a:pt x="170" y="68"/>
                    </a:cubicBezTo>
                    <a:cubicBezTo>
                      <a:pt x="170" y="68"/>
                      <a:pt x="170" y="68"/>
                      <a:pt x="170" y="68"/>
                    </a:cubicBezTo>
                    <a:cubicBezTo>
                      <a:pt x="170" y="68"/>
                      <a:pt x="170" y="68"/>
                      <a:pt x="170" y="68"/>
                    </a:cubicBezTo>
                    <a:cubicBezTo>
                      <a:pt x="170" y="68"/>
                      <a:pt x="170" y="68"/>
                      <a:pt x="170" y="68"/>
                    </a:cubicBezTo>
                    <a:cubicBezTo>
                      <a:pt x="170" y="68"/>
                      <a:pt x="170" y="68"/>
                      <a:pt x="170" y="68"/>
                    </a:cubicBezTo>
                    <a:cubicBezTo>
                      <a:pt x="170" y="68"/>
                      <a:pt x="170" y="68"/>
                      <a:pt x="170" y="68"/>
                    </a:cubicBezTo>
                    <a:cubicBezTo>
                      <a:pt x="170" y="68"/>
                      <a:pt x="170" y="68"/>
                      <a:pt x="170" y="68"/>
                    </a:cubicBezTo>
                    <a:cubicBezTo>
                      <a:pt x="170" y="68"/>
                      <a:pt x="170" y="68"/>
                      <a:pt x="170" y="68"/>
                    </a:cubicBezTo>
                    <a:cubicBezTo>
                      <a:pt x="170" y="68"/>
                      <a:pt x="170" y="68"/>
                      <a:pt x="170" y="68"/>
                    </a:cubicBezTo>
                    <a:cubicBezTo>
                      <a:pt x="171" y="68"/>
                      <a:pt x="171" y="68"/>
                      <a:pt x="171" y="68"/>
                    </a:cubicBezTo>
                    <a:cubicBezTo>
                      <a:pt x="171" y="68"/>
                      <a:pt x="171" y="68"/>
                      <a:pt x="171" y="68"/>
                    </a:cubicBezTo>
                    <a:cubicBezTo>
                      <a:pt x="171" y="68"/>
                      <a:pt x="171" y="68"/>
                      <a:pt x="171" y="68"/>
                    </a:cubicBezTo>
                    <a:cubicBezTo>
                      <a:pt x="171" y="68"/>
                      <a:pt x="171" y="68"/>
                      <a:pt x="171" y="68"/>
                    </a:cubicBezTo>
                    <a:cubicBezTo>
                      <a:pt x="171" y="68"/>
                      <a:pt x="171" y="68"/>
                      <a:pt x="171" y="68"/>
                    </a:cubicBezTo>
                    <a:cubicBezTo>
                      <a:pt x="171" y="68"/>
                      <a:pt x="171" y="68"/>
                      <a:pt x="171" y="68"/>
                    </a:cubicBezTo>
                    <a:cubicBezTo>
                      <a:pt x="171" y="68"/>
                      <a:pt x="171" y="68"/>
                      <a:pt x="171" y="68"/>
                    </a:cubicBezTo>
                    <a:cubicBezTo>
                      <a:pt x="171" y="68"/>
                      <a:pt x="171" y="68"/>
                      <a:pt x="171" y="68"/>
                    </a:cubicBezTo>
                    <a:cubicBezTo>
                      <a:pt x="171" y="68"/>
                      <a:pt x="171" y="68"/>
                      <a:pt x="171" y="68"/>
                    </a:cubicBezTo>
                    <a:cubicBezTo>
                      <a:pt x="171" y="68"/>
                      <a:pt x="171" y="68"/>
                      <a:pt x="171" y="68"/>
                    </a:cubicBezTo>
                    <a:cubicBezTo>
                      <a:pt x="171" y="68"/>
                      <a:pt x="171" y="68"/>
                      <a:pt x="171" y="68"/>
                    </a:cubicBezTo>
                    <a:cubicBezTo>
                      <a:pt x="171" y="68"/>
                      <a:pt x="171" y="68"/>
                      <a:pt x="171" y="68"/>
                    </a:cubicBezTo>
                    <a:cubicBezTo>
                      <a:pt x="172" y="69"/>
                      <a:pt x="172" y="69"/>
                      <a:pt x="172" y="69"/>
                    </a:cubicBezTo>
                    <a:cubicBezTo>
                      <a:pt x="172" y="69"/>
                      <a:pt x="172" y="69"/>
                      <a:pt x="172" y="69"/>
                    </a:cubicBezTo>
                    <a:cubicBezTo>
                      <a:pt x="172" y="69"/>
                      <a:pt x="172" y="69"/>
                      <a:pt x="172" y="69"/>
                    </a:cubicBezTo>
                    <a:cubicBezTo>
                      <a:pt x="172" y="69"/>
                      <a:pt x="172" y="69"/>
                      <a:pt x="172" y="69"/>
                    </a:cubicBezTo>
                    <a:cubicBezTo>
                      <a:pt x="172" y="69"/>
                      <a:pt x="172" y="69"/>
                      <a:pt x="172" y="69"/>
                    </a:cubicBezTo>
                    <a:cubicBezTo>
                      <a:pt x="172" y="69"/>
                      <a:pt x="172" y="69"/>
                      <a:pt x="172" y="69"/>
                    </a:cubicBezTo>
                    <a:cubicBezTo>
                      <a:pt x="172" y="69"/>
                      <a:pt x="172" y="69"/>
                      <a:pt x="172" y="69"/>
                    </a:cubicBezTo>
                    <a:cubicBezTo>
                      <a:pt x="172" y="69"/>
                      <a:pt x="172" y="69"/>
                      <a:pt x="172" y="69"/>
                    </a:cubicBezTo>
                    <a:cubicBezTo>
                      <a:pt x="172" y="69"/>
                      <a:pt x="172" y="69"/>
                      <a:pt x="172" y="69"/>
                    </a:cubicBezTo>
                    <a:cubicBezTo>
                      <a:pt x="172" y="69"/>
                      <a:pt x="172" y="69"/>
                      <a:pt x="172" y="69"/>
                    </a:cubicBezTo>
                    <a:cubicBezTo>
                      <a:pt x="172" y="69"/>
                      <a:pt x="172" y="69"/>
                      <a:pt x="172" y="69"/>
                    </a:cubicBezTo>
                    <a:cubicBezTo>
                      <a:pt x="172" y="69"/>
                      <a:pt x="171" y="69"/>
                      <a:pt x="171" y="69"/>
                    </a:cubicBezTo>
                    <a:cubicBezTo>
                      <a:pt x="171" y="69"/>
                      <a:pt x="171" y="70"/>
                      <a:pt x="171" y="70"/>
                    </a:cubicBezTo>
                    <a:cubicBezTo>
                      <a:pt x="171" y="70"/>
                      <a:pt x="171" y="70"/>
                      <a:pt x="171" y="70"/>
                    </a:cubicBezTo>
                    <a:cubicBezTo>
                      <a:pt x="172" y="70"/>
                      <a:pt x="172" y="70"/>
                      <a:pt x="172" y="70"/>
                    </a:cubicBezTo>
                    <a:cubicBezTo>
                      <a:pt x="172" y="70"/>
                      <a:pt x="172" y="70"/>
                      <a:pt x="172" y="70"/>
                    </a:cubicBezTo>
                    <a:cubicBezTo>
                      <a:pt x="172" y="70"/>
                      <a:pt x="172" y="70"/>
                      <a:pt x="172" y="70"/>
                    </a:cubicBezTo>
                    <a:cubicBezTo>
                      <a:pt x="172" y="70"/>
                      <a:pt x="172" y="70"/>
                      <a:pt x="172" y="70"/>
                    </a:cubicBezTo>
                    <a:cubicBezTo>
                      <a:pt x="172" y="70"/>
                      <a:pt x="172" y="70"/>
                      <a:pt x="172" y="70"/>
                    </a:cubicBezTo>
                    <a:cubicBezTo>
                      <a:pt x="172" y="71"/>
                      <a:pt x="172" y="71"/>
                      <a:pt x="172" y="71"/>
                    </a:cubicBezTo>
                    <a:cubicBezTo>
                      <a:pt x="173" y="71"/>
                      <a:pt x="173" y="71"/>
                      <a:pt x="173" y="71"/>
                    </a:cubicBezTo>
                    <a:cubicBezTo>
                      <a:pt x="173" y="71"/>
                      <a:pt x="172" y="72"/>
                      <a:pt x="172" y="72"/>
                    </a:cubicBezTo>
                    <a:cubicBezTo>
                      <a:pt x="172" y="72"/>
                      <a:pt x="172" y="72"/>
                      <a:pt x="173" y="72"/>
                    </a:cubicBezTo>
                    <a:cubicBezTo>
                      <a:pt x="173" y="72"/>
                      <a:pt x="173" y="72"/>
                      <a:pt x="172" y="72"/>
                    </a:cubicBezTo>
                    <a:cubicBezTo>
                      <a:pt x="172" y="72"/>
                      <a:pt x="172" y="72"/>
                      <a:pt x="172" y="72"/>
                    </a:cubicBezTo>
                    <a:cubicBezTo>
                      <a:pt x="172" y="72"/>
                      <a:pt x="173" y="73"/>
                      <a:pt x="173" y="73"/>
                    </a:cubicBezTo>
                    <a:cubicBezTo>
                      <a:pt x="173" y="73"/>
                      <a:pt x="173" y="73"/>
                      <a:pt x="173" y="73"/>
                    </a:cubicBezTo>
                    <a:cubicBezTo>
                      <a:pt x="173" y="73"/>
                      <a:pt x="173" y="73"/>
                      <a:pt x="173" y="73"/>
                    </a:cubicBezTo>
                    <a:cubicBezTo>
                      <a:pt x="173" y="73"/>
                      <a:pt x="173" y="73"/>
                      <a:pt x="173" y="73"/>
                    </a:cubicBezTo>
                    <a:cubicBezTo>
                      <a:pt x="173" y="73"/>
                      <a:pt x="173" y="73"/>
                      <a:pt x="173" y="73"/>
                    </a:cubicBezTo>
                    <a:cubicBezTo>
                      <a:pt x="173" y="73"/>
                      <a:pt x="173" y="73"/>
                      <a:pt x="173" y="73"/>
                    </a:cubicBezTo>
                    <a:cubicBezTo>
                      <a:pt x="173" y="73"/>
                      <a:pt x="173" y="73"/>
                      <a:pt x="173" y="73"/>
                    </a:cubicBezTo>
                    <a:cubicBezTo>
                      <a:pt x="173" y="73"/>
                      <a:pt x="173" y="73"/>
                      <a:pt x="173" y="73"/>
                    </a:cubicBezTo>
                    <a:cubicBezTo>
                      <a:pt x="173" y="73"/>
                      <a:pt x="173" y="73"/>
                      <a:pt x="173" y="73"/>
                    </a:cubicBezTo>
                    <a:cubicBezTo>
                      <a:pt x="173" y="74"/>
                      <a:pt x="173" y="74"/>
                      <a:pt x="173" y="74"/>
                    </a:cubicBezTo>
                    <a:cubicBezTo>
                      <a:pt x="173" y="74"/>
                      <a:pt x="173" y="74"/>
                      <a:pt x="173" y="74"/>
                    </a:cubicBezTo>
                    <a:cubicBezTo>
                      <a:pt x="173" y="74"/>
                      <a:pt x="173" y="74"/>
                      <a:pt x="173" y="74"/>
                    </a:cubicBezTo>
                    <a:cubicBezTo>
                      <a:pt x="173" y="74"/>
                      <a:pt x="173" y="73"/>
                      <a:pt x="173" y="73"/>
                    </a:cubicBezTo>
                    <a:cubicBezTo>
                      <a:pt x="173" y="73"/>
                      <a:pt x="174" y="73"/>
                      <a:pt x="174" y="73"/>
                    </a:cubicBezTo>
                    <a:cubicBezTo>
                      <a:pt x="174" y="73"/>
                      <a:pt x="174" y="73"/>
                      <a:pt x="174" y="73"/>
                    </a:cubicBezTo>
                    <a:cubicBezTo>
                      <a:pt x="174" y="73"/>
                      <a:pt x="174" y="73"/>
                      <a:pt x="174" y="73"/>
                    </a:cubicBezTo>
                    <a:cubicBezTo>
                      <a:pt x="174" y="73"/>
                      <a:pt x="174" y="73"/>
                      <a:pt x="174" y="73"/>
                    </a:cubicBezTo>
                    <a:cubicBezTo>
                      <a:pt x="174" y="73"/>
                      <a:pt x="174" y="73"/>
                      <a:pt x="174" y="73"/>
                    </a:cubicBezTo>
                    <a:cubicBezTo>
                      <a:pt x="174" y="73"/>
                      <a:pt x="174" y="73"/>
                      <a:pt x="174" y="73"/>
                    </a:cubicBezTo>
                    <a:cubicBezTo>
                      <a:pt x="174" y="73"/>
                      <a:pt x="174" y="73"/>
                      <a:pt x="174" y="73"/>
                    </a:cubicBezTo>
                    <a:cubicBezTo>
                      <a:pt x="174" y="73"/>
                      <a:pt x="174" y="73"/>
                      <a:pt x="174" y="73"/>
                    </a:cubicBezTo>
                    <a:cubicBezTo>
                      <a:pt x="174" y="73"/>
                      <a:pt x="174" y="73"/>
                      <a:pt x="174" y="73"/>
                    </a:cubicBezTo>
                    <a:cubicBezTo>
                      <a:pt x="174" y="73"/>
                      <a:pt x="174" y="73"/>
                      <a:pt x="174" y="73"/>
                    </a:cubicBezTo>
                    <a:cubicBezTo>
                      <a:pt x="174" y="73"/>
                      <a:pt x="174" y="73"/>
                      <a:pt x="174" y="73"/>
                    </a:cubicBezTo>
                    <a:cubicBezTo>
                      <a:pt x="174" y="73"/>
                      <a:pt x="174" y="73"/>
                      <a:pt x="174" y="73"/>
                    </a:cubicBezTo>
                    <a:cubicBezTo>
                      <a:pt x="174" y="73"/>
                      <a:pt x="174" y="73"/>
                      <a:pt x="174" y="73"/>
                    </a:cubicBezTo>
                    <a:cubicBezTo>
                      <a:pt x="174" y="73"/>
                      <a:pt x="174" y="73"/>
                      <a:pt x="174" y="73"/>
                    </a:cubicBezTo>
                    <a:cubicBezTo>
                      <a:pt x="174" y="73"/>
                      <a:pt x="174" y="73"/>
                      <a:pt x="174" y="73"/>
                    </a:cubicBezTo>
                    <a:cubicBezTo>
                      <a:pt x="174" y="73"/>
                      <a:pt x="174" y="73"/>
                      <a:pt x="174" y="73"/>
                    </a:cubicBezTo>
                    <a:cubicBezTo>
                      <a:pt x="174" y="73"/>
                      <a:pt x="174" y="73"/>
                      <a:pt x="174" y="73"/>
                    </a:cubicBezTo>
                    <a:cubicBezTo>
                      <a:pt x="174" y="73"/>
                      <a:pt x="174" y="73"/>
                      <a:pt x="175" y="72"/>
                    </a:cubicBezTo>
                    <a:cubicBezTo>
                      <a:pt x="175" y="72"/>
                      <a:pt x="175" y="72"/>
                      <a:pt x="175" y="72"/>
                    </a:cubicBezTo>
                    <a:cubicBezTo>
                      <a:pt x="175" y="72"/>
                      <a:pt x="175" y="72"/>
                      <a:pt x="175" y="73"/>
                    </a:cubicBezTo>
                    <a:cubicBezTo>
                      <a:pt x="175" y="73"/>
                      <a:pt x="175" y="73"/>
                      <a:pt x="175" y="73"/>
                    </a:cubicBezTo>
                    <a:cubicBezTo>
                      <a:pt x="175" y="73"/>
                      <a:pt x="175" y="73"/>
                      <a:pt x="175" y="73"/>
                    </a:cubicBezTo>
                    <a:cubicBezTo>
                      <a:pt x="175" y="73"/>
                      <a:pt x="175" y="73"/>
                      <a:pt x="175" y="73"/>
                    </a:cubicBezTo>
                    <a:cubicBezTo>
                      <a:pt x="175" y="73"/>
                      <a:pt x="175" y="73"/>
                      <a:pt x="175" y="73"/>
                    </a:cubicBezTo>
                    <a:cubicBezTo>
                      <a:pt x="175" y="73"/>
                      <a:pt x="175" y="73"/>
                      <a:pt x="175" y="73"/>
                    </a:cubicBezTo>
                    <a:cubicBezTo>
                      <a:pt x="175" y="73"/>
                      <a:pt x="175" y="72"/>
                      <a:pt x="175" y="72"/>
                    </a:cubicBezTo>
                    <a:cubicBezTo>
                      <a:pt x="175" y="72"/>
                      <a:pt x="175" y="72"/>
                      <a:pt x="175" y="72"/>
                    </a:cubicBezTo>
                    <a:cubicBezTo>
                      <a:pt x="175" y="72"/>
                      <a:pt x="175" y="72"/>
                      <a:pt x="175" y="72"/>
                    </a:cubicBezTo>
                    <a:cubicBezTo>
                      <a:pt x="175" y="72"/>
                      <a:pt x="175" y="72"/>
                      <a:pt x="175" y="72"/>
                    </a:cubicBezTo>
                    <a:cubicBezTo>
                      <a:pt x="175" y="72"/>
                      <a:pt x="175" y="72"/>
                      <a:pt x="175" y="72"/>
                    </a:cubicBezTo>
                    <a:cubicBezTo>
                      <a:pt x="175" y="72"/>
                      <a:pt x="175" y="72"/>
                      <a:pt x="175" y="72"/>
                    </a:cubicBezTo>
                    <a:cubicBezTo>
                      <a:pt x="175" y="72"/>
                      <a:pt x="175" y="72"/>
                      <a:pt x="175" y="72"/>
                    </a:cubicBezTo>
                    <a:cubicBezTo>
                      <a:pt x="175" y="72"/>
                      <a:pt x="176" y="72"/>
                      <a:pt x="176" y="72"/>
                    </a:cubicBezTo>
                    <a:cubicBezTo>
                      <a:pt x="176" y="72"/>
                      <a:pt x="176" y="72"/>
                      <a:pt x="176" y="72"/>
                    </a:cubicBezTo>
                    <a:cubicBezTo>
                      <a:pt x="176" y="72"/>
                      <a:pt x="176" y="72"/>
                      <a:pt x="176" y="72"/>
                    </a:cubicBezTo>
                    <a:cubicBezTo>
                      <a:pt x="176" y="72"/>
                      <a:pt x="176" y="72"/>
                      <a:pt x="176" y="72"/>
                    </a:cubicBezTo>
                    <a:cubicBezTo>
                      <a:pt x="176" y="72"/>
                      <a:pt x="176" y="72"/>
                      <a:pt x="176" y="72"/>
                    </a:cubicBezTo>
                    <a:cubicBezTo>
                      <a:pt x="176" y="72"/>
                      <a:pt x="176" y="72"/>
                      <a:pt x="176" y="72"/>
                    </a:cubicBezTo>
                    <a:cubicBezTo>
                      <a:pt x="176" y="72"/>
                      <a:pt x="176" y="72"/>
                      <a:pt x="176" y="72"/>
                    </a:cubicBezTo>
                    <a:cubicBezTo>
                      <a:pt x="176" y="72"/>
                      <a:pt x="176" y="71"/>
                      <a:pt x="176" y="71"/>
                    </a:cubicBezTo>
                    <a:cubicBezTo>
                      <a:pt x="176" y="71"/>
                      <a:pt x="176" y="71"/>
                      <a:pt x="176" y="71"/>
                    </a:cubicBezTo>
                    <a:cubicBezTo>
                      <a:pt x="176" y="71"/>
                      <a:pt x="176" y="71"/>
                      <a:pt x="176" y="71"/>
                    </a:cubicBezTo>
                    <a:cubicBezTo>
                      <a:pt x="176" y="71"/>
                      <a:pt x="176" y="71"/>
                      <a:pt x="175" y="71"/>
                    </a:cubicBezTo>
                    <a:cubicBezTo>
                      <a:pt x="175" y="71"/>
                      <a:pt x="175" y="70"/>
                      <a:pt x="175" y="70"/>
                    </a:cubicBezTo>
                    <a:cubicBezTo>
                      <a:pt x="175" y="70"/>
                      <a:pt x="175" y="70"/>
                      <a:pt x="175" y="70"/>
                    </a:cubicBezTo>
                    <a:cubicBezTo>
                      <a:pt x="175" y="70"/>
                      <a:pt x="175" y="70"/>
                      <a:pt x="175" y="70"/>
                    </a:cubicBezTo>
                    <a:cubicBezTo>
                      <a:pt x="175" y="70"/>
                      <a:pt x="175" y="70"/>
                      <a:pt x="175" y="69"/>
                    </a:cubicBezTo>
                    <a:cubicBezTo>
                      <a:pt x="175" y="69"/>
                      <a:pt x="175" y="68"/>
                      <a:pt x="175" y="68"/>
                    </a:cubicBezTo>
                    <a:cubicBezTo>
                      <a:pt x="175" y="68"/>
                      <a:pt x="175" y="68"/>
                      <a:pt x="175" y="68"/>
                    </a:cubicBezTo>
                    <a:cubicBezTo>
                      <a:pt x="174" y="68"/>
                      <a:pt x="174" y="68"/>
                      <a:pt x="174" y="68"/>
                    </a:cubicBezTo>
                    <a:cubicBezTo>
                      <a:pt x="174" y="68"/>
                      <a:pt x="174" y="68"/>
                      <a:pt x="174" y="68"/>
                    </a:cubicBezTo>
                    <a:cubicBezTo>
                      <a:pt x="174" y="67"/>
                      <a:pt x="173" y="67"/>
                      <a:pt x="173" y="67"/>
                    </a:cubicBezTo>
                    <a:cubicBezTo>
                      <a:pt x="173" y="67"/>
                      <a:pt x="173" y="67"/>
                      <a:pt x="173" y="66"/>
                    </a:cubicBezTo>
                    <a:cubicBezTo>
                      <a:pt x="173" y="66"/>
                      <a:pt x="173" y="66"/>
                      <a:pt x="173" y="66"/>
                    </a:cubicBezTo>
                    <a:cubicBezTo>
                      <a:pt x="173" y="66"/>
                      <a:pt x="173" y="66"/>
                      <a:pt x="173" y="66"/>
                    </a:cubicBezTo>
                    <a:cubicBezTo>
                      <a:pt x="173" y="66"/>
                      <a:pt x="173" y="66"/>
                      <a:pt x="173" y="66"/>
                    </a:cubicBezTo>
                    <a:cubicBezTo>
                      <a:pt x="173" y="66"/>
                      <a:pt x="173" y="66"/>
                      <a:pt x="173" y="66"/>
                    </a:cubicBezTo>
                    <a:cubicBezTo>
                      <a:pt x="172" y="66"/>
                      <a:pt x="172" y="66"/>
                      <a:pt x="172" y="66"/>
                    </a:cubicBezTo>
                    <a:cubicBezTo>
                      <a:pt x="172" y="66"/>
                      <a:pt x="172" y="65"/>
                      <a:pt x="172" y="65"/>
                    </a:cubicBezTo>
                    <a:cubicBezTo>
                      <a:pt x="171" y="65"/>
                      <a:pt x="171" y="65"/>
                      <a:pt x="171" y="65"/>
                    </a:cubicBezTo>
                    <a:cubicBezTo>
                      <a:pt x="171" y="65"/>
                      <a:pt x="171" y="65"/>
                      <a:pt x="171" y="65"/>
                    </a:cubicBezTo>
                    <a:cubicBezTo>
                      <a:pt x="172" y="65"/>
                      <a:pt x="172" y="65"/>
                      <a:pt x="171" y="65"/>
                    </a:cubicBezTo>
                    <a:cubicBezTo>
                      <a:pt x="171" y="65"/>
                      <a:pt x="171" y="65"/>
                      <a:pt x="171" y="65"/>
                    </a:cubicBezTo>
                    <a:cubicBezTo>
                      <a:pt x="171" y="65"/>
                      <a:pt x="171" y="64"/>
                      <a:pt x="171" y="64"/>
                    </a:cubicBezTo>
                    <a:cubicBezTo>
                      <a:pt x="171" y="64"/>
                      <a:pt x="171" y="64"/>
                      <a:pt x="171" y="64"/>
                    </a:cubicBezTo>
                    <a:cubicBezTo>
                      <a:pt x="171" y="64"/>
                      <a:pt x="171" y="64"/>
                      <a:pt x="172" y="64"/>
                    </a:cubicBezTo>
                    <a:cubicBezTo>
                      <a:pt x="172" y="64"/>
                      <a:pt x="172" y="64"/>
                      <a:pt x="172" y="64"/>
                    </a:cubicBezTo>
                    <a:cubicBezTo>
                      <a:pt x="172" y="64"/>
                      <a:pt x="172" y="64"/>
                      <a:pt x="172" y="64"/>
                    </a:cubicBezTo>
                    <a:cubicBezTo>
                      <a:pt x="172" y="64"/>
                      <a:pt x="172" y="64"/>
                      <a:pt x="172" y="64"/>
                    </a:cubicBezTo>
                    <a:cubicBezTo>
                      <a:pt x="172" y="64"/>
                      <a:pt x="172" y="64"/>
                      <a:pt x="172" y="64"/>
                    </a:cubicBezTo>
                    <a:cubicBezTo>
                      <a:pt x="172" y="64"/>
                      <a:pt x="172" y="64"/>
                      <a:pt x="172" y="64"/>
                    </a:cubicBezTo>
                    <a:cubicBezTo>
                      <a:pt x="172" y="64"/>
                      <a:pt x="172" y="64"/>
                      <a:pt x="172" y="64"/>
                    </a:cubicBezTo>
                    <a:cubicBezTo>
                      <a:pt x="172" y="64"/>
                      <a:pt x="172" y="64"/>
                      <a:pt x="172" y="63"/>
                    </a:cubicBezTo>
                    <a:cubicBezTo>
                      <a:pt x="172" y="63"/>
                      <a:pt x="172" y="63"/>
                      <a:pt x="172" y="63"/>
                    </a:cubicBezTo>
                    <a:cubicBezTo>
                      <a:pt x="172" y="63"/>
                      <a:pt x="172" y="63"/>
                      <a:pt x="172" y="63"/>
                    </a:cubicBezTo>
                    <a:cubicBezTo>
                      <a:pt x="172" y="63"/>
                      <a:pt x="173" y="63"/>
                      <a:pt x="173" y="63"/>
                    </a:cubicBezTo>
                    <a:cubicBezTo>
                      <a:pt x="173" y="62"/>
                      <a:pt x="172" y="61"/>
                      <a:pt x="172" y="61"/>
                    </a:cubicBezTo>
                    <a:cubicBezTo>
                      <a:pt x="172" y="61"/>
                      <a:pt x="172" y="61"/>
                      <a:pt x="172" y="61"/>
                    </a:cubicBezTo>
                    <a:cubicBezTo>
                      <a:pt x="172" y="60"/>
                      <a:pt x="172" y="60"/>
                      <a:pt x="172" y="60"/>
                    </a:cubicBezTo>
                    <a:cubicBezTo>
                      <a:pt x="172" y="60"/>
                      <a:pt x="172" y="60"/>
                      <a:pt x="172" y="60"/>
                    </a:cubicBezTo>
                    <a:cubicBezTo>
                      <a:pt x="172" y="60"/>
                      <a:pt x="172" y="60"/>
                      <a:pt x="172" y="60"/>
                    </a:cubicBezTo>
                    <a:cubicBezTo>
                      <a:pt x="172" y="60"/>
                      <a:pt x="172" y="60"/>
                      <a:pt x="172" y="60"/>
                    </a:cubicBezTo>
                    <a:cubicBezTo>
                      <a:pt x="172" y="60"/>
                      <a:pt x="173" y="60"/>
                      <a:pt x="173" y="60"/>
                    </a:cubicBezTo>
                    <a:cubicBezTo>
                      <a:pt x="173" y="60"/>
                      <a:pt x="173" y="60"/>
                      <a:pt x="173" y="60"/>
                    </a:cubicBezTo>
                    <a:cubicBezTo>
                      <a:pt x="173" y="60"/>
                      <a:pt x="173" y="60"/>
                      <a:pt x="173" y="60"/>
                    </a:cubicBezTo>
                    <a:cubicBezTo>
                      <a:pt x="173" y="60"/>
                      <a:pt x="173" y="60"/>
                      <a:pt x="173" y="60"/>
                    </a:cubicBezTo>
                    <a:cubicBezTo>
                      <a:pt x="173" y="60"/>
                      <a:pt x="173" y="60"/>
                      <a:pt x="173" y="60"/>
                    </a:cubicBezTo>
                    <a:cubicBezTo>
                      <a:pt x="173" y="60"/>
                      <a:pt x="173" y="60"/>
                      <a:pt x="173" y="60"/>
                    </a:cubicBezTo>
                    <a:cubicBezTo>
                      <a:pt x="173" y="60"/>
                      <a:pt x="173" y="60"/>
                      <a:pt x="173" y="60"/>
                    </a:cubicBezTo>
                    <a:cubicBezTo>
                      <a:pt x="173" y="60"/>
                      <a:pt x="173" y="60"/>
                      <a:pt x="173" y="60"/>
                    </a:cubicBezTo>
                    <a:cubicBezTo>
                      <a:pt x="173" y="60"/>
                      <a:pt x="173" y="60"/>
                      <a:pt x="173" y="60"/>
                    </a:cubicBezTo>
                    <a:cubicBezTo>
                      <a:pt x="173" y="60"/>
                      <a:pt x="173" y="59"/>
                      <a:pt x="173" y="59"/>
                    </a:cubicBezTo>
                    <a:cubicBezTo>
                      <a:pt x="173" y="59"/>
                      <a:pt x="173" y="59"/>
                      <a:pt x="173" y="59"/>
                    </a:cubicBezTo>
                    <a:cubicBezTo>
                      <a:pt x="173" y="59"/>
                      <a:pt x="173" y="59"/>
                      <a:pt x="173" y="59"/>
                    </a:cubicBezTo>
                    <a:cubicBezTo>
                      <a:pt x="173" y="59"/>
                      <a:pt x="173" y="59"/>
                      <a:pt x="173" y="59"/>
                    </a:cubicBezTo>
                    <a:cubicBezTo>
                      <a:pt x="173" y="59"/>
                      <a:pt x="173" y="59"/>
                      <a:pt x="173" y="59"/>
                    </a:cubicBezTo>
                    <a:cubicBezTo>
                      <a:pt x="173" y="59"/>
                      <a:pt x="173" y="59"/>
                      <a:pt x="173" y="59"/>
                    </a:cubicBezTo>
                    <a:cubicBezTo>
                      <a:pt x="173" y="59"/>
                      <a:pt x="173" y="59"/>
                      <a:pt x="173" y="59"/>
                    </a:cubicBezTo>
                    <a:cubicBezTo>
                      <a:pt x="173" y="59"/>
                      <a:pt x="173" y="59"/>
                      <a:pt x="173" y="59"/>
                    </a:cubicBezTo>
                    <a:cubicBezTo>
                      <a:pt x="173" y="59"/>
                      <a:pt x="173" y="58"/>
                      <a:pt x="173" y="58"/>
                    </a:cubicBezTo>
                    <a:cubicBezTo>
                      <a:pt x="173" y="58"/>
                      <a:pt x="173" y="58"/>
                      <a:pt x="173" y="58"/>
                    </a:cubicBezTo>
                    <a:cubicBezTo>
                      <a:pt x="173" y="58"/>
                      <a:pt x="173" y="58"/>
                      <a:pt x="173" y="58"/>
                    </a:cubicBezTo>
                    <a:cubicBezTo>
                      <a:pt x="174" y="58"/>
                      <a:pt x="174" y="58"/>
                      <a:pt x="174" y="58"/>
                    </a:cubicBezTo>
                    <a:cubicBezTo>
                      <a:pt x="174" y="58"/>
                      <a:pt x="174" y="58"/>
                      <a:pt x="174" y="58"/>
                    </a:cubicBezTo>
                    <a:cubicBezTo>
                      <a:pt x="174" y="58"/>
                      <a:pt x="174" y="58"/>
                      <a:pt x="174" y="59"/>
                    </a:cubicBezTo>
                    <a:cubicBezTo>
                      <a:pt x="174" y="59"/>
                      <a:pt x="174" y="59"/>
                      <a:pt x="174" y="59"/>
                    </a:cubicBezTo>
                    <a:cubicBezTo>
                      <a:pt x="174" y="59"/>
                      <a:pt x="174" y="59"/>
                      <a:pt x="174" y="59"/>
                    </a:cubicBezTo>
                    <a:cubicBezTo>
                      <a:pt x="174" y="59"/>
                      <a:pt x="174" y="59"/>
                      <a:pt x="174" y="59"/>
                    </a:cubicBezTo>
                    <a:cubicBezTo>
                      <a:pt x="174" y="59"/>
                      <a:pt x="174" y="59"/>
                      <a:pt x="174" y="59"/>
                    </a:cubicBezTo>
                    <a:cubicBezTo>
                      <a:pt x="174" y="59"/>
                      <a:pt x="175" y="59"/>
                      <a:pt x="175" y="59"/>
                    </a:cubicBezTo>
                    <a:cubicBezTo>
                      <a:pt x="175" y="59"/>
                      <a:pt x="175" y="59"/>
                      <a:pt x="175" y="59"/>
                    </a:cubicBezTo>
                    <a:cubicBezTo>
                      <a:pt x="175" y="59"/>
                      <a:pt x="175" y="59"/>
                      <a:pt x="175" y="59"/>
                    </a:cubicBezTo>
                    <a:cubicBezTo>
                      <a:pt x="175" y="59"/>
                      <a:pt x="175" y="59"/>
                      <a:pt x="175" y="59"/>
                    </a:cubicBezTo>
                    <a:cubicBezTo>
                      <a:pt x="175" y="59"/>
                      <a:pt x="175" y="59"/>
                      <a:pt x="175" y="59"/>
                    </a:cubicBezTo>
                    <a:cubicBezTo>
                      <a:pt x="175" y="59"/>
                      <a:pt x="175" y="59"/>
                      <a:pt x="175" y="59"/>
                    </a:cubicBezTo>
                    <a:cubicBezTo>
                      <a:pt x="175" y="59"/>
                      <a:pt x="175" y="59"/>
                      <a:pt x="175" y="59"/>
                    </a:cubicBezTo>
                    <a:cubicBezTo>
                      <a:pt x="175" y="59"/>
                      <a:pt x="175" y="59"/>
                      <a:pt x="175" y="59"/>
                    </a:cubicBezTo>
                    <a:cubicBezTo>
                      <a:pt x="175" y="59"/>
                      <a:pt x="175" y="59"/>
                      <a:pt x="175" y="59"/>
                    </a:cubicBezTo>
                    <a:cubicBezTo>
                      <a:pt x="175" y="59"/>
                      <a:pt x="175" y="59"/>
                      <a:pt x="175" y="59"/>
                    </a:cubicBezTo>
                    <a:cubicBezTo>
                      <a:pt x="175" y="59"/>
                      <a:pt x="175" y="59"/>
                      <a:pt x="175" y="59"/>
                    </a:cubicBezTo>
                    <a:cubicBezTo>
                      <a:pt x="175" y="59"/>
                      <a:pt x="175" y="59"/>
                      <a:pt x="175" y="59"/>
                    </a:cubicBezTo>
                    <a:cubicBezTo>
                      <a:pt x="176" y="59"/>
                      <a:pt x="176" y="58"/>
                      <a:pt x="176" y="58"/>
                    </a:cubicBezTo>
                    <a:cubicBezTo>
                      <a:pt x="176" y="58"/>
                      <a:pt x="176" y="58"/>
                      <a:pt x="176" y="58"/>
                    </a:cubicBezTo>
                    <a:cubicBezTo>
                      <a:pt x="176" y="58"/>
                      <a:pt x="177" y="58"/>
                      <a:pt x="177" y="58"/>
                    </a:cubicBezTo>
                    <a:cubicBezTo>
                      <a:pt x="177" y="57"/>
                      <a:pt x="177" y="57"/>
                      <a:pt x="177" y="57"/>
                    </a:cubicBezTo>
                    <a:cubicBezTo>
                      <a:pt x="177" y="57"/>
                      <a:pt x="177" y="56"/>
                      <a:pt x="177" y="56"/>
                    </a:cubicBezTo>
                    <a:cubicBezTo>
                      <a:pt x="177" y="56"/>
                      <a:pt x="177" y="56"/>
                      <a:pt x="177" y="56"/>
                    </a:cubicBezTo>
                    <a:cubicBezTo>
                      <a:pt x="177" y="56"/>
                      <a:pt x="177" y="56"/>
                      <a:pt x="177" y="56"/>
                    </a:cubicBezTo>
                    <a:cubicBezTo>
                      <a:pt x="177" y="56"/>
                      <a:pt x="177" y="56"/>
                      <a:pt x="177" y="55"/>
                    </a:cubicBezTo>
                    <a:cubicBezTo>
                      <a:pt x="177" y="55"/>
                      <a:pt x="177" y="55"/>
                      <a:pt x="177" y="55"/>
                    </a:cubicBezTo>
                    <a:cubicBezTo>
                      <a:pt x="177" y="55"/>
                      <a:pt x="177" y="54"/>
                      <a:pt x="177" y="54"/>
                    </a:cubicBezTo>
                    <a:cubicBezTo>
                      <a:pt x="177" y="54"/>
                      <a:pt x="177" y="54"/>
                      <a:pt x="177" y="54"/>
                    </a:cubicBezTo>
                    <a:cubicBezTo>
                      <a:pt x="177" y="54"/>
                      <a:pt x="178" y="54"/>
                      <a:pt x="178" y="53"/>
                    </a:cubicBezTo>
                    <a:cubicBezTo>
                      <a:pt x="178" y="53"/>
                      <a:pt x="178" y="52"/>
                      <a:pt x="178" y="52"/>
                    </a:cubicBezTo>
                    <a:cubicBezTo>
                      <a:pt x="178" y="52"/>
                      <a:pt x="178" y="52"/>
                      <a:pt x="178" y="52"/>
                    </a:cubicBezTo>
                    <a:cubicBezTo>
                      <a:pt x="178" y="51"/>
                      <a:pt x="178" y="51"/>
                      <a:pt x="178" y="51"/>
                    </a:cubicBezTo>
                    <a:cubicBezTo>
                      <a:pt x="178" y="51"/>
                      <a:pt x="178" y="51"/>
                      <a:pt x="178" y="51"/>
                    </a:cubicBezTo>
                    <a:cubicBezTo>
                      <a:pt x="178" y="51"/>
                      <a:pt x="178" y="50"/>
                      <a:pt x="178" y="50"/>
                    </a:cubicBezTo>
                    <a:cubicBezTo>
                      <a:pt x="177" y="50"/>
                      <a:pt x="178" y="49"/>
                      <a:pt x="178" y="49"/>
                    </a:cubicBezTo>
                    <a:cubicBezTo>
                      <a:pt x="178" y="49"/>
                      <a:pt x="178" y="48"/>
                      <a:pt x="178" y="48"/>
                    </a:cubicBezTo>
                    <a:cubicBezTo>
                      <a:pt x="178" y="47"/>
                      <a:pt x="177" y="47"/>
                      <a:pt x="177" y="47"/>
                    </a:cubicBezTo>
                    <a:cubicBezTo>
                      <a:pt x="177" y="47"/>
                      <a:pt x="177" y="47"/>
                      <a:pt x="177" y="47"/>
                    </a:cubicBezTo>
                    <a:cubicBezTo>
                      <a:pt x="177" y="47"/>
                      <a:pt x="177" y="47"/>
                      <a:pt x="177" y="46"/>
                    </a:cubicBezTo>
                    <a:cubicBezTo>
                      <a:pt x="177" y="46"/>
                      <a:pt x="177" y="46"/>
                      <a:pt x="177" y="46"/>
                    </a:cubicBezTo>
                    <a:cubicBezTo>
                      <a:pt x="177" y="46"/>
                      <a:pt x="177" y="46"/>
                      <a:pt x="177" y="46"/>
                    </a:cubicBezTo>
                    <a:cubicBezTo>
                      <a:pt x="177" y="46"/>
                      <a:pt x="177" y="46"/>
                      <a:pt x="177" y="45"/>
                    </a:cubicBezTo>
                    <a:cubicBezTo>
                      <a:pt x="177" y="45"/>
                      <a:pt x="177" y="45"/>
                      <a:pt x="176" y="45"/>
                    </a:cubicBezTo>
                    <a:cubicBezTo>
                      <a:pt x="176" y="45"/>
                      <a:pt x="176" y="45"/>
                      <a:pt x="176" y="45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6" y="44"/>
                      <a:pt x="176" y="44"/>
                      <a:pt x="176" y="43"/>
                    </a:cubicBezTo>
                    <a:cubicBezTo>
                      <a:pt x="176" y="43"/>
                      <a:pt x="176" y="43"/>
                      <a:pt x="176" y="43"/>
                    </a:cubicBezTo>
                    <a:cubicBezTo>
                      <a:pt x="175" y="43"/>
                      <a:pt x="175" y="43"/>
                      <a:pt x="175" y="43"/>
                    </a:cubicBezTo>
                    <a:cubicBezTo>
                      <a:pt x="175" y="43"/>
                      <a:pt x="175" y="43"/>
                      <a:pt x="176" y="43"/>
                    </a:cubicBezTo>
                    <a:cubicBezTo>
                      <a:pt x="176" y="43"/>
                      <a:pt x="176" y="43"/>
                      <a:pt x="176" y="43"/>
                    </a:cubicBezTo>
                    <a:cubicBezTo>
                      <a:pt x="176" y="43"/>
                      <a:pt x="176" y="43"/>
                      <a:pt x="176" y="42"/>
                    </a:cubicBezTo>
                    <a:cubicBezTo>
                      <a:pt x="176" y="42"/>
                      <a:pt x="176" y="42"/>
                      <a:pt x="176" y="42"/>
                    </a:cubicBezTo>
                    <a:cubicBezTo>
                      <a:pt x="176" y="42"/>
                      <a:pt x="176" y="42"/>
                      <a:pt x="176" y="42"/>
                    </a:cubicBezTo>
                    <a:cubicBezTo>
                      <a:pt x="176" y="42"/>
                      <a:pt x="176" y="42"/>
                      <a:pt x="176" y="42"/>
                    </a:cubicBezTo>
                    <a:cubicBezTo>
                      <a:pt x="175" y="42"/>
                      <a:pt x="175" y="42"/>
                      <a:pt x="175" y="42"/>
                    </a:cubicBezTo>
                    <a:cubicBezTo>
                      <a:pt x="175" y="41"/>
                      <a:pt x="175" y="41"/>
                      <a:pt x="175" y="41"/>
                    </a:cubicBezTo>
                    <a:cubicBezTo>
                      <a:pt x="175" y="41"/>
                      <a:pt x="175" y="41"/>
                      <a:pt x="175" y="41"/>
                    </a:cubicBezTo>
                    <a:cubicBezTo>
                      <a:pt x="175" y="41"/>
                      <a:pt x="175" y="41"/>
                      <a:pt x="175" y="41"/>
                    </a:cubicBezTo>
                    <a:cubicBezTo>
                      <a:pt x="175" y="41"/>
                      <a:pt x="175" y="41"/>
                      <a:pt x="175" y="41"/>
                    </a:cubicBezTo>
                    <a:cubicBezTo>
                      <a:pt x="175" y="41"/>
                      <a:pt x="175" y="41"/>
                      <a:pt x="175" y="40"/>
                    </a:cubicBezTo>
                    <a:cubicBezTo>
                      <a:pt x="175" y="40"/>
                      <a:pt x="174" y="40"/>
                      <a:pt x="174" y="40"/>
                    </a:cubicBezTo>
                    <a:cubicBezTo>
                      <a:pt x="174" y="40"/>
                      <a:pt x="174" y="40"/>
                      <a:pt x="174" y="40"/>
                    </a:cubicBezTo>
                    <a:cubicBezTo>
                      <a:pt x="174" y="40"/>
                      <a:pt x="174" y="40"/>
                      <a:pt x="174" y="40"/>
                    </a:cubicBezTo>
                    <a:cubicBezTo>
                      <a:pt x="174" y="40"/>
                      <a:pt x="174" y="40"/>
                      <a:pt x="174" y="40"/>
                    </a:cubicBezTo>
                    <a:cubicBezTo>
                      <a:pt x="174" y="40"/>
                      <a:pt x="174" y="40"/>
                      <a:pt x="174" y="40"/>
                    </a:cubicBezTo>
                    <a:cubicBezTo>
                      <a:pt x="174" y="40"/>
                      <a:pt x="174" y="40"/>
                      <a:pt x="174" y="40"/>
                    </a:cubicBezTo>
                    <a:cubicBezTo>
                      <a:pt x="174" y="40"/>
                      <a:pt x="174" y="40"/>
                      <a:pt x="174" y="40"/>
                    </a:cubicBezTo>
                    <a:cubicBezTo>
                      <a:pt x="174" y="40"/>
                      <a:pt x="174" y="40"/>
                      <a:pt x="174" y="40"/>
                    </a:cubicBezTo>
                    <a:cubicBezTo>
                      <a:pt x="174" y="40"/>
                      <a:pt x="174" y="40"/>
                      <a:pt x="174" y="39"/>
                    </a:cubicBezTo>
                    <a:cubicBezTo>
                      <a:pt x="174" y="39"/>
                      <a:pt x="174" y="39"/>
                      <a:pt x="174" y="39"/>
                    </a:cubicBezTo>
                    <a:cubicBezTo>
                      <a:pt x="174" y="39"/>
                      <a:pt x="173" y="39"/>
                      <a:pt x="173" y="39"/>
                    </a:cubicBezTo>
                    <a:cubicBezTo>
                      <a:pt x="173" y="39"/>
                      <a:pt x="173" y="39"/>
                      <a:pt x="173" y="39"/>
                    </a:cubicBezTo>
                    <a:cubicBezTo>
                      <a:pt x="173" y="39"/>
                      <a:pt x="173" y="39"/>
                      <a:pt x="173" y="39"/>
                    </a:cubicBezTo>
                    <a:cubicBezTo>
                      <a:pt x="173" y="39"/>
                      <a:pt x="173" y="39"/>
                      <a:pt x="172" y="39"/>
                    </a:cubicBezTo>
                    <a:cubicBezTo>
                      <a:pt x="172" y="39"/>
                      <a:pt x="172" y="39"/>
                      <a:pt x="172" y="39"/>
                    </a:cubicBezTo>
                    <a:cubicBezTo>
                      <a:pt x="172" y="38"/>
                      <a:pt x="172" y="38"/>
                      <a:pt x="172" y="38"/>
                    </a:cubicBezTo>
                    <a:cubicBezTo>
                      <a:pt x="172" y="38"/>
                      <a:pt x="172" y="38"/>
                      <a:pt x="172" y="38"/>
                    </a:cubicBezTo>
                    <a:cubicBezTo>
                      <a:pt x="172" y="38"/>
                      <a:pt x="171" y="38"/>
                      <a:pt x="171" y="38"/>
                    </a:cubicBezTo>
                    <a:cubicBezTo>
                      <a:pt x="171" y="38"/>
                      <a:pt x="171" y="38"/>
                      <a:pt x="171" y="38"/>
                    </a:cubicBezTo>
                    <a:cubicBezTo>
                      <a:pt x="171" y="38"/>
                      <a:pt x="171" y="38"/>
                      <a:pt x="171" y="38"/>
                    </a:cubicBezTo>
                    <a:cubicBezTo>
                      <a:pt x="171" y="38"/>
                      <a:pt x="171" y="38"/>
                      <a:pt x="171" y="38"/>
                    </a:cubicBezTo>
                    <a:cubicBezTo>
                      <a:pt x="171" y="38"/>
                      <a:pt x="171" y="38"/>
                      <a:pt x="171" y="38"/>
                    </a:cubicBezTo>
                    <a:cubicBezTo>
                      <a:pt x="171" y="38"/>
                      <a:pt x="170" y="38"/>
                      <a:pt x="170" y="38"/>
                    </a:cubicBezTo>
                    <a:cubicBezTo>
                      <a:pt x="170" y="38"/>
                      <a:pt x="171" y="39"/>
                      <a:pt x="171" y="39"/>
                    </a:cubicBezTo>
                    <a:cubicBezTo>
                      <a:pt x="171" y="39"/>
                      <a:pt x="171" y="39"/>
                      <a:pt x="171" y="39"/>
                    </a:cubicBezTo>
                    <a:cubicBezTo>
                      <a:pt x="171" y="39"/>
                      <a:pt x="171" y="39"/>
                      <a:pt x="171" y="39"/>
                    </a:cubicBezTo>
                    <a:cubicBezTo>
                      <a:pt x="171" y="39"/>
                      <a:pt x="171" y="39"/>
                      <a:pt x="171" y="39"/>
                    </a:cubicBezTo>
                    <a:cubicBezTo>
                      <a:pt x="171" y="39"/>
                      <a:pt x="171" y="39"/>
                      <a:pt x="171" y="39"/>
                    </a:cubicBezTo>
                    <a:cubicBezTo>
                      <a:pt x="171" y="39"/>
                      <a:pt x="171" y="39"/>
                      <a:pt x="171" y="39"/>
                    </a:cubicBezTo>
                    <a:cubicBezTo>
                      <a:pt x="171" y="39"/>
                      <a:pt x="171" y="39"/>
                      <a:pt x="171" y="39"/>
                    </a:cubicBezTo>
                    <a:cubicBezTo>
                      <a:pt x="171" y="39"/>
                      <a:pt x="171" y="39"/>
                      <a:pt x="171" y="39"/>
                    </a:cubicBezTo>
                    <a:cubicBezTo>
                      <a:pt x="171" y="39"/>
                      <a:pt x="171" y="39"/>
                      <a:pt x="171" y="39"/>
                    </a:cubicBezTo>
                    <a:cubicBezTo>
                      <a:pt x="171" y="39"/>
                      <a:pt x="171" y="39"/>
                      <a:pt x="171" y="39"/>
                    </a:cubicBezTo>
                    <a:cubicBezTo>
                      <a:pt x="170" y="39"/>
                      <a:pt x="170" y="39"/>
                      <a:pt x="170" y="39"/>
                    </a:cubicBezTo>
                    <a:cubicBezTo>
                      <a:pt x="170" y="39"/>
                      <a:pt x="170" y="39"/>
                      <a:pt x="170" y="39"/>
                    </a:cubicBezTo>
                    <a:cubicBezTo>
                      <a:pt x="170" y="39"/>
                      <a:pt x="170" y="39"/>
                      <a:pt x="170" y="39"/>
                    </a:cubicBezTo>
                    <a:cubicBezTo>
                      <a:pt x="170" y="39"/>
                      <a:pt x="170" y="40"/>
                      <a:pt x="170" y="40"/>
                    </a:cubicBezTo>
                    <a:cubicBezTo>
                      <a:pt x="170" y="40"/>
                      <a:pt x="170" y="40"/>
                      <a:pt x="170" y="40"/>
                    </a:cubicBezTo>
                    <a:cubicBezTo>
                      <a:pt x="170" y="40"/>
                      <a:pt x="170" y="40"/>
                      <a:pt x="170" y="40"/>
                    </a:cubicBezTo>
                    <a:cubicBezTo>
                      <a:pt x="170" y="40"/>
                      <a:pt x="170" y="40"/>
                      <a:pt x="170" y="40"/>
                    </a:cubicBezTo>
                    <a:cubicBezTo>
                      <a:pt x="170" y="40"/>
                      <a:pt x="170" y="40"/>
                      <a:pt x="170" y="40"/>
                    </a:cubicBezTo>
                    <a:cubicBezTo>
                      <a:pt x="170" y="39"/>
                      <a:pt x="170" y="39"/>
                      <a:pt x="170" y="39"/>
                    </a:cubicBezTo>
                    <a:cubicBezTo>
                      <a:pt x="170" y="39"/>
                      <a:pt x="170" y="39"/>
                      <a:pt x="170" y="39"/>
                    </a:cubicBezTo>
                    <a:cubicBezTo>
                      <a:pt x="170" y="39"/>
                      <a:pt x="170" y="39"/>
                      <a:pt x="170" y="39"/>
                    </a:cubicBezTo>
                    <a:cubicBezTo>
                      <a:pt x="170" y="39"/>
                      <a:pt x="170" y="39"/>
                      <a:pt x="170" y="39"/>
                    </a:cubicBezTo>
                    <a:cubicBezTo>
                      <a:pt x="170" y="39"/>
                      <a:pt x="170" y="39"/>
                      <a:pt x="170" y="39"/>
                    </a:cubicBezTo>
                    <a:cubicBezTo>
                      <a:pt x="170" y="39"/>
                      <a:pt x="170" y="39"/>
                      <a:pt x="170" y="39"/>
                    </a:cubicBezTo>
                    <a:cubicBezTo>
                      <a:pt x="170" y="39"/>
                      <a:pt x="170" y="39"/>
                      <a:pt x="170" y="39"/>
                    </a:cubicBezTo>
                    <a:cubicBezTo>
                      <a:pt x="170" y="39"/>
                      <a:pt x="170" y="39"/>
                      <a:pt x="169" y="39"/>
                    </a:cubicBezTo>
                    <a:cubicBezTo>
                      <a:pt x="169" y="39"/>
                      <a:pt x="169" y="39"/>
                      <a:pt x="169" y="39"/>
                    </a:cubicBezTo>
                    <a:cubicBezTo>
                      <a:pt x="169" y="39"/>
                      <a:pt x="169" y="39"/>
                      <a:pt x="169" y="39"/>
                    </a:cubicBezTo>
                    <a:cubicBezTo>
                      <a:pt x="169" y="38"/>
                      <a:pt x="169" y="38"/>
                      <a:pt x="169" y="38"/>
                    </a:cubicBezTo>
                    <a:cubicBezTo>
                      <a:pt x="169" y="38"/>
                      <a:pt x="169" y="38"/>
                      <a:pt x="169" y="38"/>
                    </a:cubicBezTo>
                    <a:cubicBezTo>
                      <a:pt x="169" y="38"/>
                      <a:pt x="169" y="38"/>
                      <a:pt x="169" y="38"/>
                    </a:cubicBezTo>
                    <a:cubicBezTo>
                      <a:pt x="169" y="38"/>
                      <a:pt x="169" y="38"/>
                      <a:pt x="169" y="38"/>
                    </a:cubicBezTo>
                    <a:cubicBezTo>
                      <a:pt x="169" y="38"/>
                      <a:pt x="169" y="38"/>
                      <a:pt x="169" y="39"/>
                    </a:cubicBezTo>
                    <a:cubicBezTo>
                      <a:pt x="169" y="39"/>
                      <a:pt x="169" y="39"/>
                      <a:pt x="169" y="39"/>
                    </a:cubicBezTo>
                    <a:cubicBezTo>
                      <a:pt x="169" y="39"/>
                      <a:pt x="169" y="39"/>
                      <a:pt x="169" y="39"/>
                    </a:cubicBezTo>
                    <a:cubicBezTo>
                      <a:pt x="169" y="39"/>
                      <a:pt x="169" y="39"/>
                      <a:pt x="169" y="39"/>
                    </a:cubicBezTo>
                    <a:cubicBezTo>
                      <a:pt x="169" y="39"/>
                      <a:pt x="169" y="39"/>
                      <a:pt x="169" y="39"/>
                    </a:cubicBezTo>
                    <a:cubicBezTo>
                      <a:pt x="169" y="39"/>
                      <a:pt x="169" y="39"/>
                      <a:pt x="169" y="39"/>
                    </a:cubicBezTo>
                    <a:cubicBezTo>
                      <a:pt x="169" y="39"/>
                      <a:pt x="169" y="39"/>
                      <a:pt x="169" y="39"/>
                    </a:cubicBezTo>
                    <a:cubicBezTo>
                      <a:pt x="169" y="39"/>
                      <a:pt x="169" y="39"/>
                      <a:pt x="169" y="39"/>
                    </a:cubicBezTo>
                    <a:cubicBezTo>
                      <a:pt x="169" y="39"/>
                      <a:pt x="169" y="39"/>
                      <a:pt x="169" y="39"/>
                    </a:cubicBezTo>
                    <a:cubicBezTo>
                      <a:pt x="169" y="39"/>
                      <a:pt x="169" y="39"/>
                      <a:pt x="169" y="39"/>
                    </a:cubicBezTo>
                    <a:cubicBezTo>
                      <a:pt x="169" y="39"/>
                      <a:pt x="169" y="38"/>
                      <a:pt x="169" y="38"/>
                    </a:cubicBezTo>
                    <a:cubicBezTo>
                      <a:pt x="169" y="38"/>
                      <a:pt x="168" y="38"/>
                      <a:pt x="168" y="38"/>
                    </a:cubicBezTo>
                    <a:cubicBezTo>
                      <a:pt x="168" y="38"/>
                      <a:pt x="168" y="38"/>
                      <a:pt x="168" y="38"/>
                    </a:cubicBezTo>
                    <a:cubicBezTo>
                      <a:pt x="168" y="38"/>
                      <a:pt x="168" y="38"/>
                      <a:pt x="168" y="38"/>
                    </a:cubicBezTo>
                    <a:cubicBezTo>
                      <a:pt x="168" y="38"/>
                      <a:pt x="168" y="38"/>
                      <a:pt x="168" y="38"/>
                    </a:cubicBezTo>
                    <a:cubicBezTo>
                      <a:pt x="168" y="38"/>
                      <a:pt x="168" y="38"/>
                      <a:pt x="168" y="38"/>
                    </a:cubicBezTo>
                    <a:cubicBezTo>
                      <a:pt x="168" y="38"/>
                      <a:pt x="168" y="38"/>
                      <a:pt x="168" y="38"/>
                    </a:cubicBezTo>
                    <a:cubicBezTo>
                      <a:pt x="168" y="38"/>
                      <a:pt x="168" y="38"/>
                      <a:pt x="167" y="38"/>
                    </a:cubicBezTo>
                    <a:cubicBezTo>
                      <a:pt x="167" y="38"/>
                      <a:pt x="167" y="38"/>
                      <a:pt x="167" y="38"/>
                    </a:cubicBezTo>
                    <a:cubicBezTo>
                      <a:pt x="167" y="38"/>
                      <a:pt x="167" y="38"/>
                      <a:pt x="167" y="38"/>
                    </a:cubicBezTo>
                    <a:cubicBezTo>
                      <a:pt x="167" y="38"/>
                      <a:pt x="167" y="38"/>
                      <a:pt x="167" y="38"/>
                    </a:cubicBezTo>
                    <a:cubicBezTo>
                      <a:pt x="167" y="38"/>
                      <a:pt x="167" y="38"/>
                      <a:pt x="167" y="38"/>
                    </a:cubicBezTo>
                    <a:cubicBezTo>
                      <a:pt x="167" y="38"/>
                      <a:pt x="167" y="38"/>
                      <a:pt x="167" y="38"/>
                    </a:cubicBezTo>
                    <a:cubicBezTo>
                      <a:pt x="167" y="38"/>
                      <a:pt x="167" y="38"/>
                      <a:pt x="167" y="38"/>
                    </a:cubicBezTo>
                    <a:cubicBezTo>
                      <a:pt x="166" y="38"/>
                      <a:pt x="166" y="38"/>
                      <a:pt x="166" y="38"/>
                    </a:cubicBezTo>
                    <a:cubicBezTo>
                      <a:pt x="166" y="37"/>
                      <a:pt x="167" y="37"/>
                      <a:pt x="167" y="37"/>
                    </a:cubicBezTo>
                    <a:cubicBezTo>
                      <a:pt x="167" y="37"/>
                      <a:pt x="167" y="37"/>
                      <a:pt x="167" y="37"/>
                    </a:cubicBezTo>
                    <a:cubicBezTo>
                      <a:pt x="167" y="37"/>
                      <a:pt x="167" y="37"/>
                      <a:pt x="167" y="37"/>
                    </a:cubicBezTo>
                    <a:cubicBezTo>
                      <a:pt x="167" y="36"/>
                      <a:pt x="167" y="36"/>
                      <a:pt x="167" y="36"/>
                    </a:cubicBezTo>
                    <a:cubicBezTo>
                      <a:pt x="167" y="36"/>
                      <a:pt x="167" y="36"/>
                      <a:pt x="167" y="36"/>
                    </a:cubicBezTo>
                    <a:cubicBezTo>
                      <a:pt x="167" y="36"/>
                      <a:pt x="167" y="36"/>
                      <a:pt x="167" y="36"/>
                    </a:cubicBezTo>
                    <a:cubicBezTo>
                      <a:pt x="167" y="36"/>
                      <a:pt x="167" y="36"/>
                      <a:pt x="167" y="36"/>
                    </a:cubicBezTo>
                    <a:cubicBezTo>
                      <a:pt x="167" y="36"/>
                      <a:pt x="167" y="36"/>
                      <a:pt x="167" y="36"/>
                    </a:cubicBezTo>
                    <a:cubicBezTo>
                      <a:pt x="167" y="36"/>
                      <a:pt x="167" y="36"/>
                      <a:pt x="167" y="36"/>
                    </a:cubicBezTo>
                    <a:cubicBezTo>
                      <a:pt x="167" y="36"/>
                      <a:pt x="167" y="36"/>
                      <a:pt x="167" y="35"/>
                    </a:cubicBezTo>
                    <a:cubicBezTo>
                      <a:pt x="167" y="35"/>
                      <a:pt x="167" y="35"/>
                      <a:pt x="167" y="35"/>
                    </a:cubicBezTo>
                    <a:cubicBezTo>
                      <a:pt x="167" y="35"/>
                      <a:pt x="167" y="35"/>
                      <a:pt x="167" y="35"/>
                    </a:cubicBezTo>
                    <a:cubicBezTo>
                      <a:pt x="167" y="35"/>
                      <a:pt x="167" y="35"/>
                      <a:pt x="167" y="34"/>
                    </a:cubicBezTo>
                    <a:cubicBezTo>
                      <a:pt x="167" y="34"/>
                      <a:pt x="167" y="34"/>
                      <a:pt x="167" y="33"/>
                    </a:cubicBezTo>
                    <a:cubicBezTo>
                      <a:pt x="167" y="33"/>
                      <a:pt x="168" y="33"/>
                      <a:pt x="168" y="33"/>
                    </a:cubicBezTo>
                    <a:cubicBezTo>
                      <a:pt x="168" y="33"/>
                      <a:pt x="168" y="33"/>
                      <a:pt x="168" y="33"/>
                    </a:cubicBezTo>
                    <a:cubicBezTo>
                      <a:pt x="168" y="33"/>
                      <a:pt x="168" y="33"/>
                      <a:pt x="168" y="33"/>
                    </a:cubicBezTo>
                    <a:cubicBezTo>
                      <a:pt x="168" y="33"/>
                      <a:pt x="168" y="33"/>
                      <a:pt x="168" y="33"/>
                    </a:cubicBezTo>
                    <a:cubicBezTo>
                      <a:pt x="168" y="33"/>
                      <a:pt x="168" y="32"/>
                      <a:pt x="168" y="32"/>
                    </a:cubicBezTo>
                    <a:cubicBezTo>
                      <a:pt x="168" y="32"/>
                      <a:pt x="168" y="32"/>
                      <a:pt x="168" y="32"/>
                    </a:cubicBezTo>
                    <a:cubicBezTo>
                      <a:pt x="168" y="32"/>
                      <a:pt x="168" y="32"/>
                      <a:pt x="168" y="31"/>
                    </a:cubicBezTo>
                    <a:cubicBezTo>
                      <a:pt x="168" y="31"/>
                      <a:pt x="168" y="30"/>
                      <a:pt x="168" y="30"/>
                    </a:cubicBezTo>
                    <a:cubicBezTo>
                      <a:pt x="168" y="30"/>
                      <a:pt x="168" y="30"/>
                      <a:pt x="168" y="30"/>
                    </a:cubicBezTo>
                    <a:cubicBezTo>
                      <a:pt x="168" y="30"/>
                      <a:pt x="168" y="30"/>
                      <a:pt x="168" y="30"/>
                    </a:cubicBezTo>
                    <a:cubicBezTo>
                      <a:pt x="169" y="30"/>
                      <a:pt x="169" y="29"/>
                      <a:pt x="169" y="29"/>
                    </a:cubicBezTo>
                    <a:cubicBezTo>
                      <a:pt x="169" y="29"/>
                      <a:pt x="169" y="29"/>
                      <a:pt x="169" y="29"/>
                    </a:cubicBezTo>
                    <a:cubicBezTo>
                      <a:pt x="169" y="29"/>
                      <a:pt x="169" y="29"/>
                      <a:pt x="169" y="29"/>
                    </a:cubicBezTo>
                    <a:cubicBezTo>
                      <a:pt x="169" y="29"/>
                      <a:pt x="169" y="29"/>
                      <a:pt x="169" y="29"/>
                    </a:cubicBezTo>
                    <a:cubicBezTo>
                      <a:pt x="169" y="29"/>
                      <a:pt x="169" y="29"/>
                      <a:pt x="169" y="29"/>
                    </a:cubicBezTo>
                    <a:cubicBezTo>
                      <a:pt x="169" y="29"/>
                      <a:pt x="170" y="29"/>
                      <a:pt x="170" y="29"/>
                    </a:cubicBezTo>
                    <a:cubicBezTo>
                      <a:pt x="170" y="29"/>
                      <a:pt x="170" y="29"/>
                      <a:pt x="170" y="28"/>
                    </a:cubicBezTo>
                    <a:cubicBezTo>
                      <a:pt x="171" y="28"/>
                      <a:pt x="171" y="28"/>
                      <a:pt x="171" y="28"/>
                    </a:cubicBezTo>
                    <a:cubicBezTo>
                      <a:pt x="171" y="28"/>
                      <a:pt x="171" y="28"/>
                      <a:pt x="171" y="28"/>
                    </a:cubicBezTo>
                    <a:cubicBezTo>
                      <a:pt x="171" y="28"/>
                      <a:pt x="171" y="28"/>
                      <a:pt x="171" y="28"/>
                    </a:cubicBezTo>
                    <a:cubicBezTo>
                      <a:pt x="171" y="28"/>
                      <a:pt x="171" y="28"/>
                      <a:pt x="171" y="28"/>
                    </a:cubicBezTo>
                    <a:cubicBezTo>
                      <a:pt x="171" y="28"/>
                      <a:pt x="171" y="28"/>
                      <a:pt x="171" y="28"/>
                    </a:cubicBezTo>
                    <a:cubicBezTo>
                      <a:pt x="171" y="28"/>
                      <a:pt x="171" y="28"/>
                      <a:pt x="171" y="28"/>
                    </a:cubicBezTo>
                    <a:cubicBezTo>
                      <a:pt x="171" y="28"/>
                      <a:pt x="171" y="28"/>
                      <a:pt x="171" y="28"/>
                    </a:cubicBezTo>
                    <a:cubicBezTo>
                      <a:pt x="171" y="28"/>
                      <a:pt x="171" y="28"/>
                      <a:pt x="171" y="28"/>
                    </a:cubicBezTo>
                    <a:cubicBezTo>
                      <a:pt x="171" y="28"/>
                      <a:pt x="171" y="28"/>
                      <a:pt x="171" y="28"/>
                    </a:cubicBezTo>
                    <a:cubicBezTo>
                      <a:pt x="171" y="28"/>
                      <a:pt x="171" y="29"/>
                      <a:pt x="171" y="29"/>
                    </a:cubicBezTo>
                    <a:cubicBezTo>
                      <a:pt x="171" y="29"/>
                      <a:pt x="171" y="29"/>
                      <a:pt x="171" y="29"/>
                    </a:cubicBezTo>
                    <a:cubicBezTo>
                      <a:pt x="171" y="29"/>
                      <a:pt x="172" y="29"/>
                      <a:pt x="172" y="29"/>
                    </a:cubicBezTo>
                    <a:cubicBezTo>
                      <a:pt x="172" y="29"/>
                      <a:pt x="172" y="29"/>
                      <a:pt x="172" y="29"/>
                    </a:cubicBezTo>
                    <a:cubicBezTo>
                      <a:pt x="172" y="29"/>
                      <a:pt x="172" y="29"/>
                      <a:pt x="172" y="28"/>
                    </a:cubicBezTo>
                    <a:cubicBezTo>
                      <a:pt x="172" y="28"/>
                      <a:pt x="172" y="28"/>
                      <a:pt x="172" y="28"/>
                    </a:cubicBezTo>
                    <a:cubicBezTo>
                      <a:pt x="172" y="28"/>
                      <a:pt x="172" y="28"/>
                      <a:pt x="172" y="28"/>
                    </a:cubicBezTo>
                    <a:cubicBezTo>
                      <a:pt x="172" y="28"/>
                      <a:pt x="172" y="28"/>
                      <a:pt x="172" y="28"/>
                    </a:cubicBezTo>
                    <a:cubicBezTo>
                      <a:pt x="172" y="28"/>
                      <a:pt x="172" y="28"/>
                      <a:pt x="172" y="28"/>
                    </a:cubicBezTo>
                    <a:cubicBezTo>
                      <a:pt x="172" y="28"/>
                      <a:pt x="172" y="28"/>
                      <a:pt x="172" y="28"/>
                    </a:cubicBezTo>
                    <a:cubicBezTo>
                      <a:pt x="173" y="28"/>
                      <a:pt x="173" y="28"/>
                      <a:pt x="173" y="29"/>
                    </a:cubicBezTo>
                    <a:cubicBezTo>
                      <a:pt x="173" y="29"/>
                      <a:pt x="173" y="29"/>
                      <a:pt x="173" y="29"/>
                    </a:cubicBezTo>
                    <a:cubicBezTo>
                      <a:pt x="173" y="29"/>
                      <a:pt x="173" y="28"/>
                      <a:pt x="173" y="28"/>
                    </a:cubicBezTo>
                    <a:cubicBezTo>
                      <a:pt x="173" y="28"/>
                      <a:pt x="173" y="28"/>
                      <a:pt x="173" y="28"/>
                    </a:cubicBezTo>
                    <a:cubicBezTo>
                      <a:pt x="173" y="28"/>
                      <a:pt x="173" y="28"/>
                      <a:pt x="173" y="28"/>
                    </a:cubicBezTo>
                    <a:cubicBezTo>
                      <a:pt x="173" y="28"/>
                      <a:pt x="173" y="28"/>
                      <a:pt x="173" y="28"/>
                    </a:cubicBezTo>
                    <a:cubicBezTo>
                      <a:pt x="173" y="28"/>
                      <a:pt x="173" y="28"/>
                      <a:pt x="173" y="28"/>
                    </a:cubicBezTo>
                    <a:cubicBezTo>
                      <a:pt x="173" y="28"/>
                      <a:pt x="173" y="28"/>
                      <a:pt x="173" y="28"/>
                    </a:cubicBezTo>
                    <a:cubicBezTo>
                      <a:pt x="173" y="28"/>
                      <a:pt x="174" y="28"/>
                      <a:pt x="174" y="28"/>
                    </a:cubicBezTo>
                    <a:cubicBezTo>
                      <a:pt x="174" y="28"/>
                      <a:pt x="174" y="28"/>
                      <a:pt x="174" y="28"/>
                    </a:cubicBezTo>
                    <a:cubicBezTo>
                      <a:pt x="174" y="28"/>
                      <a:pt x="174" y="28"/>
                      <a:pt x="174" y="28"/>
                    </a:cubicBezTo>
                    <a:cubicBezTo>
                      <a:pt x="174" y="28"/>
                      <a:pt x="174" y="28"/>
                      <a:pt x="174" y="28"/>
                    </a:cubicBezTo>
                    <a:cubicBezTo>
                      <a:pt x="174" y="28"/>
                      <a:pt x="174" y="28"/>
                      <a:pt x="174" y="28"/>
                    </a:cubicBezTo>
                    <a:cubicBezTo>
                      <a:pt x="174" y="28"/>
                      <a:pt x="174" y="28"/>
                      <a:pt x="174" y="28"/>
                    </a:cubicBezTo>
                    <a:cubicBezTo>
                      <a:pt x="174" y="28"/>
                      <a:pt x="174" y="28"/>
                      <a:pt x="174" y="28"/>
                    </a:cubicBezTo>
                    <a:cubicBezTo>
                      <a:pt x="174" y="28"/>
                      <a:pt x="174" y="28"/>
                      <a:pt x="174" y="28"/>
                    </a:cubicBezTo>
                    <a:cubicBezTo>
                      <a:pt x="174" y="28"/>
                      <a:pt x="174" y="28"/>
                      <a:pt x="174" y="28"/>
                    </a:cubicBezTo>
                    <a:cubicBezTo>
                      <a:pt x="174" y="28"/>
                      <a:pt x="174" y="28"/>
                      <a:pt x="174" y="28"/>
                    </a:cubicBezTo>
                    <a:cubicBezTo>
                      <a:pt x="174" y="28"/>
                      <a:pt x="174" y="28"/>
                      <a:pt x="174" y="28"/>
                    </a:cubicBezTo>
                    <a:cubicBezTo>
                      <a:pt x="174" y="28"/>
                      <a:pt x="174" y="28"/>
                      <a:pt x="174" y="27"/>
                    </a:cubicBezTo>
                    <a:cubicBezTo>
                      <a:pt x="174" y="27"/>
                      <a:pt x="174" y="27"/>
                      <a:pt x="174" y="27"/>
                    </a:cubicBezTo>
                    <a:cubicBezTo>
                      <a:pt x="174" y="27"/>
                      <a:pt x="174" y="27"/>
                      <a:pt x="174" y="27"/>
                    </a:cubicBezTo>
                    <a:cubicBezTo>
                      <a:pt x="174" y="27"/>
                      <a:pt x="174" y="27"/>
                      <a:pt x="174" y="27"/>
                    </a:cubicBezTo>
                    <a:cubicBezTo>
                      <a:pt x="175" y="27"/>
                      <a:pt x="175" y="27"/>
                      <a:pt x="175" y="27"/>
                    </a:cubicBezTo>
                    <a:cubicBezTo>
                      <a:pt x="175" y="27"/>
                      <a:pt x="175" y="27"/>
                      <a:pt x="175" y="27"/>
                    </a:cubicBezTo>
                    <a:cubicBezTo>
                      <a:pt x="175" y="27"/>
                      <a:pt x="175" y="27"/>
                      <a:pt x="175" y="27"/>
                    </a:cubicBezTo>
                    <a:cubicBezTo>
                      <a:pt x="175" y="27"/>
                      <a:pt x="175" y="27"/>
                      <a:pt x="175" y="27"/>
                    </a:cubicBezTo>
                    <a:cubicBezTo>
                      <a:pt x="175" y="27"/>
                      <a:pt x="175" y="27"/>
                      <a:pt x="175" y="27"/>
                    </a:cubicBezTo>
                    <a:cubicBezTo>
                      <a:pt x="175" y="27"/>
                      <a:pt x="175" y="27"/>
                      <a:pt x="175" y="27"/>
                    </a:cubicBezTo>
                    <a:cubicBezTo>
                      <a:pt x="175" y="27"/>
                      <a:pt x="175" y="27"/>
                      <a:pt x="175" y="27"/>
                    </a:cubicBezTo>
                    <a:cubicBezTo>
                      <a:pt x="175" y="27"/>
                      <a:pt x="175" y="27"/>
                      <a:pt x="175" y="28"/>
                    </a:cubicBezTo>
                    <a:cubicBezTo>
                      <a:pt x="175" y="28"/>
                      <a:pt x="175" y="28"/>
                      <a:pt x="175" y="28"/>
                    </a:cubicBezTo>
                    <a:cubicBezTo>
                      <a:pt x="175" y="28"/>
                      <a:pt x="175" y="28"/>
                      <a:pt x="175" y="28"/>
                    </a:cubicBezTo>
                    <a:cubicBezTo>
                      <a:pt x="175" y="28"/>
                      <a:pt x="175" y="28"/>
                      <a:pt x="175" y="28"/>
                    </a:cubicBezTo>
                    <a:cubicBezTo>
                      <a:pt x="176" y="28"/>
                      <a:pt x="176" y="28"/>
                      <a:pt x="176" y="28"/>
                    </a:cubicBezTo>
                    <a:cubicBezTo>
                      <a:pt x="176" y="28"/>
                      <a:pt x="176" y="28"/>
                      <a:pt x="176" y="28"/>
                    </a:cubicBezTo>
                    <a:cubicBezTo>
                      <a:pt x="176" y="28"/>
                      <a:pt x="176" y="28"/>
                      <a:pt x="176" y="28"/>
                    </a:cubicBezTo>
                    <a:cubicBezTo>
                      <a:pt x="176" y="28"/>
                      <a:pt x="176" y="28"/>
                      <a:pt x="176" y="28"/>
                    </a:cubicBezTo>
                    <a:cubicBezTo>
                      <a:pt x="176" y="28"/>
                      <a:pt x="176" y="28"/>
                      <a:pt x="176" y="28"/>
                    </a:cubicBezTo>
                    <a:cubicBezTo>
                      <a:pt x="176" y="28"/>
                      <a:pt x="176" y="27"/>
                      <a:pt x="176" y="27"/>
                    </a:cubicBezTo>
                    <a:cubicBezTo>
                      <a:pt x="176" y="27"/>
                      <a:pt x="176" y="27"/>
                      <a:pt x="176" y="27"/>
                    </a:cubicBezTo>
                    <a:cubicBezTo>
                      <a:pt x="176" y="27"/>
                      <a:pt x="176" y="27"/>
                      <a:pt x="176" y="27"/>
                    </a:cubicBezTo>
                    <a:cubicBezTo>
                      <a:pt x="176" y="27"/>
                      <a:pt x="176" y="27"/>
                      <a:pt x="176" y="27"/>
                    </a:cubicBezTo>
                    <a:cubicBezTo>
                      <a:pt x="176" y="27"/>
                      <a:pt x="176" y="27"/>
                      <a:pt x="176" y="27"/>
                    </a:cubicBezTo>
                    <a:cubicBezTo>
                      <a:pt x="176" y="27"/>
                      <a:pt x="176" y="27"/>
                      <a:pt x="176" y="27"/>
                    </a:cubicBezTo>
                    <a:cubicBezTo>
                      <a:pt x="176" y="27"/>
                      <a:pt x="176" y="27"/>
                      <a:pt x="177" y="27"/>
                    </a:cubicBezTo>
                    <a:cubicBezTo>
                      <a:pt x="177" y="27"/>
                      <a:pt x="177" y="27"/>
                      <a:pt x="177" y="27"/>
                    </a:cubicBezTo>
                    <a:cubicBezTo>
                      <a:pt x="177" y="28"/>
                      <a:pt x="177" y="28"/>
                      <a:pt x="177" y="28"/>
                    </a:cubicBezTo>
                    <a:cubicBezTo>
                      <a:pt x="177" y="28"/>
                      <a:pt x="177" y="28"/>
                      <a:pt x="177" y="28"/>
                    </a:cubicBezTo>
                    <a:cubicBezTo>
                      <a:pt x="177" y="28"/>
                      <a:pt x="177" y="28"/>
                      <a:pt x="177" y="28"/>
                    </a:cubicBezTo>
                    <a:cubicBezTo>
                      <a:pt x="177" y="28"/>
                      <a:pt x="177" y="28"/>
                      <a:pt x="177" y="28"/>
                    </a:cubicBezTo>
                    <a:cubicBezTo>
                      <a:pt x="177" y="28"/>
                      <a:pt x="177" y="28"/>
                      <a:pt x="177" y="28"/>
                    </a:cubicBezTo>
                    <a:cubicBezTo>
                      <a:pt x="177" y="28"/>
                      <a:pt x="176" y="28"/>
                      <a:pt x="176" y="28"/>
                    </a:cubicBezTo>
                    <a:cubicBezTo>
                      <a:pt x="176" y="28"/>
                      <a:pt x="177" y="28"/>
                      <a:pt x="177" y="28"/>
                    </a:cubicBezTo>
                    <a:cubicBezTo>
                      <a:pt x="177" y="28"/>
                      <a:pt x="177" y="28"/>
                      <a:pt x="177" y="28"/>
                    </a:cubicBezTo>
                    <a:cubicBezTo>
                      <a:pt x="177" y="28"/>
                      <a:pt x="177" y="28"/>
                      <a:pt x="177" y="28"/>
                    </a:cubicBezTo>
                    <a:cubicBezTo>
                      <a:pt x="177" y="28"/>
                      <a:pt x="177" y="28"/>
                      <a:pt x="177" y="28"/>
                    </a:cubicBezTo>
                    <a:cubicBezTo>
                      <a:pt x="177" y="28"/>
                      <a:pt x="177" y="28"/>
                      <a:pt x="177" y="28"/>
                    </a:cubicBezTo>
                    <a:cubicBezTo>
                      <a:pt x="177" y="28"/>
                      <a:pt x="177" y="28"/>
                      <a:pt x="177" y="28"/>
                    </a:cubicBezTo>
                    <a:cubicBezTo>
                      <a:pt x="177" y="28"/>
                      <a:pt x="177" y="28"/>
                      <a:pt x="177" y="28"/>
                    </a:cubicBezTo>
                    <a:cubicBezTo>
                      <a:pt x="177" y="28"/>
                      <a:pt x="177" y="28"/>
                      <a:pt x="177" y="28"/>
                    </a:cubicBezTo>
                    <a:cubicBezTo>
                      <a:pt x="177" y="28"/>
                      <a:pt x="177" y="28"/>
                      <a:pt x="177" y="28"/>
                    </a:cubicBezTo>
                    <a:cubicBezTo>
                      <a:pt x="177" y="28"/>
                      <a:pt x="177" y="28"/>
                      <a:pt x="178" y="28"/>
                    </a:cubicBezTo>
                    <a:cubicBezTo>
                      <a:pt x="178" y="28"/>
                      <a:pt x="178" y="28"/>
                      <a:pt x="178" y="28"/>
                    </a:cubicBezTo>
                    <a:cubicBezTo>
                      <a:pt x="178" y="28"/>
                      <a:pt x="178" y="28"/>
                      <a:pt x="178" y="28"/>
                    </a:cubicBezTo>
                    <a:cubicBezTo>
                      <a:pt x="178" y="28"/>
                      <a:pt x="178" y="28"/>
                      <a:pt x="178" y="28"/>
                    </a:cubicBezTo>
                    <a:cubicBezTo>
                      <a:pt x="178" y="28"/>
                      <a:pt x="178" y="28"/>
                      <a:pt x="178" y="28"/>
                    </a:cubicBezTo>
                    <a:cubicBezTo>
                      <a:pt x="178" y="28"/>
                      <a:pt x="178" y="28"/>
                      <a:pt x="178" y="28"/>
                    </a:cubicBezTo>
                    <a:cubicBezTo>
                      <a:pt x="178" y="28"/>
                      <a:pt x="178" y="28"/>
                      <a:pt x="178" y="28"/>
                    </a:cubicBezTo>
                    <a:cubicBezTo>
                      <a:pt x="178" y="28"/>
                      <a:pt x="178" y="28"/>
                      <a:pt x="178" y="28"/>
                    </a:cubicBezTo>
                    <a:cubicBezTo>
                      <a:pt x="178" y="28"/>
                      <a:pt x="179" y="28"/>
                      <a:pt x="179" y="28"/>
                    </a:cubicBezTo>
                    <a:cubicBezTo>
                      <a:pt x="179" y="28"/>
                      <a:pt x="179" y="28"/>
                      <a:pt x="179" y="28"/>
                    </a:cubicBezTo>
                    <a:cubicBezTo>
                      <a:pt x="179" y="28"/>
                      <a:pt x="179" y="28"/>
                      <a:pt x="179" y="28"/>
                    </a:cubicBezTo>
                    <a:cubicBezTo>
                      <a:pt x="179" y="28"/>
                      <a:pt x="179" y="28"/>
                      <a:pt x="179" y="28"/>
                    </a:cubicBezTo>
                    <a:cubicBezTo>
                      <a:pt x="179" y="28"/>
                      <a:pt x="179" y="28"/>
                      <a:pt x="179" y="28"/>
                    </a:cubicBezTo>
                    <a:cubicBezTo>
                      <a:pt x="179" y="28"/>
                      <a:pt x="179" y="27"/>
                      <a:pt x="180" y="27"/>
                    </a:cubicBezTo>
                    <a:cubicBezTo>
                      <a:pt x="180" y="27"/>
                      <a:pt x="180" y="27"/>
                      <a:pt x="180" y="27"/>
                    </a:cubicBezTo>
                    <a:cubicBezTo>
                      <a:pt x="180" y="27"/>
                      <a:pt x="180" y="27"/>
                      <a:pt x="180" y="27"/>
                    </a:cubicBezTo>
                    <a:cubicBezTo>
                      <a:pt x="180" y="27"/>
                      <a:pt x="180" y="27"/>
                      <a:pt x="180" y="27"/>
                    </a:cubicBezTo>
                    <a:cubicBezTo>
                      <a:pt x="180" y="27"/>
                      <a:pt x="180" y="27"/>
                      <a:pt x="180" y="27"/>
                    </a:cubicBezTo>
                    <a:cubicBezTo>
                      <a:pt x="180" y="27"/>
                      <a:pt x="180" y="27"/>
                      <a:pt x="180" y="27"/>
                    </a:cubicBezTo>
                    <a:cubicBezTo>
                      <a:pt x="180" y="27"/>
                      <a:pt x="180" y="27"/>
                      <a:pt x="180" y="27"/>
                    </a:cubicBezTo>
                    <a:cubicBezTo>
                      <a:pt x="180" y="27"/>
                      <a:pt x="180" y="27"/>
                      <a:pt x="180" y="27"/>
                    </a:cubicBezTo>
                    <a:cubicBezTo>
                      <a:pt x="180" y="27"/>
                      <a:pt x="180" y="27"/>
                      <a:pt x="180" y="27"/>
                    </a:cubicBezTo>
                    <a:cubicBezTo>
                      <a:pt x="180" y="27"/>
                      <a:pt x="180" y="27"/>
                      <a:pt x="180" y="27"/>
                    </a:cubicBezTo>
                    <a:cubicBezTo>
                      <a:pt x="180" y="27"/>
                      <a:pt x="180" y="27"/>
                      <a:pt x="180" y="27"/>
                    </a:cubicBezTo>
                    <a:cubicBezTo>
                      <a:pt x="180" y="27"/>
                      <a:pt x="179" y="27"/>
                      <a:pt x="179" y="27"/>
                    </a:cubicBezTo>
                    <a:cubicBezTo>
                      <a:pt x="179" y="27"/>
                      <a:pt x="179" y="27"/>
                      <a:pt x="179" y="27"/>
                    </a:cubicBezTo>
                    <a:cubicBezTo>
                      <a:pt x="179" y="27"/>
                      <a:pt x="179" y="27"/>
                      <a:pt x="179" y="27"/>
                    </a:cubicBezTo>
                    <a:cubicBezTo>
                      <a:pt x="179" y="27"/>
                      <a:pt x="179" y="27"/>
                      <a:pt x="179" y="27"/>
                    </a:cubicBezTo>
                    <a:cubicBezTo>
                      <a:pt x="179" y="27"/>
                      <a:pt x="179" y="27"/>
                      <a:pt x="179" y="27"/>
                    </a:cubicBezTo>
                    <a:cubicBezTo>
                      <a:pt x="179" y="27"/>
                      <a:pt x="179" y="27"/>
                      <a:pt x="179" y="27"/>
                    </a:cubicBezTo>
                    <a:cubicBezTo>
                      <a:pt x="179" y="27"/>
                      <a:pt x="179" y="27"/>
                      <a:pt x="179" y="27"/>
                    </a:cubicBezTo>
                    <a:cubicBezTo>
                      <a:pt x="179" y="27"/>
                      <a:pt x="179" y="27"/>
                      <a:pt x="179" y="27"/>
                    </a:cubicBezTo>
                    <a:cubicBezTo>
                      <a:pt x="179" y="27"/>
                      <a:pt x="179" y="27"/>
                      <a:pt x="179" y="27"/>
                    </a:cubicBezTo>
                    <a:cubicBezTo>
                      <a:pt x="179" y="27"/>
                      <a:pt x="179" y="27"/>
                      <a:pt x="179" y="27"/>
                    </a:cubicBezTo>
                    <a:cubicBezTo>
                      <a:pt x="179" y="27"/>
                      <a:pt x="179" y="27"/>
                      <a:pt x="179" y="27"/>
                    </a:cubicBezTo>
                    <a:cubicBezTo>
                      <a:pt x="179" y="27"/>
                      <a:pt x="179" y="27"/>
                      <a:pt x="179" y="27"/>
                    </a:cubicBezTo>
                    <a:cubicBezTo>
                      <a:pt x="179" y="27"/>
                      <a:pt x="179" y="27"/>
                      <a:pt x="179" y="27"/>
                    </a:cubicBezTo>
                    <a:cubicBezTo>
                      <a:pt x="179" y="26"/>
                      <a:pt x="179" y="26"/>
                      <a:pt x="179" y="26"/>
                    </a:cubicBezTo>
                    <a:cubicBezTo>
                      <a:pt x="179" y="26"/>
                      <a:pt x="179" y="26"/>
                      <a:pt x="179" y="26"/>
                    </a:cubicBezTo>
                    <a:cubicBezTo>
                      <a:pt x="178" y="26"/>
                      <a:pt x="178" y="26"/>
                      <a:pt x="178" y="26"/>
                    </a:cubicBezTo>
                    <a:cubicBezTo>
                      <a:pt x="178" y="26"/>
                      <a:pt x="178" y="26"/>
                      <a:pt x="178" y="26"/>
                    </a:cubicBezTo>
                    <a:cubicBezTo>
                      <a:pt x="178" y="26"/>
                      <a:pt x="178" y="26"/>
                      <a:pt x="178" y="26"/>
                    </a:cubicBezTo>
                    <a:cubicBezTo>
                      <a:pt x="179" y="26"/>
                      <a:pt x="178" y="26"/>
                      <a:pt x="178" y="26"/>
                    </a:cubicBezTo>
                    <a:cubicBezTo>
                      <a:pt x="178" y="26"/>
                      <a:pt x="178" y="26"/>
                      <a:pt x="178" y="26"/>
                    </a:cubicBezTo>
                    <a:cubicBezTo>
                      <a:pt x="178" y="26"/>
                      <a:pt x="178" y="25"/>
                      <a:pt x="178" y="25"/>
                    </a:cubicBezTo>
                    <a:cubicBezTo>
                      <a:pt x="178" y="25"/>
                      <a:pt x="178" y="25"/>
                      <a:pt x="178" y="25"/>
                    </a:cubicBezTo>
                    <a:cubicBezTo>
                      <a:pt x="178" y="25"/>
                      <a:pt x="178" y="25"/>
                      <a:pt x="178" y="25"/>
                    </a:cubicBezTo>
                    <a:cubicBezTo>
                      <a:pt x="178" y="25"/>
                      <a:pt x="178" y="25"/>
                      <a:pt x="178" y="25"/>
                    </a:cubicBezTo>
                    <a:cubicBezTo>
                      <a:pt x="178" y="25"/>
                      <a:pt x="178" y="24"/>
                      <a:pt x="178" y="24"/>
                    </a:cubicBezTo>
                    <a:cubicBezTo>
                      <a:pt x="178" y="24"/>
                      <a:pt x="178" y="24"/>
                      <a:pt x="178" y="24"/>
                    </a:cubicBezTo>
                    <a:cubicBezTo>
                      <a:pt x="178" y="24"/>
                      <a:pt x="178" y="24"/>
                      <a:pt x="178" y="24"/>
                    </a:cubicBezTo>
                    <a:cubicBezTo>
                      <a:pt x="178" y="24"/>
                      <a:pt x="178" y="24"/>
                      <a:pt x="178" y="24"/>
                    </a:cubicBezTo>
                    <a:cubicBezTo>
                      <a:pt x="178" y="24"/>
                      <a:pt x="179" y="23"/>
                      <a:pt x="179" y="23"/>
                    </a:cubicBezTo>
                    <a:cubicBezTo>
                      <a:pt x="179" y="23"/>
                      <a:pt x="178" y="23"/>
                      <a:pt x="178" y="23"/>
                    </a:cubicBezTo>
                    <a:cubicBezTo>
                      <a:pt x="178" y="23"/>
                      <a:pt x="178" y="23"/>
                      <a:pt x="178" y="23"/>
                    </a:cubicBezTo>
                    <a:cubicBezTo>
                      <a:pt x="178" y="23"/>
                      <a:pt x="178" y="23"/>
                      <a:pt x="178" y="22"/>
                    </a:cubicBezTo>
                    <a:cubicBezTo>
                      <a:pt x="178" y="22"/>
                      <a:pt x="179" y="22"/>
                      <a:pt x="179" y="22"/>
                    </a:cubicBezTo>
                    <a:cubicBezTo>
                      <a:pt x="179" y="22"/>
                      <a:pt x="179" y="22"/>
                      <a:pt x="179" y="22"/>
                    </a:cubicBezTo>
                    <a:cubicBezTo>
                      <a:pt x="179" y="22"/>
                      <a:pt x="179" y="22"/>
                      <a:pt x="179" y="22"/>
                    </a:cubicBezTo>
                    <a:cubicBezTo>
                      <a:pt x="179" y="22"/>
                      <a:pt x="179" y="22"/>
                      <a:pt x="179" y="22"/>
                    </a:cubicBezTo>
                    <a:cubicBezTo>
                      <a:pt x="179" y="22"/>
                      <a:pt x="179" y="22"/>
                      <a:pt x="179" y="22"/>
                    </a:cubicBezTo>
                    <a:cubicBezTo>
                      <a:pt x="179" y="22"/>
                      <a:pt x="179" y="22"/>
                      <a:pt x="180" y="22"/>
                    </a:cubicBezTo>
                    <a:cubicBezTo>
                      <a:pt x="180" y="22"/>
                      <a:pt x="180" y="22"/>
                      <a:pt x="180" y="22"/>
                    </a:cubicBezTo>
                    <a:cubicBezTo>
                      <a:pt x="180" y="22"/>
                      <a:pt x="180" y="22"/>
                      <a:pt x="180" y="22"/>
                    </a:cubicBezTo>
                    <a:cubicBezTo>
                      <a:pt x="180" y="22"/>
                      <a:pt x="180" y="22"/>
                      <a:pt x="180" y="22"/>
                    </a:cubicBezTo>
                    <a:cubicBezTo>
                      <a:pt x="180" y="22"/>
                      <a:pt x="180" y="22"/>
                      <a:pt x="180" y="22"/>
                    </a:cubicBezTo>
                    <a:cubicBezTo>
                      <a:pt x="180" y="22"/>
                      <a:pt x="180" y="22"/>
                      <a:pt x="180" y="22"/>
                    </a:cubicBezTo>
                    <a:cubicBezTo>
                      <a:pt x="180" y="22"/>
                      <a:pt x="180" y="22"/>
                      <a:pt x="180" y="22"/>
                    </a:cubicBezTo>
                    <a:cubicBezTo>
                      <a:pt x="180" y="22"/>
                      <a:pt x="180" y="22"/>
                      <a:pt x="180" y="22"/>
                    </a:cubicBezTo>
                    <a:cubicBezTo>
                      <a:pt x="180" y="22"/>
                      <a:pt x="180" y="22"/>
                      <a:pt x="180" y="22"/>
                    </a:cubicBezTo>
                    <a:cubicBezTo>
                      <a:pt x="180" y="22"/>
                      <a:pt x="180" y="22"/>
                      <a:pt x="180" y="22"/>
                    </a:cubicBezTo>
                    <a:cubicBezTo>
                      <a:pt x="180" y="22"/>
                      <a:pt x="180" y="22"/>
                      <a:pt x="181" y="22"/>
                    </a:cubicBezTo>
                    <a:cubicBezTo>
                      <a:pt x="181" y="22"/>
                      <a:pt x="181" y="22"/>
                      <a:pt x="181" y="22"/>
                    </a:cubicBezTo>
                    <a:cubicBezTo>
                      <a:pt x="181" y="22"/>
                      <a:pt x="181" y="22"/>
                      <a:pt x="181" y="22"/>
                    </a:cubicBezTo>
                    <a:cubicBezTo>
                      <a:pt x="181" y="22"/>
                      <a:pt x="181" y="21"/>
                      <a:pt x="181" y="21"/>
                    </a:cubicBezTo>
                    <a:cubicBezTo>
                      <a:pt x="181" y="22"/>
                      <a:pt x="181" y="22"/>
                      <a:pt x="181" y="22"/>
                    </a:cubicBezTo>
                    <a:cubicBezTo>
                      <a:pt x="181" y="22"/>
                      <a:pt x="181" y="22"/>
                      <a:pt x="181" y="22"/>
                    </a:cubicBezTo>
                    <a:cubicBezTo>
                      <a:pt x="181" y="22"/>
                      <a:pt x="181" y="22"/>
                      <a:pt x="181" y="22"/>
                    </a:cubicBezTo>
                    <a:cubicBezTo>
                      <a:pt x="181" y="22"/>
                      <a:pt x="181" y="22"/>
                      <a:pt x="181" y="22"/>
                    </a:cubicBezTo>
                    <a:cubicBezTo>
                      <a:pt x="181" y="22"/>
                      <a:pt x="181" y="22"/>
                      <a:pt x="181" y="23"/>
                    </a:cubicBezTo>
                    <a:cubicBezTo>
                      <a:pt x="181" y="23"/>
                      <a:pt x="181" y="23"/>
                      <a:pt x="181" y="23"/>
                    </a:cubicBezTo>
                    <a:cubicBezTo>
                      <a:pt x="181" y="23"/>
                      <a:pt x="181" y="23"/>
                      <a:pt x="181" y="23"/>
                    </a:cubicBezTo>
                    <a:cubicBezTo>
                      <a:pt x="181" y="23"/>
                      <a:pt x="181" y="23"/>
                      <a:pt x="181" y="23"/>
                    </a:cubicBezTo>
                    <a:cubicBezTo>
                      <a:pt x="181" y="23"/>
                      <a:pt x="181" y="23"/>
                      <a:pt x="181" y="23"/>
                    </a:cubicBezTo>
                    <a:cubicBezTo>
                      <a:pt x="181" y="23"/>
                      <a:pt x="181" y="23"/>
                      <a:pt x="181" y="23"/>
                    </a:cubicBezTo>
                    <a:cubicBezTo>
                      <a:pt x="182" y="23"/>
                      <a:pt x="182" y="23"/>
                      <a:pt x="182" y="23"/>
                    </a:cubicBezTo>
                    <a:cubicBezTo>
                      <a:pt x="182" y="23"/>
                      <a:pt x="182" y="23"/>
                      <a:pt x="182" y="23"/>
                    </a:cubicBezTo>
                    <a:cubicBezTo>
                      <a:pt x="182" y="23"/>
                      <a:pt x="182" y="23"/>
                      <a:pt x="182" y="23"/>
                    </a:cubicBezTo>
                    <a:cubicBezTo>
                      <a:pt x="182" y="23"/>
                      <a:pt x="182" y="23"/>
                      <a:pt x="182" y="23"/>
                    </a:cubicBezTo>
                    <a:cubicBezTo>
                      <a:pt x="182" y="23"/>
                      <a:pt x="182" y="23"/>
                      <a:pt x="182" y="23"/>
                    </a:cubicBezTo>
                    <a:cubicBezTo>
                      <a:pt x="182" y="23"/>
                      <a:pt x="182" y="23"/>
                      <a:pt x="182" y="23"/>
                    </a:cubicBezTo>
                    <a:cubicBezTo>
                      <a:pt x="182" y="23"/>
                      <a:pt x="182" y="23"/>
                      <a:pt x="182" y="23"/>
                    </a:cubicBezTo>
                    <a:cubicBezTo>
                      <a:pt x="182" y="23"/>
                      <a:pt x="182" y="23"/>
                      <a:pt x="182" y="24"/>
                    </a:cubicBezTo>
                    <a:cubicBezTo>
                      <a:pt x="182" y="24"/>
                      <a:pt x="182" y="24"/>
                      <a:pt x="182" y="24"/>
                    </a:cubicBezTo>
                    <a:cubicBezTo>
                      <a:pt x="182" y="24"/>
                      <a:pt x="182" y="24"/>
                      <a:pt x="183" y="24"/>
                    </a:cubicBezTo>
                    <a:cubicBezTo>
                      <a:pt x="183" y="24"/>
                      <a:pt x="183" y="24"/>
                      <a:pt x="183" y="24"/>
                    </a:cubicBezTo>
                    <a:cubicBezTo>
                      <a:pt x="183" y="24"/>
                      <a:pt x="183" y="24"/>
                      <a:pt x="183" y="24"/>
                    </a:cubicBezTo>
                    <a:cubicBezTo>
                      <a:pt x="183" y="24"/>
                      <a:pt x="183" y="24"/>
                      <a:pt x="183" y="24"/>
                    </a:cubicBezTo>
                    <a:cubicBezTo>
                      <a:pt x="183" y="24"/>
                      <a:pt x="183" y="24"/>
                      <a:pt x="183" y="24"/>
                    </a:cubicBezTo>
                    <a:cubicBezTo>
                      <a:pt x="183" y="23"/>
                      <a:pt x="183" y="23"/>
                      <a:pt x="183" y="23"/>
                    </a:cubicBezTo>
                    <a:cubicBezTo>
                      <a:pt x="183" y="23"/>
                      <a:pt x="183" y="23"/>
                      <a:pt x="183" y="23"/>
                    </a:cubicBezTo>
                    <a:cubicBezTo>
                      <a:pt x="183" y="23"/>
                      <a:pt x="183" y="23"/>
                      <a:pt x="183" y="23"/>
                    </a:cubicBezTo>
                    <a:cubicBezTo>
                      <a:pt x="183" y="23"/>
                      <a:pt x="183" y="22"/>
                      <a:pt x="183" y="22"/>
                    </a:cubicBezTo>
                    <a:cubicBezTo>
                      <a:pt x="183" y="22"/>
                      <a:pt x="183" y="22"/>
                      <a:pt x="183" y="22"/>
                    </a:cubicBezTo>
                    <a:cubicBezTo>
                      <a:pt x="183" y="22"/>
                      <a:pt x="183" y="22"/>
                      <a:pt x="183" y="22"/>
                    </a:cubicBezTo>
                    <a:cubicBezTo>
                      <a:pt x="183" y="22"/>
                      <a:pt x="183" y="22"/>
                      <a:pt x="183" y="22"/>
                    </a:cubicBezTo>
                    <a:cubicBezTo>
                      <a:pt x="183" y="22"/>
                      <a:pt x="183" y="22"/>
                      <a:pt x="183" y="22"/>
                    </a:cubicBezTo>
                    <a:cubicBezTo>
                      <a:pt x="184" y="22"/>
                      <a:pt x="184" y="22"/>
                      <a:pt x="184" y="22"/>
                    </a:cubicBezTo>
                    <a:cubicBezTo>
                      <a:pt x="184" y="22"/>
                      <a:pt x="184" y="22"/>
                      <a:pt x="184" y="22"/>
                    </a:cubicBezTo>
                    <a:cubicBezTo>
                      <a:pt x="184" y="22"/>
                      <a:pt x="184" y="22"/>
                      <a:pt x="184" y="22"/>
                    </a:cubicBezTo>
                    <a:cubicBezTo>
                      <a:pt x="184" y="22"/>
                      <a:pt x="184" y="21"/>
                      <a:pt x="184" y="21"/>
                    </a:cubicBezTo>
                    <a:cubicBezTo>
                      <a:pt x="184" y="21"/>
                      <a:pt x="183" y="21"/>
                      <a:pt x="183" y="21"/>
                    </a:cubicBezTo>
                    <a:cubicBezTo>
                      <a:pt x="183" y="21"/>
                      <a:pt x="183" y="21"/>
                      <a:pt x="183" y="21"/>
                    </a:cubicBezTo>
                    <a:cubicBezTo>
                      <a:pt x="183" y="21"/>
                      <a:pt x="183" y="21"/>
                      <a:pt x="183" y="21"/>
                    </a:cubicBezTo>
                    <a:cubicBezTo>
                      <a:pt x="183" y="21"/>
                      <a:pt x="183" y="21"/>
                      <a:pt x="183" y="21"/>
                    </a:cubicBezTo>
                    <a:cubicBezTo>
                      <a:pt x="183" y="21"/>
                      <a:pt x="183" y="20"/>
                      <a:pt x="183" y="20"/>
                    </a:cubicBezTo>
                    <a:cubicBezTo>
                      <a:pt x="183" y="20"/>
                      <a:pt x="183" y="20"/>
                      <a:pt x="183" y="20"/>
                    </a:cubicBezTo>
                    <a:cubicBezTo>
                      <a:pt x="183" y="20"/>
                      <a:pt x="183" y="20"/>
                      <a:pt x="183" y="20"/>
                    </a:cubicBezTo>
                    <a:cubicBezTo>
                      <a:pt x="183" y="20"/>
                      <a:pt x="183" y="20"/>
                      <a:pt x="183" y="20"/>
                    </a:cubicBezTo>
                    <a:cubicBezTo>
                      <a:pt x="183" y="20"/>
                      <a:pt x="183" y="20"/>
                      <a:pt x="183" y="20"/>
                    </a:cubicBezTo>
                    <a:cubicBezTo>
                      <a:pt x="182" y="20"/>
                      <a:pt x="183" y="20"/>
                      <a:pt x="183" y="20"/>
                    </a:cubicBezTo>
                    <a:cubicBezTo>
                      <a:pt x="183" y="20"/>
                      <a:pt x="183" y="20"/>
                      <a:pt x="183" y="20"/>
                    </a:cubicBezTo>
                    <a:cubicBezTo>
                      <a:pt x="183" y="20"/>
                      <a:pt x="183" y="20"/>
                      <a:pt x="183" y="20"/>
                    </a:cubicBezTo>
                    <a:cubicBezTo>
                      <a:pt x="183" y="20"/>
                      <a:pt x="183" y="20"/>
                      <a:pt x="184" y="20"/>
                    </a:cubicBezTo>
                    <a:cubicBezTo>
                      <a:pt x="184" y="20"/>
                      <a:pt x="184" y="20"/>
                      <a:pt x="184" y="20"/>
                    </a:cubicBezTo>
                    <a:cubicBezTo>
                      <a:pt x="184" y="20"/>
                      <a:pt x="184" y="20"/>
                      <a:pt x="184" y="20"/>
                    </a:cubicBezTo>
                    <a:cubicBezTo>
                      <a:pt x="184" y="20"/>
                      <a:pt x="184" y="20"/>
                      <a:pt x="184" y="20"/>
                    </a:cubicBezTo>
                    <a:cubicBezTo>
                      <a:pt x="184" y="20"/>
                      <a:pt x="184" y="20"/>
                      <a:pt x="184" y="20"/>
                    </a:cubicBezTo>
                    <a:cubicBezTo>
                      <a:pt x="184" y="20"/>
                      <a:pt x="184" y="20"/>
                      <a:pt x="184" y="20"/>
                    </a:cubicBezTo>
                    <a:cubicBezTo>
                      <a:pt x="184" y="20"/>
                      <a:pt x="184" y="21"/>
                      <a:pt x="184" y="21"/>
                    </a:cubicBezTo>
                    <a:cubicBezTo>
                      <a:pt x="184" y="21"/>
                      <a:pt x="184" y="21"/>
                      <a:pt x="184" y="21"/>
                    </a:cubicBezTo>
                    <a:cubicBezTo>
                      <a:pt x="184" y="21"/>
                      <a:pt x="184" y="21"/>
                      <a:pt x="184" y="21"/>
                    </a:cubicBezTo>
                    <a:cubicBezTo>
                      <a:pt x="184" y="21"/>
                      <a:pt x="184" y="21"/>
                      <a:pt x="184" y="21"/>
                    </a:cubicBezTo>
                    <a:cubicBezTo>
                      <a:pt x="184" y="21"/>
                      <a:pt x="184" y="21"/>
                      <a:pt x="184" y="21"/>
                    </a:cubicBezTo>
                    <a:cubicBezTo>
                      <a:pt x="184" y="21"/>
                      <a:pt x="184" y="21"/>
                      <a:pt x="184" y="22"/>
                    </a:cubicBezTo>
                    <a:cubicBezTo>
                      <a:pt x="184" y="22"/>
                      <a:pt x="184" y="22"/>
                      <a:pt x="184" y="22"/>
                    </a:cubicBezTo>
                    <a:cubicBezTo>
                      <a:pt x="184" y="22"/>
                      <a:pt x="184" y="22"/>
                      <a:pt x="185" y="22"/>
                    </a:cubicBezTo>
                    <a:cubicBezTo>
                      <a:pt x="185" y="22"/>
                      <a:pt x="185" y="22"/>
                      <a:pt x="185" y="22"/>
                    </a:cubicBezTo>
                    <a:cubicBezTo>
                      <a:pt x="185" y="22"/>
                      <a:pt x="185" y="22"/>
                      <a:pt x="185" y="22"/>
                    </a:cubicBezTo>
                    <a:cubicBezTo>
                      <a:pt x="185" y="22"/>
                      <a:pt x="185" y="22"/>
                      <a:pt x="185" y="22"/>
                    </a:cubicBezTo>
                    <a:cubicBezTo>
                      <a:pt x="185" y="23"/>
                      <a:pt x="185" y="23"/>
                      <a:pt x="185" y="23"/>
                    </a:cubicBezTo>
                    <a:cubicBezTo>
                      <a:pt x="185" y="23"/>
                      <a:pt x="185" y="23"/>
                      <a:pt x="185" y="23"/>
                    </a:cubicBezTo>
                    <a:cubicBezTo>
                      <a:pt x="185" y="23"/>
                      <a:pt x="185" y="23"/>
                      <a:pt x="185" y="23"/>
                    </a:cubicBezTo>
                    <a:cubicBezTo>
                      <a:pt x="185" y="23"/>
                      <a:pt x="185" y="23"/>
                      <a:pt x="185" y="23"/>
                    </a:cubicBezTo>
                    <a:cubicBezTo>
                      <a:pt x="185" y="23"/>
                      <a:pt x="185" y="23"/>
                      <a:pt x="185" y="23"/>
                    </a:cubicBezTo>
                    <a:cubicBezTo>
                      <a:pt x="185" y="23"/>
                      <a:pt x="185" y="23"/>
                      <a:pt x="185" y="23"/>
                    </a:cubicBezTo>
                    <a:cubicBezTo>
                      <a:pt x="185" y="23"/>
                      <a:pt x="185" y="23"/>
                      <a:pt x="185" y="23"/>
                    </a:cubicBezTo>
                    <a:cubicBezTo>
                      <a:pt x="185" y="23"/>
                      <a:pt x="185" y="23"/>
                      <a:pt x="185" y="23"/>
                    </a:cubicBezTo>
                    <a:cubicBezTo>
                      <a:pt x="185" y="23"/>
                      <a:pt x="185" y="23"/>
                      <a:pt x="185" y="23"/>
                    </a:cubicBezTo>
                    <a:cubicBezTo>
                      <a:pt x="185" y="23"/>
                      <a:pt x="185" y="23"/>
                      <a:pt x="185" y="23"/>
                    </a:cubicBezTo>
                    <a:cubicBezTo>
                      <a:pt x="185" y="23"/>
                      <a:pt x="185" y="23"/>
                      <a:pt x="185" y="23"/>
                    </a:cubicBezTo>
                    <a:cubicBezTo>
                      <a:pt x="185" y="23"/>
                      <a:pt x="185" y="23"/>
                      <a:pt x="185" y="23"/>
                    </a:cubicBezTo>
                    <a:cubicBezTo>
                      <a:pt x="185" y="23"/>
                      <a:pt x="185" y="23"/>
                      <a:pt x="185" y="23"/>
                    </a:cubicBezTo>
                    <a:cubicBezTo>
                      <a:pt x="185" y="23"/>
                      <a:pt x="185" y="23"/>
                      <a:pt x="185" y="23"/>
                    </a:cubicBezTo>
                    <a:cubicBezTo>
                      <a:pt x="184" y="24"/>
                      <a:pt x="184" y="24"/>
                      <a:pt x="184" y="24"/>
                    </a:cubicBezTo>
                    <a:cubicBezTo>
                      <a:pt x="184" y="24"/>
                      <a:pt x="184" y="24"/>
                      <a:pt x="184" y="24"/>
                    </a:cubicBezTo>
                    <a:cubicBezTo>
                      <a:pt x="184" y="24"/>
                      <a:pt x="184" y="24"/>
                      <a:pt x="185" y="24"/>
                    </a:cubicBezTo>
                    <a:cubicBezTo>
                      <a:pt x="185" y="24"/>
                      <a:pt x="185" y="24"/>
                      <a:pt x="185" y="24"/>
                    </a:cubicBezTo>
                    <a:cubicBezTo>
                      <a:pt x="185" y="24"/>
                      <a:pt x="185" y="25"/>
                      <a:pt x="185" y="25"/>
                    </a:cubicBezTo>
                    <a:cubicBezTo>
                      <a:pt x="185" y="25"/>
                      <a:pt x="185" y="25"/>
                      <a:pt x="185" y="25"/>
                    </a:cubicBezTo>
                    <a:cubicBezTo>
                      <a:pt x="185" y="25"/>
                      <a:pt x="185" y="26"/>
                      <a:pt x="185" y="26"/>
                    </a:cubicBezTo>
                    <a:cubicBezTo>
                      <a:pt x="185" y="26"/>
                      <a:pt x="185" y="26"/>
                      <a:pt x="185" y="26"/>
                    </a:cubicBezTo>
                    <a:cubicBezTo>
                      <a:pt x="185" y="26"/>
                      <a:pt x="185" y="26"/>
                      <a:pt x="185" y="27"/>
                    </a:cubicBezTo>
                    <a:cubicBezTo>
                      <a:pt x="185" y="27"/>
                      <a:pt x="185" y="27"/>
                      <a:pt x="185" y="27"/>
                    </a:cubicBezTo>
                    <a:cubicBezTo>
                      <a:pt x="185" y="27"/>
                      <a:pt x="185" y="27"/>
                      <a:pt x="185" y="27"/>
                    </a:cubicBezTo>
                    <a:cubicBezTo>
                      <a:pt x="185" y="27"/>
                      <a:pt x="185" y="27"/>
                      <a:pt x="185" y="27"/>
                    </a:cubicBezTo>
                    <a:cubicBezTo>
                      <a:pt x="185" y="28"/>
                      <a:pt x="185" y="28"/>
                      <a:pt x="185" y="28"/>
                    </a:cubicBezTo>
                    <a:cubicBezTo>
                      <a:pt x="185" y="28"/>
                      <a:pt x="185" y="28"/>
                      <a:pt x="185" y="28"/>
                    </a:cubicBezTo>
                    <a:cubicBezTo>
                      <a:pt x="185" y="28"/>
                      <a:pt x="185" y="28"/>
                      <a:pt x="185" y="28"/>
                    </a:cubicBezTo>
                    <a:cubicBezTo>
                      <a:pt x="185" y="28"/>
                      <a:pt x="185" y="28"/>
                      <a:pt x="185" y="29"/>
                    </a:cubicBezTo>
                    <a:cubicBezTo>
                      <a:pt x="185" y="29"/>
                      <a:pt x="185" y="29"/>
                      <a:pt x="185" y="29"/>
                    </a:cubicBezTo>
                    <a:cubicBezTo>
                      <a:pt x="185" y="29"/>
                      <a:pt x="185" y="29"/>
                      <a:pt x="185" y="29"/>
                    </a:cubicBezTo>
                    <a:cubicBezTo>
                      <a:pt x="185" y="29"/>
                      <a:pt x="185" y="29"/>
                      <a:pt x="184" y="29"/>
                    </a:cubicBezTo>
                    <a:cubicBezTo>
                      <a:pt x="184" y="29"/>
                      <a:pt x="184" y="29"/>
                      <a:pt x="184" y="29"/>
                    </a:cubicBezTo>
                    <a:cubicBezTo>
                      <a:pt x="184" y="29"/>
                      <a:pt x="184" y="29"/>
                      <a:pt x="184" y="29"/>
                    </a:cubicBezTo>
                    <a:cubicBezTo>
                      <a:pt x="184" y="29"/>
                      <a:pt x="184" y="29"/>
                      <a:pt x="184" y="29"/>
                    </a:cubicBezTo>
                    <a:cubicBezTo>
                      <a:pt x="184" y="29"/>
                      <a:pt x="184" y="29"/>
                      <a:pt x="184" y="29"/>
                    </a:cubicBezTo>
                    <a:cubicBezTo>
                      <a:pt x="184" y="29"/>
                      <a:pt x="184" y="29"/>
                      <a:pt x="184" y="29"/>
                    </a:cubicBezTo>
                    <a:cubicBezTo>
                      <a:pt x="184" y="29"/>
                      <a:pt x="184" y="30"/>
                      <a:pt x="184" y="30"/>
                    </a:cubicBezTo>
                    <a:cubicBezTo>
                      <a:pt x="184" y="30"/>
                      <a:pt x="184" y="30"/>
                      <a:pt x="184" y="30"/>
                    </a:cubicBezTo>
                    <a:cubicBezTo>
                      <a:pt x="184" y="30"/>
                      <a:pt x="184" y="30"/>
                      <a:pt x="184" y="30"/>
                    </a:cubicBezTo>
                    <a:cubicBezTo>
                      <a:pt x="184" y="30"/>
                      <a:pt x="184" y="31"/>
                      <a:pt x="184" y="31"/>
                    </a:cubicBezTo>
                    <a:cubicBezTo>
                      <a:pt x="184" y="31"/>
                      <a:pt x="184" y="31"/>
                      <a:pt x="184" y="31"/>
                    </a:cubicBezTo>
                    <a:cubicBezTo>
                      <a:pt x="184" y="31"/>
                      <a:pt x="184" y="31"/>
                      <a:pt x="184" y="31"/>
                    </a:cubicBezTo>
                    <a:cubicBezTo>
                      <a:pt x="184" y="31"/>
                      <a:pt x="184" y="31"/>
                      <a:pt x="184" y="31"/>
                    </a:cubicBezTo>
                    <a:cubicBezTo>
                      <a:pt x="184" y="31"/>
                      <a:pt x="184" y="31"/>
                      <a:pt x="184" y="31"/>
                    </a:cubicBezTo>
                    <a:cubicBezTo>
                      <a:pt x="184" y="31"/>
                      <a:pt x="184" y="31"/>
                      <a:pt x="184" y="31"/>
                    </a:cubicBezTo>
                    <a:cubicBezTo>
                      <a:pt x="184" y="31"/>
                      <a:pt x="184" y="32"/>
                      <a:pt x="185" y="32"/>
                    </a:cubicBezTo>
                    <a:cubicBezTo>
                      <a:pt x="185" y="32"/>
                      <a:pt x="185" y="33"/>
                      <a:pt x="185" y="33"/>
                    </a:cubicBezTo>
                    <a:cubicBezTo>
                      <a:pt x="185" y="33"/>
                      <a:pt x="185" y="33"/>
                      <a:pt x="186" y="34"/>
                    </a:cubicBezTo>
                    <a:cubicBezTo>
                      <a:pt x="186" y="34"/>
                      <a:pt x="186" y="34"/>
                      <a:pt x="186" y="34"/>
                    </a:cubicBezTo>
                    <a:cubicBezTo>
                      <a:pt x="186" y="34"/>
                      <a:pt x="186" y="34"/>
                      <a:pt x="186" y="34"/>
                    </a:cubicBezTo>
                    <a:cubicBezTo>
                      <a:pt x="186" y="34"/>
                      <a:pt x="186" y="35"/>
                      <a:pt x="186" y="35"/>
                    </a:cubicBezTo>
                    <a:cubicBezTo>
                      <a:pt x="187" y="35"/>
                      <a:pt x="187" y="35"/>
                      <a:pt x="187" y="35"/>
                    </a:cubicBezTo>
                    <a:cubicBezTo>
                      <a:pt x="187" y="36"/>
                      <a:pt x="187" y="36"/>
                      <a:pt x="187" y="36"/>
                    </a:cubicBezTo>
                    <a:cubicBezTo>
                      <a:pt x="187" y="36"/>
                      <a:pt x="187" y="36"/>
                      <a:pt x="187" y="36"/>
                    </a:cubicBezTo>
                    <a:cubicBezTo>
                      <a:pt x="187" y="36"/>
                      <a:pt x="188" y="36"/>
                      <a:pt x="188" y="37"/>
                    </a:cubicBezTo>
                    <a:cubicBezTo>
                      <a:pt x="188" y="37"/>
                      <a:pt x="189" y="38"/>
                      <a:pt x="189" y="38"/>
                    </a:cubicBezTo>
                    <a:cubicBezTo>
                      <a:pt x="189" y="38"/>
                      <a:pt x="190" y="39"/>
                      <a:pt x="190" y="39"/>
                    </a:cubicBezTo>
                    <a:cubicBezTo>
                      <a:pt x="191" y="39"/>
                      <a:pt x="191" y="40"/>
                      <a:pt x="191" y="40"/>
                    </a:cubicBezTo>
                    <a:cubicBezTo>
                      <a:pt x="191" y="40"/>
                      <a:pt x="191" y="40"/>
                      <a:pt x="191" y="40"/>
                    </a:cubicBezTo>
                    <a:cubicBezTo>
                      <a:pt x="191" y="40"/>
                      <a:pt x="191" y="40"/>
                      <a:pt x="191" y="40"/>
                    </a:cubicBezTo>
                    <a:cubicBezTo>
                      <a:pt x="191" y="40"/>
                      <a:pt x="191" y="40"/>
                      <a:pt x="191" y="40"/>
                    </a:cubicBezTo>
                    <a:cubicBezTo>
                      <a:pt x="191" y="41"/>
                      <a:pt x="191" y="41"/>
                      <a:pt x="192" y="41"/>
                    </a:cubicBezTo>
                    <a:cubicBezTo>
                      <a:pt x="192" y="41"/>
                      <a:pt x="192" y="41"/>
                      <a:pt x="192" y="41"/>
                    </a:cubicBezTo>
                    <a:cubicBezTo>
                      <a:pt x="192" y="41"/>
                      <a:pt x="192" y="41"/>
                      <a:pt x="192" y="41"/>
                    </a:cubicBezTo>
                    <a:cubicBezTo>
                      <a:pt x="192" y="41"/>
                      <a:pt x="192" y="41"/>
                      <a:pt x="192" y="41"/>
                    </a:cubicBezTo>
                    <a:cubicBezTo>
                      <a:pt x="192" y="41"/>
                      <a:pt x="192" y="41"/>
                      <a:pt x="192" y="41"/>
                    </a:cubicBezTo>
                    <a:cubicBezTo>
                      <a:pt x="192" y="41"/>
                      <a:pt x="192" y="41"/>
                      <a:pt x="192" y="41"/>
                    </a:cubicBezTo>
                    <a:cubicBezTo>
                      <a:pt x="193" y="41"/>
                      <a:pt x="192" y="41"/>
                      <a:pt x="192" y="41"/>
                    </a:cubicBezTo>
                    <a:cubicBezTo>
                      <a:pt x="192" y="41"/>
                      <a:pt x="193" y="40"/>
                      <a:pt x="193" y="40"/>
                    </a:cubicBezTo>
                    <a:cubicBezTo>
                      <a:pt x="193" y="40"/>
                      <a:pt x="193" y="40"/>
                      <a:pt x="193" y="40"/>
                    </a:cubicBezTo>
                    <a:cubicBezTo>
                      <a:pt x="193" y="39"/>
                      <a:pt x="193" y="39"/>
                      <a:pt x="193" y="39"/>
                    </a:cubicBezTo>
                    <a:cubicBezTo>
                      <a:pt x="193" y="39"/>
                      <a:pt x="193" y="39"/>
                      <a:pt x="193" y="39"/>
                    </a:cubicBezTo>
                    <a:cubicBezTo>
                      <a:pt x="193" y="39"/>
                      <a:pt x="193" y="39"/>
                      <a:pt x="192" y="39"/>
                    </a:cubicBezTo>
                    <a:cubicBezTo>
                      <a:pt x="192" y="39"/>
                      <a:pt x="192" y="38"/>
                      <a:pt x="192" y="38"/>
                    </a:cubicBezTo>
                    <a:cubicBezTo>
                      <a:pt x="192" y="38"/>
                      <a:pt x="192" y="38"/>
                      <a:pt x="192" y="38"/>
                    </a:cubicBezTo>
                    <a:cubicBezTo>
                      <a:pt x="192" y="38"/>
                      <a:pt x="192" y="38"/>
                      <a:pt x="192" y="38"/>
                    </a:cubicBezTo>
                    <a:cubicBezTo>
                      <a:pt x="192" y="38"/>
                      <a:pt x="192" y="38"/>
                      <a:pt x="192" y="38"/>
                    </a:cubicBezTo>
                    <a:cubicBezTo>
                      <a:pt x="192" y="38"/>
                      <a:pt x="192" y="38"/>
                      <a:pt x="192" y="38"/>
                    </a:cubicBezTo>
                    <a:cubicBezTo>
                      <a:pt x="192" y="38"/>
                      <a:pt x="192" y="38"/>
                      <a:pt x="192" y="38"/>
                    </a:cubicBezTo>
                    <a:cubicBezTo>
                      <a:pt x="192" y="38"/>
                      <a:pt x="192" y="38"/>
                      <a:pt x="192" y="38"/>
                    </a:cubicBezTo>
                    <a:cubicBezTo>
                      <a:pt x="192" y="38"/>
                      <a:pt x="192" y="38"/>
                      <a:pt x="192" y="38"/>
                    </a:cubicBezTo>
                    <a:cubicBezTo>
                      <a:pt x="192" y="38"/>
                      <a:pt x="192" y="38"/>
                      <a:pt x="192" y="38"/>
                    </a:cubicBezTo>
                    <a:cubicBezTo>
                      <a:pt x="192" y="38"/>
                      <a:pt x="192" y="38"/>
                      <a:pt x="192" y="38"/>
                    </a:cubicBezTo>
                    <a:cubicBezTo>
                      <a:pt x="192" y="38"/>
                      <a:pt x="192" y="38"/>
                      <a:pt x="192" y="38"/>
                    </a:cubicBezTo>
                    <a:cubicBezTo>
                      <a:pt x="192" y="38"/>
                      <a:pt x="192" y="37"/>
                      <a:pt x="192" y="37"/>
                    </a:cubicBezTo>
                    <a:cubicBezTo>
                      <a:pt x="192" y="37"/>
                      <a:pt x="192" y="37"/>
                      <a:pt x="192" y="37"/>
                    </a:cubicBezTo>
                    <a:cubicBezTo>
                      <a:pt x="192" y="37"/>
                      <a:pt x="192" y="37"/>
                      <a:pt x="192" y="37"/>
                    </a:cubicBezTo>
                    <a:cubicBezTo>
                      <a:pt x="192" y="37"/>
                      <a:pt x="192" y="37"/>
                      <a:pt x="192" y="37"/>
                    </a:cubicBezTo>
                    <a:cubicBezTo>
                      <a:pt x="192" y="37"/>
                      <a:pt x="192" y="37"/>
                      <a:pt x="192" y="37"/>
                    </a:cubicBezTo>
                    <a:cubicBezTo>
                      <a:pt x="193" y="37"/>
                      <a:pt x="193" y="37"/>
                      <a:pt x="193" y="37"/>
                    </a:cubicBezTo>
                    <a:cubicBezTo>
                      <a:pt x="193" y="37"/>
                      <a:pt x="193" y="37"/>
                      <a:pt x="193" y="37"/>
                    </a:cubicBezTo>
                    <a:cubicBezTo>
                      <a:pt x="193" y="37"/>
                      <a:pt x="193" y="37"/>
                      <a:pt x="193" y="37"/>
                    </a:cubicBezTo>
                    <a:cubicBezTo>
                      <a:pt x="193" y="37"/>
                      <a:pt x="193" y="37"/>
                      <a:pt x="193" y="37"/>
                    </a:cubicBezTo>
                    <a:cubicBezTo>
                      <a:pt x="193" y="37"/>
                      <a:pt x="192" y="37"/>
                      <a:pt x="192" y="36"/>
                    </a:cubicBezTo>
                    <a:cubicBezTo>
                      <a:pt x="192" y="36"/>
                      <a:pt x="192" y="36"/>
                      <a:pt x="192" y="36"/>
                    </a:cubicBezTo>
                    <a:cubicBezTo>
                      <a:pt x="192" y="36"/>
                      <a:pt x="192" y="36"/>
                      <a:pt x="192" y="35"/>
                    </a:cubicBezTo>
                    <a:cubicBezTo>
                      <a:pt x="191" y="35"/>
                      <a:pt x="192" y="35"/>
                      <a:pt x="192" y="35"/>
                    </a:cubicBezTo>
                    <a:cubicBezTo>
                      <a:pt x="192" y="35"/>
                      <a:pt x="192" y="35"/>
                      <a:pt x="192" y="35"/>
                    </a:cubicBezTo>
                    <a:cubicBezTo>
                      <a:pt x="192" y="35"/>
                      <a:pt x="192" y="35"/>
                      <a:pt x="192" y="35"/>
                    </a:cubicBezTo>
                    <a:cubicBezTo>
                      <a:pt x="192" y="35"/>
                      <a:pt x="192" y="35"/>
                      <a:pt x="192" y="35"/>
                    </a:cubicBezTo>
                    <a:cubicBezTo>
                      <a:pt x="192" y="35"/>
                      <a:pt x="192" y="35"/>
                      <a:pt x="192" y="34"/>
                    </a:cubicBezTo>
                    <a:cubicBezTo>
                      <a:pt x="192" y="34"/>
                      <a:pt x="192" y="34"/>
                      <a:pt x="192" y="34"/>
                    </a:cubicBezTo>
                    <a:cubicBezTo>
                      <a:pt x="192" y="34"/>
                      <a:pt x="192" y="34"/>
                      <a:pt x="192" y="34"/>
                    </a:cubicBezTo>
                    <a:cubicBezTo>
                      <a:pt x="192" y="34"/>
                      <a:pt x="192" y="35"/>
                      <a:pt x="192" y="35"/>
                    </a:cubicBezTo>
                    <a:cubicBezTo>
                      <a:pt x="192" y="35"/>
                      <a:pt x="192" y="35"/>
                      <a:pt x="192" y="34"/>
                    </a:cubicBezTo>
                    <a:cubicBezTo>
                      <a:pt x="193" y="34"/>
                      <a:pt x="193" y="34"/>
                      <a:pt x="193" y="34"/>
                    </a:cubicBezTo>
                    <a:cubicBezTo>
                      <a:pt x="193" y="34"/>
                      <a:pt x="193" y="34"/>
                      <a:pt x="193" y="34"/>
                    </a:cubicBezTo>
                    <a:cubicBezTo>
                      <a:pt x="193" y="34"/>
                      <a:pt x="193" y="34"/>
                      <a:pt x="193" y="34"/>
                    </a:cubicBezTo>
                    <a:cubicBezTo>
                      <a:pt x="193" y="34"/>
                      <a:pt x="193" y="34"/>
                      <a:pt x="193" y="34"/>
                    </a:cubicBezTo>
                    <a:cubicBezTo>
                      <a:pt x="193" y="34"/>
                      <a:pt x="193" y="34"/>
                      <a:pt x="193" y="34"/>
                    </a:cubicBezTo>
                    <a:cubicBezTo>
                      <a:pt x="193" y="34"/>
                      <a:pt x="193" y="34"/>
                      <a:pt x="193" y="34"/>
                    </a:cubicBezTo>
                    <a:cubicBezTo>
                      <a:pt x="193" y="34"/>
                      <a:pt x="193" y="34"/>
                      <a:pt x="193" y="34"/>
                    </a:cubicBezTo>
                    <a:cubicBezTo>
                      <a:pt x="193" y="34"/>
                      <a:pt x="193" y="34"/>
                      <a:pt x="193" y="34"/>
                    </a:cubicBezTo>
                    <a:cubicBezTo>
                      <a:pt x="192" y="34"/>
                      <a:pt x="192" y="33"/>
                      <a:pt x="192" y="33"/>
                    </a:cubicBezTo>
                    <a:cubicBezTo>
                      <a:pt x="192" y="33"/>
                      <a:pt x="192" y="33"/>
                      <a:pt x="192" y="33"/>
                    </a:cubicBezTo>
                    <a:cubicBezTo>
                      <a:pt x="192" y="33"/>
                      <a:pt x="192" y="33"/>
                      <a:pt x="191" y="32"/>
                    </a:cubicBezTo>
                    <a:cubicBezTo>
                      <a:pt x="191" y="32"/>
                      <a:pt x="191" y="32"/>
                      <a:pt x="191" y="32"/>
                    </a:cubicBezTo>
                    <a:cubicBezTo>
                      <a:pt x="191" y="32"/>
                      <a:pt x="191" y="32"/>
                      <a:pt x="191" y="31"/>
                    </a:cubicBezTo>
                    <a:cubicBezTo>
                      <a:pt x="191" y="31"/>
                      <a:pt x="191" y="31"/>
                      <a:pt x="191" y="31"/>
                    </a:cubicBezTo>
                    <a:cubicBezTo>
                      <a:pt x="191" y="31"/>
                      <a:pt x="191" y="31"/>
                      <a:pt x="191" y="31"/>
                    </a:cubicBezTo>
                    <a:cubicBezTo>
                      <a:pt x="191" y="31"/>
                      <a:pt x="191" y="31"/>
                      <a:pt x="191" y="31"/>
                    </a:cubicBezTo>
                    <a:cubicBezTo>
                      <a:pt x="191" y="31"/>
                      <a:pt x="191" y="31"/>
                      <a:pt x="191" y="31"/>
                    </a:cubicBezTo>
                    <a:cubicBezTo>
                      <a:pt x="191" y="31"/>
                      <a:pt x="191" y="31"/>
                      <a:pt x="191" y="31"/>
                    </a:cubicBezTo>
                    <a:cubicBezTo>
                      <a:pt x="191" y="31"/>
                      <a:pt x="191" y="31"/>
                      <a:pt x="191" y="31"/>
                    </a:cubicBezTo>
                    <a:cubicBezTo>
                      <a:pt x="191" y="31"/>
                      <a:pt x="191" y="31"/>
                      <a:pt x="191" y="31"/>
                    </a:cubicBezTo>
                    <a:cubicBezTo>
                      <a:pt x="191" y="31"/>
                      <a:pt x="191" y="31"/>
                      <a:pt x="191" y="31"/>
                    </a:cubicBezTo>
                    <a:cubicBezTo>
                      <a:pt x="191" y="31"/>
                      <a:pt x="191" y="31"/>
                      <a:pt x="191" y="31"/>
                    </a:cubicBezTo>
                    <a:cubicBezTo>
                      <a:pt x="191" y="31"/>
                      <a:pt x="192" y="31"/>
                      <a:pt x="192" y="31"/>
                    </a:cubicBezTo>
                    <a:cubicBezTo>
                      <a:pt x="192" y="31"/>
                      <a:pt x="192" y="31"/>
                      <a:pt x="192" y="31"/>
                    </a:cubicBezTo>
                    <a:cubicBezTo>
                      <a:pt x="192" y="31"/>
                      <a:pt x="192" y="31"/>
                      <a:pt x="192" y="31"/>
                    </a:cubicBezTo>
                    <a:cubicBezTo>
                      <a:pt x="192" y="31"/>
                      <a:pt x="192" y="31"/>
                      <a:pt x="192" y="31"/>
                    </a:cubicBezTo>
                    <a:cubicBezTo>
                      <a:pt x="191" y="31"/>
                      <a:pt x="191" y="30"/>
                      <a:pt x="191" y="30"/>
                    </a:cubicBezTo>
                    <a:cubicBezTo>
                      <a:pt x="191" y="30"/>
                      <a:pt x="191" y="30"/>
                      <a:pt x="191" y="30"/>
                    </a:cubicBezTo>
                    <a:cubicBezTo>
                      <a:pt x="191" y="30"/>
                      <a:pt x="191" y="30"/>
                      <a:pt x="191" y="30"/>
                    </a:cubicBezTo>
                    <a:cubicBezTo>
                      <a:pt x="191" y="30"/>
                      <a:pt x="191" y="30"/>
                      <a:pt x="191" y="30"/>
                    </a:cubicBezTo>
                    <a:cubicBezTo>
                      <a:pt x="191" y="30"/>
                      <a:pt x="191" y="30"/>
                      <a:pt x="191" y="30"/>
                    </a:cubicBezTo>
                    <a:cubicBezTo>
                      <a:pt x="191" y="30"/>
                      <a:pt x="191" y="30"/>
                      <a:pt x="190" y="30"/>
                    </a:cubicBezTo>
                    <a:cubicBezTo>
                      <a:pt x="190" y="30"/>
                      <a:pt x="190" y="30"/>
                      <a:pt x="190" y="30"/>
                    </a:cubicBezTo>
                    <a:cubicBezTo>
                      <a:pt x="190" y="29"/>
                      <a:pt x="190" y="29"/>
                      <a:pt x="190" y="29"/>
                    </a:cubicBezTo>
                    <a:cubicBezTo>
                      <a:pt x="190" y="29"/>
                      <a:pt x="190" y="29"/>
                      <a:pt x="190" y="29"/>
                    </a:cubicBezTo>
                    <a:cubicBezTo>
                      <a:pt x="190" y="29"/>
                      <a:pt x="190" y="29"/>
                      <a:pt x="190" y="29"/>
                    </a:cubicBezTo>
                    <a:cubicBezTo>
                      <a:pt x="190" y="29"/>
                      <a:pt x="190" y="29"/>
                      <a:pt x="190" y="29"/>
                    </a:cubicBezTo>
                    <a:cubicBezTo>
                      <a:pt x="190" y="29"/>
                      <a:pt x="190" y="28"/>
                      <a:pt x="190" y="28"/>
                    </a:cubicBezTo>
                    <a:cubicBezTo>
                      <a:pt x="190" y="28"/>
                      <a:pt x="190" y="28"/>
                      <a:pt x="190" y="28"/>
                    </a:cubicBezTo>
                    <a:cubicBezTo>
                      <a:pt x="190" y="28"/>
                      <a:pt x="190" y="28"/>
                      <a:pt x="189" y="28"/>
                    </a:cubicBezTo>
                    <a:cubicBezTo>
                      <a:pt x="189" y="28"/>
                      <a:pt x="189" y="28"/>
                      <a:pt x="189" y="28"/>
                    </a:cubicBezTo>
                    <a:cubicBezTo>
                      <a:pt x="189" y="28"/>
                      <a:pt x="189" y="28"/>
                      <a:pt x="189" y="29"/>
                    </a:cubicBezTo>
                    <a:cubicBezTo>
                      <a:pt x="189" y="29"/>
                      <a:pt x="189" y="29"/>
                      <a:pt x="189" y="29"/>
                    </a:cubicBezTo>
                    <a:cubicBezTo>
                      <a:pt x="189" y="29"/>
                      <a:pt x="189" y="29"/>
                      <a:pt x="189" y="29"/>
                    </a:cubicBezTo>
                    <a:cubicBezTo>
                      <a:pt x="189" y="29"/>
                      <a:pt x="189" y="29"/>
                      <a:pt x="189" y="29"/>
                    </a:cubicBezTo>
                    <a:cubicBezTo>
                      <a:pt x="189" y="29"/>
                      <a:pt x="189" y="29"/>
                      <a:pt x="189" y="29"/>
                    </a:cubicBezTo>
                    <a:cubicBezTo>
                      <a:pt x="189" y="28"/>
                      <a:pt x="189" y="28"/>
                      <a:pt x="189" y="28"/>
                    </a:cubicBezTo>
                    <a:cubicBezTo>
                      <a:pt x="188" y="28"/>
                      <a:pt x="188" y="28"/>
                      <a:pt x="188" y="28"/>
                    </a:cubicBezTo>
                    <a:cubicBezTo>
                      <a:pt x="188" y="28"/>
                      <a:pt x="188" y="28"/>
                      <a:pt x="188" y="28"/>
                    </a:cubicBezTo>
                    <a:cubicBezTo>
                      <a:pt x="188" y="28"/>
                      <a:pt x="188" y="27"/>
                      <a:pt x="188" y="27"/>
                    </a:cubicBezTo>
                    <a:cubicBezTo>
                      <a:pt x="188" y="27"/>
                      <a:pt x="188" y="27"/>
                      <a:pt x="188" y="27"/>
                    </a:cubicBezTo>
                    <a:cubicBezTo>
                      <a:pt x="188" y="27"/>
                      <a:pt x="188" y="27"/>
                      <a:pt x="188" y="27"/>
                    </a:cubicBezTo>
                    <a:cubicBezTo>
                      <a:pt x="188" y="27"/>
                      <a:pt x="188" y="26"/>
                      <a:pt x="188" y="26"/>
                    </a:cubicBezTo>
                    <a:cubicBezTo>
                      <a:pt x="188" y="26"/>
                      <a:pt x="188" y="26"/>
                      <a:pt x="188" y="26"/>
                    </a:cubicBezTo>
                    <a:cubicBezTo>
                      <a:pt x="188" y="26"/>
                      <a:pt x="188" y="26"/>
                      <a:pt x="188" y="26"/>
                    </a:cubicBezTo>
                    <a:cubicBezTo>
                      <a:pt x="188" y="26"/>
                      <a:pt x="188" y="26"/>
                      <a:pt x="188" y="26"/>
                    </a:cubicBezTo>
                    <a:cubicBezTo>
                      <a:pt x="188" y="26"/>
                      <a:pt x="188" y="26"/>
                      <a:pt x="188" y="26"/>
                    </a:cubicBezTo>
                    <a:cubicBezTo>
                      <a:pt x="188" y="26"/>
                      <a:pt x="188" y="26"/>
                      <a:pt x="188" y="26"/>
                    </a:cubicBezTo>
                    <a:cubicBezTo>
                      <a:pt x="188" y="26"/>
                      <a:pt x="188" y="26"/>
                      <a:pt x="188" y="26"/>
                    </a:cubicBezTo>
                    <a:cubicBezTo>
                      <a:pt x="188" y="26"/>
                      <a:pt x="188" y="26"/>
                      <a:pt x="188" y="26"/>
                    </a:cubicBezTo>
                    <a:cubicBezTo>
                      <a:pt x="188" y="26"/>
                      <a:pt x="188" y="26"/>
                      <a:pt x="188" y="26"/>
                    </a:cubicBezTo>
                    <a:cubicBezTo>
                      <a:pt x="188" y="26"/>
                      <a:pt x="188" y="25"/>
                      <a:pt x="187" y="25"/>
                    </a:cubicBezTo>
                    <a:cubicBezTo>
                      <a:pt x="187" y="25"/>
                      <a:pt x="187" y="25"/>
                      <a:pt x="187" y="25"/>
                    </a:cubicBezTo>
                    <a:cubicBezTo>
                      <a:pt x="187" y="25"/>
                      <a:pt x="187" y="25"/>
                      <a:pt x="187" y="25"/>
                    </a:cubicBezTo>
                    <a:cubicBezTo>
                      <a:pt x="187" y="25"/>
                      <a:pt x="187" y="25"/>
                      <a:pt x="187" y="25"/>
                    </a:cubicBezTo>
                    <a:cubicBezTo>
                      <a:pt x="187" y="25"/>
                      <a:pt x="187" y="25"/>
                      <a:pt x="187" y="25"/>
                    </a:cubicBezTo>
                    <a:cubicBezTo>
                      <a:pt x="187" y="25"/>
                      <a:pt x="187" y="25"/>
                      <a:pt x="187" y="25"/>
                    </a:cubicBezTo>
                    <a:cubicBezTo>
                      <a:pt x="187" y="24"/>
                      <a:pt x="187" y="24"/>
                      <a:pt x="187" y="24"/>
                    </a:cubicBezTo>
                    <a:cubicBezTo>
                      <a:pt x="187" y="24"/>
                      <a:pt x="187" y="24"/>
                      <a:pt x="187" y="24"/>
                    </a:cubicBezTo>
                    <a:cubicBezTo>
                      <a:pt x="187" y="24"/>
                      <a:pt x="187" y="24"/>
                      <a:pt x="187" y="24"/>
                    </a:cubicBezTo>
                    <a:cubicBezTo>
                      <a:pt x="187" y="24"/>
                      <a:pt x="187" y="24"/>
                      <a:pt x="187" y="24"/>
                    </a:cubicBezTo>
                    <a:cubicBezTo>
                      <a:pt x="187" y="24"/>
                      <a:pt x="187" y="24"/>
                      <a:pt x="187" y="24"/>
                    </a:cubicBezTo>
                    <a:cubicBezTo>
                      <a:pt x="187" y="24"/>
                      <a:pt x="187" y="24"/>
                      <a:pt x="187" y="24"/>
                    </a:cubicBezTo>
                    <a:cubicBezTo>
                      <a:pt x="187" y="24"/>
                      <a:pt x="187" y="24"/>
                      <a:pt x="187" y="24"/>
                    </a:cubicBezTo>
                    <a:cubicBezTo>
                      <a:pt x="187" y="24"/>
                      <a:pt x="187" y="24"/>
                      <a:pt x="187" y="24"/>
                    </a:cubicBezTo>
                    <a:cubicBezTo>
                      <a:pt x="187" y="24"/>
                      <a:pt x="188" y="24"/>
                      <a:pt x="188" y="24"/>
                    </a:cubicBezTo>
                    <a:cubicBezTo>
                      <a:pt x="188" y="25"/>
                      <a:pt x="188" y="25"/>
                      <a:pt x="188" y="25"/>
                    </a:cubicBezTo>
                    <a:cubicBezTo>
                      <a:pt x="188" y="25"/>
                      <a:pt x="188" y="25"/>
                      <a:pt x="188" y="25"/>
                    </a:cubicBezTo>
                    <a:cubicBezTo>
                      <a:pt x="188" y="25"/>
                      <a:pt x="188" y="25"/>
                      <a:pt x="188" y="25"/>
                    </a:cubicBezTo>
                    <a:cubicBezTo>
                      <a:pt x="188" y="25"/>
                      <a:pt x="188" y="25"/>
                      <a:pt x="188" y="25"/>
                    </a:cubicBezTo>
                    <a:cubicBezTo>
                      <a:pt x="188" y="25"/>
                      <a:pt x="188" y="24"/>
                      <a:pt x="188" y="24"/>
                    </a:cubicBezTo>
                    <a:cubicBezTo>
                      <a:pt x="188" y="24"/>
                      <a:pt x="188" y="24"/>
                      <a:pt x="188" y="24"/>
                    </a:cubicBezTo>
                    <a:cubicBezTo>
                      <a:pt x="188" y="24"/>
                      <a:pt x="188" y="24"/>
                      <a:pt x="188" y="24"/>
                    </a:cubicBezTo>
                    <a:cubicBezTo>
                      <a:pt x="188" y="24"/>
                      <a:pt x="188" y="24"/>
                      <a:pt x="188" y="24"/>
                    </a:cubicBezTo>
                    <a:cubicBezTo>
                      <a:pt x="188" y="24"/>
                      <a:pt x="188" y="24"/>
                      <a:pt x="188" y="24"/>
                    </a:cubicBezTo>
                    <a:cubicBezTo>
                      <a:pt x="188" y="24"/>
                      <a:pt x="188" y="24"/>
                      <a:pt x="188" y="24"/>
                    </a:cubicBezTo>
                    <a:cubicBezTo>
                      <a:pt x="188" y="24"/>
                      <a:pt x="188" y="23"/>
                      <a:pt x="189" y="23"/>
                    </a:cubicBezTo>
                    <a:cubicBezTo>
                      <a:pt x="189" y="23"/>
                      <a:pt x="189" y="23"/>
                      <a:pt x="189" y="23"/>
                    </a:cubicBezTo>
                    <a:cubicBezTo>
                      <a:pt x="189" y="23"/>
                      <a:pt x="189" y="24"/>
                      <a:pt x="189" y="24"/>
                    </a:cubicBezTo>
                    <a:cubicBezTo>
                      <a:pt x="189" y="25"/>
                      <a:pt x="189" y="25"/>
                      <a:pt x="189" y="25"/>
                    </a:cubicBezTo>
                    <a:cubicBezTo>
                      <a:pt x="189" y="25"/>
                      <a:pt x="189" y="25"/>
                      <a:pt x="189" y="25"/>
                    </a:cubicBezTo>
                    <a:cubicBezTo>
                      <a:pt x="190" y="24"/>
                      <a:pt x="190" y="24"/>
                      <a:pt x="190" y="24"/>
                    </a:cubicBezTo>
                    <a:cubicBezTo>
                      <a:pt x="189" y="24"/>
                      <a:pt x="190" y="24"/>
                      <a:pt x="190" y="24"/>
                    </a:cubicBezTo>
                    <a:cubicBezTo>
                      <a:pt x="190" y="24"/>
                      <a:pt x="190" y="23"/>
                      <a:pt x="189" y="23"/>
                    </a:cubicBezTo>
                    <a:cubicBezTo>
                      <a:pt x="189" y="23"/>
                      <a:pt x="189" y="23"/>
                      <a:pt x="189" y="23"/>
                    </a:cubicBezTo>
                    <a:cubicBezTo>
                      <a:pt x="189" y="23"/>
                      <a:pt x="189" y="23"/>
                      <a:pt x="190" y="23"/>
                    </a:cubicBezTo>
                    <a:cubicBezTo>
                      <a:pt x="190" y="23"/>
                      <a:pt x="190" y="23"/>
                      <a:pt x="190" y="23"/>
                    </a:cubicBezTo>
                    <a:cubicBezTo>
                      <a:pt x="190" y="23"/>
                      <a:pt x="190" y="23"/>
                      <a:pt x="190" y="23"/>
                    </a:cubicBezTo>
                    <a:cubicBezTo>
                      <a:pt x="190" y="23"/>
                      <a:pt x="190" y="22"/>
                      <a:pt x="190" y="22"/>
                    </a:cubicBezTo>
                    <a:cubicBezTo>
                      <a:pt x="190" y="22"/>
                      <a:pt x="190" y="22"/>
                      <a:pt x="190" y="22"/>
                    </a:cubicBezTo>
                    <a:cubicBezTo>
                      <a:pt x="190" y="22"/>
                      <a:pt x="190" y="22"/>
                      <a:pt x="190" y="22"/>
                    </a:cubicBezTo>
                    <a:cubicBezTo>
                      <a:pt x="191" y="22"/>
                      <a:pt x="191" y="22"/>
                      <a:pt x="191" y="22"/>
                    </a:cubicBezTo>
                    <a:cubicBezTo>
                      <a:pt x="191" y="22"/>
                      <a:pt x="191" y="22"/>
                      <a:pt x="191" y="22"/>
                    </a:cubicBezTo>
                    <a:cubicBezTo>
                      <a:pt x="191" y="22"/>
                      <a:pt x="191" y="22"/>
                      <a:pt x="191" y="22"/>
                    </a:cubicBezTo>
                    <a:cubicBezTo>
                      <a:pt x="191" y="22"/>
                      <a:pt x="191" y="22"/>
                      <a:pt x="191" y="22"/>
                    </a:cubicBezTo>
                    <a:cubicBezTo>
                      <a:pt x="191" y="23"/>
                      <a:pt x="191" y="23"/>
                      <a:pt x="191" y="23"/>
                    </a:cubicBezTo>
                    <a:cubicBezTo>
                      <a:pt x="191" y="23"/>
                      <a:pt x="191" y="23"/>
                      <a:pt x="191" y="23"/>
                    </a:cubicBezTo>
                    <a:cubicBezTo>
                      <a:pt x="191" y="23"/>
                      <a:pt x="191" y="23"/>
                      <a:pt x="191" y="23"/>
                    </a:cubicBezTo>
                    <a:cubicBezTo>
                      <a:pt x="191" y="23"/>
                      <a:pt x="191" y="23"/>
                      <a:pt x="191" y="23"/>
                    </a:cubicBezTo>
                    <a:cubicBezTo>
                      <a:pt x="191" y="23"/>
                      <a:pt x="191" y="23"/>
                      <a:pt x="191" y="23"/>
                    </a:cubicBezTo>
                    <a:cubicBezTo>
                      <a:pt x="191" y="23"/>
                      <a:pt x="191" y="23"/>
                      <a:pt x="191" y="23"/>
                    </a:cubicBezTo>
                    <a:cubicBezTo>
                      <a:pt x="192" y="23"/>
                      <a:pt x="192" y="23"/>
                      <a:pt x="192" y="23"/>
                    </a:cubicBezTo>
                    <a:cubicBezTo>
                      <a:pt x="192" y="23"/>
                      <a:pt x="192" y="23"/>
                      <a:pt x="192" y="23"/>
                    </a:cubicBezTo>
                    <a:cubicBezTo>
                      <a:pt x="192" y="23"/>
                      <a:pt x="192" y="23"/>
                      <a:pt x="192" y="23"/>
                    </a:cubicBezTo>
                    <a:cubicBezTo>
                      <a:pt x="192" y="23"/>
                      <a:pt x="192" y="23"/>
                      <a:pt x="192" y="23"/>
                    </a:cubicBezTo>
                    <a:cubicBezTo>
                      <a:pt x="192" y="23"/>
                      <a:pt x="192" y="23"/>
                      <a:pt x="192" y="23"/>
                    </a:cubicBezTo>
                    <a:cubicBezTo>
                      <a:pt x="192" y="23"/>
                      <a:pt x="192" y="23"/>
                      <a:pt x="192" y="23"/>
                    </a:cubicBezTo>
                    <a:cubicBezTo>
                      <a:pt x="192" y="23"/>
                      <a:pt x="192" y="23"/>
                      <a:pt x="192" y="23"/>
                    </a:cubicBezTo>
                    <a:cubicBezTo>
                      <a:pt x="192" y="23"/>
                      <a:pt x="193" y="23"/>
                      <a:pt x="193" y="23"/>
                    </a:cubicBezTo>
                    <a:cubicBezTo>
                      <a:pt x="193" y="23"/>
                      <a:pt x="193" y="23"/>
                      <a:pt x="193" y="23"/>
                    </a:cubicBezTo>
                    <a:cubicBezTo>
                      <a:pt x="193" y="23"/>
                      <a:pt x="193" y="23"/>
                      <a:pt x="193" y="23"/>
                    </a:cubicBezTo>
                    <a:cubicBezTo>
                      <a:pt x="193" y="23"/>
                      <a:pt x="193" y="23"/>
                      <a:pt x="193" y="23"/>
                    </a:cubicBezTo>
                    <a:cubicBezTo>
                      <a:pt x="193" y="23"/>
                      <a:pt x="193" y="23"/>
                      <a:pt x="193" y="23"/>
                    </a:cubicBezTo>
                    <a:cubicBezTo>
                      <a:pt x="193" y="23"/>
                      <a:pt x="193" y="23"/>
                      <a:pt x="193" y="23"/>
                    </a:cubicBezTo>
                    <a:cubicBezTo>
                      <a:pt x="193" y="23"/>
                      <a:pt x="193" y="23"/>
                      <a:pt x="193" y="23"/>
                    </a:cubicBezTo>
                    <a:cubicBezTo>
                      <a:pt x="193" y="23"/>
                      <a:pt x="193" y="23"/>
                      <a:pt x="193" y="23"/>
                    </a:cubicBezTo>
                    <a:cubicBezTo>
                      <a:pt x="193" y="23"/>
                      <a:pt x="193" y="23"/>
                      <a:pt x="193" y="23"/>
                    </a:cubicBezTo>
                    <a:cubicBezTo>
                      <a:pt x="193" y="22"/>
                      <a:pt x="193" y="22"/>
                      <a:pt x="193" y="22"/>
                    </a:cubicBezTo>
                    <a:cubicBezTo>
                      <a:pt x="193" y="22"/>
                      <a:pt x="193" y="22"/>
                      <a:pt x="193" y="22"/>
                    </a:cubicBezTo>
                    <a:cubicBezTo>
                      <a:pt x="193" y="22"/>
                      <a:pt x="193" y="21"/>
                      <a:pt x="193" y="21"/>
                    </a:cubicBezTo>
                    <a:cubicBezTo>
                      <a:pt x="193" y="21"/>
                      <a:pt x="193" y="21"/>
                      <a:pt x="193" y="21"/>
                    </a:cubicBezTo>
                    <a:cubicBezTo>
                      <a:pt x="193" y="21"/>
                      <a:pt x="193" y="21"/>
                      <a:pt x="193" y="21"/>
                    </a:cubicBezTo>
                    <a:cubicBezTo>
                      <a:pt x="193" y="21"/>
                      <a:pt x="193" y="20"/>
                      <a:pt x="193" y="20"/>
                    </a:cubicBezTo>
                    <a:cubicBezTo>
                      <a:pt x="193" y="20"/>
                      <a:pt x="193" y="20"/>
                      <a:pt x="193" y="20"/>
                    </a:cubicBezTo>
                    <a:cubicBezTo>
                      <a:pt x="193" y="20"/>
                      <a:pt x="193" y="20"/>
                      <a:pt x="193" y="20"/>
                    </a:cubicBezTo>
                    <a:cubicBezTo>
                      <a:pt x="193" y="20"/>
                      <a:pt x="194" y="19"/>
                      <a:pt x="194" y="19"/>
                    </a:cubicBezTo>
                    <a:cubicBezTo>
                      <a:pt x="194" y="19"/>
                      <a:pt x="194" y="19"/>
                      <a:pt x="194" y="19"/>
                    </a:cubicBezTo>
                    <a:cubicBezTo>
                      <a:pt x="194" y="19"/>
                      <a:pt x="194" y="19"/>
                      <a:pt x="194" y="19"/>
                    </a:cubicBezTo>
                    <a:cubicBezTo>
                      <a:pt x="194" y="19"/>
                      <a:pt x="194" y="19"/>
                      <a:pt x="194" y="19"/>
                    </a:cubicBezTo>
                    <a:cubicBezTo>
                      <a:pt x="194" y="19"/>
                      <a:pt x="194" y="19"/>
                      <a:pt x="194" y="19"/>
                    </a:cubicBezTo>
                    <a:cubicBezTo>
                      <a:pt x="194" y="19"/>
                      <a:pt x="194" y="18"/>
                      <a:pt x="194" y="18"/>
                    </a:cubicBezTo>
                    <a:cubicBezTo>
                      <a:pt x="194" y="18"/>
                      <a:pt x="194" y="18"/>
                      <a:pt x="194" y="18"/>
                    </a:cubicBezTo>
                    <a:cubicBezTo>
                      <a:pt x="195" y="18"/>
                      <a:pt x="195" y="18"/>
                      <a:pt x="194" y="18"/>
                    </a:cubicBezTo>
                    <a:cubicBezTo>
                      <a:pt x="194" y="18"/>
                      <a:pt x="194" y="18"/>
                      <a:pt x="194" y="18"/>
                    </a:cubicBezTo>
                    <a:cubicBezTo>
                      <a:pt x="194" y="18"/>
                      <a:pt x="194" y="18"/>
                      <a:pt x="194" y="17"/>
                    </a:cubicBezTo>
                    <a:cubicBezTo>
                      <a:pt x="194" y="17"/>
                      <a:pt x="194" y="17"/>
                      <a:pt x="194" y="17"/>
                    </a:cubicBezTo>
                    <a:cubicBezTo>
                      <a:pt x="194" y="17"/>
                      <a:pt x="194" y="17"/>
                      <a:pt x="194" y="17"/>
                    </a:cubicBezTo>
                    <a:cubicBezTo>
                      <a:pt x="194" y="17"/>
                      <a:pt x="195" y="17"/>
                      <a:pt x="195" y="17"/>
                    </a:cubicBezTo>
                    <a:cubicBezTo>
                      <a:pt x="195" y="17"/>
                      <a:pt x="195" y="17"/>
                      <a:pt x="195" y="17"/>
                    </a:cubicBezTo>
                    <a:cubicBezTo>
                      <a:pt x="195" y="17"/>
                      <a:pt x="195" y="18"/>
                      <a:pt x="195" y="18"/>
                    </a:cubicBezTo>
                    <a:cubicBezTo>
                      <a:pt x="195" y="18"/>
                      <a:pt x="195" y="18"/>
                      <a:pt x="195" y="17"/>
                    </a:cubicBezTo>
                    <a:cubicBezTo>
                      <a:pt x="195" y="17"/>
                      <a:pt x="195" y="17"/>
                      <a:pt x="195" y="17"/>
                    </a:cubicBezTo>
                    <a:cubicBezTo>
                      <a:pt x="195" y="17"/>
                      <a:pt x="195" y="17"/>
                      <a:pt x="195" y="17"/>
                    </a:cubicBezTo>
                    <a:cubicBezTo>
                      <a:pt x="195" y="17"/>
                      <a:pt x="196" y="17"/>
                      <a:pt x="196" y="17"/>
                    </a:cubicBezTo>
                    <a:cubicBezTo>
                      <a:pt x="196" y="17"/>
                      <a:pt x="196" y="17"/>
                      <a:pt x="196" y="17"/>
                    </a:cubicBezTo>
                    <a:cubicBezTo>
                      <a:pt x="196" y="17"/>
                      <a:pt x="196" y="18"/>
                      <a:pt x="196" y="18"/>
                    </a:cubicBezTo>
                    <a:cubicBezTo>
                      <a:pt x="196" y="18"/>
                      <a:pt x="196" y="18"/>
                      <a:pt x="196" y="18"/>
                    </a:cubicBezTo>
                    <a:cubicBezTo>
                      <a:pt x="196" y="18"/>
                      <a:pt x="197" y="18"/>
                      <a:pt x="197" y="18"/>
                    </a:cubicBezTo>
                    <a:cubicBezTo>
                      <a:pt x="197" y="18"/>
                      <a:pt x="197" y="18"/>
                      <a:pt x="197" y="18"/>
                    </a:cubicBezTo>
                    <a:cubicBezTo>
                      <a:pt x="197" y="18"/>
                      <a:pt x="197" y="17"/>
                      <a:pt x="197" y="17"/>
                    </a:cubicBezTo>
                    <a:cubicBezTo>
                      <a:pt x="196" y="17"/>
                      <a:pt x="196" y="17"/>
                      <a:pt x="197" y="17"/>
                    </a:cubicBezTo>
                    <a:cubicBezTo>
                      <a:pt x="197" y="17"/>
                      <a:pt x="197" y="17"/>
                      <a:pt x="197" y="17"/>
                    </a:cubicBezTo>
                    <a:cubicBezTo>
                      <a:pt x="197" y="17"/>
                      <a:pt x="196" y="17"/>
                      <a:pt x="196" y="17"/>
                    </a:cubicBezTo>
                    <a:cubicBezTo>
                      <a:pt x="196" y="17"/>
                      <a:pt x="196" y="17"/>
                      <a:pt x="196" y="17"/>
                    </a:cubicBezTo>
                    <a:cubicBezTo>
                      <a:pt x="196" y="17"/>
                      <a:pt x="196" y="17"/>
                      <a:pt x="196" y="16"/>
                    </a:cubicBezTo>
                    <a:cubicBezTo>
                      <a:pt x="196" y="16"/>
                      <a:pt x="196" y="16"/>
                      <a:pt x="196" y="16"/>
                    </a:cubicBezTo>
                    <a:cubicBezTo>
                      <a:pt x="196" y="16"/>
                      <a:pt x="196" y="16"/>
                      <a:pt x="196" y="16"/>
                    </a:cubicBezTo>
                    <a:cubicBezTo>
                      <a:pt x="196" y="16"/>
                      <a:pt x="195" y="16"/>
                      <a:pt x="195" y="16"/>
                    </a:cubicBezTo>
                    <a:cubicBezTo>
                      <a:pt x="195" y="16"/>
                      <a:pt x="195" y="16"/>
                      <a:pt x="195" y="16"/>
                    </a:cubicBezTo>
                    <a:cubicBezTo>
                      <a:pt x="195" y="16"/>
                      <a:pt x="195" y="16"/>
                      <a:pt x="195" y="16"/>
                    </a:cubicBezTo>
                    <a:cubicBezTo>
                      <a:pt x="195" y="15"/>
                      <a:pt x="194" y="15"/>
                      <a:pt x="194" y="15"/>
                    </a:cubicBezTo>
                    <a:cubicBezTo>
                      <a:pt x="194" y="15"/>
                      <a:pt x="194" y="15"/>
                      <a:pt x="194" y="15"/>
                    </a:cubicBezTo>
                    <a:cubicBezTo>
                      <a:pt x="194" y="15"/>
                      <a:pt x="194" y="15"/>
                      <a:pt x="194" y="15"/>
                    </a:cubicBezTo>
                    <a:cubicBezTo>
                      <a:pt x="194" y="15"/>
                      <a:pt x="194" y="15"/>
                      <a:pt x="194" y="15"/>
                    </a:cubicBezTo>
                    <a:cubicBezTo>
                      <a:pt x="194" y="15"/>
                      <a:pt x="194" y="15"/>
                      <a:pt x="194" y="15"/>
                    </a:cubicBezTo>
                    <a:cubicBezTo>
                      <a:pt x="194" y="15"/>
                      <a:pt x="194" y="15"/>
                      <a:pt x="194" y="15"/>
                    </a:cubicBezTo>
                    <a:cubicBezTo>
                      <a:pt x="194" y="15"/>
                      <a:pt x="194" y="15"/>
                      <a:pt x="194" y="15"/>
                    </a:cubicBezTo>
                    <a:cubicBezTo>
                      <a:pt x="194" y="15"/>
                      <a:pt x="194" y="15"/>
                      <a:pt x="194" y="15"/>
                    </a:cubicBezTo>
                    <a:cubicBezTo>
                      <a:pt x="194" y="15"/>
                      <a:pt x="194" y="15"/>
                      <a:pt x="193" y="15"/>
                    </a:cubicBezTo>
                    <a:cubicBezTo>
                      <a:pt x="193" y="15"/>
                      <a:pt x="193" y="15"/>
                      <a:pt x="193" y="15"/>
                    </a:cubicBezTo>
                    <a:cubicBezTo>
                      <a:pt x="193" y="15"/>
                      <a:pt x="193" y="15"/>
                      <a:pt x="193" y="15"/>
                    </a:cubicBezTo>
                    <a:cubicBezTo>
                      <a:pt x="193" y="15"/>
                      <a:pt x="193" y="15"/>
                      <a:pt x="193" y="15"/>
                    </a:cubicBezTo>
                    <a:cubicBezTo>
                      <a:pt x="193" y="15"/>
                      <a:pt x="193" y="15"/>
                      <a:pt x="193" y="15"/>
                    </a:cubicBezTo>
                    <a:cubicBezTo>
                      <a:pt x="193" y="15"/>
                      <a:pt x="193" y="14"/>
                      <a:pt x="193" y="14"/>
                    </a:cubicBezTo>
                    <a:cubicBezTo>
                      <a:pt x="193" y="14"/>
                      <a:pt x="193" y="14"/>
                      <a:pt x="192" y="14"/>
                    </a:cubicBezTo>
                    <a:cubicBezTo>
                      <a:pt x="192" y="14"/>
                      <a:pt x="192" y="14"/>
                      <a:pt x="192" y="14"/>
                    </a:cubicBezTo>
                    <a:cubicBezTo>
                      <a:pt x="192" y="14"/>
                      <a:pt x="192" y="14"/>
                      <a:pt x="192" y="14"/>
                    </a:cubicBezTo>
                    <a:cubicBezTo>
                      <a:pt x="192" y="14"/>
                      <a:pt x="192" y="14"/>
                      <a:pt x="192" y="14"/>
                    </a:cubicBezTo>
                    <a:cubicBezTo>
                      <a:pt x="192" y="14"/>
                      <a:pt x="192" y="14"/>
                      <a:pt x="192" y="14"/>
                    </a:cubicBezTo>
                    <a:cubicBezTo>
                      <a:pt x="192" y="14"/>
                      <a:pt x="192" y="14"/>
                      <a:pt x="192" y="14"/>
                    </a:cubicBezTo>
                    <a:cubicBezTo>
                      <a:pt x="192" y="14"/>
                      <a:pt x="191" y="14"/>
                      <a:pt x="191" y="14"/>
                    </a:cubicBezTo>
                    <a:cubicBezTo>
                      <a:pt x="191" y="14"/>
                      <a:pt x="191" y="14"/>
                      <a:pt x="191" y="14"/>
                    </a:cubicBezTo>
                    <a:cubicBezTo>
                      <a:pt x="191" y="14"/>
                      <a:pt x="191" y="14"/>
                      <a:pt x="191" y="14"/>
                    </a:cubicBezTo>
                    <a:cubicBezTo>
                      <a:pt x="191" y="14"/>
                      <a:pt x="191" y="14"/>
                      <a:pt x="191" y="14"/>
                    </a:cubicBezTo>
                    <a:cubicBezTo>
                      <a:pt x="191" y="14"/>
                      <a:pt x="191" y="14"/>
                      <a:pt x="191" y="14"/>
                    </a:cubicBezTo>
                    <a:cubicBezTo>
                      <a:pt x="191" y="14"/>
                      <a:pt x="191" y="14"/>
                      <a:pt x="191" y="14"/>
                    </a:cubicBezTo>
                    <a:cubicBezTo>
                      <a:pt x="191" y="14"/>
                      <a:pt x="191" y="14"/>
                      <a:pt x="191" y="14"/>
                    </a:cubicBezTo>
                    <a:cubicBezTo>
                      <a:pt x="190" y="14"/>
                      <a:pt x="190" y="14"/>
                      <a:pt x="190" y="14"/>
                    </a:cubicBezTo>
                    <a:cubicBezTo>
                      <a:pt x="190" y="14"/>
                      <a:pt x="190" y="14"/>
                      <a:pt x="190" y="14"/>
                    </a:cubicBezTo>
                    <a:cubicBezTo>
                      <a:pt x="190" y="14"/>
                      <a:pt x="190" y="14"/>
                      <a:pt x="190" y="14"/>
                    </a:cubicBezTo>
                    <a:cubicBezTo>
                      <a:pt x="190" y="14"/>
                      <a:pt x="190" y="14"/>
                      <a:pt x="190" y="14"/>
                    </a:cubicBezTo>
                    <a:cubicBezTo>
                      <a:pt x="190" y="14"/>
                      <a:pt x="190" y="14"/>
                      <a:pt x="190" y="14"/>
                    </a:cubicBezTo>
                    <a:cubicBezTo>
                      <a:pt x="190" y="14"/>
                      <a:pt x="190" y="14"/>
                      <a:pt x="190" y="14"/>
                    </a:cubicBezTo>
                    <a:cubicBezTo>
                      <a:pt x="190" y="14"/>
                      <a:pt x="190" y="14"/>
                      <a:pt x="190" y="14"/>
                    </a:cubicBezTo>
                    <a:cubicBezTo>
                      <a:pt x="190" y="14"/>
                      <a:pt x="190" y="14"/>
                      <a:pt x="190" y="14"/>
                    </a:cubicBezTo>
                    <a:cubicBezTo>
                      <a:pt x="190" y="14"/>
                      <a:pt x="190" y="14"/>
                      <a:pt x="190" y="14"/>
                    </a:cubicBezTo>
                    <a:cubicBezTo>
                      <a:pt x="190" y="14"/>
                      <a:pt x="190" y="14"/>
                      <a:pt x="190" y="14"/>
                    </a:cubicBezTo>
                    <a:cubicBezTo>
                      <a:pt x="190" y="14"/>
                      <a:pt x="190" y="14"/>
                      <a:pt x="190" y="13"/>
                    </a:cubicBezTo>
                    <a:cubicBezTo>
                      <a:pt x="190" y="13"/>
                      <a:pt x="190" y="13"/>
                      <a:pt x="190" y="13"/>
                    </a:cubicBezTo>
                    <a:cubicBezTo>
                      <a:pt x="190" y="13"/>
                      <a:pt x="190" y="13"/>
                      <a:pt x="190" y="13"/>
                    </a:cubicBezTo>
                    <a:cubicBezTo>
                      <a:pt x="190" y="13"/>
                      <a:pt x="190" y="13"/>
                      <a:pt x="190" y="13"/>
                    </a:cubicBezTo>
                    <a:cubicBezTo>
                      <a:pt x="190" y="13"/>
                      <a:pt x="189" y="13"/>
                      <a:pt x="189" y="13"/>
                    </a:cubicBezTo>
                    <a:cubicBezTo>
                      <a:pt x="189" y="13"/>
                      <a:pt x="189" y="13"/>
                      <a:pt x="189" y="13"/>
                    </a:cubicBezTo>
                    <a:cubicBezTo>
                      <a:pt x="189" y="13"/>
                      <a:pt x="190" y="13"/>
                      <a:pt x="190" y="13"/>
                    </a:cubicBezTo>
                    <a:cubicBezTo>
                      <a:pt x="190" y="13"/>
                      <a:pt x="190" y="13"/>
                      <a:pt x="190" y="13"/>
                    </a:cubicBezTo>
                    <a:cubicBezTo>
                      <a:pt x="190" y="13"/>
                      <a:pt x="190" y="13"/>
                      <a:pt x="190" y="13"/>
                    </a:cubicBezTo>
                    <a:cubicBezTo>
                      <a:pt x="190" y="13"/>
                      <a:pt x="190" y="13"/>
                      <a:pt x="191" y="13"/>
                    </a:cubicBezTo>
                    <a:cubicBezTo>
                      <a:pt x="191" y="14"/>
                      <a:pt x="191" y="14"/>
                      <a:pt x="191" y="14"/>
                    </a:cubicBezTo>
                    <a:cubicBezTo>
                      <a:pt x="191" y="14"/>
                      <a:pt x="191" y="14"/>
                      <a:pt x="191" y="14"/>
                    </a:cubicBezTo>
                    <a:cubicBezTo>
                      <a:pt x="191" y="14"/>
                      <a:pt x="191" y="14"/>
                      <a:pt x="191" y="14"/>
                    </a:cubicBezTo>
                    <a:cubicBezTo>
                      <a:pt x="192" y="14"/>
                      <a:pt x="192" y="14"/>
                      <a:pt x="192" y="14"/>
                    </a:cubicBezTo>
                    <a:cubicBezTo>
                      <a:pt x="192" y="14"/>
                      <a:pt x="192" y="14"/>
                      <a:pt x="192" y="14"/>
                    </a:cubicBezTo>
                    <a:cubicBezTo>
                      <a:pt x="192" y="14"/>
                      <a:pt x="192" y="14"/>
                      <a:pt x="192" y="14"/>
                    </a:cubicBezTo>
                    <a:cubicBezTo>
                      <a:pt x="192" y="14"/>
                      <a:pt x="192" y="14"/>
                      <a:pt x="192" y="13"/>
                    </a:cubicBezTo>
                    <a:cubicBezTo>
                      <a:pt x="192" y="13"/>
                      <a:pt x="192" y="13"/>
                      <a:pt x="192" y="13"/>
                    </a:cubicBezTo>
                    <a:cubicBezTo>
                      <a:pt x="193" y="13"/>
                      <a:pt x="192" y="13"/>
                      <a:pt x="192" y="12"/>
                    </a:cubicBezTo>
                    <a:cubicBezTo>
                      <a:pt x="192" y="12"/>
                      <a:pt x="192" y="12"/>
                      <a:pt x="192" y="12"/>
                    </a:cubicBezTo>
                    <a:cubicBezTo>
                      <a:pt x="192" y="12"/>
                      <a:pt x="192" y="12"/>
                      <a:pt x="192" y="12"/>
                    </a:cubicBezTo>
                    <a:cubicBezTo>
                      <a:pt x="192" y="12"/>
                      <a:pt x="192" y="12"/>
                      <a:pt x="192" y="12"/>
                    </a:cubicBezTo>
                    <a:cubicBezTo>
                      <a:pt x="192" y="12"/>
                      <a:pt x="191" y="11"/>
                      <a:pt x="191" y="11"/>
                    </a:cubicBezTo>
                    <a:cubicBezTo>
                      <a:pt x="191" y="11"/>
                      <a:pt x="191" y="11"/>
                      <a:pt x="191" y="11"/>
                    </a:cubicBezTo>
                    <a:cubicBezTo>
                      <a:pt x="191" y="11"/>
                      <a:pt x="191" y="11"/>
                      <a:pt x="191" y="11"/>
                    </a:cubicBezTo>
                    <a:cubicBezTo>
                      <a:pt x="190" y="11"/>
                      <a:pt x="190" y="11"/>
                      <a:pt x="190" y="11"/>
                    </a:cubicBezTo>
                    <a:cubicBezTo>
                      <a:pt x="190" y="11"/>
                      <a:pt x="190" y="11"/>
                      <a:pt x="191" y="11"/>
                    </a:cubicBezTo>
                    <a:cubicBezTo>
                      <a:pt x="191" y="11"/>
                      <a:pt x="191" y="11"/>
                      <a:pt x="191" y="11"/>
                    </a:cubicBezTo>
                    <a:cubicBezTo>
                      <a:pt x="191" y="11"/>
                      <a:pt x="191" y="11"/>
                      <a:pt x="191" y="11"/>
                    </a:cubicBezTo>
                    <a:cubicBezTo>
                      <a:pt x="191" y="11"/>
                      <a:pt x="191" y="11"/>
                      <a:pt x="191" y="11"/>
                    </a:cubicBezTo>
                    <a:cubicBezTo>
                      <a:pt x="191" y="11"/>
                      <a:pt x="191" y="11"/>
                      <a:pt x="191" y="10"/>
                    </a:cubicBezTo>
                    <a:cubicBezTo>
                      <a:pt x="191" y="10"/>
                      <a:pt x="191" y="10"/>
                      <a:pt x="191" y="10"/>
                    </a:cubicBezTo>
                    <a:cubicBezTo>
                      <a:pt x="191" y="10"/>
                      <a:pt x="191" y="10"/>
                      <a:pt x="191" y="10"/>
                    </a:cubicBezTo>
                    <a:cubicBezTo>
                      <a:pt x="191" y="10"/>
                      <a:pt x="191" y="10"/>
                      <a:pt x="191" y="10"/>
                    </a:cubicBezTo>
                    <a:cubicBezTo>
                      <a:pt x="191" y="11"/>
                      <a:pt x="191" y="11"/>
                      <a:pt x="191" y="11"/>
                    </a:cubicBezTo>
                    <a:cubicBezTo>
                      <a:pt x="191" y="11"/>
                      <a:pt x="191" y="11"/>
                      <a:pt x="191" y="11"/>
                    </a:cubicBezTo>
                    <a:cubicBezTo>
                      <a:pt x="191" y="11"/>
                      <a:pt x="191" y="10"/>
                      <a:pt x="191" y="10"/>
                    </a:cubicBezTo>
                    <a:cubicBezTo>
                      <a:pt x="191" y="10"/>
                      <a:pt x="191" y="10"/>
                      <a:pt x="191" y="10"/>
                    </a:cubicBezTo>
                    <a:cubicBezTo>
                      <a:pt x="191" y="10"/>
                      <a:pt x="191" y="10"/>
                      <a:pt x="191" y="10"/>
                    </a:cubicBezTo>
                    <a:cubicBezTo>
                      <a:pt x="191" y="10"/>
                      <a:pt x="191" y="10"/>
                      <a:pt x="192" y="10"/>
                    </a:cubicBezTo>
                    <a:cubicBezTo>
                      <a:pt x="192" y="10"/>
                      <a:pt x="192" y="11"/>
                      <a:pt x="192" y="11"/>
                    </a:cubicBezTo>
                    <a:cubicBezTo>
                      <a:pt x="192" y="11"/>
                      <a:pt x="192" y="11"/>
                      <a:pt x="192" y="11"/>
                    </a:cubicBezTo>
                    <a:cubicBezTo>
                      <a:pt x="192" y="11"/>
                      <a:pt x="192" y="11"/>
                      <a:pt x="192" y="11"/>
                    </a:cubicBezTo>
                    <a:cubicBezTo>
                      <a:pt x="192" y="11"/>
                      <a:pt x="192" y="11"/>
                      <a:pt x="192" y="11"/>
                    </a:cubicBezTo>
                    <a:cubicBezTo>
                      <a:pt x="192" y="11"/>
                      <a:pt x="192" y="11"/>
                      <a:pt x="192" y="11"/>
                    </a:cubicBezTo>
                    <a:cubicBezTo>
                      <a:pt x="192" y="11"/>
                      <a:pt x="192" y="11"/>
                      <a:pt x="192" y="11"/>
                    </a:cubicBezTo>
                    <a:cubicBezTo>
                      <a:pt x="192" y="11"/>
                      <a:pt x="192" y="11"/>
                      <a:pt x="192" y="11"/>
                    </a:cubicBezTo>
                    <a:cubicBezTo>
                      <a:pt x="192" y="11"/>
                      <a:pt x="192" y="11"/>
                      <a:pt x="192" y="11"/>
                    </a:cubicBezTo>
                    <a:cubicBezTo>
                      <a:pt x="192" y="11"/>
                      <a:pt x="192" y="11"/>
                      <a:pt x="193" y="11"/>
                    </a:cubicBezTo>
                    <a:cubicBezTo>
                      <a:pt x="193" y="11"/>
                      <a:pt x="193" y="11"/>
                      <a:pt x="193" y="11"/>
                    </a:cubicBezTo>
                    <a:cubicBezTo>
                      <a:pt x="193" y="11"/>
                      <a:pt x="193" y="11"/>
                      <a:pt x="193" y="11"/>
                    </a:cubicBezTo>
                    <a:cubicBezTo>
                      <a:pt x="193" y="11"/>
                      <a:pt x="193" y="12"/>
                      <a:pt x="193" y="12"/>
                    </a:cubicBezTo>
                    <a:cubicBezTo>
                      <a:pt x="193" y="12"/>
                      <a:pt x="193" y="12"/>
                      <a:pt x="193" y="12"/>
                    </a:cubicBezTo>
                    <a:cubicBezTo>
                      <a:pt x="193" y="11"/>
                      <a:pt x="193" y="11"/>
                      <a:pt x="194" y="11"/>
                    </a:cubicBezTo>
                    <a:cubicBezTo>
                      <a:pt x="194" y="11"/>
                      <a:pt x="194" y="11"/>
                      <a:pt x="194" y="11"/>
                    </a:cubicBezTo>
                    <a:cubicBezTo>
                      <a:pt x="194" y="11"/>
                      <a:pt x="194" y="11"/>
                      <a:pt x="194" y="11"/>
                    </a:cubicBezTo>
                    <a:cubicBezTo>
                      <a:pt x="194" y="11"/>
                      <a:pt x="194" y="11"/>
                      <a:pt x="194" y="11"/>
                    </a:cubicBezTo>
                    <a:cubicBezTo>
                      <a:pt x="194" y="11"/>
                      <a:pt x="194" y="11"/>
                      <a:pt x="194" y="11"/>
                    </a:cubicBezTo>
                    <a:cubicBezTo>
                      <a:pt x="194" y="11"/>
                      <a:pt x="194" y="11"/>
                      <a:pt x="194" y="11"/>
                    </a:cubicBezTo>
                    <a:cubicBezTo>
                      <a:pt x="194" y="11"/>
                      <a:pt x="194" y="11"/>
                      <a:pt x="194" y="11"/>
                    </a:cubicBezTo>
                    <a:cubicBezTo>
                      <a:pt x="194" y="11"/>
                      <a:pt x="194" y="11"/>
                      <a:pt x="195" y="11"/>
                    </a:cubicBezTo>
                    <a:cubicBezTo>
                      <a:pt x="195" y="11"/>
                      <a:pt x="195" y="11"/>
                      <a:pt x="195" y="11"/>
                    </a:cubicBezTo>
                    <a:cubicBezTo>
                      <a:pt x="195" y="11"/>
                      <a:pt x="196" y="12"/>
                      <a:pt x="196" y="12"/>
                    </a:cubicBezTo>
                    <a:cubicBezTo>
                      <a:pt x="196" y="12"/>
                      <a:pt x="196" y="12"/>
                      <a:pt x="196" y="12"/>
                    </a:cubicBezTo>
                    <a:cubicBezTo>
                      <a:pt x="196" y="12"/>
                      <a:pt x="196" y="12"/>
                      <a:pt x="196" y="12"/>
                    </a:cubicBezTo>
                    <a:cubicBezTo>
                      <a:pt x="196" y="12"/>
                      <a:pt x="196" y="12"/>
                      <a:pt x="196" y="12"/>
                    </a:cubicBezTo>
                    <a:cubicBezTo>
                      <a:pt x="196" y="12"/>
                      <a:pt x="196" y="12"/>
                      <a:pt x="196" y="12"/>
                    </a:cubicBezTo>
                    <a:cubicBezTo>
                      <a:pt x="197" y="12"/>
                      <a:pt x="197" y="12"/>
                      <a:pt x="197" y="12"/>
                    </a:cubicBezTo>
                    <a:cubicBezTo>
                      <a:pt x="197" y="12"/>
                      <a:pt x="197" y="12"/>
                      <a:pt x="197" y="12"/>
                    </a:cubicBezTo>
                    <a:cubicBezTo>
                      <a:pt x="197" y="12"/>
                      <a:pt x="197" y="12"/>
                      <a:pt x="197" y="12"/>
                    </a:cubicBezTo>
                    <a:cubicBezTo>
                      <a:pt x="197" y="12"/>
                      <a:pt x="197" y="12"/>
                      <a:pt x="197" y="12"/>
                    </a:cubicBezTo>
                    <a:cubicBezTo>
                      <a:pt x="197" y="12"/>
                      <a:pt x="197" y="12"/>
                      <a:pt x="197" y="12"/>
                    </a:cubicBezTo>
                    <a:cubicBezTo>
                      <a:pt x="197" y="12"/>
                      <a:pt x="197" y="12"/>
                      <a:pt x="197" y="12"/>
                    </a:cubicBezTo>
                    <a:cubicBezTo>
                      <a:pt x="197" y="12"/>
                      <a:pt x="197" y="12"/>
                      <a:pt x="197" y="12"/>
                    </a:cubicBezTo>
                    <a:cubicBezTo>
                      <a:pt x="197" y="12"/>
                      <a:pt x="197" y="12"/>
                      <a:pt x="197" y="12"/>
                    </a:cubicBezTo>
                    <a:cubicBezTo>
                      <a:pt x="197" y="12"/>
                      <a:pt x="198" y="12"/>
                      <a:pt x="198" y="12"/>
                    </a:cubicBezTo>
                    <a:cubicBezTo>
                      <a:pt x="198" y="12"/>
                      <a:pt x="198" y="12"/>
                      <a:pt x="198" y="12"/>
                    </a:cubicBezTo>
                    <a:cubicBezTo>
                      <a:pt x="198" y="12"/>
                      <a:pt x="198" y="12"/>
                      <a:pt x="198" y="12"/>
                    </a:cubicBezTo>
                    <a:cubicBezTo>
                      <a:pt x="198" y="12"/>
                      <a:pt x="198" y="12"/>
                      <a:pt x="198" y="12"/>
                    </a:cubicBezTo>
                    <a:cubicBezTo>
                      <a:pt x="198" y="13"/>
                      <a:pt x="198" y="13"/>
                      <a:pt x="198" y="13"/>
                    </a:cubicBezTo>
                    <a:cubicBezTo>
                      <a:pt x="198" y="13"/>
                      <a:pt x="199" y="13"/>
                      <a:pt x="199" y="13"/>
                    </a:cubicBezTo>
                    <a:cubicBezTo>
                      <a:pt x="199" y="13"/>
                      <a:pt x="199" y="13"/>
                      <a:pt x="199" y="13"/>
                    </a:cubicBezTo>
                    <a:cubicBezTo>
                      <a:pt x="199" y="13"/>
                      <a:pt x="199" y="13"/>
                      <a:pt x="199" y="13"/>
                    </a:cubicBezTo>
                    <a:cubicBezTo>
                      <a:pt x="199" y="13"/>
                      <a:pt x="199" y="13"/>
                      <a:pt x="199" y="13"/>
                    </a:cubicBezTo>
                    <a:cubicBezTo>
                      <a:pt x="199" y="12"/>
                      <a:pt x="199" y="12"/>
                      <a:pt x="199" y="12"/>
                    </a:cubicBezTo>
                    <a:cubicBezTo>
                      <a:pt x="199" y="12"/>
                      <a:pt x="199" y="12"/>
                      <a:pt x="199" y="12"/>
                    </a:cubicBezTo>
                    <a:cubicBezTo>
                      <a:pt x="199" y="12"/>
                      <a:pt x="199" y="12"/>
                      <a:pt x="199" y="12"/>
                    </a:cubicBezTo>
                    <a:cubicBezTo>
                      <a:pt x="199" y="12"/>
                      <a:pt x="199" y="13"/>
                      <a:pt x="199" y="13"/>
                    </a:cubicBezTo>
                    <a:cubicBezTo>
                      <a:pt x="200" y="13"/>
                      <a:pt x="200" y="13"/>
                      <a:pt x="200" y="13"/>
                    </a:cubicBezTo>
                    <a:cubicBezTo>
                      <a:pt x="200" y="13"/>
                      <a:pt x="200" y="13"/>
                      <a:pt x="200" y="12"/>
                    </a:cubicBezTo>
                    <a:cubicBezTo>
                      <a:pt x="200" y="12"/>
                      <a:pt x="200" y="12"/>
                      <a:pt x="200" y="12"/>
                    </a:cubicBezTo>
                    <a:cubicBezTo>
                      <a:pt x="200" y="12"/>
                      <a:pt x="200" y="12"/>
                      <a:pt x="200" y="12"/>
                    </a:cubicBezTo>
                    <a:cubicBezTo>
                      <a:pt x="200" y="12"/>
                      <a:pt x="200" y="12"/>
                      <a:pt x="200" y="12"/>
                    </a:cubicBezTo>
                    <a:cubicBezTo>
                      <a:pt x="200" y="12"/>
                      <a:pt x="200" y="12"/>
                      <a:pt x="200" y="12"/>
                    </a:cubicBezTo>
                    <a:cubicBezTo>
                      <a:pt x="200" y="12"/>
                      <a:pt x="200" y="12"/>
                      <a:pt x="200" y="12"/>
                    </a:cubicBezTo>
                    <a:cubicBezTo>
                      <a:pt x="200" y="12"/>
                      <a:pt x="200" y="12"/>
                      <a:pt x="199" y="12"/>
                    </a:cubicBezTo>
                    <a:cubicBezTo>
                      <a:pt x="199" y="12"/>
                      <a:pt x="199" y="12"/>
                      <a:pt x="199" y="12"/>
                    </a:cubicBezTo>
                    <a:cubicBezTo>
                      <a:pt x="199" y="12"/>
                      <a:pt x="199" y="12"/>
                      <a:pt x="199" y="12"/>
                    </a:cubicBezTo>
                    <a:cubicBezTo>
                      <a:pt x="199" y="12"/>
                      <a:pt x="199" y="12"/>
                      <a:pt x="199" y="12"/>
                    </a:cubicBezTo>
                    <a:cubicBezTo>
                      <a:pt x="199" y="12"/>
                      <a:pt x="199" y="12"/>
                      <a:pt x="199" y="12"/>
                    </a:cubicBezTo>
                    <a:cubicBezTo>
                      <a:pt x="199" y="12"/>
                      <a:pt x="199" y="12"/>
                      <a:pt x="199" y="12"/>
                    </a:cubicBezTo>
                    <a:cubicBezTo>
                      <a:pt x="199" y="12"/>
                      <a:pt x="199" y="12"/>
                      <a:pt x="199" y="12"/>
                    </a:cubicBezTo>
                    <a:cubicBezTo>
                      <a:pt x="199" y="12"/>
                      <a:pt x="199" y="12"/>
                      <a:pt x="199" y="12"/>
                    </a:cubicBezTo>
                    <a:cubicBezTo>
                      <a:pt x="199" y="12"/>
                      <a:pt x="199" y="12"/>
                      <a:pt x="199" y="12"/>
                    </a:cubicBezTo>
                    <a:cubicBezTo>
                      <a:pt x="199" y="12"/>
                      <a:pt x="199" y="11"/>
                      <a:pt x="199" y="11"/>
                    </a:cubicBezTo>
                    <a:cubicBezTo>
                      <a:pt x="199" y="11"/>
                      <a:pt x="199" y="11"/>
                      <a:pt x="199" y="11"/>
                    </a:cubicBezTo>
                    <a:cubicBezTo>
                      <a:pt x="199" y="11"/>
                      <a:pt x="199" y="11"/>
                      <a:pt x="199" y="11"/>
                    </a:cubicBezTo>
                    <a:cubicBezTo>
                      <a:pt x="199" y="11"/>
                      <a:pt x="199" y="11"/>
                      <a:pt x="199" y="11"/>
                    </a:cubicBezTo>
                    <a:cubicBezTo>
                      <a:pt x="198" y="11"/>
                      <a:pt x="198" y="11"/>
                      <a:pt x="198" y="11"/>
                    </a:cubicBezTo>
                    <a:cubicBezTo>
                      <a:pt x="198" y="11"/>
                      <a:pt x="198" y="11"/>
                      <a:pt x="198" y="11"/>
                    </a:cubicBezTo>
                    <a:cubicBezTo>
                      <a:pt x="198" y="11"/>
                      <a:pt x="198" y="11"/>
                      <a:pt x="198" y="10"/>
                    </a:cubicBezTo>
                    <a:cubicBezTo>
                      <a:pt x="198" y="10"/>
                      <a:pt x="198" y="10"/>
                      <a:pt x="198" y="10"/>
                    </a:cubicBezTo>
                    <a:cubicBezTo>
                      <a:pt x="198" y="10"/>
                      <a:pt x="198" y="10"/>
                      <a:pt x="198" y="10"/>
                    </a:cubicBezTo>
                    <a:cubicBezTo>
                      <a:pt x="198" y="10"/>
                      <a:pt x="198" y="10"/>
                      <a:pt x="198" y="10"/>
                    </a:cubicBezTo>
                    <a:cubicBezTo>
                      <a:pt x="199" y="10"/>
                      <a:pt x="199" y="10"/>
                      <a:pt x="199" y="10"/>
                    </a:cubicBezTo>
                    <a:cubicBezTo>
                      <a:pt x="199" y="10"/>
                      <a:pt x="199" y="10"/>
                      <a:pt x="199" y="10"/>
                    </a:cubicBezTo>
                    <a:cubicBezTo>
                      <a:pt x="199" y="10"/>
                      <a:pt x="199" y="10"/>
                      <a:pt x="198" y="10"/>
                    </a:cubicBezTo>
                    <a:cubicBezTo>
                      <a:pt x="198" y="10"/>
                      <a:pt x="198" y="10"/>
                      <a:pt x="198" y="10"/>
                    </a:cubicBezTo>
                    <a:cubicBezTo>
                      <a:pt x="198" y="10"/>
                      <a:pt x="199" y="10"/>
                      <a:pt x="199" y="10"/>
                    </a:cubicBezTo>
                    <a:cubicBezTo>
                      <a:pt x="199" y="10"/>
                      <a:pt x="199" y="10"/>
                      <a:pt x="199" y="10"/>
                    </a:cubicBezTo>
                    <a:cubicBezTo>
                      <a:pt x="199" y="10"/>
                      <a:pt x="199" y="10"/>
                      <a:pt x="199" y="10"/>
                    </a:cubicBezTo>
                    <a:cubicBezTo>
                      <a:pt x="199" y="10"/>
                      <a:pt x="199" y="10"/>
                      <a:pt x="199" y="10"/>
                    </a:cubicBezTo>
                    <a:cubicBezTo>
                      <a:pt x="199" y="10"/>
                      <a:pt x="199" y="9"/>
                      <a:pt x="199" y="9"/>
                    </a:cubicBezTo>
                    <a:cubicBezTo>
                      <a:pt x="199" y="9"/>
                      <a:pt x="199" y="9"/>
                      <a:pt x="199" y="9"/>
                    </a:cubicBezTo>
                    <a:cubicBezTo>
                      <a:pt x="199" y="9"/>
                      <a:pt x="199" y="9"/>
                      <a:pt x="199" y="9"/>
                    </a:cubicBezTo>
                    <a:cubicBezTo>
                      <a:pt x="198" y="8"/>
                      <a:pt x="198" y="8"/>
                      <a:pt x="197" y="8"/>
                    </a:cubicBezTo>
                    <a:cubicBezTo>
                      <a:pt x="197" y="8"/>
                      <a:pt x="197" y="8"/>
                      <a:pt x="197" y="8"/>
                    </a:cubicBezTo>
                    <a:cubicBezTo>
                      <a:pt x="197" y="8"/>
                      <a:pt x="196" y="8"/>
                      <a:pt x="196" y="8"/>
                    </a:cubicBezTo>
                    <a:cubicBezTo>
                      <a:pt x="196" y="8"/>
                      <a:pt x="196" y="8"/>
                      <a:pt x="195" y="8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194" y="8"/>
                      <a:pt x="194" y="8"/>
                      <a:pt x="194" y="8"/>
                    </a:cubicBezTo>
                    <a:cubicBezTo>
                      <a:pt x="194" y="8"/>
                      <a:pt x="194" y="8"/>
                      <a:pt x="195" y="8"/>
                    </a:cubicBezTo>
                    <a:cubicBezTo>
                      <a:pt x="195" y="8"/>
                      <a:pt x="195" y="8"/>
                      <a:pt x="195" y="8"/>
                    </a:cubicBezTo>
                    <a:cubicBezTo>
                      <a:pt x="195" y="8"/>
                      <a:pt x="195" y="8"/>
                      <a:pt x="194" y="8"/>
                    </a:cubicBezTo>
                    <a:cubicBezTo>
                      <a:pt x="194" y="8"/>
                      <a:pt x="194" y="8"/>
                      <a:pt x="194" y="8"/>
                    </a:cubicBezTo>
                    <a:cubicBezTo>
                      <a:pt x="194" y="8"/>
                      <a:pt x="194" y="8"/>
                      <a:pt x="194" y="8"/>
                    </a:cubicBezTo>
                    <a:cubicBezTo>
                      <a:pt x="194" y="8"/>
                      <a:pt x="194" y="8"/>
                      <a:pt x="194" y="8"/>
                    </a:cubicBezTo>
                    <a:cubicBezTo>
                      <a:pt x="194" y="8"/>
                      <a:pt x="194" y="8"/>
                      <a:pt x="194" y="8"/>
                    </a:cubicBezTo>
                    <a:cubicBezTo>
                      <a:pt x="194" y="8"/>
                      <a:pt x="194" y="8"/>
                      <a:pt x="194" y="8"/>
                    </a:cubicBezTo>
                    <a:cubicBezTo>
                      <a:pt x="193" y="8"/>
                      <a:pt x="193" y="8"/>
                      <a:pt x="193" y="8"/>
                    </a:cubicBezTo>
                    <a:cubicBezTo>
                      <a:pt x="193" y="8"/>
                      <a:pt x="193" y="8"/>
                      <a:pt x="194" y="8"/>
                    </a:cubicBezTo>
                    <a:cubicBezTo>
                      <a:pt x="194" y="8"/>
                      <a:pt x="194" y="8"/>
                      <a:pt x="194" y="8"/>
                    </a:cubicBezTo>
                    <a:cubicBezTo>
                      <a:pt x="194" y="8"/>
                      <a:pt x="194" y="8"/>
                      <a:pt x="194" y="8"/>
                    </a:cubicBezTo>
                    <a:cubicBezTo>
                      <a:pt x="194" y="8"/>
                      <a:pt x="194" y="8"/>
                      <a:pt x="194" y="8"/>
                    </a:cubicBezTo>
                    <a:cubicBezTo>
                      <a:pt x="194" y="9"/>
                      <a:pt x="194" y="9"/>
                      <a:pt x="195" y="9"/>
                    </a:cubicBezTo>
                    <a:cubicBezTo>
                      <a:pt x="195" y="9"/>
                      <a:pt x="195" y="9"/>
                      <a:pt x="195" y="9"/>
                    </a:cubicBezTo>
                    <a:cubicBezTo>
                      <a:pt x="195" y="9"/>
                      <a:pt x="195" y="9"/>
                      <a:pt x="195" y="9"/>
                    </a:cubicBezTo>
                    <a:cubicBezTo>
                      <a:pt x="195" y="9"/>
                      <a:pt x="195" y="9"/>
                      <a:pt x="195" y="9"/>
                    </a:cubicBezTo>
                    <a:cubicBezTo>
                      <a:pt x="195" y="9"/>
                      <a:pt x="195" y="9"/>
                      <a:pt x="195" y="9"/>
                    </a:cubicBezTo>
                    <a:cubicBezTo>
                      <a:pt x="195" y="9"/>
                      <a:pt x="195" y="9"/>
                      <a:pt x="195" y="9"/>
                    </a:cubicBezTo>
                    <a:cubicBezTo>
                      <a:pt x="195" y="9"/>
                      <a:pt x="195" y="9"/>
                      <a:pt x="195" y="9"/>
                    </a:cubicBezTo>
                    <a:cubicBezTo>
                      <a:pt x="195" y="9"/>
                      <a:pt x="195" y="9"/>
                      <a:pt x="195" y="9"/>
                    </a:cubicBezTo>
                    <a:cubicBezTo>
                      <a:pt x="195" y="9"/>
                      <a:pt x="195" y="9"/>
                      <a:pt x="195" y="9"/>
                    </a:cubicBezTo>
                    <a:cubicBezTo>
                      <a:pt x="195" y="9"/>
                      <a:pt x="195" y="9"/>
                      <a:pt x="195" y="9"/>
                    </a:cubicBezTo>
                    <a:cubicBezTo>
                      <a:pt x="194" y="9"/>
                      <a:pt x="194" y="9"/>
                      <a:pt x="194" y="9"/>
                    </a:cubicBezTo>
                    <a:cubicBezTo>
                      <a:pt x="194" y="9"/>
                      <a:pt x="194" y="9"/>
                      <a:pt x="194" y="9"/>
                    </a:cubicBezTo>
                    <a:cubicBezTo>
                      <a:pt x="193" y="9"/>
                      <a:pt x="193" y="9"/>
                      <a:pt x="193" y="9"/>
                    </a:cubicBezTo>
                    <a:cubicBezTo>
                      <a:pt x="193" y="9"/>
                      <a:pt x="193" y="9"/>
                      <a:pt x="193" y="9"/>
                    </a:cubicBezTo>
                    <a:cubicBezTo>
                      <a:pt x="193" y="9"/>
                      <a:pt x="193" y="9"/>
                      <a:pt x="193" y="9"/>
                    </a:cubicBezTo>
                    <a:cubicBezTo>
                      <a:pt x="193" y="9"/>
                      <a:pt x="193" y="9"/>
                      <a:pt x="193" y="9"/>
                    </a:cubicBezTo>
                    <a:cubicBezTo>
                      <a:pt x="193" y="8"/>
                      <a:pt x="193" y="8"/>
                      <a:pt x="193" y="8"/>
                    </a:cubicBezTo>
                    <a:cubicBezTo>
                      <a:pt x="193" y="8"/>
                      <a:pt x="192" y="8"/>
                      <a:pt x="192" y="8"/>
                    </a:cubicBezTo>
                    <a:cubicBezTo>
                      <a:pt x="192" y="8"/>
                      <a:pt x="192" y="8"/>
                      <a:pt x="192" y="8"/>
                    </a:cubicBezTo>
                    <a:cubicBezTo>
                      <a:pt x="192" y="8"/>
                      <a:pt x="192" y="8"/>
                      <a:pt x="192" y="8"/>
                    </a:cubicBezTo>
                    <a:cubicBezTo>
                      <a:pt x="192" y="8"/>
                      <a:pt x="192" y="8"/>
                      <a:pt x="192" y="8"/>
                    </a:cubicBezTo>
                    <a:cubicBezTo>
                      <a:pt x="192" y="8"/>
                      <a:pt x="192" y="8"/>
                      <a:pt x="192" y="8"/>
                    </a:cubicBezTo>
                    <a:cubicBezTo>
                      <a:pt x="192" y="8"/>
                      <a:pt x="191" y="7"/>
                      <a:pt x="191" y="7"/>
                    </a:cubicBezTo>
                    <a:cubicBezTo>
                      <a:pt x="191" y="7"/>
                      <a:pt x="191" y="7"/>
                      <a:pt x="191" y="7"/>
                    </a:cubicBezTo>
                    <a:cubicBezTo>
                      <a:pt x="191" y="7"/>
                      <a:pt x="191" y="7"/>
                      <a:pt x="191" y="7"/>
                    </a:cubicBezTo>
                    <a:cubicBezTo>
                      <a:pt x="191" y="7"/>
                      <a:pt x="191" y="7"/>
                      <a:pt x="191" y="7"/>
                    </a:cubicBezTo>
                    <a:cubicBezTo>
                      <a:pt x="191" y="7"/>
                      <a:pt x="191" y="7"/>
                      <a:pt x="191" y="7"/>
                    </a:cubicBezTo>
                    <a:cubicBezTo>
                      <a:pt x="191" y="7"/>
                      <a:pt x="191" y="7"/>
                      <a:pt x="191" y="7"/>
                    </a:cubicBezTo>
                    <a:cubicBezTo>
                      <a:pt x="191" y="7"/>
                      <a:pt x="191" y="7"/>
                      <a:pt x="191" y="7"/>
                    </a:cubicBezTo>
                    <a:cubicBezTo>
                      <a:pt x="191" y="7"/>
                      <a:pt x="191" y="7"/>
                      <a:pt x="191" y="7"/>
                    </a:cubicBezTo>
                    <a:cubicBezTo>
                      <a:pt x="190" y="7"/>
                      <a:pt x="190" y="7"/>
                      <a:pt x="190" y="7"/>
                    </a:cubicBezTo>
                    <a:cubicBezTo>
                      <a:pt x="190" y="7"/>
                      <a:pt x="190" y="7"/>
                      <a:pt x="190" y="7"/>
                    </a:cubicBezTo>
                    <a:cubicBezTo>
                      <a:pt x="190" y="7"/>
                      <a:pt x="190" y="7"/>
                      <a:pt x="190" y="7"/>
                    </a:cubicBezTo>
                    <a:cubicBezTo>
                      <a:pt x="190" y="7"/>
                      <a:pt x="190" y="7"/>
                      <a:pt x="190" y="7"/>
                    </a:cubicBezTo>
                    <a:cubicBezTo>
                      <a:pt x="190" y="7"/>
                      <a:pt x="190" y="7"/>
                      <a:pt x="190" y="7"/>
                    </a:cubicBezTo>
                    <a:cubicBezTo>
                      <a:pt x="190" y="7"/>
                      <a:pt x="190" y="7"/>
                      <a:pt x="189" y="7"/>
                    </a:cubicBezTo>
                    <a:cubicBezTo>
                      <a:pt x="189" y="7"/>
                      <a:pt x="189" y="7"/>
                      <a:pt x="189" y="7"/>
                    </a:cubicBezTo>
                    <a:cubicBezTo>
                      <a:pt x="189" y="7"/>
                      <a:pt x="189" y="7"/>
                      <a:pt x="189" y="7"/>
                    </a:cubicBezTo>
                    <a:cubicBezTo>
                      <a:pt x="189" y="7"/>
                      <a:pt x="189" y="7"/>
                      <a:pt x="189" y="7"/>
                    </a:cubicBezTo>
                    <a:cubicBezTo>
                      <a:pt x="189" y="7"/>
                      <a:pt x="189" y="7"/>
                      <a:pt x="189" y="7"/>
                    </a:cubicBezTo>
                    <a:cubicBezTo>
                      <a:pt x="189" y="7"/>
                      <a:pt x="189" y="7"/>
                      <a:pt x="189" y="7"/>
                    </a:cubicBezTo>
                    <a:cubicBezTo>
                      <a:pt x="189" y="7"/>
                      <a:pt x="189" y="7"/>
                      <a:pt x="189" y="7"/>
                    </a:cubicBezTo>
                    <a:cubicBezTo>
                      <a:pt x="189" y="7"/>
                      <a:pt x="189" y="7"/>
                      <a:pt x="189" y="7"/>
                    </a:cubicBezTo>
                    <a:cubicBezTo>
                      <a:pt x="188" y="7"/>
                      <a:pt x="188" y="7"/>
                      <a:pt x="188" y="7"/>
                    </a:cubicBezTo>
                    <a:cubicBezTo>
                      <a:pt x="188" y="7"/>
                      <a:pt x="188" y="7"/>
                      <a:pt x="188" y="7"/>
                    </a:cubicBezTo>
                    <a:cubicBezTo>
                      <a:pt x="188" y="7"/>
                      <a:pt x="188" y="7"/>
                      <a:pt x="188" y="7"/>
                    </a:cubicBezTo>
                    <a:cubicBezTo>
                      <a:pt x="188" y="7"/>
                      <a:pt x="188" y="7"/>
                      <a:pt x="187" y="6"/>
                    </a:cubicBezTo>
                    <a:cubicBezTo>
                      <a:pt x="186" y="6"/>
                      <a:pt x="185" y="6"/>
                      <a:pt x="185" y="6"/>
                    </a:cubicBezTo>
                    <a:cubicBezTo>
                      <a:pt x="185" y="6"/>
                      <a:pt x="185" y="6"/>
                      <a:pt x="185" y="6"/>
                    </a:cubicBezTo>
                    <a:cubicBezTo>
                      <a:pt x="185" y="6"/>
                      <a:pt x="185" y="6"/>
                      <a:pt x="185" y="6"/>
                    </a:cubicBezTo>
                    <a:cubicBezTo>
                      <a:pt x="185" y="6"/>
                      <a:pt x="185" y="6"/>
                      <a:pt x="184" y="6"/>
                    </a:cubicBezTo>
                    <a:cubicBezTo>
                      <a:pt x="184" y="6"/>
                      <a:pt x="184" y="6"/>
                      <a:pt x="184" y="6"/>
                    </a:cubicBezTo>
                    <a:cubicBezTo>
                      <a:pt x="184" y="6"/>
                      <a:pt x="184" y="6"/>
                      <a:pt x="184" y="6"/>
                    </a:cubicBezTo>
                    <a:cubicBezTo>
                      <a:pt x="184" y="6"/>
                      <a:pt x="184" y="6"/>
                      <a:pt x="184" y="6"/>
                    </a:cubicBezTo>
                    <a:cubicBezTo>
                      <a:pt x="183" y="6"/>
                      <a:pt x="183" y="6"/>
                      <a:pt x="183" y="6"/>
                    </a:cubicBezTo>
                    <a:cubicBezTo>
                      <a:pt x="183" y="6"/>
                      <a:pt x="183" y="6"/>
                      <a:pt x="183" y="6"/>
                    </a:cubicBezTo>
                    <a:cubicBezTo>
                      <a:pt x="183" y="6"/>
                      <a:pt x="183" y="6"/>
                      <a:pt x="183" y="6"/>
                    </a:cubicBezTo>
                    <a:cubicBezTo>
                      <a:pt x="183" y="5"/>
                      <a:pt x="183" y="5"/>
                      <a:pt x="183" y="5"/>
                    </a:cubicBezTo>
                    <a:cubicBezTo>
                      <a:pt x="183" y="5"/>
                      <a:pt x="183" y="5"/>
                      <a:pt x="182" y="5"/>
                    </a:cubicBezTo>
                    <a:cubicBezTo>
                      <a:pt x="182" y="5"/>
                      <a:pt x="182" y="5"/>
                      <a:pt x="182" y="5"/>
                    </a:cubicBezTo>
                    <a:cubicBezTo>
                      <a:pt x="182" y="5"/>
                      <a:pt x="182" y="5"/>
                      <a:pt x="181" y="5"/>
                    </a:cubicBezTo>
                    <a:cubicBezTo>
                      <a:pt x="181" y="5"/>
                      <a:pt x="181" y="5"/>
                      <a:pt x="181" y="5"/>
                    </a:cubicBezTo>
                    <a:cubicBezTo>
                      <a:pt x="181" y="5"/>
                      <a:pt x="181" y="5"/>
                      <a:pt x="181" y="5"/>
                    </a:cubicBezTo>
                    <a:cubicBezTo>
                      <a:pt x="181" y="5"/>
                      <a:pt x="181" y="5"/>
                      <a:pt x="181" y="5"/>
                    </a:cubicBezTo>
                    <a:cubicBezTo>
                      <a:pt x="181" y="5"/>
                      <a:pt x="181" y="5"/>
                      <a:pt x="181" y="5"/>
                    </a:cubicBezTo>
                    <a:cubicBezTo>
                      <a:pt x="181" y="5"/>
                      <a:pt x="181" y="5"/>
                      <a:pt x="181" y="5"/>
                    </a:cubicBezTo>
                    <a:cubicBezTo>
                      <a:pt x="181" y="5"/>
                      <a:pt x="181" y="5"/>
                      <a:pt x="180" y="5"/>
                    </a:cubicBezTo>
                    <a:cubicBezTo>
                      <a:pt x="180" y="5"/>
                      <a:pt x="180" y="5"/>
                      <a:pt x="180" y="5"/>
                    </a:cubicBezTo>
                    <a:cubicBezTo>
                      <a:pt x="180" y="5"/>
                      <a:pt x="180" y="5"/>
                      <a:pt x="180" y="5"/>
                    </a:cubicBezTo>
                    <a:cubicBezTo>
                      <a:pt x="180" y="5"/>
                      <a:pt x="179" y="5"/>
                      <a:pt x="179" y="5"/>
                    </a:cubicBezTo>
                    <a:cubicBezTo>
                      <a:pt x="179" y="5"/>
                      <a:pt x="178" y="5"/>
                      <a:pt x="178" y="5"/>
                    </a:cubicBezTo>
                    <a:cubicBezTo>
                      <a:pt x="178" y="5"/>
                      <a:pt x="178" y="5"/>
                      <a:pt x="178" y="5"/>
                    </a:cubicBezTo>
                    <a:cubicBezTo>
                      <a:pt x="178" y="5"/>
                      <a:pt x="178" y="5"/>
                      <a:pt x="178" y="5"/>
                    </a:cubicBezTo>
                    <a:cubicBezTo>
                      <a:pt x="177" y="5"/>
                      <a:pt x="178" y="6"/>
                      <a:pt x="178" y="6"/>
                    </a:cubicBezTo>
                    <a:cubicBezTo>
                      <a:pt x="178" y="6"/>
                      <a:pt x="178" y="6"/>
                      <a:pt x="178" y="6"/>
                    </a:cubicBezTo>
                    <a:cubicBezTo>
                      <a:pt x="178" y="6"/>
                      <a:pt x="177" y="6"/>
                      <a:pt x="177" y="6"/>
                    </a:cubicBezTo>
                    <a:cubicBezTo>
                      <a:pt x="177" y="5"/>
                      <a:pt x="177" y="5"/>
                      <a:pt x="177" y="5"/>
                    </a:cubicBezTo>
                    <a:cubicBezTo>
                      <a:pt x="177" y="5"/>
                      <a:pt x="177" y="5"/>
                      <a:pt x="177" y="5"/>
                    </a:cubicBezTo>
                    <a:cubicBezTo>
                      <a:pt x="177" y="6"/>
                      <a:pt x="177" y="6"/>
                      <a:pt x="177" y="6"/>
                    </a:cubicBezTo>
                    <a:cubicBezTo>
                      <a:pt x="177" y="6"/>
                      <a:pt x="177" y="6"/>
                      <a:pt x="176" y="6"/>
                    </a:cubicBezTo>
                    <a:cubicBezTo>
                      <a:pt x="176" y="5"/>
                      <a:pt x="176" y="5"/>
                      <a:pt x="176" y="5"/>
                    </a:cubicBezTo>
                    <a:cubicBezTo>
                      <a:pt x="176" y="5"/>
                      <a:pt x="176" y="5"/>
                      <a:pt x="176" y="5"/>
                    </a:cubicBezTo>
                    <a:cubicBezTo>
                      <a:pt x="176" y="5"/>
                      <a:pt x="176" y="5"/>
                      <a:pt x="176" y="5"/>
                    </a:cubicBezTo>
                    <a:cubicBezTo>
                      <a:pt x="176" y="5"/>
                      <a:pt x="176" y="5"/>
                      <a:pt x="176" y="5"/>
                    </a:cubicBezTo>
                    <a:cubicBezTo>
                      <a:pt x="176" y="5"/>
                      <a:pt x="176" y="5"/>
                      <a:pt x="176" y="5"/>
                    </a:cubicBezTo>
                    <a:cubicBezTo>
                      <a:pt x="176" y="5"/>
                      <a:pt x="175" y="5"/>
                      <a:pt x="175" y="5"/>
                    </a:cubicBezTo>
                    <a:cubicBezTo>
                      <a:pt x="175" y="5"/>
                      <a:pt x="175" y="5"/>
                      <a:pt x="175" y="5"/>
                    </a:cubicBezTo>
                    <a:cubicBezTo>
                      <a:pt x="175" y="5"/>
                      <a:pt x="175" y="5"/>
                      <a:pt x="175" y="5"/>
                    </a:cubicBezTo>
                    <a:cubicBezTo>
                      <a:pt x="175" y="5"/>
                      <a:pt x="175" y="5"/>
                      <a:pt x="175" y="5"/>
                    </a:cubicBezTo>
                    <a:cubicBezTo>
                      <a:pt x="175" y="5"/>
                      <a:pt x="175" y="6"/>
                      <a:pt x="175" y="6"/>
                    </a:cubicBezTo>
                    <a:cubicBezTo>
                      <a:pt x="175" y="6"/>
                      <a:pt x="175" y="6"/>
                      <a:pt x="175" y="6"/>
                    </a:cubicBezTo>
                    <a:cubicBezTo>
                      <a:pt x="176" y="6"/>
                      <a:pt x="176" y="6"/>
                      <a:pt x="176" y="6"/>
                    </a:cubicBezTo>
                    <a:cubicBezTo>
                      <a:pt x="175" y="6"/>
                      <a:pt x="176" y="7"/>
                      <a:pt x="176" y="7"/>
                    </a:cubicBezTo>
                    <a:cubicBezTo>
                      <a:pt x="176" y="7"/>
                      <a:pt x="176" y="7"/>
                      <a:pt x="176" y="7"/>
                    </a:cubicBezTo>
                    <a:cubicBezTo>
                      <a:pt x="176" y="7"/>
                      <a:pt x="176" y="7"/>
                      <a:pt x="176" y="7"/>
                    </a:cubicBezTo>
                    <a:cubicBezTo>
                      <a:pt x="176" y="7"/>
                      <a:pt x="176" y="6"/>
                      <a:pt x="176" y="6"/>
                    </a:cubicBezTo>
                    <a:cubicBezTo>
                      <a:pt x="176" y="6"/>
                      <a:pt x="176" y="7"/>
                      <a:pt x="176" y="7"/>
                    </a:cubicBezTo>
                    <a:cubicBezTo>
                      <a:pt x="176" y="7"/>
                      <a:pt x="177" y="7"/>
                      <a:pt x="177" y="7"/>
                    </a:cubicBezTo>
                    <a:cubicBezTo>
                      <a:pt x="177" y="7"/>
                      <a:pt x="177" y="7"/>
                      <a:pt x="177" y="7"/>
                    </a:cubicBezTo>
                    <a:cubicBezTo>
                      <a:pt x="177" y="7"/>
                      <a:pt x="177" y="7"/>
                      <a:pt x="177" y="7"/>
                    </a:cubicBezTo>
                    <a:cubicBezTo>
                      <a:pt x="177" y="7"/>
                      <a:pt x="177" y="7"/>
                      <a:pt x="177" y="8"/>
                    </a:cubicBezTo>
                    <a:cubicBezTo>
                      <a:pt x="177" y="8"/>
                      <a:pt x="177" y="8"/>
                      <a:pt x="177" y="8"/>
                    </a:cubicBezTo>
                    <a:cubicBezTo>
                      <a:pt x="177" y="8"/>
                      <a:pt x="177" y="8"/>
                      <a:pt x="177" y="8"/>
                    </a:cubicBezTo>
                    <a:cubicBezTo>
                      <a:pt x="177" y="8"/>
                      <a:pt x="177" y="8"/>
                      <a:pt x="177" y="8"/>
                    </a:cubicBezTo>
                    <a:cubicBezTo>
                      <a:pt x="177" y="8"/>
                      <a:pt x="177" y="8"/>
                      <a:pt x="177" y="8"/>
                    </a:cubicBezTo>
                    <a:cubicBezTo>
                      <a:pt x="177" y="8"/>
                      <a:pt x="177" y="8"/>
                      <a:pt x="177" y="8"/>
                    </a:cubicBezTo>
                    <a:cubicBezTo>
                      <a:pt x="177" y="8"/>
                      <a:pt x="176" y="8"/>
                      <a:pt x="176" y="8"/>
                    </a:cubicBezTo>
                    <a:cubicBezTo>
                      <a:pt x="176" y="8"/>
                      <a:pt x="176" y="8"/>
                      <a:pt x="176" y="8"/>
                    </a:cubicBezTo>
                    <a:cubicBezTo>
                      <a:pt x="176" y="8"/>
                      <a:pt x="176" y="8"/>
                      <a:pt x="176" y="8"/>
                    </a:cubicBezTo>
                    <a:cubicBezTo>
                      <a:pt x="176" y="8"/>
                      <a:pt x="176" y="8"/>
                      <a:pt x="176" y="8"/>
                    </a:cubicBezTo>
                    <a:cubicBezTo>
                      <a:pt x="176" y="8"/>
                      <a:pt x="176" y="8"/>
                      <a:pt x="176" y="8"/>
                    </a:cubicBezTo>
                    <a:cubicBezTo>
                      <a:pt x="176" y="8"/>
                      <a:pt x="176" y="7"/>
                      <a:pt x="176" y="7"/>
                    </a:cubicBezTo>
                    <a:cubicBezTo>
                      <a:pt x="176" y="7"/>
                      <a:pt x="176" y="7"/>
                      <a:pt x="176" y="7"/>
                    </a:cubicBezTo>
                    <a:cubicBezTo>
                      <a:pt x="176" y="7"/>
                      <a:pt x="176" y="7"/>
                      <a:pt x="176" y="7"/>
                    </a:cubicBezTo>
                    <a:cubicBezTo>
                      <a:pt x="176" y="7"/>
                      <a:pt x="175" y="8"/>
                      <a:pt x="175" y="8"/>
                    </a:cubicBezTo>
                    <a:cubicBezTo>
                      <a:pt x="175" y="8"/>
                      <a:pt x="175" y="7"/>
                      <a:pt x="175" y="7"/>
                    </a:cubicBezTo>
                    <a:cubicBezTo>
                      <a:pt x="175" y="7"/>
                      <a:pt x="175" y="7"/>
                      <a:pt x="175" y="7"/>
                    </a:cubicBezTo>
                    <a:cubicBezTo>
                      <a:pt x="175" y="7"/>
                      <a:pt x="175" y="7"/>
                      <a:pt x="175" y="7"/>
                    </a:cubicBezTo>
                    <a:cubicBezTo>
                      <a:pt x="175" y="7"/>
                      <a:pt x="175" y="7"/>
                      <a:pt x="175" y="7"/>
                    </a:cubicBezTo>
                    <a:cubicBezTo>
                      <a:pt x="175" y="7"/>
                      <a:pt x="175" y="7"/>
                      <a:pt x="175" y="7"/>
                    </a:cubicBezTo>
                    <a:cubicBezTo>
                      <a:pt x="175" y="7"/>
                      <a:pt x="174" y="7"/>
                      <a:pt x="174" y="7"/>
                    </a:cubicBezTo>
                    <a:cubicBezTo>
                      <a:pt x="174" y="7"/>
                      <a:pt x="174" y="7"/>
                      <a:pt x="174" y="7"/>
                    </a:cubicBezTo>
                    <a:cubicBezTo>
                      <a:pt x="174" y="7"/>
                      <a:pt x="174" y="7"/>
                      <a:pt x="174" y="7"/>
                    </a:cubicBezTo>
                    <a:cubicBezTo>
                      <a:pt x="174" y="7"/>
                      <a:pt x="174" y="7"/>
                      <a:pt x="174" y="7"/>
                    </a:cubicBezTo>
                    <a:cubicBezTo>
                      <a:pt x="173" y="7"/>
                      <a:pt x="173" y="7"/>
                      <a:pt x="173" y="7"/>
                    </a:cubicBezTo>
                    <a:cubicBezTo>
                      <a:pt x="173" y="7"/>
                      <a:pt x="173" y="7"/>
                      <a:pt x="173" y="7"/>
                    </a:cubicBezTo>
                    <a:cubicBezTo>
                      <a:pt x="173" y="7"/>
                      <a:pt x="172" y="7"/>
                      <a:pt x="172" y="7"/>
                    </a:cubicBezTo>
                    <a:cubicBezTo>
                      <a:pt x="172" y="7"/>
                      <a:pt x="172" y="7"/>
                      <a:pt x="172" y="7"/>
                    </a:cubicBezTo>
                    <a:cubicBezTo>
                      <a:pt x="172" y="7"/>
                      <a:pt x="172" y="7"/>
                      <a:pt x="172" y="7"/>
                    </a:cubicBezTo>
                    <a:cubicBezTo>
                      <a:pt x="172" y="7"/>
                      <a:pt x="172" y="7"/>
                      <a:pt x="171" y="7"/>
                    </a:cubicBezTo>
                    <a:cubicBezTo>
                      <a:pt x="171" y="7"/>
                      <a:pt x="171" y="7"/>
                      <a:pt x="171" y="7"/>
                    </a:cubicBezTo>
                    <a:cubicBezTo>
                      <a:pt x="171" y="7"/>
                      <a:pt x="171" y="7"/>
                      <a:pt x="171" y="7"/>
                    </a:cubicBezTo>
                    <a:cubicBezTo>
                      <a:pt x="171" y="7"/>
                      <a:pt x="171" y="7"/>
                      <a:pt x="171" y="7"/>
                    </a:cubicBezTo>
                    <a:cubicBezTo>
                      <a:pt x="171" y="7"/>
                      <a:pt x="171" y="7"/>
                      <a:pt x="171" y="7"/>
                    </a:cubicBezTo>
                    <a:cubicBezTo>
                      <a:pt x="171" y="7"/>
                      <a:pt x="170" y="7"/>
                      <a:pt x="170" y="7"/>
                    </a:cubicBezTo>
                    <a:cubicBezTo>
                      <a:pt x="170" y="7"/>
                      <a:pt x="170" y="7"/>
                      <a:pt x="170" y="7"/>
                    </a:cubicBezTo>
                    <a:cubicBezTo>
                      <a:pt x="170" y="7"/>
                      <a:pt x="170" y="8"/>
                      <a:pt x="170" y="8"/>
                    </a:cubicBezTo>
                    <a:cubicBezTo>
                      <a:pt x="170" y="8"/>
                      <a:pt x="170" y="8"/>
                      <a:pt x="170" y="8"/>
                    </a:cubicBezTo>
                    <a:cubicBezTo>
                      <a:pt x="170" y="8"/>
                      <a:pt x="170" y="8"/>
                      <a:pt x="170" y="8"/>
                    </a:cubicBezTo>
                    <a:cubicBezTo>
                      <a:pt x="170" y="8"/>
                      <a:pt x="170" y="8"/>
                      <a:pt x="170" y="8"/>
                    </a:cubicBezTo>
                    <a:cubicBezTo>
                      <a:pt x="169" y="8"/>
                      <a:pt x="169" y="8"/>
                      <a:pt x="169" y="8"/>
                    </a:cubicBezTo>
                    <a:cubicBezTo>
                      <a:pt x="169" y="8"/>
                      <a:pt x="169" y="8"/>
                      <a:pt x="169" y="8"/>
                    </a:cubicBezTo>
                    <a:cubicBezTo>
                      <a:pt x="169" y="8"/>
                      <a:pt x="169" y="8"/>
                      <a:pt x="169" y="8"/>
                    </a:cubicBezTo>
                    <a:cubicBezTo>
                      <a:pt x="169" y="8"/>
                      <a:pt x="169" y="8"/>
                      <a:pt x="169" y="8"/>
                    </a:cubicBezTo>
                    <a:cubicBezTo>
                      <a:pt x="169" y="8"/>
                      <a:pt x="169" y="8"/>
                      <a:pt x="169" y="8"/>
                    </a:cubicBezTo>
                    <a:cubicBezTo>
                      <a:pt x="169" y="8"/>
                      <a:pt x="169" y="8"/>
                      <a:pt x="169" y="8"/>
                    </a:cubicBezTo>
                    <a:cubicBezTo>
                      <a:pt x="169" y="8"/>
                      <a:pt x="169" y="8"/>
                      <a:pt x="169" y="8"/>
                    </a:cubicBezTo>
                    <a:cubicBezTo>
                      <a:pt x="169" y="8"/>
                      <a:pt x="169" y="8"/>
                      <a:pt x="169" y="8"/>
                    </a:cubicBezTo>
                    <a:cubicBezTo>
                      <a:pt x="169" y="8"/>
                      <a:pt x="169" y="8"/>
                      <a:pt x="168" y="8"/>
                    </a:cubicBezTo>
                    <a:cubicBezTo>
                      <a:pt x="168" y="8"/>
                      <a:pt x="168" y="8"/>
                      <a:pt x="168" y="8"/>
                    </a:cubicBezTo>
                    <a:cubicBezTo>
                      <a:pt x="168" y="8"/>
                      <a:pt x="168" y="8"/>
                      <a:pt x="168" y="8"/>
                    </a:cubicBezTo>
                    <a:cubicBezTo>
                      <a:pt x="168" y="8"/>
                      <a:pt x="168" y="8"/>
                      <a:pt x="168" y="8"/>
                    </a:cubicBezTo>
                    <a:cubicBezTo>
                      <a:pt x="168" y="8"/>
                      <a:pt x="168" y="8"/>
                      <a:pt x="168" y="8"/>
                    </a:cubicBezTo>
                    <a:cubicBezTo>
                      <a:pt x="168" y="8"/>
                      <a:pt x="168" y="8"/>
                      <a:pt x="168" y="8"/>
                    </a:cubicBezTo>
                    <a:cubicBezTo>
                      <a:pt x="167" y="8"/>
                      <a:pt x="167" y="8"/>
                      <a:pt x="167" y="8"/>
                    </a:cubicBezTo>
                    <a:cubicBezTo>
                      <a:pt x="167" y="8"/>
                      <a:pt x="167" y="8"/>
                      <a:pt x="167" y="8"/>
                    </a:cubicBezTo>
                    <a:cubicBezTo>
                      <a:pt x="167" y="7"/>
                      <a:pt x="167" y="7"/>
                      <a:pt x="167" y="7"/>
                    </a:cubicBezTo>
                    <a:cubicBezTo>
                      <a:pt x="166" y="7"/>
                      <a:pt x="166" y="7"/>
                      <a:pt x="166" y="7"/>
                    </a:cubicBezTo>
                    <a:cubicBezTo>
                      <a:pt x="166" y="7"/>
                      <a:pt x="166" y="7"/>
                      <a:pt x="166" y="7"/>
                    </a:cubicBezTo>
                    <a:cubicBezTo>
                      <a:pt x="166" y="7"/>
                      <a:pt x="166" y="7"/>
                      <a:pt x="166" y="7"/>
                    </a:cubicBezTo>
                    <a:cubicBezTo>
                      <a:pt x="166" y="7"/>
                      <a:pt x="166" y="7"/>
                      <a:pt x="166" y="7"/>
                    </a:cubicBezTo>
                    <a:cubicBezTo>
                      <a:pt x="165" y="6"/>
                      <a:pt x="165" y="6"/>
                      <a:pt x="164" y="6"/>
                    </a:cubicBezTo>
                    <a:cubicBezTo>
                      <a:pt x="164" y="6"/>
                      <a:pt x="164" y="6"/>
                      <a:pt x="163" y="6"/>
                    </a:cubicBezTo>
                    <a:cubicBezTo>
                      <a:pt x="163" y="6"/>
                      <a:pt x="163" y="6"/>
                      <a:pt x="163" y="6"/>
                    </a:cubicBezTo>
                    <a:cubicBezTo>
                      <a:pt x="163" y="6"/>
                      <a:pt x="163" y="6"/>
                      <a:pt x="163" y="6"/>
                    </a:cubicBezTo>
                    <a:cubicBezTo>
                      <a:pt x="163" y="6"/>
                      <a:pt x="163" y="6"/>
                      <a:pt x="163" y="6"/>
                    </a:cubicBezTo>
                    <a:cubicBezTo>
                      <a:pt x="162" y="6"/>
                      <a:pt x="162" y="6"/>
                      <a:pt x="162" y="6"/>
                    </a:cubicBezTo>
                    <a:cubicBezTo>
                      <a:pt x="162" y="6"/>
                      <a:pt x="160" y="7"/>
                      <a:pt x="160" y="7"/>
                    </a:cubicBezTo>
                    <a:cubicBezTo>
                      <a:pt x="160" y="7"/>
                      <a:pt x="160" y="7"/>
                      <a:pt x="160" y="7"/>
                    </a:cubicBezTo>
                    <a:cubicBezTo>
                      <a:pt x="160" y="7"/>
                      <a:pt x="160" y="7"/>
                      <a:pt x="160" y="7"/>
                    </a:cubicBezTo>
                    <a:cubicBezTo>
                      <a:pt x="160" y="7"/>
                      <a:pt x="159" y="7"/>
                      <a:pt x="159" y="7"/>
                    </a:cubicBezTo>
                    <a:cubicBezTo>
                      <a:pt x="159" y="7"/>
                      <a:pt x="159" y="7"/>
                      <a:pt x="159" y="7"/>
                    </a:cubicBezTo>
                    <a:cubicBezTo>
                      <a:pt x="159" y="7"/>
                      <a:pt x="159" y="7"/>
                      <a:pt x="159" y="7"/>
                    </a:cubicBezTo>
                    <a:cubicBezTo>
                      <a:pt x="159" y="7"/>
                      <a:pt x="159" y="7"/>
                      <a:pt x="159" y="7"/>
                    </a:cubicBezTo>
                    <a:cubicBezTo>
                      <a:pt x="159" y="7"/>
                      <a:pt x="159" y="7"/>
                      <a:pt x="159" y="7"/>
                    </a:cubicBezTo>
                    <a:cubicBezTo>
                      <a:pt x="159" y="7"/>
                      <a:pt x="159" y="7"/>
                      <a:pt x="159" y="7"/>
                    </a:cubicBezTo>
                    <a:cubicBezTo>
                      <a:pt x="159" y="7"/>
                      <a:pt x="159" y="7"/>
                      <a:pt x="158" y="7"/>
                    </a:cubicBezTo>
                    <a:cubicBezTo>
                      <a:pt x="158" y="6"/>
                      <a:pt x="158" y="6"/>
                      <a:pt x="158" y="6"/>
                    </a:cubicBezTo>
                    <a:cubicBezTo>
                      <a:pt x="158" y="6"/>
                      <a:pt x="158" y="6"/>
                      <a:pt x="158" y="6"/>
                    </a:cubicBezTo>
                    <a:cubicBezTo>
                      <a:pt x="158" y="6"/>
                      <a:pt x="158" y="6"/>
                      <a:pt x="158" y="6"/>
                    </a:cubicBezTo>
                    <a:cubicBezTo>
                      <a:pt x="158" y="6"/>
                      <a:pt x="158" y="6"/>
                      <a:pt x="158" y="6"/>
                    </a:cubicBezTo>
                    <a:cubicBezTo>
                      <a:pt x="158" y="6"/>
                      <a:pt x="158" y="6"/>
                      <a:pt x="158" y="6"/>
                    </a:cubicBezTo>
                    <a:cubicBezTo>
                      <a:pt x="157" y="6"/>
                      <a:pt x="157" y="6"/>
                      <a:pt x="157" y="6"/>
                    </a:cubicBezTo>
                    <a:cubicBezTo>
                      <a:pt x="157" y="6"/>
                      <a:pt x="157" y="7"/>
                      <a:pt x="157" y="7"/>
                    </a:cubicBezTo>
                    <a:cubicBezTo>
                      <a:pt x="157" y="7"/>
                      <a:pt x="157" y="7"/>
                      <a:pt x="157" y="7"/>
                    </a:cubicBezTo>
                    <a:cubicBezTo>
                      <a:pt x="157" y="7"/>
                      <a:pt x="157" y="6"/>
                      <a:pt x="157" y="6"/>
                    </a:cubicBezTo>
                    <a:cubicBezTo>
                      <a:pt x="157" y="6"/>
                      <a:pt x="157" y="6"/>
                      <a:pt x="157" y="6"/>
                    </a:cubicBezTo>
                    <a:cubicBezTo>
                      <a:pt x="157" y="6"/>
                      <a:pt x="157" y="6"/>
                      <a:pt x="157" y="6"/>
                    </a:cubicBezTo>
                    <a:cubicBezTo>
                      <a:pt x="157" y="6"/>
                      <a:pt x="157" y="6"/>
                      <a:pt x="157" y="6"/>
                    </a:cubicBezTo>
                    <a:cubicBezTo>
                      <a:pt x="157" y="6"/>
                      <a:pt x="157" y="6"/>
                      <a:pt x="157" y="6"/>
                    </a:cubicBezTo>
                    <a:cubicBezTo>
                      <a:pt x="157" y="6"/>
                      <a:pt x="156" y="6"/>
                      <a:pt x="156" y="6"/>
                    </a:cubicBezTo>
                    <a:cubicBezTo>
                      <a:pt x="156" y="6"/>
                      <a:pt x="156" y="6"/>
                      <a:pt x="156" y="6"/>
                    </a:cubicBezTo>
                    <a:cubicBezTo>
                      <a:pt x="156" y="6"/>
                      <a:pt x="156" y="6"/>
                      <a:pt x="156" y="6"/>
                    </a:cubicBezTo>
                    <a:cubicBezTo>
                      <a:pt x="156" y="6"/>
                      <a:pt x="156" y="6"/>
                      <a:pt x="156" y="6"/>
                    </a:cubicBezTo>
                    <a:cubicBezTo>
                      <a:pt x="156" y="6"/>
                      <a:pt x="156" y="6"/>
                      <a:pt x="156" y="6"/>
                    </a:cubicBezTo>
                    <a:cubicBezTo>
                      <a:pt x="156" y="6"/>
                      <a:pt x="156" y="6"/>
                      <a:pt x="156" y="6"/>
                    </a:cubicBezTo>
                    <a:cubicBezTo>
                      <a:pt x="156" y="6"/>
                      <a:pt x="156" y="6"/>
                      <a:pt x="156" y="6"/>
                    </a:cubicBezTo>
                    <a:cubicBezTo>
                      <a:pt x="156" y="6"/>
                      <a:pt x="156" y="6"/>
                      <a:pt x="156" y="6"/>
                    </a:cubicBezTo>
                    <a:cubicBezTo>
                      <a:pt x="156" y="6"/>
                      <a:pt x="156" y="6"/>
                      <a:pt x="156" y="6"/>
                    </a:cubicBezTo>
                    <a:cubicBezTo>
                      <a:pt x="156" y="6"/>
                      <a:pt x="156" y="6"/>
                      <a:pt x="156" y="6"/>
                    </a:cubicBezTo>
                    <a:cubicBezTo>
                      <a:pt x="156" y="6"/>
                      <a:pt x="156" y="6"/>
                      <a:pt x="156" y="6"/>
                    </a:cubicBezTo>
                    <a:cubicBezTo>
                      <a:pt x="156" y="6"/>
                      <a:pt x="156" y="6"/>
                      <a:pt x="156" y="6"/>
                    </a:cubicBezTo>
                    <a:cubicBezTo>
                      <a:pt x="156" y="5"/>
                      <a:pt x="155" y="5"/>
                      <a:pt x="155" y="5"/>
                    </a:cubicBezTo>
                    <a:cubicBezTo>
                      <a:pt x="155" y="5"/>
                      <a:pt x="154" y="5"/>
                      <a:pt x="154" y="5"/>
                    </a:cubicBezTo>
                    <a:cubicBezTo>
                      <a:pt x="154" y="5"/>
                      <a:pt x="154" y="5"/>
                      <a:pt x="154" y="5"/>
                    </a:cubicBezTo>
                    <a:cubicBezTo>
                      <a:pt x="154" y="5"/>
                      <a:pt x="153" y="5"/>
                      <a:pt x="153" y="5"/>
                    </a:cubicBezTo>
                    <a:cubicBezTo>
                      <a:pt x="153" y="5"/>
                      <a:pt x="153" y="5"/>
                      <a:pt x="153" y="5"/>
                    </a:cubicBezTo>
                    <a:cubicBezTo>
                      <a:pt x="153" y="5"/>
                      <a:pt x="153" y="5"/>
                      <a:pt x="153" y="5"/>
                    </a:cubicBezTo>
                    <a:cubicBezTo>
                      <a:pt x="153" y="5"/>
                      <a:pt x="153" y="6"/>
                      <a:pt x="153" y="6"/>
                    </a:cubicBezTo>
                    <a:cubicBezTo>
                      <a:pt x="153" y="6"/>
                      <a:pt x="153" y="6"/>
                      <a:pt x="153" y="6"/>
                    </a:cubicBezTo>
                    <a:cubicBezTo>
                      <a:pt x="153" y="6"/>
                      <a:pt x="153" y="7"/>
                      <a:pt x="153" y="7"/>
                    </a:cubicBezTo>
                    <a:cubicBezTo>
                      <a:pt x="153" y="7"/>
                      <a:pt x="153" y="7"/>
                      <a:pt x="153" y="7"/>
                    </a:cubicBezTo>
                    <a:cubicBezTo>
                      <a:pt x="153" y="7"/>
                      <a:pt x="153" y="7"/>
                      <a:pt x="153" y="7"/>
                    </a:cubicBezTo>
                    <a:cubicBezTo>
                      <a:pt x="153" y="7"/>
                      <a:pt x="153" y="7"/>
                      <a:pt x="153" y="7"/>
                    </a:cubicBezTo>
                    <a:cubicBezTo>
                      <a:pt x="153" y="7"/>
                      <a:pt x="153" y="7"/>
                      <a:pt x="153" y="7"/>
                    </a:cubicBezTo>
                    <a:cubicBezTo>
                      <a:pt x="153" y="7"/>
                      <a:pt x="153" y="7"/>
                      <a:pt x="153" y="7"/>
                    </a:cubicBezTo>
                    <a:cubicBezTo>
                      <a:pt x="153" y="7"/>
                      <a:pt x="153" y="7"/>
                      <a:pt x="153" y="7"/>
                    </a:cubicBezTo>
                    <a:cubicBezTo>
                      <a:pt x="153" y="7"/>
                      <a:pt x="153" y="7"/>
                      <a:pt x="153" y="7"/>
                    </a:cubicBezTo>
                    <a:cubicBezTo>
                      <a:pt x="153" y="7"/>
                      <a:pt x="153" y="7"/>
                      <a:pt x="153" y="7"/>
                    </a:cubicBezTo>
                    <a:cubicBezTo>
                      <a:pt x="153" y="7"/>
                      <a:pt x="153" y="7"/>
                      <a:pt x="153" y="7"/>
                    </a:cubicBezTo>
                    <a:cubicBezTo>
                      <a:pt x="152" y="7"/>
                      <a:pt x="152" y="7"/>
                      <a:pt x="152" y="7"/>
                    </a:cubicBezTo>
                    <a:cubicBezTo>
                      <a:pt x="153" y="7"/>
                      <a:pt x="153" y="7"/>
                      <a:pt x="152" y="7"/>
                    </a:cubicBezTo>
                    <a:cubicBezTo>
                      <a:pt x="152" y="7"/>
                      <a:pt x="152" y="7"/>
                      <a:pt x="152" y="7"/>
                    </a:cubicBezTo>
                    <a:cubicBezTo>
                      <a:pt x="152" y="7"/>
                      <a:pt x="152" y="7"/>
                      <a:pt x="153" y="7"/>
                    </a:cubicBezTo>
                    <a:cubicBezTo>
                      <a:pt x="153" y="7"/>
                      <a:pt x="153" y="7"/>
                      <a:pt x="153" y="7"/>
                    </a:cubicBezTo>
                    <a:cubicBezTo>
                      <a:pt x="153" y="6"/>
                      <a:pt x="153" y="6"/>
                      <a:pt x="153" y="6"/>
                    </a:cubicBezTo>
                    <a:cubicBezTo>
                      <a:pt x="153" y="6"/>
                      <a:pt x="153" y="6"/>
                      <a:pt x="153" y="6"/>
                    </a:cubicBezTo>
                    <a:cubicBezTo>
                      <a:pt x="153" y="6"/>
                      <a:pt x="153" y="6"/>
                      <a:pt x="153" y="6"/>
                    </a:cubicBezTo>
                    <a:cubicBezTo>
                      <a:pt x="153" y="6"/>
                      <a:pt x="153" y="6"/>
                      <a:pt x="153" y="6"/>
                    </a:cubicBezTo>
                    <a:cubicBezTo>
                      <a:pt x="153" y="6"/>
                      <a:pt x="153" y="6"/>
                      <a:pt x="153" y="6"/>
                    </a:cubicBezTo>
                    <a:cubicBezTo>
                      <a:pt x="153" y="6"/>
                      <a:pt x="153" y="6"/>
                      <a:pt x="153" y="6"/>
                    </a:cubicBezTo>
                    <a:cubicBezTo>
                      <a:pt x="153" y="6"/>
                      <a:pt x="153" y="6"/>
                      <a:pt x="153" y="6"/>
                    </a:cubicBezTo>
                    <a:cubicBezTo>
                      <a:pt x="153" y="6"/>
                      <a:pt x="153" y="6"/>
                      <a:pt x="153" y="6"/>
                    </a:cubicBezTo>
                    <a:cubicBezTo>
                      <a:pt x="152" y="6"/>
                      <a:pt x="152" y="6"/>
                      <a:pt x="152" y="6"/>
                    </a:cubicBezTo>
                    <a:cubicBezTo>
                      <a:pt x="152" y="6"/>
                      <a:pt x="151" y="6"/>
                      <a:pt x="151" y="6"/>
                    </a:cubicBezTo>
                    <a:cubicBezTo>
                      <a:pt x="151" y="6"/>
                      <a:pt x="151" y="6"/>
                      <a:pt x="151" y="6"/>
                    </a:cubicBezTo>
                    <a:cubicBezTo>
                      <a:pt x="151" y="6"/>
                      <a:pt x="151" y="6"/>
                      <a:pt x="151" y="6"/>
                    </a:cubicBezTo>
                    <a:cubicBezTo>
                      <a:pt x="151" y="6"/>
                      <a:pt x="152" y="6"/>
                      <a:pt x="152" y="6"/>
                    </a:cubicBezTo>
                    <a:cubicBezTo>
                      <a:pt x="152" y="6"/>
                      <a:pt x="152" y="6"/>
                      <a:pt x="152" y="6"/>
                    </a:cubicBezTo>
                    <a:cubicBezTo>
                      <a:pt x="152" y="6"/>
                      <a:pt x="152" y="6"/>
                      <a:pt x="152" y="6"/>
                    </a:cubicBezTo>
                    <a:cubicBezTo>
                      <a:pt x="152" y="6"/>
                      <a:pt x="152" y="6"/>
                      <a:pt x="152" y="6"/>
                    </a:cubicBezTo>
                    <a:cubicBezTo>
                      <a:pt x="153" y="6"/>
                      <a:pt x="153" y="6"/>
                      <a:pt x="153" y="6"/>
                    </a:cubicBezTo>
                    <a:cubicBezTo>
                      <a:pt x="153" y="5"/>
                      <a:pt x="153" y="5"/>
                      <a:pt x="152" y="5"/>
                    </a:cubicBezTo>
                    <a:cubicBezTo>
                      <a:pt x="152" y="5"/>
                      <a:pt x="149" y="5"/>
                      <a:pt x="148" y="5"/>
                    </a:cubicBezTo>
                    <a:cubicBezTo>
                      <a:pt x="148" y="5"/>
                      <a:pt x="148" y="5"/>
                      <a:pt x="148" y="5"/>
                    </a:cubicBezTo>
                    <a:cubicBezTo>
                      <a:pt x="148" y="5"/>
                      <a:pt x="148" y="5"/>
                      <a:pt x="148" y="5"/>
                    </a:cubicBezTo>
                    <a:cubicBezTo>
                      <a:pt x="148" y="5"/>
                      <a:pt x="148" y="5"/>
                      <a:pt x="148" y="5"/>
                    </a:cubicBezTo>
                    <a:cubicBezTo>
                      <a:pt x="147" y="5"/>
                      <a:pt x="147" y="5"/>
                      <a:pt x="147" y="5"/>
                    </a:cubicBezTo>
                    <a:cubicBezTo>
                      <a:pt x="147" y="5"/>
                      <a:pt x="148" y="6"/>
                      <a:pt x="148" y="6"/>
                    </a:cubicBezTo>
                    <a:cubicBezTo>
                      <a:pt x="148" y="6"/>
                      <a:pt x="148" y="6"/>
                      <a:pt x="148" y="6"/>
                    </a:cubicBezTo>
                    <a:cubicBezTo>
                      <a:pt x="148" y="6"/>
                      <a:pt x="148" y="6"/>
                      <a:pt x="148" y="6"/>
                    </a:cubicBezTo>
                    <a:cubicBezTo>
                      <a:pt x="148" y="6"/>
                      <a:pt x="148" y="6"/>
                      <a:pt x="148" y="6"/>
                    </a:cubicBezTo>
                    <a:cubicBezTo>
                      <a:pt x="148" y="6"/>
                      <a:pt x="148" y="6"/>
                      <a:pt x="148" y="6"/>
                    </a:cubicBezTo>
                    <a:cubicBezTo>
                      <a:pt x="148" y="6"/>
                      <a:pt x="148" y="6"/>
                      <a:pt x="148" y="6"/>
                    </a:cubicBezTo>
                    <a:cubicBezTo>
                      <a:pt x="147" y="6"/>
                      <a:pt x="147" y="6"/>
                      <a:pt x="147" y="6"/>
                    </a:cubicBezTo>
                    <a:cubicBezTo>
                      <a:pt x="147" y="6"/>
                      <a:pt x="147" y="7"/>
                      <a:pt x="147" y="7"/>
                    </a:cubicBezTo>
                    <a:cubicBezTo>
                      <a:pt x="147" y="7"/>
                      <a:pt x="147" y="7"/>
                      <a:pt x="147" y="7"/>
                    </a:cubicBezTo>
                    <a:cubicBezTo>
                      <a:pt x="147" y="7"/>
                      <a:pt x="147" y="7"/>
                      <a:pt x="148" y="6"/>
                    </a:cubicBezTo>
                    <a:cubicBezTo>
                      <a:pt x="148" y="6"/>
                      <a:pt x="148" y="6"/>
                      <a:pt x="148" y="6"/>
                    </a:cubicBezTo>
                    <a:cubicBezTo>
                      <a:pt x="148" y="6"/>
                      <a:pt x="148" y="6"/>
                      <a:pt x="148" y="6"/>
                    </a:cubicBezTo>
                    <a:cubicBezTo>
                      <a:pt x="148" y="6"/>
                      <a:pt x="148" y="6"/>
                      <a:pt x="148" y="6"/>
                    </a:cubicBezTo>
                    <a:cubicBezTo>
                      <a:pt x="148" y="6"/>
                      <a:pt x="148" y="6"/>
                      <a:pt x="148" y="6"/>
                    </a:cubicBezTo>
                    <a:cubicBezTo>
                      <a:pt x="148" y="7"/>
                      <a:pt x="148" y="7"/>
                      <a:pt x="148" y="7"/>
                    </a:cubicBezTo>
                    <a:cubicBezTo>
                      <a:pt x="148" y="7"/>
                      <a:pt x="148" y="7"/>
                      <a:pt x="148" y="7"/>
                    </a:cubicBezTo>
                    <a:cubicBezTo>
                      <a:pt x="148" y="7"/>
                      <a:pt x="148" y="7"/>
                      <a:pt x="148" y="7"/>
                    </a:cubicBezTo>
                    <a:cubicBezTo>
                      <a:pt x="148" y="7"/>
                      <a:pt x="148" y="7"/>
                      <a:pt x="148" y="7"/>
                    </a:cubicBezTo>
                    <a:cubicBezTo>
                      <a:pt x="148" y="7"/>
                      <a:pt x="148" y="7"/>
                      <a:pt x="148" y="7"/>
                    </a:cubicBezTo>
                    <a:cubicBezTo>
                      <a:pt x="148" y="7"/>
                      <a:pt x="148" y="7"/>
                      <a:pt x="148" y="7"/>
                    </a:cubicBezTo>
                    <a:cubicBezTo>
                      <a:pt x="148" y="7"/>
                      <a:pt x="148" y="7"/>
                      <a:pt x="148" y="7"/>
                    </a:cubicBezTo>
                    <a:cubicBezTo>
                      <a:pt x="148" y="7"/>
                      <a:pt x="148" y="7"/>
                      <a:pt x="148" y="7"/>
                    </a:cubicBezTo>
                    <a:cubicBezTo>
                      <a:pt x="148" y="7"/>
                      <a:pt x="148" y="7"/>
                      <a:pt x="148" y="7"/>
                    </a:cubicBezTo>
                    <a:cubicBezTo>
                      <a:pt x="148" y="7"/>
                      <a:pt x="149" y="8"/>
                      <a:pt x="149" y="8"/>
                    </a:cubicBezTo>
                    <a:cubicBezTo>
                      <a:pt x="149" y="8"/>
                      <a:pt x="149" y="8"/>
                      <a:pt x="149" y="8"/>
                    </a:cubicBezTo>
                    <a:cubicBezTo>
                      <a:pt x="149" y="8"/>
                      <a:pt x="149" y="8"/>
                      <a:pt x="149" y="8"/>
                    </a:cubicBezTo>
                    <a:cubicBezTo>
                      <a:pt x="149" y="8"/>
                      <a:pt x="149" y="8"/>
                      <a:pt x="149" y="8"/>
                    </a:cubicBezTo>
                    <a:cubicBezTo>
                      <a:pt x="149" y="8"/>
                      <a:pt x="149" y="8"/>
                      <a:pt x="149" y="8"/>
                    </a:cubicBezTo>
                    <a:cubicBezTo>
                      <a:pt x="149" y="8"/>
                      <a:pt x="149" y="8"/>
                      <a:pt x="149" y="8"/>
                    </a:cubicBezTo>
                    <a:cubicBezTo>
                      <a:pt x="149" y="8"/>
                      <a:pt x="149" y="8"/>
                      <a:pt x="149" y="8"/>
                    </a:cubicBezTo>
                    <a:cubicBezTo>
                      <a:pt x="149" y="8"/>
                      <a:pt x="148" y="8"/>
                      <a:pt x="148" y="8"/>
                    </a:cubicBezTo>
                    <a:cubicBezTo>
                      <a:pt x="148" y="8"/>
                      <a:pt x="148" y="8"/>
                      <a:pt x="148" y="8"/>
                    </a:cubicBezTo>
                    <a:cubicBezTo>
                      <a:pt x="148" y="8"/>
                      <a:pt x="148" y="8"/>
                      <a:pt x="148" y="8"/>
                    </a:cubicBezTo>
                    <a:cubicBezTo>
                      <a:pt x="148" y="8"/>
                      <a:pt x="148" y="8"/>
                      <a:pt x="148" y="8"/>
                    </a:cubicBezTo>
                    <a:cubicBezTo>
                      <a:pt x="148" y="8"/>
                      <a:pt x="148" y="8"/>
                      <a:pt x="148" y="8"/>
                    </a:cubicBezTo>
                    <a:cubicBezTo>
                      <a:pt x="148" y="8"/>
                      <a:pt x="148" y="8"/>
                      <a:pt x="148" y="8"/>
                    </a:cubicBezTo>
                    <a:cubicBezTo>
                      <a:pt x="148" y="8"/>
                      <a:pt x="148" y="8"/>
                      <a:pt x="148" y="8"/>
                    </a:cubicBezTo>
                    <a:cubicBezTo>
                      <a:pt x="148" y="8"/>
                      <a:pt x="148" y="8"/>
                      <a:pt x="148" y="8"/>
                    </a:cubicBezTo>
                    <a:cubicBezTo>
                      <a:pt x="148" y="8"/>
                      <a:pt x="148" y="8"/>
                      <a:pt x="148" y="8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48" y="9"/>
                      <a:pt x="148" y="9"/>
                      <a:pt x="148" y="9"/>
                    </a:cubicBezTo>
                    <a:cubicBezTo>
                      <a:pt x="148" y="9"/>
                      <a:pt x="147" y="8"/>
                      <a:pt x="147" y="8"/>
                    </a:cubicBezTo>
                    <a:cubicBezTo>
                      <a:pt x="147" y="8"/>
                      <a:pt x="147" y="8"/>
                      <a:pt x="146" y="8"/>
                    </a:cubicBezTo>
                    <a:cubicBezTo>
                      <a:pt x="146" y="8"/>
                      <a:pt x="146" y="8"/>
                      <a:pt x="146" y="8"/>
                    </a:cubicBezTo>
                    <a:cubicBezTo>
                      <a:pt x="146" y="8"/>
                      <a:pt x="146" y="8"/>
                      <a:pt x="146" y="8"/>
                    </a:cubicBezTo>
                    <a:cubicBezTo>
                      <a:pt x="145" y="8"/>
                      <a:pt x="145" y="8"/>
                      <a:pt x="145" y="8"/>
                    </a:cubicBezTo>
                    <a:cubicBezTo>
                      <a:pt x="145" y="8"/>
                      <a:pt x="145" y="8"/>
                      <a:pt x="145" y="8"/>
                    </a:cubicBezTo>
                    <a:cubicBezTo>
                      <a:pt x="145" y="8"/>
                      <a:pt x="145" y="8"/>
                      <a:pt x="145" y="8"/>
                    </a:cubicBezTo>
                    <a:cubicBezTo>
                      <a:pt x="145" y="8"/>
                      <a:pt x="145" y="8"/>
                      <a:pt x="145" y="8"/>
                    </a:cubicBezTo>
                    <a:cubicBezTo>
                      <a:pt x="145" y="8"/>
                      <a:pt x="145" y="8"/>
                      <a:pt x="145" y="9"/>
                    </a:cubicBezTo>
                    <a:cubicBezTo>
                      <a:pt x="145" y="9"/>
                      <a:pt x="145" y="9"/>
                      <a:pt x="145" y="9"/>
                    </a:cubicBezTo>
                    <a:cubicBezTo>
                      <a:pt x="145" y="9"/>
                      <a:pt x="145" y="9"/>
                      <a:pt x="144" y="9"/>
                    </a:cubicBezTo>
                    <a:cubicBezTo>
                      <a:pt x="144" y="9"/>
                      <a:pt x="144" y="9"/>
                      <a:pt x="144" y="9"/>
                    </a:cubicBezTo>
                    <a:cubicBezTo>
                      <a:pt x="144" y="9"/>
                      <a:pt x="144" y="9"/>
                      <a:pt x="144" y="9"/>
                    </a:cubicBezTo>
                    <a:cubicBezTo>
                      <a:pt x="144" y="9"/>
                      <a:pt x="143" y="9"/>
                      <a:pt x="143" y="8"/>
                    </a:cubicBezTo>
                    <a:cubicBezTo>
                      <a:pt x="143" y="8"/>
                      <a:pt x="143" y="8"/>
                      <a:pt x="143" y="8"/>
                    </a:cubicBezTo>
                    <a:cubicBezTo>
                      <a:pt x="143" y="8"/>
                      <a:pt x="143" y="8"/>
                      <a:pt x="143" y="8"/>
                    </a:cubicBezTo>
                    <a:cubicBezTo>
                      <a:pt x="143" y="8"/>
                      <a:pt x="143" y="8"/>
                      <a:pt x="143" y="8"/>
                    </a:cubicBezTo>
                    <a:cubicBezTo>
                      <a:pt x="143" y="8"/>
                      <a:pt x="143" y="9"/>
                      <a:pt x="143" y="9"/>
                    </a:cubicBezTo>
                    <a:cubicBezTo>
                      <a:pt x="143" y="9"/>
                      <a:pt x="143" y="9"/>
                      <a:pt x="143" y="9"/>
                    </a:cubicBezTo>
                    <a:cubicBezTo>
                      <a:pt x="143" y="9"/>
                      <a:pt x="143" y="9"/>
                      <a:pt x="143" y="9"/>
                    </a:cubicBezTo>
                    <a:cubicBezTo>
                      <a:pt x="143" y="9"/>
                      <a:pt x="143" y="9"/>
                      <a:pt x="143" y="10"/>
                    </a:cubicBezTo>
                    <a:cubicBezTo>
                      <a:pt x="143" y="10"/>
                      <a:pt x="143" y="10"/>
                      <a:pt x="143" y="10"/>
                    </a:cubicBezTo>
                    <a:cubicBezTo>
                      <a:pt x="143" y="10"/>
                      <a:pt x="143" y="10"/>
                      <a:pt x="143" y="10"/>
                    </a:cubicBezTo>
                    <a:cubicBezTo>
                      <a:pt x="143" y="10"/>
                      <a:pt x="143" y="10"/>
                      <a:pt x="143" y="10"/>
                    </a:cubicBezTo>
                    <a:cubicBezTo>
                      <a:pt x="143" y="10"/>
                      <a:pt x="143" y="10"/>
                      <a:pt x="143" y="10"/>
                    </a:cubicBezTo>
                    <a:cubicBezTo>
                      <a:pt x="143" y="10"/>
                      <a:pt x="143" y="10"/>
                      <a:pt x="142" y="10"/>
                    </a:cubicBezTo>
                    <a:cubicBezTo>
                      <a:pt x="142" y="10"/>
                      <a:pt x="142" y="10"/>
                      <a:pt x="142" y="10"/>
                    </a:cubicBezTo>
                    <a:cubicBezTo>
                      <a:pt x="142" y="10"/>
                      <a:pt x="142" y="10"/>
                      <a:pt x="142" y="10"/>
                    </a:cubicBezTo>
                    <a:cubicBezTo>
                      <a:pt x="142" y="10"/>
                      <a:pt x="142" y="10"/>
                      <a:pt x="142" y="10"/>
                    </a:cubicBezTo>
                    <a:cubicBezTo>
                      <a:pt x="142" y="10"/>
                      <a:pt x="142" y="10"/>
                      <a:pt x="142" y="10"/>
                    </a:cubicBezTo>
                    <a:cubicBezTo>
                      <a:pt x="142" y="10"/>
                      <a:pt x="142" y="10"/>
                      <a:pt x="142" y="10"/>
                    </a:cubicBezTo>
                    <a:cubicBezTo>
                      <a:pt x="142" y="10"/>
                      <a:pt x="142" y="10"/>
                      <a:pt x="142" y="10"/>
                    </a:cubicBezTo>
                    <a:cubicBezTo>
                      <a:pt x="141" y="10"/>
                      <a:pt x="141" y="10"/>
                      <a:pt x="141" y="10"/>
                    </a:cubicBezTo>
                    <a:cubicBezTo>
                      <a:pt x="141" y="10"/>
                      <a:pt x="141" y="10"/>
                      <a:pt x="141" y="9"/>
                    </a:cubicBezTo>
                    <a:cubicBezTo>
                      <a:pt x="141" y="9"/>
                      <a:pt x="141" y="9"/>
                      <a:pt x="141" y="9"/>
                    </a:cubicBezTo>
                    <a:cubicBezTo>
                      <a:pt x="141" y="9"/>
                      <a:pt x="141" y="9"/>
                      <a:pt x="141" y="9"/>
                    </a:cubicBezTo>
                    <a:cubicBezTo>
                      <a:pt x="141" y="9"/>
                      <a:pt x="141" y="9"/>
                      <a:pt x="141" y="9"/>
                    </a:cubicBezTo>
                    <a:cubicBezTo>
                      <a:pt x="141" y="9"/>
                      <a:pt x="141" y="9"/>
                      <a:pt x="140" y="9"/>
                    </a:cubicBezTo>
                    <a:cubicBezTo>
                      <a:pt x="140" y="9"/>
                      <a:pt x="140" y="9"/>
                      <a:pt x="140" y="9"/>
                    </a:cubicBezTo>
                    <a:cubicBezTo>
                      <a:pt x="140" y="9"/>
                      <a:pt x="140" y="9"/>
                      <a:pt x="140" y="9"/>
                    </a:cubicBezTo>
                    <a:cubicBezTo>
                      <a:pt x="140" y="9"/>
                      <a:pt x="140" y="9"/>
                      <a:pt x="140" y="9"/>
                    </a:cubicBezTo>
                    <a:cubicBezTo>
                      <a:pt x="140" y="9"/>
                      <a:pt x="140" y="9"/>
                      <a:pt x="140" y="9"/>
                    </a:cubicBezTo>
                    <a:cubicBezTo>
                      <a:pt x="140" y="9"/>
                      <a:pt x="140" y="8"/>
                      <a:pt x="140" y="8"/>
                    </a:cubicBezTo>
                    <a:cubicBezTo>
                      <a:pt x="140" y="8"/>
                      <a:pt x="140" y="8"/>
                      <a:pt x="140" y="8"/>
                    </a:cubicBezTo>
                    <a:cubicBezTo>
                      <a:pt x="140" y="8"/>
                      <a:pt x="140" y="8"/>
                      <a:pt x="140" y="8"/>
                    </a:cubicBezTo>
                    <a:cubicBezTo>
                      <a:pt x="140" y="8"/>
                      <a:pt x="140" y="8"/>
                      <a:pt x="140" y="8"/>
                    </a:cubicBezTo>
                    <a:cubicBezTo>
                      <a:pt x="140" y="8"/>
                      <a:pt x="140" y="8"/>
                      <a:pt x="140" y="8"/>
                    </a:cubicBezTo>
                    <a:cubicBezTo>
                      <a:pt x="140" y="8"/>
                      <a:pt x="140" y="8"/>
                      <a:pt x="140" y="8"/>
                    </a:cubicBezTo>
                    <a:cubicBezTo>
                      <a:pt x="140" y="8"/>
                      <a:pt x="139" y="8"/>
                      <a:pt x="139" y="8"/>
                    </a:cubicBezTo>
                    <a:cubicBezTo>
                      <a:pt x="139" y="8"/>
                      <a:pt x="139" y="8"/>
                      <a:pt x="139" y="8"/>
                    </a:cubicBezTo>
                    <a:cubicBezTo>
                      <a:pt x="139" y="8"/>
                      <a:pt x="139" y="8"/>
                      <a:pt x="139" y="8"/>
                    </a:cubicBezTo>
                    <a:cubicBezTo>
                      <a:pt x="139" y="8"/>
                      <a:pt x="139" y="8"/>
                      <a:pt x="139" y="8"/>
                    </a:cubicBezTo>
                    <a:cubicBezTo>
                      <a:pt x="139" y="8"/>
                      <a:pt x="139" y="8"/>
                      <a:pt x="139" y="8"/>
                    </a:cubicBezTo>
                    <a:cubicBezTo>
                      <a:pt x="139" y="8"/>
                      <a:pt x="139" y="8"/>
                      <a:pt x="140" y="8"/>
                    </a:cubicBezTo>
                    <a:cubicBezTo>
                      <a:pt x="140" y="8"/>
                      <a:pt x="140" y="8"/>
                      <a:pt x="140" y="8"/>
                    </a:cubicBezTo>
                    <a:cubicBezTo>
                      <a:pt x="140" y="8"/>
                      <a:pt x="140" y="8"/>
                      <a:pt x="140" y="8"/>
                    </a:cubicBezTo>
                    <a:cubicBezTo>
                      <a:pt x="140" y="8"/>
                      <a:pt x="140" y="8"/>
                      <a:pt x="140" y="8"/>
                    </a:cubicBezTo>
                    <a:cubicBezTo>
                      <a:pt x="140" y="8"/>
                      <a:pt x="140" y="8"/>
                      <a:pt x="140" y="8"/>
                    </a:cubicBezTo>
                    <a:cubicBezTo>
                      <a:pt x="140" y="8"/>
                      <a:pt x="139" y="8"/>
                      <a:pt x="139" y="8"/>
                    </a:cubicBezTo>
                    <a:cubicBezTo>
                      <a:pt x="139" y="8"/>
                      <a:pt x="139" y="8"/>
                      <a:pt x="139" y="8"/>
                    </a:cubicBezTo>
                    <a:cubicBezTo>
                      <a:pt x="139" y="8"/>
                      <a:pt x="139" y="8"/>
                      <a:pt x="139" y="8"/>
                    </a:cubicBezTo>
                    <a:cubicBezTo>
                      <a:pt x="139" y="8"/>
                      <a:pt x="139" y="8"/>
                      <a:pt x="139" y="8"/>
                    </a:cubicBezTo>
                    <a:cubicBezTo>
                      <a:pt x="139" y="8"/>
                      <a:pt x="139" y="8"/>
                      <a:pt x="139" y="8"/>
                    </a:cubicBezTo>
                    <a:cubicBezTo>
                      <a:pt x="139" y="7"/>
                      <a:pt x="139" y="7"/>
                      <a:pt x="139" y="7"/>
                    </a:cubicBezTo>
                    <a:cubicBezTo>
                      <a:pt x="139" y="7"/>
                      <a:pt x="139" y="7"/>
                      <a:pt x="139" y="7"/>
                    </a:cubicBezTo>
                    <a:cubicBezTo>
                      <a:pt x="139" y="7"/>
                      <a:pt x="139" y="7"/>
                      <a:pt x="139" y="7"/>
                    </a:cubicBezTo>
                    <a:cubicBezTo>
                      <a:pt x="139" y="7"/>
                      <a:pt x="139" y="7"/>
                      <a:pt x="139" y="7"/>
                    </a:cubicBezTo>
                    <a:cubicBezTo>
                      <a:pt x="139" y="7"/>
                      <a:pt x="139" y="7"/>
                      <a:pt x="139" y="7"/>
                    </a:cubicBezTo>
                    <a:cubicBezTo>
                      <a:pt x="139" y="7"/>
                      <a:pt x="139" y="7"/>
                      <a:pt x="139" y="7"/>
                    </a:cubicBezTo>
                    <a:cubicBezTo>
                      <a:pt x="139" y="7"/>
                      <a:pt x="139" y="7"/>
                      <a:pt x="139" y="7"/>
                    </a:cubicBezTo>
                    <a:cubicBezTo>
                      <a:pt x="139" y="7"/>
                      <a:pt x="139" y="7"/>
                      <a:pt x="139" y="7"/>
                    </a:cubicBezTo>
                    <a:cubicBezTo>
                      <a:pt x="139" y="7"/>
                      <a:pt x="139" y="7"/>
                      <a:pt x="139" y="6"/>
                    </a:cubicBezTo>
                    <a:cubicBezTo>
                      <a:pt x="139" y="6"/>
                      <a:pt x="139" y="6"/>
                      <a:pt x="139" y="6"/>
                    </a:cubicBezTo>
                    <a:cubicBezTo>
                      <a:pt x="139" y="6"/>
                      <a:pt x="138" y="6"/>
                      <a:pt x="138" y="6"/>
                    </a:cubicBezTo>
                    <a:cubicBezTo>
                      <a:pt x="138" y="6"/>
                      <a:pt x="138" y="6"/>
                      <a:pt x="138" y="6"/>
                    </a:cubicBezTo>
                    <a:cubicBezTo>
                      <a:pt x="138" y="6"/>
                      <a:pt x="138" y="6"/>
                      <a:pt x="138" y="6"/>
                    </a:cubicBezTo>
                    <a:cubicBezTo>
                      <a:pt x="138" y="6"/>
                      <a:pt x="138" y="6"/>
                      <a:pt x="138" y="6"/>
                    </a:cubicBezTo>
                    <a:cubicBezTo>
                      <a:pt x="138" y="6"/>
                      <a:pt x="138" y="6"/>
                      <a:pt x="138" y="6"/>
                    </a:cubicBezTo>
                    <a:cubicBezTo>
                      <a:pt x="138" y="6"/>
                      <a:pt x="138" y="6"/>
                      <a:pt x="138" y="6"/>
                    </a:cubicBezTo>
                    <a:cubicBezTo>
                      <a:pt x="138" y="6"/>
                      <a:pt x="138" y="6"/>
                      <a:pt x="138" y="6"/>
                    </a:cubicBezTo>
                    <a:cubicBezTo>
                      <a:pt x="138" y="6"/>
                      <a:pt x="137" y="6"/>
                      <a:pt x="137" y="6"/>
                    </a:cubicBezTo>
                    <a:cubicBezTo>
                      <a:pt x="137" y="6"/>
                      <a:pt x="137" y="6"/>
                      <a:pt x="137" y="6"/>
                    </a:cubicBezTo>
                    <a:cubicBezTo>
                      <a:pt x="137" y="6"/>
                      <a:pt x="137" y="6"/>
                      <a:pt x="137" y="6"/>
                    </a:cubicBezTo>
                    <a:cubicBezTo>
                      <a:pt x="137" y="6"/>
                      <a:pt x="137" y="6"/>
                      <a:pt x="137" y="6"/>
                    </a:cubicBezTo>
                    <a:cubicBezTo>
                      <a:pt x="137" y="6"/>
                      <a:pt x="137" y="6"/>
                      <a:pt x="137" y="6"/>
                    </a:cubicBezTo>
                    <a:cubicBezTo>
                      <a:pt x="137" y="6"/>
                      <a:pt x="137" y="6"/>
                      <a:pt x="137" y="6"/>
                    </a:cubicBezTo>
                    <a:cubicBezTo>
                      <a:pt x="137" y="6"/>
                      <a:pt x="136" y="6"/>
                      <a:pt x="136" y="6"/>
                    </a:cubicBezTo>
                    <a:cubicBezTo>
                      <a:pt x="136" y="6"/>
                      <a:pt x="136" y="6"/>
                      <a:pt x="136" y="6"/>
                    </a:cubicBezTo>
                    <a:cubicBezTo>
                      <a:pt x="136" y="6"/>
                      <a:pt x="136" y="6"/>
                      <a:pt x="136" y="6"/>
                    </a:cubicBezTo>
                    <a:cubicBezTo>
                      <a:pt x="136" y="6"/>
                      <a:pt x="136" y="6"/>
                      <a:pt x="136" y="6"/>
                    </a:cubicBezTo>
                    <a:cubicBezTo>
                      <a:pt x="136" y="6"/>
                      <a:pt x="136" y="6"/>
                      <a:pt x="136" y="6"/>
                    </a:cubicBezTo>
                    <a:cubicBezTo>
                      <a:pt x="136" y="6"/>
                      <a:pt x="136" y="6"/>
                      <a:pt x="136" y="6"/>
                    </a:cubicBezTo>
                    <a:cubicBezTo>
                      <a:pt x="136" y="6"/>
                      <a:pt x="136" y="6"/>
                      <a:pt x="136" y="6"/>
                    </a:cubicBezTo>
                    <a:cubicBezTo>
                      <a:pt x="136" y="6"/>
                      <a:pt x="136" y="6"/>
                      <a:pt x="136" y="6"/>
                    </a:cubicBezTo>
                    <a:cubicBezTo>
                      <a:pt x="136" y="6"/>
                      <a:pt x="136" y="6"/>
                      <a:pt x="136" y="6"/>
                    </a:cubicBezTo>
                    <a:cubicBezTo>
                      <a:pt x="136" y="6"/>
                      <a:pt x="135" y="6"/>
                      <a:pt x="135" y="6"/>
                    </a:cubicBezTo>
                    <a:cubicBezTo>
                      <a:pt x="135" y="6"/>
                      <a:pt x="135" y="6"/>
                      <a:pt x="135" y="6"/>
                    </a:cubicBezTo>
                    <a:cubicBezTo>
                      <a:pt x="135" y="6"/>
                      <a:pt x="135" y="6"/>
                      <a:pt x="135" y="6"/>
                    </a:cubicBezTo>
                    <a:cubicBezTo>
                      <a:pt x="135" y="6"/>
                      <a:pt x="135" y="6"/>
                      <a:pt x="135" y="6"/>
                    </a:cubicBezTo>
                    <a:cubicBezTo>
                      <a:pt x="135" y="6"/>
                      <a:pt x="135" y="6"/>
                      <a:pt x="135" y="6"/>
                    </a:cubicBezTo>
                    <a:cubicBezTo>
                      <a:pt x="135" y="6"/>
                      <a:pt x="135" y="6"/>
                      <a:pt x="135" y="6"/>
                    </a:cubicBezTo>
                    <a:cubicBezTo>
                      <a:pt x="135" y="6"/>
                      <a:pt x="134" y="6"/>
                      <a:pt x="134" y="6"/>
                    </a:cubicBezTo>
                    <a:cubicBezTo>
                      <a:pt x="134" y="6"/>
                      <a:pt x="134" y="6"/>
                      <a:pt x="134" y="6"/>
                    </a:cubicBezTo>
                    <a:cubicBezTo>
                      <a:pt x="134" y="6"/>
                      <a:pt x="134" y="6"/>
                      <a:pt x="134" y="6"/>
                    </a:cubicBezTo>
                    <a:cubicBezTo>
                      <a:pt x="134" y="6"/>
                      <a:pt x="134" y="6"/>
                      <a:pt x="134" y="6"/>
                    </a:cubicBezTo>
                    <a:cubicBezTo>
                      <a:pt x="134" y="6"/>
                      <a:pt x="134" y="6"/>
                      <a:pt x="134" y="6"/>
                    </a:cubicBezTo>
                    <a:cubicBezTo>
                      <a:pt x="133" y="6"/>
                      <a:pt x="133" y="6"/>
                      <a:pt x="133" y="6"/>
                    </a:cubicBezTo>
                    <a:cubicBezTo>
                      <a:pt x="133" y="6"/>
                      <a:pt x="133" y="6"/>
                      <a:pt x="133" y="6"/>
                    </a:cubicBezTo>
                    <a:cubicBezTo>
                      <a:pt x="133" y="6"/>
                      <a:pt x="133" y="6"/>
                      <a:pt x="133" y="6"/>
                    </a:cubicBezTo>
                    <a:cubicBezTo>
                      <a:pt x="134" y="6"/>
                      <a:pt x="134" y="6"/>
                      <a:pt x="134" y="6"/>
                    </a:cubicBezTo>
                    <a:cubicBezTo>
                      <a:pt x="134" y="6"/>
                      <a:pt x="134" y="6"/>
                      <a:pt x="134" y="6"/>
                    </a:cubicBezTo>
                    <a:cubicBezTo>
                      <a:pt x="134" y="6"/>
                      <a:pt x="134" y="6"/>
                      <a:pt x="134" y="6"/>
                    </a:cubicBezTo>
                    <a:cubicBezTo>
                      <a:pt x="134" y="6"/>
                      <a:pt x="134" y="6"/>
                      <a:pt x="134" y="7"/>
                    </a:cubicBezTo>
                    <a:cubicBezTo>
                      <a:pt x="134" y="7"/>
                      <a:pt x="134" y="7"/>
                      <a:pt x="134" y="7"/>
                    </a:cubicBezTo>
                    <a:cubicBezTo>
                      <a:pt x="134" y="7"/>
                      <a:pt x="134" y="7"/>
                      <a:pt x="134" y="7"/>
                    </a:cubicBezTo>
                    <a:cubicBezTo>
                      <a:pt x="134" y="7"/>
                      <a:pt x="134" y="7"/>
                      <a:pt x="134" y="7"/>
                    </a:cubicBezTo>
                    <a:cubicBezTo>
                      <a:pt x="134" y="7"/>
                      <a:pt x="134" y="7"/>
                      <a:pt x="134" y="7"/>
                    </a:cubicBezTo>
                    <a:cubicBezTo>
                      <a:pt x="134" y="7"/>
                      <a:pt x="134" y="7"/>
                      <a:pt x="134" y="7"/>
                    </a:cubicBezTo>
                    <a:cubicBezTo>
                      <a:pt x="134" y="7"/>
                      <a:pt x="134" y="7"/>
                      <a:pt x="134" y="7"/>
                    </a:cubicBezTo>
                    <a:cubicBezTo>
                      <a:pt x="134" y="7"/>
                      <a:pt x="134" y="7"/>
                      <a:pt x="133" y="7"/>
                    </a:cubicBezTo>
                    <a:cubicBezTo>
                      <a:pt x="133" y="7"/>
                      <a:pt x="133" y="7"/>
                      <a:pt x="133" y="8"/>
                    </a:cubicBezTo>
                    <a:cubicBezTo>
                      <a:pt x="132" y="8"/>
                      <a:pt x="132" y="8"/>
                      <a:pt x="132" y="8"/>
                    </a:cubicBezTo>
                    <a:cubicBezTo>
                      <a:pt x="132" y="8"/>
                      <a:pt x="132" y="8"/>
                      <a:pt x="131" y="7"/>
                    </a:cubicBezTo>
                    <a:cubicBezTo>
                      <a:pt x="131" y="7"/>
                      <a:pt x="131" y="7"/>
                      <a:pt x="130" y="7"/>
                    </a:cubicBezTo>
                    <a:cubicBezTo>
                      <a:pt x="130" y="7"/>
                      <a:pt x="130" y="7"/>
                      <a:pt x="130" y="7"/>
                    </a:cubicBezTo>
                    <a:cubicBezTo>
                      <a:pt x="130" y="7"/>
                      <a:pt x="130" y="7"/>
                      <a:pt x="130" y="7"/>
                    </a:cubicBezTo>
                    <a:cubicBezTo>
                      <a:pt x="130" y="7"/>
                      <a:pt x="130" y="7"/>
                      <a:pt x="130" y="7"/>
                    </a:cubicBezTo>
                    <a:cubicBezTo>
                      <a:pt x="130" y="7"/>
                      <a:pt x="130" y="7"/>
                      <a:pt x="130" y="7"/>
                    </a:cubicBezTo>
                    <a:cubicBezTo>
                      <a:pt x="130" y="6"/>
                      <a:pt x="129" y="6"/>
                      <a:pt x="129" y="6"/>
                    </a:cubicBezTo>
                    <a:cubicBezTo>
                      <a:pt x="129" y="6"/>
                      <a:pt x="129" y="6"/>
                      <a:pt x="129" y="6"/>
                    </a:cubicBezTo>
                    <a:cubicBezTo>
                      <a:pt x="129" y="7"/>
                      <a:pt x="129" y="7"/>
                      <a:pt x="129" y="7"/>
                    </a:cubicBezTo>
                    <a:cubicBezTo>
                      <a:pt x="129" y="7"/>
                      <a:pt x="129" y="7"/>
                      <a:pt x="128" y="7"/>
                    </a:cubicBezTo>
                    <a:cubicBezTo>
                      <a:pt x="128" y="7"/>
                      <a:pt x="128" y="7"/>
                      <a:pt x="128" y="7"/>
                    </a:cubicBezTo>
                    <a:cubicBezTo>
                      <a:pt x="128" y="7"/>
                      <a:pt x="128" y="7"/>
                      <a:pt x="127" y="7"/>
                    </a:cubicBezTo>
                    <a:cubicBezTo>
                      <a:pt x="127" y="7"/>
                      <a:pt x="127" y="7"/>
                      <a:pt x="127" y="7"/>
                    </a:cubicBezTo>
                    <a:cubicBezTo>
                      <a:pt x="127" y="7"/>
                      <a:pt x="127" y="7"/>
                      <a:pt x="127" y="7"/>
                    </a:cubicBezTo>
                    <a:cubicBezTo>
                      <a:pt x="127" y="7"/>
                      <a:pt x="126" y="7"/>
                      <a:pt x="126" y="7"/>
                    </a:cubicBezTo>
                    <a:cubicBezTo>
                      <a:pt x="126" y="7"/>
                      <a:pt x="127" y="7"/>
                      <a:pt x="127" y="7"/>
                    </a:cubicBezTo>
                    <a:cubicBezTo>
                      <a:pt x="127" y="7"/>
                      <a:pt x="127" y="7"/>
                      <a:pt x="127" y="7"/>
                    </a:cubicBezTo>
                    <a:cubicBezTo>
                      <a:pt x="127" y="7"/>
                      <a:pt x="127" y="7"/>
                      <a:pt x="127" y="7"/>
                    </a:cubicBezTo>
                    <a:cubicBezTo>
                      <a:pt x="127" y="7"/>
                      <a:pt x="127" y="7"/>
                      <a:pt x="127" y="7"/>
                    </a:cubicBezTo>
                    <a:cubicBezTo>
                      <a:pt x="127" y="7"/>
                      <a:pt x="127" y="8"/>
                      <a:pt x="127" y="8"/>
                    </a:cubicBezTo>
                    <a:cubicBezTo>
                      <a:pt x="127" y="8"/>
                      <a:pt x="127" y="8"/>
                      <a:pt x="127" y="8"/>
                    </a:cubicBezTo>
                    <a:cubicBezTo>
                      <a:pt x="127" y="8"/>
                      <a:pt x="127" y="8"/>
                      <a:pt x="127" y="8"/>
                    </a:cubicBezTo>
                    <a:cubicBezTo>
                      <a:pt x="127" y="8"/>
                      <a:pt x="127" y="8"/>
                      <a:pt x="127" y="8"/>
                    </a:cubicBezTo>
                    <a:cubicBezTo>
                      <a:pt x="127" y="8"/>
                      <a:pt x="127" y="8"/>
                      <a:pt x="127" y="8"/>
                    </a:cubicBezTo>
                    <a:cubicBezTo>
                      <a:pt x="127" y="8"/>
                      <a:pt x="126" y="8"/>
                      <a:pt x="126" y="8"/>
                    </a:cubicBezTo>
                    <a:cubicBezTo>
                      <a:pt x="126" y="8"/>
                      <a:pt x="126" y="8"/>
                      <a:pt x="126" y="8"/>
                    </a:cubicBezTo>
                    <a:cubicBezTo>
                      <a:pt x="126" y="8"/>
                      <a:pt x="126" y="8"/>
                      <a:pt x="126" y="8"/>
                    </a:cubicBezTo>
                    <a:cubicBezTo>
                      <a:pt x="126" y="8"/>
                      <a:pt x="126" y="7"/>
                      <a:pt x="126" y="7"/>
                    </a:cubicBezTo>
                    <a:cubicBezTo>
                      <a:pt x="126" y="7"/>
                      <a:pt x="126" y="7"/>
                      <a:pt x="126" y="7"/>
                    </a:cubicBezTo>
                    <a:cubicBezTo>
                      <a:pt x="126" y="7"/>
                      <a:pt x="126" y="7"/>
                      <a:pt x="126" y="7"/>
                    </a:cubicBezTo>
                    <a:cubicBezTo>
                      <a:pt x="126" y="7"/>
                      <a:pt x="126" y="7"/>
                      <a:pt x="126" y="7"/>
                    </a:cubicBezTo>
                    <a:cubicBezTo>
                      <a:pt x="126" y="7"/>
                      <a:pt x="126" y="7"/>
                      <a:pt x="126" y="7"/>
                    </a:cubicBezTo>
                    <a:cubicBezTo>
                      <a:pt x="126" y="7"/>
                      <a:pt x="126" y="7"/>
                      <a:pt x="126" y="7"/>
                    </a:cubicBezTo>
                    <a:cubicBezTo>
                      <a:pt x="126" y="7"/>
                      <a:pt x="126" y="7"/>
                      <a:pt x="126" y="6"/>
                    </a:cubicBezTo>
                    <a:cubicBezTo>
                      <a:pt x="125" y="6"/>
                      <a:pt x="125" y="6"/>
                      <a:pt x="125" y="6"/>
                    </a:cubicBezTo>
                    <a:cubicBezTo>
                      <a:pt x="125" y="6"/>
                      <a:pt x="125" y="6"/>
                      <a:pt x="125" y="6"/>
                    </a:cubicBezTo>
                    <a:cubicBezTo>
                      <a:pt x="125" y="6"/>
                      <a:pt x="125" y="7"/>
                      <a:pt x="125" y="7"/>
                    </a:cubicBezTo>
                    <a:cubicBezTo>
                      <a:pt x="125" y="7"/>
                      <a:pt x="125" y="7"/>
                      <a:pt x="125" y="7"/>
                    </a:cubicBezTo>
                    <a:cubicBezTo>
                      <a:pt x="125" y="7"/>
                      <a:pt x="125" y="7"/>
                      <a:pt x="125" y="7"/>
                    </a:cubicBezTo>
                    <a:cubicBezTo>
                      <a:pt x="125" y="7"/>
                      <a:pt x="125" y="7"/>
                      <a:pt x="125" y="7"/>
                    </a:cubicBezTo>
                    <a:cubicBezTo>
                      <a:pt x="125" y="7"/>
                      <a:pt x="125" y="7"/>
                      <a:pt x="125" y="7"/>
                    </a:cubicBezTo>
                    <a:cubicBezTo>
                      <a:pt x="125" y="7"/>
                      <a:pt x="125" y="7"/>
                      <a:pt x="125" y="7"/>
                    </a:cubicBezTo>
                    <a:cubicBezTo>
                      <a:pt x="125" y="7"/>
                      <a:pt x="125" y="7"/>
                      <a:pt x="125" y="7"/>
                    </a:cubicBezTo>
                    <a:cubicBezTo>
                      <a:pt x="124" y="7"/>
                      <a:pt x="124" y="7"/>
                      <a:pt x="124" y="7"/>
                    </a:cubicBezTo>
                    <a:cubicBezTo>
                      <a:pt x="124" y="7"/>
                      <a:pt x="124" y="7"/>
                      <a:pt x="124" y="7"/>
                    </a:cubicBezTo>
                    <a:cubicBezTo>
                      <a:pt x="124" y="7"/>
                      <a:pt x="124" y="7"/>
                      <a:pt x="124" y="7"/>
                    </a:cubicBezTo>
                    <a:cubicBezTo>
                      <a:pt x="124" y="7"/>
                      <a:pt x="124" y="7"/>
                      <a:pt x="124" y="7"/>
                    </a:cubicBezTo>
                    <a:cubicBezTo>
                      <a:pt x="124" y="7"/>
                      <a:pt x="124" y="7"/>
                      <a:pt x="124" y="7"/>
                    </a:cubicBezTo>
                    <a:cubicBezTo>
                      <a:pt x="124" y="7"/>
                      <a:pt x="124" y="7"/>
                      <a:pt x="124" y="7"/>
                    </a:cubicBezTo>
                    <a:cubicBezTo>
                      <a:pt x="124" y="7"/>
                      <a:pt x="124" y="7"/>
                      <a:pt x="124" y="7"/>
                    </a:cubicBezTo>
                    <a:cubicBezTo>
                      <a:pt x="124" y="7"/>
                      <a:pt x="123" y="7"/>
                      <a:pt x="123" y="7"/>
                    </a:cubicBezTo>
                    <a:cubicBezTo>
                      <a:pt x="123" y="7"/>
                      <a:pt x="123" y="7"/>
                      <a:pt x="123" y="7"/>
                    </a:cubicBezTo>
                    <a:cubicBezTo>
                      <a:pt x="123" y="7"/>
                      <a:pt x="123" y="7"/>
                      <a:pt x="123" y="7"/>
                    </a:cubicBezTo>
                    <a:cubicBezTo>
                      <a:pt x="123" y="7"/>
                      <a:pt x="123" y="7"/>
                      <a:pt x="123" y="7"/>
                    </a:cubicBezTo>
                    <a:cubicBezTo>
                      <a:pt x="123" y="7"/>
                      <a:pt x="123" y="7"/>
                      <a:pt x="123" y="7"/>
                    </a:cubicBezTo>
                    <a:cubicBezTo>
                      <a:pt x="123" y="7"/>
                      <a:pt x="123" y="7"/>
                      <a:pt x="123" y="7"/>
                    </a:cubicBezTo>
                    <a:cubicBezTo>
                      <a:pt x="123" y="7"/>
                      <a:pt x="123" y="7"/>
                      <a:pt x="123" y="7"/>
                    </a:cubicBezTo>
                    <a:cubicBezTo>
                      <a:pt x="123" y="7"/>
                      <a:pt x="123" y="7"/>
                      <a:pt x="124" y="7"/>
                    </a:cubicBezTo>
                    <a:cubicBezTo>
                      <a:pt x="124" y="7"/>
                      <a:pt x="124" y="7"/>
                      <a:pt x="124" y="7"/>
                    </a:cubicBezTo>
                    <a:cubicBezTo>
                      <a:pt x="124" y="7"/>
                      <a:pt x="124" y="7"/>
                      <a:pt x="124" y="7"/>
                    </a:cubicBezTo>
                    <a:cubicBezTo>
                      <a:pt x="124" y="7"/>
                      <a:pt x="124" y="7"/>
                      <a:pt x="124" y="7"/>
                    </a:cubicBezTo>
                    <a:cubicBezTo>
                      <a:pt x="124" y="7"/>
                      <a:pt x="124" y="7"/>
                      <a:pt x="124" y="7"/>
                    </a:cubicBezTo>
                    <a:cubicBezTo>
                      <a:pt x="124" y="7"/>
                      <a:pt x="124" y="7"/>
                      <a:pt x="124" y="7"/>
                    </a:cubicBezTo>
                    <a:cubicBezTo>
                      <a:pt x="124" y="8"/>
                      <a:pt x="124" y="8"/>
                      <a:pt x="124" y="8"/>
                    </a:cubicBezTo>
                    <a:cubicBezTo>
                      <a:pt x="124" y="8"/>
                      <a:pt x="124" y="8"/>
                      <a:pt x="124" y="8"/>
                    </a:cubicBezTo>
                    <a:cubicBezTo>
                      <a:pt x="124" y="8"/>
                      <a:pt x="124" y="8"/>
                      <a:pt x="124" y="8"/>
                    </a:cubicBezTo>
                    <a:cubicBezTo>
                      <a:pt x="124" y="8"/>
                      <a:pt x="124" y="7"/>
                      <a:pt x="124" y="7"/>
                    </a:cubicBezTo>
                    <a:cubicBezTo>
                      <a:pt x="123" y="7"/>
                      <a:pt x="123" y="8"/>
                      <a:pt x="123" y="8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3" y="8"/>
                      <a:pt x="123" y="8"/>
                      <a:pt x="122" y="8"/>
                    </a:cubicBezTo>
                    <a:cubicBezTo>
                      <a:pt x="122" y="8"/>
                      <a:pt x="122" y="8"/>
                      <a:pt x="122" y="8"/>
                    </a:cubicBezTo>
                    <a:cubicBezTo>
                      <a:pt x="122" y="8"/>
                      <a:pt x="122" y="8"/>
                      <a:pt x="122" y="9"/>
                    </a:cubicBezTo>
                    <a:cubicBezTo>
                      <a:pt x="122" y="9"/>
                      <a:pt x="122" y="9"/>
                      <a:pt x="122" y="9"/>
                    </a:cubicBezTo>
                    <a:cubicBezTo>
                      <a:pt x="122" y="9"/>
                      <a:pt x="122" y="9"/>
                      <a:pt x="122" y="9"/>
                    </a:cubicBezTo>
                    <a:cubicBezTo>
                      <a:pt x="122" y="9"/>
                      <a:pt x="122" y="9"/>
                      <a:pt x="122" y="9"/>
                    </a:cubicBezTo>
                    <a:cubicBezTo>
                      <a:pt x="121" y="9"/>
                      <a:pt x="121" y="9"/>
                      <a:pt x="121" y="9"/>
                    </a:cubicBezTo>
                    <a:cubicBezTo>
                      <a:pt x="121" y="9"/>
                      <a:pt x="121" y="10"/>
                      <a:pt x="121" y="10"/>
                    </a:cubicBezTo>
                    <a:cubicBezTo>
                      <a:pt x="121" y="9"/>
                      <a:pt x="121" y="9"/>
                      <a:pt x="121" y="9"/>
                    </a:cubicBezTo>
                    <a:cubicBezTo>
                      <a:pt x="121" y="9"/>
                      <a:pt x="121" y="9"/>
                      <a:pt x="121" y="9"/>
                    </a:cubicBezTo>
                    <a:cubicBezTo>
                      <a:pt x="121" y="9"/>
                      <a:pt x="121" y="9"/>
                      <a:pt x="121" y="9"/>
                    </a:cubicBezTo>
                    <a:cubicBezTo>
                      <a:pt x="121" y="9"/>
                      <a:pt x="122" y="8"/>
                      <a:pt x="122" y="8"/>
                    </a:cubicBezTo>
                    <a:cubicBezTo>
                      <a:pt x="122" y="8"/>
                      <a:pt x="122" y="8"/>
                      <a:pt x="122" y="7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123" y="7"/>
                      <a:pt x="123" y="7"/>
                      <a:pt x="123" y="7"/>
                    </a:cubicBezTo>
                    <a:cubicBezTo>
                      <a:pt x="123" y="7"/>
                      <a:pt x="123" y="7"/>
                      <a:pt x="123" y="7"/>
                    </a:cubicBezTo>
                    <a:cubicBezTo>
                      <a:pt x="123" y="7"/>
                      <a:pt x="123" y="6"/>
                      <a:pt x="123" y="6"/>
                    </a:cubicBezTo>
                    <a:cubicBezTo>
                      <a:pt x="123" y="6"/>
                      <a:pt x="123" y="6"/>
                      <a:pt x="123" y="6"/>
                    </a:cubicBezTo>
                    <a:cubicBezTo>
                      <a:pt x="123" y="6"/>
                      <a:pt x="123" y="6"/>
                      <a:pt x="123" y="6"/>
                    </a:cubicBezTo>
                    <a:cubicBezTo>
                      <a:pt x="123" y="6"/>
                      <a:pt x="123" y="6"/>
                      <a:pt x="123" y="6"/>
                    </a:cubicBezTo>
                    <a:cubicBezTo>
                      <a:pt x="123" y="6"/>
                      <a:pt x="123" y="6"/>
                      <a:pt x="123" y="6"/>
                    </a:cubicBezTo>
                    <a:cubicBezTo>
                      <a:pt x="123" y="6"/>
                      <a:pt x="123" y="6"/>
                      <a:pt x="123" y="6"/>
                    </a:cubicBezTo>
                    <a:cubicBezTo>
                      <a:pt x="123" y="6"/>
                      <a:pt x="123" y="6"/>
                      <a:pt x="123" y="6"/>
                    </a:cubicBezTo>
                    <a:cubicBezTo>
                      <a:pt x="123" y="5"/>
                      <a:pt x="124" y="5"/>
                      <a:pt x="124" y="5"/>
                    </a:cubicBezTo>
                    <a:cubicBezTo>
                      <a:pt x="124" y="5"/>
                      <a:pt x="124" y="5"/>
                      <a:pt x="124" y="5"/>
                    </a:cubicBezTo>
                    <a:cubicBezTo>
                      <a:pt x="124" y="4"/>
                      <a:pt x="124" y="4"/>
                      <a:pt x="124" y="4"/>
                    </a:cubicBezTo>
                    <a:cubicBezTo>
                      <a:pt x="124" y="4"/>
                      <a:pt x="124" y="4"/>
                      <a:pt x="124" y="4"/>
                    </a:cubicBezTo>
                    <a:cubicBezTo>
                      <a:pt x="124" y="4"/>
                      <a:pt x="124" y="4"/>
                      <a:pt x="124" y="4"/>
                    </a:cubicBezTo>
                    <a:cubicBezTo>
                      <a:pt x="124" y="4"/>
                      <a:pt x="124" y="4"/>
                      <a:pt x="124" y="4"/>
                    </a:cubicBezTo>
                    <a:cubicBezTo>
                      <a:pt x="124" y="4"/>
                      <a:pt x="124" y="4"/>
                      <a:pt x="124" y="3"/>
                    </a:cubicBezTo>
                    <a:cubicBezTo>
                      <a:pt x="124" y="3"/>
                      <a:pt x="124" y="3"/>
                      <a:pt x="124" y="3"/>
                    </a:cubicBezTo>
                    <a:cubicBezTo>
                      <a:pt x="123" y="3"/>
                      <a:pt x="123" y="4"/>
                      <a:pt x="123" y="4"/>
                    </a:cubicBezTo>
                    <a:cubicBezTo>
                      <a:pt x="123" y="4"/>
                      <a:pt x="123" y="4"/>
                      <a:pt x="123" y="4"/>
                    </a:cubicBezTo>
                    <a:cubicBezTo>
                      <a:pt x="123" y="4"/>
                      <a:pt x="123" y="4"/>
                      <a:pt x="123" y="4"/>
                    </a:cubicBezTo>
                    <a:cubicBezTo>
                      <a:pt x="123" y="4"/>
                      <a:pt x="123" y="4"/>
                      <a:pt x="123" y="4"/>
                    </a:cubicBezTo>
                    <a:cubicBezTo>
                      <a:pt x="123" y="3"/>
                      <a:pt x="123" y="3"/>
                      <a:pt x="123" y="3"/>
                    </a:cubicBezTo>
                    <a:cubicBezTo>
                      <a:pt x="123" y="3"/>
                      <a:pt x="123" y="3"/>
                      <a:pt x="123" y="3"/>
                    </a:cubicBezTo>
                    <a:cubicBezTo>
                      <a:pt x="123" y="3"/>
                      <a:pt x="123" y="3"/>
                      <a:pt x="123" y="3"/>
                    </a:cubicBezTo>
                    <a:cubicBezTo>
                      <a:pt x="123" y="3"/>
                      <a:pt x="123" y="3"/>
                      <a:pt x="123" y="3"/>
                    </a:cubicBezTo>
                    <a:cubicBezTo>
                      <a:pt x="123" y="3"/>
                      <a:pt x="123" y="3"/>
                      <a:pt x="123" y="3"/>
                    </a:cubicBezTo>
                    <a:cubicBezTo>
                      <a:pt x="123" y="3"/>
                      <a:pt x="123" y="3"/>
                      <a:pt x="124" y="3"/>
                    </a:cubicBezTo>
                    <a:cubicBezTo>
                      <a:pt x="124" y="3"/>
                      <a:pt x="124" y="3"/>
                      <a:pt x="124" y="3"/>
                    </a:cubicBezTo>
                    <a:cubicBezTo>
                      <a:pt x="124" y="3"/>
                      <a:pt x="124" y="3"/>
                      <a:pt x="124" y="3"/>
                    </a:cubicBezTo>
                    <a:cubicBezTo>
                      <a:pt x="124" y="3"/>
                      <a:pt x="124" y="3"/>
                      <a:pt x="124" y="3"/>
                    </a:cubicBezTo>
                    <a:cubicBezTo>
                      <a:pt x="124" y="3"/>
                      <a:pt x="124" y="3"/>
                      <a:pt x="124" y="3"/>
                    </a:cubicBezTo>
                    <a:cubicBezTo>
                      <a:pt x="124" y="3"/>
                      <a:pt x="124" y="3"/>
                      <a:pt x="124" y="3"/>
                    </a:cubicBezTo>
                    <a:cubicBezTo>
                      <a:pt x="124" y="3"/>
                      <a:pt x="124" y="3"/>
                      <a:pt x="124" y="3"/>
                    </a:cubicBezTo>
                    <a:cubicBezTo>
                      <a:pt x="124" y="3"/>
                      <a:pt x="123" y="3"/>
                      <a:pt x="123" y="2"/>
                    </a:cubicBezTo>
                    <a:cubicBezTo>
                      <a:pt x="123" y="2"/>
                      <a:pt x="123" y="2"/>
                      <a:pt x="123" y="2"/>
                    </a:cubicBezTo>
                    <a:cubicBezTo>
                      <a:pt x="123" y="2"/>
                      <a:pt x="123" y="2"/>
                      <a:pt x="123" y="2"/>
                    </a:cubicBezTo>
                    <a:cubicBezTo>
                      <a:pt x="123" y="2"/>
                      <a:pt x="123" y="2"/>
                      <a:pt x="123" y="3"/>
                    </a:cubicBezTo>
                    <a:cubicBezTo>
                      <a:pt x="123" y="3"/>
                      <a:pt x="123" y="3"/>
                      <a:pt x="123" y="3"/>
                    </a:cubicBezTo>
                    <a:cubicBezTo>
                      <a:pt x="123" y="3"/>
                      <a:pt x="123" y="3"/>
                      <a:pt x="123" y="3"/>
                    </a:cubicBezTo>
                    <a:cubicBezTo>
                      <a:pt x="123" y="3"/>
                      <a:pt x="123" y="3"/>
                      <a:pt x="123" y="3"/>
                    </a:cubicBezTo>
                    <a:cubicBezTo>
                      <a:pt x="123" y="3"/>
                      <a:pt x="123" y="2"/>
                      <a:pt x="123" y="2"/>
                    </a:cubicBezTo>
                    <a:cubicBezTo>
                      <a:pt x="123" y="2"/>
                      <a:pt x="123" y="2"/>
                      <a:pt x="123" y="2"/>
                    </a:cubicBezTo>
                    <a:cubicBezTo>
                      <a:pt x="122" y="2"/>
                      <a:pt x="122" y="2"/>
                      <a:pt x="122" y="2"/>
                    </a:cubicBezTo>
                    <a:cubicBezTo>
                      <a:pt x="122" y="2"/>
                      <a:pt x="122" y="2"/>
                      <a:pt x="122" y="2"/>
                    </a:cubicBezTo>
                    <a:cubicBezTo>
                      <a:pt x="122" y="2"/>
                      <a:pt x="122" y="2"/>
                      <a:pt x="122" y="2"/>
                    </a:cubicBezTo>
                    <a:cubicBezTo>
                      <a:pt x="122" y="2"/>
                      <a:pt x="121" y="2"/>
                      <a:pt x="121" y="2"/>
                    </a:cubicBezTo>
                    <a:cubicBezTo>
                      <a:pt x="121" y="2"/>
                      <a:pt x="121" y="2"/>
                      <a:pt x="121" y="2"/>
                    </a:cubicBezTo>
                    <a:cubicBezTo>
                      <a:pt x="121" y="2"/>
                      <a:pt x="121" y="2"/>
                      <a:pt x="121" y="2"/>
                    </a:cubicBezTo>
                    <a:cubicBezTo>
                      <a:pt x="121" y="2"/>
                      <a:pt x="121" y="2"/>
                      <a:pt x="121" y="2"/>
                    </a:cubicBezTo>
                    <a:cubicBezTo>
                      <a:pt x="121" y="2"/>
                      <a:pt x="121" y="2"/>
                      <a:pt x="121" y="2"/>
                    </a:cubicBezTo>
                    <a:cubicBezTo>
                      <a:pt x="121" y="2"/>
                      <a:pt x="121" y="2"/>
                      <a:pt x="121" y="2"/>
                    </a:cubicBezTo>
                    <a:cubicBezTo>
                      <a:pt x="121" y="2"/>
                      <a:pt x="121" y="2"/>
                      <a:pt x="121" y="2"/>
                    </a:cubicBezTo>
                    <a:cubicBezTo>
                      <a:pt x="121" y="2"/>
                      <a:pt x="121" y="2"/>
                      <a:pt x="121" y="2"/>
                    </a:cubicBezTo>
                    <a:cubicBezTo>
                      <a:pt x="121" y="2"/>
                      <a:pt x="121" y="2"/>
                      <a:pt x="121" y="2"/>
                    </a:cubicBezTo>
                    <a:cubicBezTo>
                      <a:pt x="120" y="2"/>
                      <a:pt x="120" y="2"/>
                      <a:pt x="120" y="2"/>
                    </a:cubicBezTo>
                    <a:cubicBezTo>
                      <a:pt x="120" y="2"/>
                      <a:pt x="120" y="2"/>
                      <a:pt x="120" y="2"/>
                    </a:cubicBezTo>
                    <a:cubicBezTo>
                      <a:pt x="120" y="2"/>
                      <a:pt x="120" y="2"/>
                      <a:pt x="120" y="2"/>
                    </a:cubicBezTo>
                    <a:cubicBezTo>
                      <a:pt x="120" y="2"/>
                      <a:pt x="120" y="2"/>
                      <a:pt x="120" y="2"/>
                    </a:cubicBezTo>
                    <a:cubicBezTo>
                      <a:pt x="120" y="2"/>
                      <a:pt x="120" y="2"/>
                      <a:pt x="120" y="2"/>
                    </a:cubicBezTo>
                    <a:cubicBezTo>
                      <a:pt x="119" y="2"/>
                      <a:pt x="119" y="2"/>
                      <a:pt x="119" y="2"/>
                    </a:cubicBezTo>
                    <a:cubicBezTo>
                      <a:pt x="119" y="2"/>
                      <a:pt x="119" y="2"/>
                      <a:pt x="119" y="2"/>
                    </a:cubicBezTo>
                    <a:cubicBezTo>
                      <a:pt x="119" y="2"/>
                      <a:pt x="119" y="2"/>
                      <a:pt x="119" y="2"/>
                    </a:cubicBezTo>
                    <a:cubicBezTo>
                      <a:pt x="119" y="2"/>
                      <a:pt x="119" y="2"/>
                      <a:pt x="119" y="2"/>
                    </a:cubicBezTo>
                    <a:cubicBezTo>
                      <a:pt x="119" y="2"/>
                      <a:pt x="119" y="2"/>
                      <a:pt x="119" y="2"/>
                    </a:cubicBezTo>
                    <a:cubicBezTo>
                      <a:pt x="119" y="2"/>
                      <a:pt x="119" y="2"/>
                      <a:pt x="119" y="2"/>
                    </a:cubicBezTo>
                    <a:cubicBezTo>
                      <a:pt x="119" y="2"/>
                      <a:pt x="119" y="2"/>
                      <a:pt x="119" y="2"/>
                    </a:cubicBezTo>
                    <a:cubicBezTo>
                      <a:pt x="119" y="2"/>
                      <a:pt x="119" y="2"/>
                      <a:pt x="119" y="2"/>
                    </a:cubicBezTo>
                    <a:cubicBezTo>
                      <a:pt x="118" y="2"/>
                      <a:pt x="118" y="2"/>
                      <a:pt x="118" y="2"/>
                    </a:cubicBezTo>
                    <a:cubicBezTo>
                      <a:pt x="118" y="2"/>
                      <a:pt x="118" y="2"/>
                      <a:pt x="118" y="2"/>
                    </a:cubicBezTo>
                    <a:cubicBezTo>
                      <a:pt x="118" y="3"/>
                      <a:pt x="118" y="3"/>
                      <a:pt x="118" y="3"/>
                    </a:cubicBezTo>
                    <a:cubicBezTo>
                      <a:pt x="118" y="3"/>
                      <a:pt x="118" y="2"/>
                      <a:pt x="118" y="2"/>
                    </a:cubicBezTo>
                    <a:cubicBezTo>
                      <a:pt x="118" y="2"/>
                      <a:pt x="118" y="2"/>
                      <a:pt x="118" y="2"/>
                    </a:cubicBezTo>
                    <a:cubicBezTo>
                      <a:pt x="118" y="2"/>
                      <a:pt x="118" y="2"/>
                      <a:pt x="118" y="2"/>
                    </a:cubicBezTo>
                    <a:cubicBezTo>
                      <a:pt x="118" y="2"/>
                      <a:pt x="118" y="2"/>
                      <a:pt x="118" y="2"/>
                    </a:cubicBezTo>
                    <a:cubicBezTo>
                      <a:pt x="118" y="2"/>
                      <a:pt x="118" y="2"/>
                      <a:pt x="118" y="2"/>
                    </a:cubicBezTo>
                    <a:cubicBezTo>
                      <a:pt x="118" y="2"/>
                      <a:pt x="118" y="2"/>
                      <a:pt x="118" y="2"/>
                    </a:cubicBezTo>
                    <a:cubicBezTo>
                      <a:pt x="118" y="2"/>
                      <a:pt x="118" y="2"/>
                      <a:pt x="118" y="2"/>
                    </a:cubicBezTo>
                    <a:cubicBezTo>
                      <a:pt x="118" y="2"/>
                      <a:pt x="118" y="2"/>
                      <a:pt x="118" y="2"/>
                    </a:cubicBezTo>
                    <a:cubicBezTo>
                      <a:pt x="118" y="2"/>
                      <a:pt x="118" y="2"/>
                      <a:pt x="118" y="1"/>
                    </a:cubicBezTo>
                    <a:cubicBezTo>
                      <a:pt x="118" y="1"/>
                      <a:pt x="118" y="1"/>
                      <a:pt x="118" y="1"/>
                    </a:cubicBezTo>
                    <a:cubicBezTo>
                      <a:pt x="118" y="1"/>
                      <a:pt x="118" y="1"/>
                      <a:pt x="118" y="1"/>
                    </a:cubicBezTo>
                    <a:cubicBezTo>
                      <a:pt x="118" y="1"/>
                      <a:pt x="118" y="1"/>
                      <a:pt x="118" y="1"/>
                    </a:cubicBezTo>
                    <a:cubicBezTo>
                      <a:pt x="118" y="2"/>
                      <a:pt x="118" y="2"/>
                      <a:pt x="118" y="2"/>
                    </a:cubicBezTo>
                    <a:cubicBezTo>
                      <a:pt x="118" y="2"/>
                      <a:pt x="118" y="2"/>
                      <a:pt x="118" y="2"/>
                    </a:cubicBezTo>
                    <a:cubicBezTo>
                      <a:pt x="118" y="2"/>
                      <a:pt x="118" y="2"/>
                      <a:pt x="117" y="2"/>
                    </a:cubicBezTo>
                    <a:cubicBezTo>
                      <a:pt x="117" y="2"/>
                      <a:pt x="117" y="2"/>
                      <a:pt x="117" y="2"/>
                    </a:cubicBezTo>
                    <a:cubicBezTo>
                      <a:pt x="117" y="2"/>
                      <a:pt x="117" y="2"/>
                      <a:pt x="117" y="2"/>
                    </a:cubicBezTo>
                    <a:cubicBezTo>
                      <a:pt x="117" y="2"/>
                      <a:pt x="117" y="2"/>
                      <a:pt x="117" y="2"/>
                    </a:cubicBezTo>
                    <a:cubicBezTo>
                      <a:pt x="117" y="2"/>
                      <a:pt x="117" y="2"/>
                      <a:pt x="117" y="2"/>
                    </a:cubicBezTo>
                    <a:cubicBezTo>
                      <a:pt x="117" y="1"/>
                      <a:pt x="117" y="1"/>
                      <a:pt x="117" y="1"/>
                    </a:cubicBezTo>
                    <a:cubicBezTo>
                      <a:pt x="117" y="1"/>
                      <a:pt x="116" y="1"/>
                      <a:pt x="116" y="2"/>
                    </a:cubicBezTo>
                    <a:cubicBezTo>
                      <a:pt x="116" y="2"/>
                      <a:pt x="116" y="2"/>
                      <a:pt x="116" y="2"/>
                    </a:cubicBezTo>
                    <a:cubicBezTo>
                      <a:pt x="116" y="2"/>
                      <a:pt x="116" y="2"/>
                      <a:pt x="116" y="2"/>
                    </a:cubicBezTo>
                    <a:cubicBezTo>
                      <a:pt x="116" y="2"/>
                      <a:pt x="116" y="2"/>
                      <a:pt x="116" y="2"/>
                    </a:cubicBezTo>
                    <a:cubicBezTo>
                      <a:pt x="116" y="2"/>
                      <a:pt x="116" y="2"/>
                      <a:pt x="116" y="2"/>
                    </a:cubicBezTo>
                    <a:cubicBezTo>
                      <a:pt x="116" y="2"/>
                      <a:pt x="116" y="2"/>
                      <a:pt x="116" y="2"/>
                    </a:cubicBezTo>
                    <a:cubicBezTo>
                      <a:pt x="116" y="1"/>
                      <a:pt x="116" y="1"/>
                      <a:pt x="116" y="1"/>
                    </a:cubicBezTo>
                    <a:cubicBezTo>
                      <a:pt x="116" y="1"/>
                      <a:pt x="117" y="1"/>
                      <a:pt x="117" y="1"/>
                    </a:cubicBezTo>
                    <a:cubicBezTo>
                      <a:pt x="117" y="1"/>
                      <a:pt x="117" y="1"/>
                      <a:pt x="117" y="1"/>
                    </a:cubicBezTo>
                    <a:cubicBezTo>
                      <a:pt x="117" y="1"/>
                      <a:pt x="117" y="1"/>
                      <a:pt x="117" y="1"/>
                    </a:cubicBezTo>
                    <a:cubicBezTo>
                      <a:pt x="117" y="1"/>
                      <a:pt x="117" y="1"/>
                      <a:pt x="117" y="1"/>
                    </a:cubicBezTo>
                    <a:cubicBezTo>
                      <a:pt x="116" y="1"/>
                      <a:pt x="116" y="1"/>
                      <a:pt x="116" y="1"/>
                    </a:cubicBezTo>
                    <a:cubicBezTo>
                      <a:pt x="116" y="1"/>
                      <a:pt x="116" y="1"/>
                      <a:pt x="116" y="1"/>
                    </a:cubicBezTo>
                    <a:cubicBezTo>
                      <a:pt x="116" y="1"/>
                      <a:pt x="116" y="1"/>
                      <a:pt x="116" y="1"/>
                    </a:cubicBezTo>
                    <a:cubicBezTo>
                      <a:pt x="116" y="1"/>
                      <a:pt x="116" y="1"/>
                      <a:pt x="116" y="1"/>
                    </a:cubicBezTo>
                    <a:cubicBezTo>
                      <a:pt x="116" y="0"/>
                      <a:pt x="115" y="0"/>
                      <a:pt x="115" y="0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115" y="1"/>
                      <a:pt x="115" y="1"/>
                      <a:pt x="115" y="1"/>
                    </a:cubicBezTo>
                    <a:cubicBezTo>
                      <a:pt x="114" y="1"/>
                      <a:pt x="114" y="1"/>
                      <a:pt x="114" y="2"/>
                    </a:cubicBezTo>
                    <a:cubicBezTo>
                      <a:pt x="114" y="2"/>
                      <a:pt x="114" y="2"/>
                      <a:pt x="114" y="2"/>
                    </a:cubicBezTo>
                    <a:cubicBezTo>
                      <a:pt x="114" y="3"/>
                      <a:pt x="114" y="3"/>
                      <a:pt x="114" y="3"/>
                    </a:cubicBezTo>
                    <a:cubicBezTo>
                      <a:pt x="114" y="3"/>
                      <a:pt x="114" y="3"/>
                      <a:pt x="114" y="3"/>
                    </a:cubicBezTo>
                    <a:cubicBezTo>
                      <a:pt x="114" y="3"/>
                      <a:pt x="114" y="3"/>
                      <a:pt x="114" y="3"/>
                    </a:cubicBezTo>
                    <a:cubicBezTo>
                      <a:pt x="114" y="3"/>
                      <a:pt x="114" y="3"/>
                      <a:pt x="114" y="3"/>
                    </a:cubicBezTo>
                    <a:cubicBezTo>
                      <a:pt x="115" y="3"/>
                      <a:pt x="115" y="3"/>
                      <a:pt x="115" y="3"/>
                    </a:cubicBezTo>
                    <a:cubicBezTo>
                      <a:pt x="115" y="3"/>
                      <a:pt x="115" y="3"/>
                      <a:pt x="115" y="3"/>
                    </a:cubicBezTo>
                    <a:cubicBezTo>
                      <a:pt x="115" y="3"/>
                      <a:pt x="115" y="3"/>
                      <a:pt x="115" y="3"/>
                    </a:cubicBezTo>
                    <a:cubicBezTo>
                      <a:pt x="115" y="3"/>
                      <a:pt x="115" y="3"/>
                      <a:pt x="115" y="3"/>
                    </a:cubicBezTo>
                    <a:cubicBezTo>
                      <a:pt x="115" y="3"/>
                      <a:pt x="115" y="3"/>
                      <a:pt x="115" y="3"/>
                    </a:cubicBezTo>
                    <a:cubicBezTo>
                      <a:pt x="115" y="3"/>
                      <a:pt x="115" y="3"/>
                      <a:pt x="115" y="3"/>
                    </a:cubicBezTo>
                    <a:cubicBezTo>
                      <a:pt x="115" y="3"/>
                      <a:pt x="115" y="3"/>
                      <a:pt x="115" y="3"/>
                    </a:cubicBezTo>
                    <a:cubicBezTo>
                      <a:pt x="115" y="3"/>
                      <a:pt x="115" y="3"/>
                      <a:pt x="115" y="3"/>
                    </a:cubicBezTo>
                    <a:cubicBezTo>
                      <a:pt x="115" y="3"/>
                      <a:pt x="115" y="3"/>
                      <a:pt x="115" y="3"/>
                    </a:cubicBezTo>
                    <a:cubicBezTo>
                      <a:pt x="115" y="3"/>
                      <a:pt x="115" y="3"/>
                      <a:pt x="115" y="3"/>
                    </a:cubicBezTo>
                    <a:cubicBezTo>
                      <a:pt x="115" y="3"/>
                      <a:pt x="115" y="3"/>
                      <a:pt x="115" y="3"/>
                    </a:cubicBezTo>
                    <a:cubicBezTo>
                      <a:pt x="115" y="3"/>
                      <a:pt x="115" y="3"/>
                      <a:pt x="115" y="3"/>
                    </a:cubicBezTo>
                    <a:cubicBezTo>
                      <a:pt x="115" y="3"/>
                      <a:pt x="114" y="3"/>
                      <a:pt x="114" y="3"/>
                    </a:cubicBezTo>
                    <a:cubicBezTo>
                      <a:pt x="114" y="3"/>
                      <a:pt x="114" y="3"/>
                      <a:pt x="114" y="3"/>
                    </a:cubicBezTo>
                    <a:cubicBezTo>
                      <a:pt x="114" y="3"/>
                      <a:pt x="114" y="3"/>
                      <a:pt x="114" y="3"/>
                    </a:cubicBezTo>
                    <a:cubicBezTo>
                      <a:pt x="114" y="3"/>
                      <a:pt x="114" y="3"/>
                      <a:pt x="114" y="3"/>
                    </a:cubicBezTo>
                    <a:cubicBezTo>
                      <a:pt x="114" y="3"/>
                      <a:pt x="114" y="3"/>
                      <a:pt x="114" y="3"/>
                    </a:cubicBezTo>
                    <a:cubicBezTo>
                      <a:pt x="114" y="3"/>
                      <a:pt x="114" y="3"/>
                      <a:pt x="113" y="3"/>
                    </a:cubicBezTo>
                    <a:cubicBezTo>
                      <a:pt x="113" y="3"/>
                      <a:pt x="113" y="3"/>
                      <a:pt x="113" y="3"/>
                    </a:cubicBezTo>
                    <a:cubicBezTo>
                      <a:pt x="113" y="3"/>
                      <a:pt x="113" y="3"/>
                      <a:pt x="113" y="3"/>
                    </a:cubicBezTo>
                    <a:cubicBezTo>
                      <a:pt x="113" y="3"/>
                      <a:pt x="113" y="3"/>
                      <a:pt x="113" y="3"/>
                    </a:cubicBezTo>
                    <a:cubicBezTo>
                      <a:pt x="113" y="3"/>
                      <a:pt x="113" y="3"/>
                      <a:pt x="113" y="3"/>
                    </a:cubicBezTo>
                    <a:cubicBezTo>
                      <a:pt x="113" y="3"/>
                      <a:pt x="113" y="3"/>
                      <a:pt x="113" y="3"/>
                    </a:cubicBezTo>
                    <a:cubicBezTo>
                      <a:pt x="113" y="3"/>
                      <a:pt x="113" y="3"/>
                      <a:pt x="113" y="3"/>
                    </a:cubicBezTo>
                    <a:cubicBezTo>
                      <a:pt x="113" y="3"/>
                      <a:pt x="113" y="3"/>
                      <a:pt x="113" y="3"/>
                    </a:cubicBezTo>
                    <a:cubicBezTo>
                      <a:pt x="113" y="3"/>
                      <a:pt x="114" y="3"/>
                      <a:pt x="114" y="4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113" y="4"/>
                      <a:pt x="113" y="4"/>
                      <a:pt x="113" y="4"/>
                    </a:cubicBezTo>
                    <a:cubicBezTo>
                      <a:pt x="113" y="4"/>
                      <a:pt x="113" y="4"/>
                      <a:pt x="113" y="4"/>
                    </a:cubicBezTo>
                    <a:cubicBezTo>
                      <a:pt x="113" y="4"/>
                      <a:pt x="113" y="4"/>
                      <a:pt x="113" y="4"/>
                    </a:cubicBezTo>
                    <a:cubicBezTo>
                      <a:pt x="113" y="4"/>
                      <a:pt x="113" y="4"/>
                      <a:pt x="113" y="4"/>
                    </a:cubicBezTo>
                    <a:cubicBezTo>
                      <a:pt x="113" y="4"/>
                      <a:pt x="113" y="4"/>
                      <a:pt x="113" y="4"/>
                    </a:cubicBezTo>
                    <a:cubicBezTo>
                      <a:pt x="113" y="4"/>
                      <a:pt x="113" y="4"/>
                      <a:pt x="113" y="4"/>
                    </a:cubicBezTo>
                    <a:cubicBezTo>
                      <a:pt x="113" y="4"/>
                      <a:pt x="112" y="4"/>
                      <a:pt x="112" y="4"/>
                    </a:cubicBezTo>
                    <a:cubicBezTo>
                      <a:pt x="112" y="4"/>
                      <a:pt x="112" y="4"/>
                      <a:pt x="112" y="4"/>
                    </a:cubicBezTo>
                    <a:cubicBezTo>
                      <a:pt x="112" y="4"/>
                      <a:pt x="112" y="4"/>
                      <a:pt x="112" y="4"/>
                    </a:cubicBezTo>
                    <a:cubicBezTo>
                      <a:pt x="112" y="4"/>
                      <a:pt x="112" y="4"/>
                      <a:pt x="112" y="4"/>
                    </a:cubicBezTo>
                    <a:cubicBezTo>
                      <a:pt x="112" y="4"/>
                      <a:pt x="112" y="4"/>
                      <a:pt x="112" y="4"/>
                    </a:cubicBezTo>
                    <a:cubicBezTo>
                      <a:pt x="112" y="4"/>
                      <a:pt x="112" y="4"/>
                      <a:pt x="112" y="4"/>
                    </a:cubicBezTo>
                    <a:cubicBezTo>
                      <a:pt x="112" y="4"/>
                      <a:pt x="112" y="4"/>
                      <a:pt x="112" y="4"/>
                    </a:cubicBezTo>
                    <a:cubicBezTo>
                      <a:pt x="112" y="4"/>
                      <a:pt x="112" y="4"/>
                      <a:pt x="112" y="4"/>
                    </a:cubicBezTo>
                    <a:cubicBezTo>
                      <a:pt x="112" y="4"/>
                      <a:pt x="112" y="4"/>
                      <a:pt x="112" y="4"/>
                    </a:cubicBezTo>
                    <a:cubicBezTo>
                      <a:pt x="112" y="4"/>
                      <a:pt x="112" y="4"/>
                      <a:pt x="111" y="4"/>
                    </a:cubicBezTo>
                    <a:cubicBezTo>
                      <a:pt x="111" y="4"/>
                      <a:pt x="111" y="4"/>
                      <a:pt x="111" y="4"/>
                    </a:cubicBezTo>
                    <a:cubicBezTo>
                      <a:pt x="111" y="4"/>
                      <a:pt x="111" y="4"/>
                      <a:pt x="111" y="4"/>
                    </a:cubicBezTo>
                    <a:cubicBezTo>
                      <a:pt x="111" y="4"/>
                      <a:pt x="111" y="4"/>
                      <a:pt x="111" y="4"/>
                    </a:cubicBezTo>
                    <a:cubicBezTo>
                      <a:pt x="111" y="4"/>
                      <a:pt x="111" y="4"/>
                      <a:pt x="111" y="4"/>
                    </a:cubicBezTo>
                    <a:cubicBezTo>
                      <a:pt x="111" y="4"/>
                      <a:pt x="111" y="4"/>
                      <a:pt x="110" y="4"/>
                    </a:cubicBezTo>
                    <a:cubicBezTo>
                      <a:pt x="110" y="4"/>
                      <a:pt x="110" y="4"/>
                      <a:pt x="110" y="4"/>
                    </a:cubicBezTo>
                    <a:cubicBezTo>
                      <a:pt x="110" y="4"/>
                      <a:pt x="110" y="4"/>
                      <a:pt x="110" y="4"/>
                    </a:cubicBezTo>
                    <a:cubicBezTo>
                      <a:pt x="110" y="4"/>
                      <a:pt x="110" y="4"/>
                      <a:pt x="110" y="4"/>
                    </a:cubicBezTo>
                    <a:cubicBezTo>
                      <a:pt x="110" y="4"/>
                      <a:pt x="110" y="4"/>
                      <a:pt x="110" y="4"/>
                    </a:cubicBezTo>
                    <a:cubicBezTo>
                      <a:pt x="110" y="4"/>
                      <a:pt x="110" y="4"/>
                      <a:pt x="110" y="4"/>
                    </a:cubicBezTo>
                    <a:cubicBezTo>
                      <a:pt x="110" y="4"/>
                      <a:pt x="110" y="4"/>
                      <a:pt x="110" y="4"/>
                    </a:cubicBezTo>
                    <a:cubicBezTo>
                      <a:pt x="110" y="4"/>
                      <a:pt x="110" y="4"/>
                      <a:pt x="110" y="4"/>
                    </a:cubicBezTo>
                    <a:cubicBezTo>
                      <a:pt x="110" y="4"/>
                      <a:pt x="110" y="4"/>
                      <a:pt x="110" y="4"/>
                    </a:cubicBezTo>
                    <a:cubicBezTo>
                      <a:pt x="109" y="4"/>
                      <a:pt x="109" y="4"/>
                      <a:pt x="109" y="4"/>
                    </a:cubicBezTo>
                    <a:cubicBezTo>
                      <a:pt x="109" y="4"/>
                      <a:pt x="109" y="4"/>
                      <a:pt x="109" y="4"/>
                    </a:cubicBezTo>
                    <a:cubicBezTo>
                      <a:pt x="109" y="4"/>
                      <a:pt x="109" y="4"/>
                      <a:pt x="109" y="4"/>
                    </a:cubicBezTo>
                    <a:cubicBezTo>
                      <a:pt x="109" y="4"/>
                      <a:pt x="109" y="4"/>
                      <a:pt x="109" y="4"/>
                    </a:cubicBezTo>
                    <a:cubicBezTo>
                      <a:pt x="109" y="4"/>
                      <a:pt x="109" y="4"/>
                      <a:pt x="109" y="4"/>
                    </a:cubicBezTo>
                    <a:cubicBezTo>
                      <a:pt x="109" y="4"/>
                      <a:pt x="109" y="4"/>
                      <a:pt x="109" y="4"/>
                    </a:cubicBezTo>
                    <a:cubicBezTo>
                      <a:pt x="109" y="4"/>
                      <a:pt x="109" y="5"/>
                      <a:pt x="109" y="5"/>
                    </a:cubicBezTo>
                    <a:cubicBezTo>
                      <a:pt x="110" y="5"/>
                      <a:pt x="110" y="4"/>
                      <a:pt x="110" y="4"/>
                    </a:cubicBezTo>
                    <a:cubicBezTo>
                      <a:pt x="110" y="4"/>
                      <a:pt x="110" y="4"/>
                      <a:pt x="110" y="4"/>
                    </a:cubicBezTo>
                    <a:cubicBezTo>
                      <a:pt x="110" y="4"/>
                      <a:pt x="110" y="5"/>
                      <a:pt x="110" y="5"/>
                    </a:cubicBezTo>
                    <a:cubicBezTo>
                      <a:pt x="110" y="5"/>
                      <a:pt x="110" y="5"/>
                      <a:pt x="110" y="5"/>
                    </a:cubicBezTo>
                    <a:cubicBezTo>
                      <a:pt x="110" y="5"/>
                      <a:pt x="110" y="5"/>
                      <a:pt x="110" y="5"/>
                    </a:cubicBezTo>
                    <a:cubicBezTo>
                      <a:pt x="110" y="5"/>
                      <a:pt x="110" y="5"/>
                      <a:pt x="110" y="5"/>
                    </a:cubicBezTo>
                    <a:cubicBezTo>
                      <a:pt x="110" y="5"/>
                      <a:pt x="109" y="5"/>
                      <a:pt x="109" y="5"/>
                    </a:cubicBezTo>
                    <a:cubicBezTo>
                      <a:pt x="109" y="5"/>
                      <a:pt x="109" y="5"/>
                      <a:pt x="109" y="5"/>
                    </a:cubicBezTo>
                    <a:cubicBezTo>
                      <a:pt x="109" y="5"/>
                      <a:pt x="109" y="5"/>
                      <a:pt x="109" y="5"/>
                    </a:cubicBezTo>
                    <a:cubicBezTo>
                      <a:pt x="109" y="5"/>
                      <a:pt x="109" y="5"/>
                      <a:pt x="109" y="5"/>
                    </a:cubicBezTo>
                    <a:cubicBezTo>
                      <a:pt x="109" y="5"/>
                      <a:pt x="109" y="5"/>
                      <a:pt x="109" y="5"/>
                    </a:cubicBezTo>
                    <a:cubicBezTo>
                      <a:pt x="109" y="5"/>
                      <a:pt x="108" y="5"/>
                      <a:pt x="108" y="5"/>
                    </a:cubicBezTo>
                    <a:cubicBezTo>
                      <a:pt x="108" y="5"/>
                      <a:pt x="108" y="5"/>
                      <a:pt x="108" y="5"/>
                    </a:cubicBezTo>
                    <a:cubicBezTo>
                      <a:pt x="108" y="5"/>
                      <a:pt x="108" y="5"/>
                      <a:pt x="108" y="5"/>
                    </a:cubicBezTo>
                    <a:cubicBezTo>
                      <a:pt x="108" y="5"/>
                      <a:pt x="108" y="5"/>
                      <a:pt x="108" y="5"/>
                    </a:cubicBezTo>
                    <a:cubicBezTo>
                      <a:pt x="108" y="5"/>
                      <a:pt x="108" y="5"/>
                      <a:pt x="108" y="5"/>
                    </a:cubicBezTo>
                    <a:cubicBezTo>
                      <a:pt x="108" y="5"/>
                      <a:pt x="108" y="5"/>
                      <a:pt x="108" y="5"/>
                    </a:cubicBezTo>
                    <a:cubicBezTo>
                      <a:pt x="108" y="5"/>
                      <a:pt x="108" y="5"/>
                      <a:pt x="108" y="5"/>
                    </a:cubicBezTo>
                    <a:cubicBezTo>
                      <a:pt x="108" y="5"/>
                      <a:pt x="108" y="5"/>
                      <a:pt x="108" y="5"/>
                    </a:cubicBezTo>
                    <a:cubicBezTo>
                      <a:pt x="108" y="5"/>
                      <a:pt x="108" y="5"/>
                      <a:pt x="108" y="5"/>
                    </a:cubicBezTo>
                    <a:cubicBezTo>
                      <a:pt x="108" y="5"/>
                      <a:pt x="108" y="5"/>
                      <a:pt x="107" y="5"/>
                    </a:cubicBezTo>
                    <a:cubicBezTo>
                      <a:pt x="107" y="5"/>
                      <a:pt x="107" y="5"/>
                      <a:pt x="107" y="5"/>
                    </a:cubicBezTo>
                    <a:cubicBezTo>
                      <a:pt x="107" y="5"/>
                      <a:pt x="107" y="5"/>
                      <a:pt x="107" y="5"/>
                    </a:cubicBezTo>
                    <a:cubicBezTo>
                      <a:pt x="107" y="6"/>
                      <a:pt x="107" y="6"/>
                      <a:pt x="106" y="6"/>
                    </a:cubicBezTo>
                    <a:cubicBezTo>
                      <a:pt x="106" y="6"/>
                      <a:pt x="106" y="6"/>
                      <a:pt x="106" y="6"/>
                    </a:cubicBezTo>
                    <a:cubicBezTo>
                      <a:pt x="106" y="6"/>
                      <a:pt x="106" y="6"/>
                      <a:pt x="106" y="6"/>
                    </a:cubicBezTo>
                    <a:cubicBezTo>
                      <a:pt x="106" y="6"/>
                      <a:pt x="106" y="6"/>
                      <a:pt x="106" y="6"/>
                    </a:cubicBezTo>
                    <a:cubicBezTo>
                      <a:pt x="106" y="6"/>
                      <a:pt x="106" y="6"/>
                      <a:pt x="106" y="6"/>
                    </a:cubicBezTo>
                    <a:cubicBezTo>
                      <a:pt x="106" y="6"/>
                      <a:pt x="106" y="6"/>
                      <a:pt x="106" y="6"/>
                    </a:cubicBezTo>
                    <a:cubicBezTo>
                      <a:pt x="106" y="6"/>
                      <a:pt x="106" y="6"/>
                      <a:pt x="106" y="6"/>
                    </a:cubicBezTo>
                    <a:cubicBezTo>
                      <a:pt x="106" y="6"/>
                      <a:pt x="106" y="6"/>
                      <a:pt x="106" y="6"/>
                    </a:cubicBezTo>
                    <a:cubicBezTo>
                      <a:pt x="106" y="6"/>
                      <a:pt x="106" y="6"/>
                      <a:pt x="106" y="6"/>
                    </a:cubicBezTo>
                    <a:cubicBezTo>
                      <a:pt x="106" y="6"/>
                      <a:pt x="106" y="6"/>
                      <a:pt x="106" y="6"/>
                    </a:cubicBezTo>
                    <a:cubicBezTo>
                      <a:pt x="106" y="6"/>
                      <a:pt x="106" y="6"/>
                      <a:pt x="106" y="7"/>
                    </a:cubicBezTo>
                    <a:cubicBezTo>
                      <a:pt x="106" y="7"/>
                      <a:pt x="106" y="7"/>
                      <a:pt x="106" y="7"/>
                    </a:cubicBezTo>
                    <a:cubicBezTo>
                      <a:pt x="106" y="7"/>
                      <a:pt x="106" y="7"/>
                      <a:pt x="106" y="7"/>
                    </a:cubicBezTo>
                    <a:cubicBezTo>
                      <a:pt x="106" y="7"/>
                      <a:pt x="106" y="7"/>
                      <a:pt x="106" y="7"/>
                    </a:cubicBezTo>
                    <a:cubicBezTo>
                      <a:pt x="106" y="7"/>
                      <a:pt x="106" y="7"/>
                      <a:pt x="106" y="7"/>
                    </a:cubicBezTo>
                    <a:cubicBezTo>
                      <a:pt x="106" y="7"/>
                      <a:pt x="106" y="7"/>
                      <a:pt x="106" y="7"/>
                    </a:cubicBezTo>
                    <a:cubicBezTo>
                      <a:pt x="106" y="7"/>
                      <a:pt x="106" y="7"/>
                      <a:pt x="106" y="7"/>
                    </a:cubicBezTo>
                    <a:cubicBezTo>
                      <a:pt x="106" y="7"/>
                      <a:pt x="106" y="7"/>
                      <a:pt x="106" y="7"/>
                    </a:cubicBezTo>
                    <a:cubicBezTo>
                      <a:pt x="106" y="7"/>
                      <a:pt x="106" y="7"/>
                      <a:pt x="106" y="7"/>
                    </a:cubicBezTo>
                    <a:cubicBezTo>
                      <a:pt x="106" y="7"/>
                      <a:pt x="106" y="7"/>
                      <a:pt x="106" y="7"/>
                    </a:cubicBezTo>
                    <a:cubicBezTo>
                      <a:pt x="106" y="7"/>
                      <a:pt x="106" y="7"/>
                      <a:pt x="105" y="7"/>
                    </a:cubicBezTo>
                    <a:cubicBezTo>
                      <a:pt x="105" y="7"/>
                      <a:pt x="105" y="7"/>
                      <a:pt x="105" y="7"/>
                    </a:cubicBezTo>
                    <a:cubicBezTo>
                      <a:pt x="105" y="7"/>
                      <a:pt x="105" y="7"/>
                      <a:pt x="105" y="7"/>
                    </a:cubicBezTo>
                    <a:cubicBezTo>
                      <a:pt x="105" y="7"/>
                      <a:pt x="105" y="7"/>
                      <a:pt x="105" y="7"/>
                    </a:cubicBezTo>
                    <a:cubicBezTo>
                      <a:pt x="105" y="7"/>
                      <a:pt x="105" y="7"/>
                      <a:pt x="105" y="7"/>
                    </a:cubicBezTo>
                    <a:cubicBezTo>
                      <a:pt x="105" y="7"/>
                      <a:pt x="105" y="7"/>
                      <a:pt x="105" y="7"/>
                    </a:cubicBezTo>
                    <a:cubicBezTo>
                      <a:pt x="106" y="7"/>
                      <a:pt x="106" y="7"/>
                      <a:pt x="106" y="7"/>
                    </a:cubicBezTo>
                    <a:cubicBezTo>
                      <a:pt x="106" y="7"/>
                      <a:pt x="106" y="8"/>
                      <a:pt x="106" y="8"/>
                    </a:cubicBezTo>
                    <a:cubicBezTo>
                      <a:pt x="106" y="8"/>
                      <a:pt x="106" y="8"/>
                      <a:pt x="106" y="8"/>
                    </a:cubicBezTo>
                    <a:cubicBezTo>
                      <a:pt x="106" y="8"/>
                      <a:pt x="106" y="8"/>
                      <a:pt x="106" y="8"/>
                    </a:cubicBezTo>
                    <a:cubicBezTo>
                      <a:pt x="106" y="8"/>
                      <a:pt x="106" y="8"/>
                      <a:pt x="106" y="8"/>
                    </a:cubicBezTo>
                    <a:cubicBezTo>
                      <a:pt x="106" y="8"/>
                      <a:pt x="106" y="8"/>
                      <a:pt x="106" y="8"/>
                    </a:cubicBezTo>
                    <a:cubicBezTo>
                      <a:pt x="106" y="8"/>
                      <a:pt x="106" y="8"/>
                      <a:pt x="106" y="8"/>
                    </a:cubicBezTo>
                    <a:cubicBezTo>
                      <a:pt x="106" y="8"/>
                      <a:pt x="106" y="8"/>
                      <a:pt x="106" y="8"/>
                    </a:cubicBezTo>
                    <a:cubicBezTo>
                      <a:pt x="106" y="8"/>
                      <a:pt x="106" y="8"/>
                      <a:pt x="106" y="8"/>
                    </a:cubicBezTo>
                    <a:cubicBezTo>
                      <a:pt x="106" y="8"/>
                      <a:pt x="106" y="8"/>
                      <a:pt x="107" y="8"/>
                    </a:cubicBezTo>
                    <a:cubicBezTo>
                      <a:pt x="107" y="9"/>
                      <a:pt x="107" y="9"/>
                      <a:pt x="107" y="9"/>
                    </a:cubicBezTo>
                    <a:cubicBezTo>
                      <a:pt x="107" y="9"/>
                      <a:pt x="107" y="9"/>
                      <a:pt x="107" y="9"/>
                    </a:cubicBezTo>
                    <a:cubicBezTo>
                      <a:pt x="107" y="9"/>
                      <a:pt x="106" y="9"/>
                      <a:pt x="106" y="9"/>
                    </a:cubicBezTo>
                    <a:cubicBezTo>
                      <a:pt x="106" y="9"/>
                      <a:pt x="106" y="9"/>
                      <a:pt x="106" y="9"/>
                    </a:cubicBezTo>
                    <a:cubicBezTo>
                      <a:pt x="106" y="9"/>
                      <a:pt x="106" y="9"/>
                      <a:pt x="106" y="9"/>
                    </a:cubicBezTo>
                    <a:cubicBezTo>
                      <a:pt x="106" y="9"/>
                      <a:pt x="106" y="9"/>
                      <a:pt x="106" y="9"/>
                    </a:cubicBezTo>
                    <a:cubicBezTo>
                      <a:pt x="106" y="9"/>
                      <a:pt x="105" y="9"/>
                      <a:pt x="105" y="9"/>
                    </a:cubicBezTo>
                    <a:cubicBezTo>
                      <a:pt x="105" y="9"/>
                      <a:pt x="105" y="9"/>
                      <a:pt x="105" y="9"/>
                    </a:cubicBezTo>
                    <a:cubicBezTo>
                      <a:pt x="105" y="9"/>
                      <a:pt x="105" y="9"/>
                      <a:pt x="105" y="9"/>
                    </a:cubicBezTo>
                    <a:cubicBezTo>
                      <a:pt x="105" y="9"/>
                      <a:pt x="105" y="9"/>
                      <a:pt x="105" y="9"/>
                    </a:cubicBezTo>
                    <a:cubicBezTo>
                      <a:pt x="105" y="9"/>
                      <a:pt x="105" y="9"/>
                      <a:pt x="105" y="9"/>
                    </a:cubicBezTo>
                    <a:cubicBezTo>
                      <a:pt x="105" y="9"/>
                      <a:pt x="105" y="9"/>
                      <a:pt x="104" y="9"/>
                    </a:cubicBezTo>
                    <a:cubicBezTo>
                      <a:pt x="104" y="9"/>
                      <a:pt x="104" y="9"/>
                      <a:pt x="104" y="9"/>
                    </a:cubicBezTo>
                    <a:cubicBezTo>
                      <a:pt x="103" y="9"/>
                      <a:pt x="103" y="9"/>
                      <a:pt x="103" y="9"/>
                    </a:cubicBezTo>
                    <a:cubicBezTo>
                      <a:pt x="103" y="9"/>
                      <a:pt x="103" y="9"/>
                      <a:pt x="103" y="9"/>
                    </a:cubicBezTo>
                    <a:cubicBezTo>
                      <a:pt x="103" y="9"/>
                      <a:pt x="103" y="9"/>
                      <a:pt x="103" y="9"/>
                    </a:cubicBezTo>
                    <a:cubicBezTo>
                      <a:pt x="102" y="9"/>
                      <a:pt x="102" y="9"/>
                      <a:pt x="102" y="9"/>
                    </a:cubicBezTo>
                    <a:cubicBezTo>
                      <a:pt x="102" y="9"/>
                      <a:pt x="102" y="10"/>
                      <a:pt x="102" y="10"/>
                    </a:cubicBezTo>
                    <a:cubicBezTo>
                      <a:pt x="102" y="10"/>
                      <a:pt x="102" y="10"/>
                      <a:pt x="102" y="10"/>
                    </a:cubicBezTo>
                    <a:cubicBezTo>
                      <a:pt x="102" y="10"/>
                      <a:pt x="102" y="10"/>
                      <a:pt x="102" y="10"/>
                    </a:cubicBezTo>
                    <a:cubicBezTo>
                      <a:pt x="102" y="10"/>
                      <a:pt x="102" y="10"/>
                      <a:pt x="102" y="10"/>
                    </a:cubicBezTo>
                    <a:cubicBezTo>
                      <a:pt x="102" y="10"/>
                      <a:pt x="103" y="11"/>
                      <a:pt x="103" y="11"/>
                    </a:cubicBezTo>
                    <a:cubicBezTo>
                      <a:pt x="103" y="11"/>
                      <a:pt x="103" y="11"/>
                      <a:pt x="103" y="11"/>
                    </a:cubicBezTo>
                    <a:cubicBezTo>
                      <a:pt x="103" y="11"/>
                      <a:pt x="103" y="11"/>
                      <a:pt x="103" y="11"/>
                    </a:cubicBezTo>
                    <a:cubicBezTo>
                      <a:pt x="103" y="11"/>
                      <a:pt x="103" y="11"/>
                      <a:pt x="103" y="11"/>
                    </a:cubicBezTo>
                    <a:cubicBezTo>
                      <a:pt x="103" y="12"/>
                      <a:pt x="103" y="12"/>
                      <a:pt x="104" y="12"/>
                    </a:cubicBezTo>
                    <a:cubicBezTo>
                      <a:pt x="104" y="12"/>
                      <a:pt x="104" y="12"/>
                      <a:pt x="104" y="12"/>
                    </a:cubicBezTo>
                    <a:cubicBezTo>
                      <a:pt x="104" y="12"/>
                      <a:pt x="105" y="12"/>
                      <a:pt x="105" y="12"/>
                    </a:cubicBezTo>
                    <a:cubicBezTo>
                      <a:pt x="105" y="12"/>
                      <a:pt x="105" y="12"/>
                      <a:pt x="105" y="12"/>
                    </a:cubicBezTo>
                    <a:cubicBezTo>
                      <a:pt x="105" y="12"/>
                      <a:pt x="105" y="12"/>
                      <a:pt x="105" y="12"/>
                    </a:cubicBezTo>
                    <a:cubicBezTo>
                      <a:pt x="105" y="12"/>
                      <a:pt x="105" y="12"/>
                      <a:pt x="105" y="12"/>
                    </a:cubicBezTo>
                    <a:cubicBezTo>
                      <a:pt x="105" y="12"/>
                      <a:pt x="105" y="12"/>
                      <a:pt x="105" y="12"/>
                    </a:cubicBezTo>
                    <a:cubicBezTo>
                      <a:pt x="105" y="12"/>
                      <a:pt x="105" y="12"/>
                      <a:pt x="105" y="12"/>
                    </a:cubicBezTo>
                    <a:cubicBezTo>
                      <a:pt x="105" y="13"/>
                      <a:pt x="105" y="13"/>
                      <a:pt x="105" y="13"/>
                    </a:cubicBezTo>
                    <a:cubicBezTo>
                      <a:pt x="106" y="13"/>
                      <a:pt x="106" y="13"/>
                      <a:pt x="106" y="13"/>
                    </a:cubicBezTo>
                    <a:cubicBezTo>
                      <a:pt x="106" y="13"/>
                      <a:pt x="106" y="13"/>
                      <a:pt x="106" y="13"/>
                    </a:cubicBezTo>
                    <a:cubicBezTo>
                      <a:pt x="106" y="13"/>
                      <a:pt x="106" y="13"/>
                      <a:pt x="106" y="13"/>
                    </a:cubicBezTo>
                    <a:cubicBezTo>
                      <a:pt x="105" y="13"/>
                      <a:pt x="106" y="13"/>
                      <a:pt x="106" y="13"/>
                    </a:cubicBezTo>
                    <a:cubicBezTo>
                      <a:pt x="106" y="13"/>
                      <a:pt x="106" y="13"/>
                      <a:pt x="106" y="13"/>
                    </a:cubicBezTo>
                    <a:cubicBezTo>
                      <a:pt x="106" y="13"/>
                      <a:pt x="106" y="13"/>
                      <a:pt x="106" y="13"/>
                    </a:cubicBezTo>
                    <a:cubicBezTo>
                      <a:pt x="106" y="13"/>
                      <a:pt x="106" y="13"/>
                      <a:pt x="106" y="14"/>
                    </a:cubicBezTo>
                    <a:cubicBezTo>
                      <a:pt x="106" y="14"/>
                      <a:pt x="106" y="14"/>
                      <a:pt x="106" y="14"/>
                    </a:cubicBezTo>
                    <a:cubicBezTo>
                      <a:pt x="106" y="14"/>
                      <a:pt x="106" y="14"/>
                      <a:pt x="106" y="14"/>
                    </a:cubicBezTo>
                    <a:cubicBezTo>
                      <a:pt x="106" y="15"/>
                      <a:pt x="106" y="15"/>
                      <a:pt x="106" y="15"/>
                    </a:cubicBezTo>
                    <a:cubicBezTo>
                      <a:pt x="106" y="15"/>
                      <a:pt x="107" y="15"/>
                      <a:pt x="107" y="15"/>
                    </a:cubicBezTo>
                    <a:cubicBezTo>
                      <a:pt x="107" y="15"/>
                      <a:pt x="107" y="15"/>
                      <a:pt x="107" y="15"/>
                    </a:cubicBezTo>
                    <a:cubicBezTo>
                      <a:pt x="107" y="15"/>
                      <a:pt x="106" y="15"/>
                      <a:pt x="106" y="15"/>
                    </a:cubicBezTo>
                    <a:cubicBezTo>
                      <a:pt x="106" y="16"/>
                      <a:pt x="107" y="16"/>
                      <a:pt x="107" y="16"/>
                    </a:cubicBezTo>
                    <a:cubicBezTo>
                      <a:pt x="107" y="16"/>
                      <a:pt x="107" y="16"/>
                      <a:pt x="107" y="16"/>
                    </a:cubicBezTo>
                    <a:cubicBezTo>
                      <a:pt x="107" y="16"/>
                      <a:pt x="107" y="16"/>
                      <a:pt x="107" y="16"/>
                    </a:cubicBezTo>
                    <a:cubicBezTo>
                      <a:pt x="107" y="16"/>
                      <a:pt x="107" y="16"/>
                      <a:pt x="107" y="16"/>
                    </a:cubicBezTo>
                    <a:cubicBezTo>
                      <a:pt x="108" y="16"/>
                      <a:pt x="108" y="16"/>
                      <a:pt x="108" y="16"/>
                    </a:cubicBezTo>
                    <a:cubicBezTo>
                      <a:pt x="108" y="17"/>
                      <a:pt x="108" y="17"/>
                      <a:pt x="108" y="17"/>
                    </a:cubicBezTo>
                    <a:cubicBezTo>
                      <a:pt x="108" y="17"/>
                      <a:pt x="107" y="16"/>
                      <a:pt x="107" y="16"/>
                    </a:cubicBezTo>
                    <a:cubicBezTo>
                      <a:pt x="107" y="16"/>
                      <a:pt x="107" y="16"/>
                      <a:pt x="107" y="16"/>
                    </a:cubicBezTo>
                    <a:cubicBezTo>
                      <a:pt x="107" y="16"/>
                      <a:pt x="107" y="16"/>
                      <a:pt x="107" y="16"/>
                    </a:cubicBezTo>
                    <a:cubicBezTo>
                      <a:pt x="107" y="16"/>
                      <a:pt x="107" y="16"/>
                      <a:pt x="107" y="16"/>
                    </a:cubicBezTo>
                    <a:cubicBezTo>
                      <a:pt x="107" y="16"/>
                      <a:pt x="107" y="16"/>
                      <a:pt x="107" y="16"/>
                    </a:cubicBezTo>
                    <a:cubicBezTo>
                      <a:pt x="107" y="16"/>
                      <a:pt x="107" y="16"/>
                      <a:pt x="107" y="16"/>
                    </a:cubicBezTo>
                    <a:cubicBezTo>
                      <a:pt x="107" y="16"/>
                      <a:pt x="107" y="16"/>
                      <a:pt x="107" y="16"/>
                    </a:cubicBezTo>
                    <a:cubicBezTo>
                      <a:pt x="107" y="16"/>
                      <a:pt x="107" y="16"/>
                      <a:pt x="106" y="16"/>
                    </a:cubicBezTo>
                    <a:cubicBezTo>
                      <a:pt x="106" y="16"/>
                      <a:pt x="106" y="16"/>
                      <a:pt x="106" y="15"/>
                    </a:cubicBezTo>
                    <a:cubicBezTo>
                      <a:pt x="106" y="15"/>
                      <a:pt x="106" y="15"/>
                      <a:pt x="106" y="15"/>
                    </a:cubicBezTo>
                    <a:cubicBezTo>
                      <a:pt x="106" y="15"/>
                      <a:pt x="106" y="15"/>
                      <a:pt x="106" y="15"/>
                    </a:cubicBezTo>
                    <a:cubicBezTo>
                      <a:pt x="106" y="15"/>
                      <a:pt x="106" y="15"/>
                      <a:pt x="106" y="15"/>
                    </a:cubicBezTo>
                    <a:cubicBezTo>
                      <a:pt x="106" y="15"/>
                      <a:pt x="106" y="15"/>
                      <a:pt x="106" y="15"/>
                    </a:cubicBezTo>
                    <a:cubicBezTo>
                      <a:pt x="106" y="15"/>
                      <a:pt x="106" y="15"/>
                      <a:pt x="106" y="15"/>
                    </a:cubicBezTo>
                    <a:cubicBezTo>
                      <a:pt x="106" y="15"/>
                      <a:pt x="106" y="15"/>
                      <a:pt x="106" y="15"/>
                    </a:cubicBezTo>
                    <a:cubicBezTo>
                      <a:pt x="106" y="15"/>
                      <a:pt x="106" y="14"/>
                      <a:pt x="106" y="14"/>
                    </a:cubicBezTo>
                    <a:cubicBezTo>
                      <a:pt x="106" y="14"/>
                      <a:pt x="106" y="14"/>
                      <a:pt x="106" y="14"/>
                    </a:cubicBezTo>
                    <a:cubicBezTo>
                      <a:pt x="106" y="14"/>
                      <a:pt x="106" y="14"/>
                      <a:pt x="106" y="14"/>
                    </a:cubicBezTo>
                    <a:cubicBezTo>
                      <a:pt x="106" y="14"/>
                      <a:pt x="105" y="14"/>
                      <a:pt x="105" y="14"/>
                    </a:cubicBezTo>
                    <a:cubicBezTo>
                      <a:pt x="105" y="14"/>
                      <a:pt x="105" y="14"/>
                      <a:pt x="105" y="14"/>
                    </a:cubicBezTo>
                    <a:cubicBezTo>
                      <a:pt x="105" y="14"/>
                      <a:pt x="105" y="14"/>
                      <a:pt x="105" y="14"/>
                    </a:cubicBezTo>
                    <a:cubicBezTo>
                      <a:pt x="105" y="14"/>
                      <a:pt x="105" y="14"/>
                      <a:pt x="105" y="14"/>
                    </a:cubicBezTo>
                    <a:cubicBezTo>
                      <a:pt x="105" y="14"/>
                      <a:pt x="105" y="14"/>
                      <a:pt x="105" y="14"/>
                    </a:cubicBezTo>
                    <a:cubicBezTo>
                      <a:pt x="105" y="14"/>
                      <a:pt x="105" y="14"/>
                      <a:pt x="105" y="14"/>
                    </a:cubicBezTo>
                    <a:cubicBezTo>
                      <a:pt x="105" y="14"/>
                      <a:pt x="105" y="14"/>
                      <a:pt x="105" y="14"/>
                    </a:cubicBezTo>
                    <a:cubicBezTo>
                      <a:pt x="105" y="14"/>
                      <a:pt x="105" y="14"/>
                      <a:pt x="105" y="14"/>
                    </a:cubicBezTo>
                    <a:cubicBezTo>
                      <a:pt x="105" y="14"/>
                      <a:pt x="105" y="14"/>
                      <a:pt x="105" y="14"/>
                    </a:cubicBezTo>
                    <a:cubicBezTo>
                      <a:pt x="105" y="13"/>
                      <a:pt x="105" y="13"/>
                      <a:pt x="105" y="13"/>
                    </a:cubicBezTo>
                    <a:cubicBezTo>
                      <a:pt x="105" y="13"/>
                      <a:pt x="105" y="13"/>
                      <a:pt x="105" y="13"/>
                    </a:cubicBezTo>
                    <a:cubicBezTo>
                      <a:pt x="105" y="13"/>
                      <a:pt x="105" y="13"/>
                      <a:pt x="105" y="13"/>
                    </a:cubicBezTo>
                    <a:cubicBezTo>
                      <a:pt x="105" y="13"/>
                      <a:pt x="105" y="13"/>
                      <a:pt x="105" y="13"/>
                    </a:cubicBezTo>
                    <a:cubicBezTo>
                      <a:pt x="105" y="13"/>
                      <a:pt x="105" y="13"/>
                      <a:pt x="105" y="13"/>
                    </a:cubicBezTo>
                    <a:cubicBezTo>
                      <a:pt x="105" y="13"/>
                      <a:pt x="105" y="13"/>
                      <a:pt x="105" y="13"/>
                    </a:cubicBezTo>
                    <a:cubicBezTo>
                      <a:pt x="105" y="13"/>
                      <a:pt x="105" y="13"/>
                      <a:pt x="105" y="13"/>
                    </a:cubicBezTo>
                    <a:cubicBezTo>
                      <a:pt x="105" y="13"/>
                      <a:pt x="105" y="13"/>
                      <a:pt x="104" y="13"/>
                    </a:cubicBezTo>
                    <a:cubicBezTo>
                      <a:pt x="104" y="13"/>
                      <a:pt x="104" y="13"/>
                      <a:pt x="104" y="13"/>
                    </a:cubicBezTo>
                    <a:cubicBezTo>
                      <a:pt x="104" y="13"/>
                      <a:pt x="104" y="13"/>
                      <a:pt x="104" y="13"/>
                    </a:cubicBezTo>
                    <a:cubicBezTo>
                      <a:pt x="104" y="12"/>
                      <a:pt x="104" y="12"/>
                      <a:pt x="104" y="12"/>
                    </a:cubicBezTo>
                    <a:cubicBezTo>
                      <a:pt x="103" y="12"/>
                      <a:pt x="103" y="12"/>
                      <a:pt x="103" y="12"/>
                    </a:cubicBezTo>
                    <a:cubicBezTo>
                      <a:pt x="103" y="12"/>
                      <a:pt x="103" y="12"/>
                      <a:pt x="103" y="12"/>
                    </a:cubicBezTo>
                    <a:cubicBezTo>
                      <a:pt x="103" y="12"/>
                      <a:pt x="103" y="12"/>
                      <a:pt x="103" y="12"/>
                    </a:cubicBezTo>
                    <a:cubicBezTo>
                      <a:pt x="103" y="12"/>
                      <a:pt x="103" y="12"/>
                      <a:pt x="103" y="12"/>
                    </a:cubicBezTo>
                    <a:cubicBezTo>
                      <a:pt x="103" y="12"/>
                      <a:pt x="103" y="12"/>
                      <a:pt x="103" y="12"/>
                    </a:cubicBezTo>
                    <a:cubicBezTo>
                      <a:pt x="103" y="12"/>
                      <a:pt x="103" y="12"/>
                      <a:pt x="103" y="12"/>
                    </a:cubicBezTo>
                    <a:cubicBezTo>
                      <a:pt x="102" y="12"/>
                      <a:pt x="102" y="12"/>
                      <a:pt x="102" y="12"/>
                    </a:cubicBezTo>
                    <a:cubicBezTo>
                      <a:pt x="102" y="12"/>
                      <a:pt x="102" y="12"/>
                      <a:pt x="102" y="12"/>
                    </a:cubicBezTo>
                    <a:cubicBezTo>
                      <a:pt x="102" y="12"/>
                      <a:pt x="102" y="12"/>
                      <a:pt x="102" y="12"/>
                    </a:cubicBezTo>
                    <a:cubicBezTo>
                      <a:pt x="102" y="12"/>
                      <a:pt x="102" y="12"/>
                      <a:pt x="102" y="12"/>
                    </a:cubicBezTo>
                    <a:cubicBezTo>
                      <a:pt x="102" y="12"/>
                      <a:pt x="102" y="12"/>
                      <a:pt x="102" y="12"/>
                    </a:cubicBezTo>
                    <a:cubicBezTo>
                      <a:pt x="101" y="12"/>
                      <a:pt x="101" y="12"/>
                      <a:pt x="101" y="12"/>
                    </a:cubicBezTo>
                    <a:cubicBezTo>
                      <a:pt x="101" y="12"/>
                      <a:pt x="101" y="12"/>
                      <a:pt x="101" y="12"/>
                    </a:cubicBezTo>
                    <a:cubicBezTo>
                      <a:pt x="101" y="12"/>
                      <a:pt x="101" y="12"/>
                      <a:pt x="101" y="12"/>
                    </a:cubicBezTo>
                    <a:cubicBezTo>
                      <a:pt x="101" y="12"/>
                      <a:pt x="101" y="12"/>
                      <a:pt x="101" y="12"/>
                    </a:cubicBezTo>
                    <a:cubicBezTo>
                      <a:pt x="101" y="12"/>
                      <a:pt x="101" y="12"/>
                      <a:pt x="101" y="12"/>
                    </a:cubicBezTo>
                    <a:cubicBezTo>
                      <a:pt x="101" y="12"/>
                      <a:pt x="101" y="13"/>
                      <a:pt x="101" y="13"/>
                    </a:cubicBezTo>
                    <a:cubicBezTo>
                      <a:pt x="101" y="13"/>
                      <a:pt x="101" y="13"/>
                      <a:pt x="101" y="13"/>
                    </a:cubicBezTo>
                    <a:cubicBezTo>
                      <a:pt x="101" y="13"/>
                      <a:pt x="101" y="13"/>
                      <a:pt x="101" y="13"/>
                    </a:cubicBezTo>
                    <a:cubicBezTo>
                      <a:pt x="101" y="13"/>
                      <a:pt x="101" y="13"/>
                      <a:pt x="101" y="12"/>
                    </a:cubicBezTo>
                    <a:cubicBezTo>
                      <a:pt x="101" y="12"/>
                      <a:pt x="101" y="12"/>
                      <a:pt x="101" y="12"/>
                    </a:cubicBezTo>
                    <a:cubicBezTo>
                      <a:pt x="100" y="12"/>
                      <a:pt x="100" y="12"/>
                      <a:pt x="100" y="12"/>
                    </a:cubicBezTo>
                    <a:cubicBezTo>
                      <a:pt x="100" y="12"/>
                      <a:pt x="100" y="12"/>
                      <a:pt x="100" y="12"/>
                    </a:cubicBezTo>
                    <a:cubicBezTo>
                      <a:pt x="100" y="12"/>
                      <a:pt x="100" y="12"/>
                      <a:pt x="100" y="12"/>
                    </a:cubicBezTo>
                    <a:cubicBezTo>
                      <a:pt x="100" y="13"/>
                      <a:pt x="100" y="13"/>
                      <a:pt x="100" y="13"/>
                    </a:cubicBezTo>
                    <a:cubicBezTo>
                      <a:pt x="100" y="13"/>
                      <a:pt x="100" y="13"/>
                      <a:pt x="101" y="14"/>
                    </a:cubicBezTo>
                    <a:cubicBezTo>
                      <a:pt x="101" y="14"/>
                      <a:pt x="101" y="14"/>
                      <a:pt x="101" y="14"/>
                    </a:cubicBezTo>
                    <a:cubicBezTo>
                      <a:pt x="101" y="14"/>
                      <a:pt x="101" y="14"/>
                      <a:pt x="101" y="14"/>
                    </a:cubicBezTo>
                    <a:cubicBezTo>
                      <a:pt x="101" y="14"/>
                      <a:pt x="101" y="14"/>
                      <a:pt x="101" y="14"/>
                    </a:cubicBezTo>
                    <a:cubicBezTo>
                      <a:pt x="101" y="14"/>
                      <a:pt x="101" y="14"/>
                      <a:pt x="101" y="14"/>
                    </a:cubicBezTo>
                    <a:cubicBezTo>
                      <a:pt x="101" y="14"/>
                      <a:pt x="101" y="14"/>
                      <a:pt x="101" y="14"/>
                    </a:cubicBezTo>
                    <a:cubicBezTo>
                      <a:pt x="101" y="14"/>
                      <a:pt x="101" y="14"/>
                      <a:pt x="101" y="14"/>
                    </a:cubicBezTo>
                    <a:cubicBezTo>
                      <a:pt x="101" y="14"/>
                      <a:pt x="101" y="14"/>
                      <a:pt x="102" y="14"/>
                    </a:cubicBezTo>
                    <a:cubicBezTo>
                      <a:pt x="102" y="14"/>
                      <a:pt x="102" y="14"/>
                      <a:pt x="102" y="14"/>
                    </a:cubicBezTo>
                    <a:cubicBezTo>
                      <a:pt x="102" y="14"/>
                      <a:pt x="102" y="14"/>
                      <a:pt x="102" y="14"/>
                    </a:cubicBezTo>
                    <a:cubicBezTo>
                      <a:pt x="102" y="14"/>
                      <a:pt x="102" y="14"/>
                      <a:pt x="102" y="14"/>
                    </a:cubicBezTo>
                    <a:cubicBezTo>
                      <a:pt x="102" y="14"/>
                      <a:pt x="102" y="14"/>
                      <a:pt x="102" y="14"/>
                    </a:cubicBezTo>
                    <a:cubicBezTo>
                      <a:pt x="102" y="14"/>
                      <a:pt x="102" y="14"/>
                      <a:pt x="102" y="14"/>
                    </a:cubicBezTo>
                    <a:cubicBezTo>
                      <a:pt x="102" y="14"/>
                      <a:pt x="102" y="14"/>
                      <a:pt x="102" y="14"/>
                    </a:cubicBezTo>
                    <a:cubicBezTo>
                      <a:pt x="102" y="14"/>
                      <a:pt x="102" y="14"/>
                      <a:pt x="102" y="14"/>
                    </a:cubicBezTo>
                    <a:cubicBezTo>
                      <a:pt x="102" y="14"/>
                      <a:pt x="102" y="14"/>
                      <a:pt x="102" y="14"/>
                    </a:cubicBezTo>
                    <a:cubicBezTo>
                      <a:pt x="102" y="14"/>
                      <a:pt x="102" y="14"/>
                      <a:pt x="101" y="14"/>
                    </a:cubicBezTo>
                    <a:cubicBezTo>
                      <a:pt x="101" y="14"/>
                      <a:pt x="101" y="14"/>
                      <a:pt x="101" y="14"/>
                    </a:cubicBezTo>
                    <a:cubicBezTo>
                      <a:pt x="101" y="14"/>
                      <a:pt x="101" y="14"/>
                      <a:pt x="101" y="14"/>
                    </a:cubicBezTo>
                    <a:cubicBezTo>
                      <a:pt x="101" y="14"/>
                      <a:pt x="101" y="14"/>
                      <a:pt x="101" y="14"/>
                    </a:cubicBezTo>
                    <a:cubicBezTo>
                      <a:pt x="101" y="14"/>
                      <a:pt x="101" y="14"/>
                      <a:pt x="101" y="14"/>
                    </a:cubicBezTo>
                    <a:cubicBezTo>
                      <a:pt x="101" y="14"/>
                      <a:pt x="101" y="14"/>
                      <a:pt x="101" y="14"/>
                    </a:cubicBezTo>
                    <a:cubicBezTo>
                      <a:pt x="101" y="14"/>
                      <a:pt x="100" y="14"/>
                      <a:pt x="100" y="14"/>
                    </a:cubicBezTo>
                    <a:cubicBezTo>
                      <a:pt x="100" y="14"/>
                      <a:pt x="100" y="14"/>
                      <a:pt x="100" y="14"/>
                    </a:cubicBezTo>
                    <a:cubicBezTo>
                      <a:pt x="100" y="14"/>
                      <a:pt x="100" y="14"/>
                      <a:pt x="100" y="14"/>
                    </a:cubicBezTo>
                    <a:cubicBezTo>
                      <a:pt x="100" y="14"/>
                      <a:pt x="100" y="14"/>
                      <a:pt x="100" y="14"/>
                    </a:cubicBezTo>
                    <a:cubicBezTo>
                      <a:pt x="100" y="14"/>
                      <a:pt x="100" y="14"/>
                      <a:pt x="99" y="14"/>
                    </a:cubicBezTo>
                    <a:cubicBezTo>
                      <a:pt x="99" y="14"/>
                      <a:pt x="100" y="14"/>
                      <a:pt x="100" y="14"/>
                    </a:cubicBezTo>
                    <a:cubicBezTo>
                      <a:pt x="100" y="13"/>
                      <a:pt x="99" y="13"/>
                      <a:pt x="99" y="13"/>
                    </a:cubicBezTo>
                    <a:cubicBezTo>
                      <a:pt x="99" y="13"/>
                      <a:pt x="99" y="13"/>
                      <a:pt x="99" y="13"/>
                    </a:cubicBezTo>
                    <a:cubicBezTo>
                      <a:pt x="99" y="13"/>
                      <a:pt x="99" y="13"/>
                      <a:pt x="99" y="13"/>
                    </a:cubicBezTo>
                    <a:cubicBezTo>
                      <a:pt x="99" y="13"/>
                      <a:pt x="99" y="13"/>
                      <a:pt x="99" y="13"/>
                    </a:cubicBezTo>
                    <a:cubicBezTo>
                      <a:pt x="99" y="13"/>
                      <a:pt x="99" y="12"/>
                      <a:pt x="99" y="12"/>
                    </a:cubicBezTo>
                    <a:cubicBezTo>
                      <a:pt x="99" y="12"/>
                      <a:pt x="99" y="12"/>
                      <a:pt x="99" y="12"/>
                    </a:cubicBezTo>
                    <a:cubicBezTo>
                      <a:pt x="99" y="12"/>
                      <a:pt x="99" y="12"/>
                      <a:pt x="99" y="12"/>
                    </a:cubicBezTo>
                    <a:cubicBezTo>
                      <a:pt x="99" y="12"/>
                      <a:pt x="99" y="12"/>
                      <a:pt x="99" y="12"/>
                    </a:cubicBezTo>
                    <a:cubicBezTo>
                      <a:pt x="99" y="11"/>
                      <a:pt x="99" y="11"/>
                      <a:pt x="99" y="11"/>
                    </a:cubicBezTo>
                    <a:cubicBezTo>
                      <a:pt x="99" y="11"/>
                      <a:pt x="99" y="11"/>
                      <a:pt x="99" y="11"/>
                    </a:cubicBezTo>
                    <a:cubicBezTo>
                      <a:pt x="99" y="11"/>
                      <a:pt x="99" y="11"/>
                      <a:pt x="99" y="11"/>
                    </a:cubicBezTo>
                    <a:cubicBezTo>
                      <a:pt x="99" y="11"/>
                      <a:pt x="99" y="11"/>
                      <a:pt x="99" y="11"/>
                    </a:cubicBezTo>
                    <a:cubicBezTo>
                      <a:pt x="99" y="11"/>
                      <a:pt x="99" y="11"/>
                      <a:pt x="99" y="11"/>
                    </a:cubicBezTo>
                    <a:cubicBezTo>
                      <a:pt x="99" y="11"/>
                      <a:pt x="99" y="11"/>
                      <a:pt x="99" y="11"/>
                    </a:cubicBezTo>
                    <a:cubicBezTo>
                      <a:pt x="99" y="11"/>
                      <a:pt x="98" y="11"/>
                      <a:pt x="98" y="11"/>
                    </a:cubicBezTo>
                    <a:cubicBezTo>
                      <a:pt x="98" y="11"/>
                      <a:pt x="98" y="11"/>
                      <a:pt x="99" y="11"/>
                    </a:cubicBezTo>
                    <a:cubicBezTo>
                      <a:pt x="99" y="11"/>
                      <a:pt x="99" y="12"/>
                      <a:pt x="99" y="12"/>
                    </a:cubicBezTo>
                    <a:cubicBezTo>
                      <a:pt x="99" y="12"/>
                      <a:pt x="99" y="12"/>
                      <a:pt x="99" y="12"/>
                    </a:cubicBezTo>
                    <a:cubicBezTo>
                      <a:pt x="99" y="12"/>
                      <a:pt x="99" y="12"/>
                      <a:pt x="99" y="12"/>
                    </a:cubicBezTo>
                    <a:cubicBezTo>
                      <a:pt x="99" y="12"/>
                      <a:pt x="99" y="12"/>
                      <a:pt x="99" y="12"/>
                    </a:cubicBezTo>
                    <a:cubicBezTo>
                      <a:pt x="99" y="12"/>
                      <a:pt x="99" y="12"/>
                      <a:pt x="99" y="12"/>
                    </a:cubicBezTo>
                    <a:cubicBezTo>
                      <a:pt x="99" y="13"/>
                      <a:pt x="98" y="13"/>
                      <a:pt x="98" y="13"/>
                    </a:cubicBezTo>
                    <a:cubicBezTo>
                      <a:pt x="98" y="13"/>
                      <a:pt x="98" y="13"/>
                      <a:pt x="98" y="13"/>
                    </a:cubicBezTo>
                    <a:cubicBezTo>
                      <a:pt x="98" y="13"/>
                      <a:pt x="98" y="13"/>
                      <a:pt x="98" y="13"/>
                    </a:cubicBezTo>
                    <a:cubicBezTo>
                      <a:pt x="98" y="14"/>
                      <a:pt x="98" y="14"/>
                      <a:pt x="98" y="14"/>
                    </a:cubicBezTo>
                    <a:cubicBezTo>
                      <a:pt x="98" y="14"/>
                      <a:pt x="98" y="14"/>
                      <a:pt x="99" y="14"/>
                    </a:cubicBezTo>
                    <a:cubicBezTo>
                      <a:pt x="99" y="15"/>
                      <a:pt x="99" y="15"/>
                      <a:pt x="99" y="15"/>
                    </a:cubicBezTo>
                    <a:cubicBezTo>
                      <a:pt x="99" y="15"/>
                      <a:pt x="99" y="16"/>
                      <a:pt x="99" y="16"/>
                    </a:cubicBezTo>
                    <a:cubicBezTo>
                      <a:pt x="99" y="16"/>
                      <a:pt x="99" y="16"/>
                      <a:pt x="99" y="16"/>
                    </a:cubicBezTo>
                    <a:cubicBezTo>
                      <a:pt x="99" y="16"/>
                      <a:pt x="99" y="16"/>
                      <a:pt x="99" y="16"/>
                    </a:cubicBezTo>
                    <a:cubicBezTo>
                      <a:pt x="99" y="16"/>
                      <a:pt x="99" y="16"/>
                      <a:pt x="99" y="16"/>
                    </a:cubicBezTo>
                    <a:cubicBezTo>
                      <a:pt x="99" y="16"/>
                      <a:pt x="99" y="16"/>
                      <a:pt x="99" y="17"/>
                    </a:cubicBezTo>
                    <a:cubicBezTo>
                      <a:pt x="99" y="17"/>
                      <a:pt x="99" y="17"/>
                      <a:pt x="99" y="17"/>
                    </a:cubicBezTo>
                    <a:cubicBezTo>
                      <a:pt x="99" y="17"/>
                      <a:pt x="99" y="17"/>
                      <a:pt x="99" y="17"/>
                    </a:cubicBezTo>
                    <a:cubicBezTo>
                      <a:pt x="99" y="17"/>
                      <a:pt x="99" y="17"/>
                      <a:pt x="99" y="18"/>
                    </a:cubicBezTo>
                    <a:cubicBezTo>
                      <a:pt x="99" y="18"/>
                      <a:pt x="99" y="18"/>
                      <a:pt x="99" y="18"/>
                    </a:cubicBezTo>
                    <a:cubicBezTo>
                      <a:pt x="99" y="18"/>
                      <a:pt x="100" y="18"/>
                      <a:pt x="100" y="18"/>
                    </a:cubicBezTo>
                    <a:cubicBezTo>
                      <a:pt x="100" y="18"/>
                      <a:pt x="100" y="18"/>
                      <a:pt x="100" y="18"/>
                    </a:cubicBezTo>
                    <a:cubicBezTo>
                      <a:pt x="100" y="18"/>
                      <a:pt x="100" y="18"/>
                      <a:pt x="100" y="18"/>
                    </a:cubicBezTo>
                    <a:cubicBezTo>
                      <a:pt x="100" y="18"/>
                      <a:pt x="100" y="18"/>
                      <a:pt x="100" y="18"/>
                    </a:cubicBezTo>
                    <a:cubicBezTo>
                      <a:pt x="100" y="18"/>
                      <a:pt x="100" y="18"/>
                      <a:pt x="100" y="18"/>
                    </a:cubicBezTo>
                    <a:cubicBezTo>
                      <a:pt x="100" y="18"/>
                      <a:pt x="100" y="18"/>
                      <a:pt x="100" y="18"/>
                    </a:cubicBezTo>
                    <a:cubicBezTo>
                      <a:pt x="101" y="18"/>
                      <a:pt x="101" y="18"/>
                      <a:pt x="101" y="18"/>
                    </a:cubicBezTo>
                    <a:cubicBezTo>
                      <a:pt x="101" y="18"/>
                      <a:pt x="102" y="18"/>
                      <a:pt x="102" y="18"/>
                    </a:cubicBezTo>
                    <a:cubicBezTo>
                      <a:pt x="102" y="18"/>
                      <a:pt x="102" y="18"/>
                      <a:pt x="102" y="18"/>
                    </a:cubicBezTo>
                    <a:cubicBezTo>
                      <a:pt x="102" y="18"/>
                      <a:pt x="102" y="18"/>
                      <a:pt x="102" y="18"/>
                    </a:cubicBezTo>
                    <a:cubicBezTo>
                      <a:pt x="102" y="18"/>
                      <a:pt x="102" y="18"/>
                      <a:pt x="102" y="18"/>
                    </a:cubicBezTo>
                    <a:cubicBezTo>
                      <a:pt x="102" y="18"/>
                      <a:pt x="102" y="18"/>
                      <a:pt x="102" y="18"/>
                    </a:cubicBezTo>
                    <a:cubicBezTo>
                      <a:pt x="103" y="18"/>
                      <a:pt x="103" y="18"/>
                      <a:pt x="103" y="18"/>
                    </a:cubicBezTo>
                    <a:cubicBezTo>
                      <a:pt x="103" y="19"/>
                      <a:pt x="103" y="19"/>
                      <a:pt x="103" y="19"/>
                    </a:cubicBezTo>
                    <a:cubicBezTo>
                      <a:pt x="103" y="19"/>
                      <a:pt x="103" y="19"/>
                      <a:pt x="103" y="19"/>
                    </a:cubicBezTo>
                    <a:cubicBezTo>
                      <a:pt x="103" y="19"/>
                      <a:pt x="103" y="19"/>
                      <a:pt x="103" y="19"/>
                    </a:cubicBezTo>
                    <a:cubicBezTo>
                      <a:pt x="103" y="19"/>
                      <a:pt x="103" y="19"/>
                      <a:pt x="103" y="19"/>
                    </a:cubicBezTo>
                    <a:cubicBezTo>
                      <a:pt x="103" y="19"/>
                      <a:pt x="103" y="19"/>
                      <a:pt x="103" y="19"/>
                    </a:cubicBezTo>
                    <a:cubicBezTo>
                      <a:pt x="103" y="20"/>
                      <a:pt x="103" y="20"/>
                      <a:pt x="103" y="20"/>
                    </a:cubicBezTo>
                    <a:cubicBezTo>
                      <a:pt x="103" y="20"/>
                      <a:pt x="103" y="20"/>
                      <a:pt x="103" y="20"/>
                    </a:cubicBezTo>
                    <a:cubicBezTo>
                      <a:pt x="103" y="20"/>
                      <a:pt x="104" y="20"/>
                      <a:pt x="104" y="20"/>
                    </a:cubicBezTo>
                    <a:cubicBezTo>
                      <a:pt x="104" y="20"/>
                      <a:pt x="104" y="20"/>
                      <a:pt x="104" y="20"/>
                    </a:cubicBezTo>
                    <a:cubicBezTo>
                      <a:pt x="104" y="20"/>
                      <a:pt x="104" y="20"/>
                      <a:pt x="104" y="20"/>
                    </a:cubicBezTo>
                    <a:cubicBezTo>
                      <a:pt x="104" y="20"/>
                      <a:pt x="104" y="20"/>
                      <a:pt x="104" y="20"/>
                    </a:cubicBezTo>
                    <a:cubicBezTo>
                      <a:pt x="104" y="20"/>
                      <a:pt x="104" y="21"/>
                      <a:pt x="104" y="21"/>
                    </a:cubicBezTo>
                    <a:cubicBezTo>
                      <a:pt x="104" y="21"/>
                      <a:pt x="104" y="21"/>
                      <a:pt x="104" y="21"/>
                    </a:cubicBezTo>
                    <a:cubicBezTo>
                      <a:pt x="104" y="21"/>
                      <a:pt x="104" y="21"/>
                      <a:pt x="104" y="21"/>
                    </a:cubicBezTo>
                    <a:cubicBezTo>
                      <a:pt x="104" y="21"/>
                      <a:pt x="104" y="21"/>
                      <a:pt x="104" y="21"/>
                    </a:cubicBezTo>
                    <a:cubicBezTo>
                      <a:pt x="104" y="21"/>
                      <a:pt x="103" y="21"/>
                      <a:pt x="103" y="21"/>
                    </a:cubicBezTo>
                    <a:cubicBezTo>
                      <a:pt x="103" y="21"/>
                      <a:pt x="103" y="21"/>
                      <a:pt x="103" y="21"/>
                    </a:cubicBezTo>
                    <a:cubicBezTo>
                      <a:pt x="103" y="21"/>
                      <a:pt x="103" y="21"/>
                      <a:pt x="103" y="21"/>
                    </a:cubicBezTo>
                    <a:cubicBezTo>
                      <a:pt x="103" y="20"/>
                      <a:pt x="103" y="20"/>
                      <a:pt x="103" y="20"/>
                    </a:cubicBezTo>
                    <a:cubicBezTo>
                      <a:pt x="103" y="20"/>
                      <a:pt x="103" y="20"/>
                      <a:pt x="103" y="20"/>
                    </a:cubicBezTo>
                    <a:cubicBezTo>
                      <a:pt x="103" y="20"/>
                      <a:pt x="103" y="19"/>
                      <a:pt x="103" y="19"/>
                    </a:cubicBezTo>
                    <a:cubicBezTo>
                      <a:pt x="103" y="19"/>
                      <a:pt x="103" y="19"/>
                      <a:pt x="102" y="19"/>
                    </a:cubicBezTo>
                    <a:cubicBezTo>
                      <a:pt x="102" y="19"/>
                      <a:pt x="102" y="18"/>
                      <a:pt x="102" y="18"/>
                    </a:cubicBezTo>
                    <a:cubicBezTo>
                      <a:pt x="102" y="18"/>
                      <a:pt x="102" y="18"/>
                      <a:pt x="102" y="18"/>
                    </a:cubicBezTo>
                    <a:cubicBezTo>
                      <a:pt x="102" y="18"/>
                      <a:pt x="102" y="18"/>
                      <a:pt x="102" y="18"/>
                    </a:cubicBezTo>
                    <a:cubicBezTo>
                      <a:pt x="102" y="18"/>
                      <a:pt x="102" y="18"/>
                      <a:pt x="102" y="18"/>
                    </a:cubicBezTo>
                    <a:cubicBezTo>
                      <a:pt x="101" y="18"/>
                      <a:pt x="101" y="18"/>
                      <a:pt x="101" y="18"/>
                    </a:cubicBezTo>
                    <a:cubicBezTo>
                      <a:pt x="100" y="18"/>
                      <a:pt x="100" y="19"/>
                      <a:pt x="100" y="19"/>
                    </a:cubicBezTo>
                    <a:cubicBezTo>
                      <a:pt x="100" y="19"/>
                      <a:pt x="100" y="19"/>
                      <a:pt x="100" y="19"/>
                    </a:cubicBezTo>
                    <a:cubicBezTo>
                      <a:pt x="100" y="19"/>
                      <a:pt x="101" y="20"/>
                      <a:pt x="101" y="20"/>
                    </a:cubicBezTo>
                    <a:cubicBezTo>
                      <a:pt x="101" y="20"/>
                      <a:pt x="101" y="21"/>
                      <a:pt x="101" y="21"/>
                    </a:cubicBezTo>
                    <a:cubicBezTo>
                      <a:pt x="101" y="21"/>
                      <a:pt x="101" y="21"/>
                      <a:pt x="101" y="21"/>
                    </a:cubicBezTo>
                    <a:cubicBezTo>
                      <a:pt x="101" y="21"/>
                      <a:pt x="100" y="21"/>
                      <a:pt x="101" y="21"/>
                    </a:cubicBezTo>
                    <a:cubicBezTo>
                      <a:pt x="101" y="22"/>
                      <a:pt x="100" y="22"/>
                      <a:pt x="100" y="22"/>
                    </a:cubicBezTo>
                    <a:cubicBezTo>
                      <a:pt x="100" y="22"/>
                      <a:pt x="100" y="22"/>
                      <a:pt x="100" y="22"/>
                    </a:cubicBezTo>
                    <a:cubicBezTo>
                      <a:pt x="100" y="22"/>
                      <a:pt x="100" y="22"/>
                      <a:pt x="100" y="22"/>
                    </a:cubicBezTo>
                    <a:cubicBezTo>
                      <a:pt x="100" y="22"/>
                      <a:pt x="100" y="22"/>
                      <a:pt x="100" y="22"/>
                    </a:cubicBezTo>
                    <a:cubicBezTo>
                      <a:pt x="100" y="22"/>
                      <a:pt x="100" y="22"/>
                      <a:pt x="100" y="22"/>
                    </a:cubicBezTo>
                    <a:cubicBezTo>
                      <a:pt x="100" y="22"/>
                      <a:pt x="100" y="22"/>
                      <a:pt x="100" y="22"/>
                    </a:cubicBezTo>
                    <a:cubicBezTo>
                      <a:pt x="100" y="22"/>
                      <a:pt x="99" y="22"/>
                      <a:pt x="99" y="22"/>
                    </a:cubicBezTo>
                    <a:cubicBezTo>
                      <a:pt x="99" y="22"/>
                      <a:pt x="99" y="22"/>
                      <a:pt x="99" y="22"/>
                    </a:cubicBezTo>
                    <a:cubicBezTo>
                      <a:pt x="99" y="23"/>
                      <a:pt x="99" y="23"/>
                      <a:pt x="99" y="23"/>
                    </a:cubicBezTo>
                    <a:cubicBezTo>
                      <a:pt x="99" y="23"/>
                      <a:pt x="99" y="23"/>
                      <a:pt x="99" y="23"/>
                    </a:cubicBezTo>
                    <a:cubicBezTo>
                      <a:pt x="99" y="23"/>
                      <a:pt x="99" y="23"/>
                      <a:pt x="99" y="23"/>
                    </a:cubicBezTo>
                    <a:cubicBezTo>
                      <a:pt x="100" y="23"/>
                      <a:pt x="100" y="23"/>
                      <a:pt x="100" y="23"/>
                    </a:cubicBezTo>
                    <a:cubicBezTo>
                      <a:pt x="100" y="23"/>
                      <a:pt x="100" y="23"/>
                      <a:pt x="99" y="23"/>
                    </a:cubicBezTo>
                    <a:cubicBezTo>
                      <a:pt x="99" y="23"/>
                      <a:pt x="99" y="23"/>
                      <a:pt x="99" y="23"/>
                    </a:cubicBezTo>
                    <a:cubicBezTo>
                      <a:pt x="99" y="23"/>
                      <a:pt x="99" y="23"/>
                      <a:pt x="99" y="23"/>
                    </a:cubicBezTo>
                    <a:cubicBezTo>
                      <a:pt x="99" y="23"/>
                      <a:pt x="99" y="23"/>
                      <a:pt x="99" y="23"/>
                    </a:cubicBezTo>
                    <a:cubicBezTo>
                      <a:pt x="99" y="23"/>
                      <a:pt x="99" y="23"/>
                      <a:pt x="99" y="23"/>
                    </a:cubicBezTo>
                    <a:cubicBezTo>
                      <a:pt x="98" y="23"/>
                      <a:pt x="98" y="23"/>
                      <a:pt x="98" y="23"/>
                    </a:cubicBezTo>
                    <a:cubicBezTo>
                      <a:pt x="98" y="23"/>
                      <a:pt x="98" y="23"/>
                      <a:pt x="98" y="23"/>
                    </a:cubicBezTo>
                    <a:cubicBezTo>
                      <a:pt x="98" y="23"/>
                      <a:pt x="98" y="23"/>
                      <a:pt x="98" y="23"/>
                    </a:cubicBezTo>
                    <a:cubicBezTo>
                      <a:pt x="98" y="23"/>
                      <a:pt x="97" y="23"/>
                      <a:pt x="97" y="23"/>
                    </a:cubicBezTo>
                    <a:cubicBezTo>
                      <a:pt x="97" y="23"/>
                      <a:pt x="97" y="23"/>
                      <a:pt x="97" y="23"/>
                    </a:cubicBezTo>
                    <a:cubicBezTo>
                      <a:pt x="97" y="23"/>
                      <a:pt x="97" y="23"/>
                      <a:pt x="97" y="23"/>
                    </a:cubicBezTo>
                    <a:cubicBezTo>
                      <a:pt x="97" y="23"/>
                      <a:pt x="97" y="23"/>
                      <a:pt x="97" y="23"/>
                    </a:cubicBezTo>
                    <a:cubicBezTo>
                      <a:pt x="97" y="23"/>
                      <a:pt x="97" y="23"/>
                      <a:pt x="97" y="23"/>
                    </a:cubicBezTo>
                    <a:cubicBezTo>
                      <a:pt x="97" y="23"/>
                      <a:pt x="97" y="23"/>
                      <a:pt x="97" y="23"/>
                    </a:cubicBezTo>
                    <a:cubicBezTo>
                      <a:pt x="97" y="23"/>
                      <a:pt x="97" y="23"/>
                      <a:pt x="97" y="23"/>
                    </a:cubicBezTo>
                    <a:cubicBezTo>
                      <a:pt x="96" y="22"/>
                      <a:pt x="96" y="22"/>
                      <a:pt x="96" y="22"/>
                    </a:cubicBezTo>
                    <a:cubicBezTo>
                      <a:pt x="96" y="22"/>
                      <a:pt x="96" y="22"/>
                      <a:pt x="96" y="22"/>
                    </a:cubicBezTo>
                    <a:cubicBezTo>
                      <a:pt x="96" y="22"/>
                      <a:pt x="96" y="22"/>
                      <a:pt x="96" y="22"/>
                    </a:cubicBezTo>
                    <a:cubicBezTo>
                      <a:pt x="96" y="22"/>
                      <a:pt x="96" y="22"/>
                      <a:pt x="96" y="22"/>
                    </a:cubicBezTo>
                    <a:cubicBezTo>
                      <a:pt x="96" y="22"/>
                      <a:pt x="96" y="22"/>
                      <a:pt x="96" y="22"/>
                    </a:cubicBezTo>
                    <a:cubicBezTo>
                      <a:pt x="97" y="22"/>
                      <a:pt x="97" y="22"/>
                      <a:pt x="97" y="22"/>
                    </a:cubicBezTo>
                    <a:cubicBezTo>
                      <a:pt x="97" y="22"/>
                      <a:pt x="97" y="22"/>
                      <a:pt x="97" y="22"/>
                    </a:cubicBezTo>
                    <a:cubicBezTo>
                      <a:pt x="97" y="22"/>
                      <a:pt x="97" y="22"/>
                      <a:pt x="97" y="22"/>
                    </a:cubicBezTo>
                    <a:cubicBezTo>
                      <a:pt x="97" y="22"/>
                      <a:pt x="97" y="22"/>
                      <a:pt x="97" y="22"/>
                    </a:cubicBezTo>
                    <a:cubicBezTo>
                      <a:pt x="97" y="22"/>
                      <a:pt x="97" y="22"/>
                      <a:pt x="98" y="22"/>
                    </a:cubicBezTo>
                    <a:cubicBezTo>
                      <a:pt x="98" y="22"/>
                      <a:pt x="98" y="22"/>
                      <a:pt x="98" y="22"/>
                    </a:cubicBezTo>
                    <a:cubicBezTo>
                      <a:pt x="98" y="22"/>
                      <a:pt x="98" y="22"/>
                      <a:pt x="98" y="22"/>
                    </a:cubicBezTo>
                    <a:cubicBezTo>
                      <a:pt x="98" y="22"/>
                      <a:pt x="98" y="22"/>
                      <a:pt x="98" y="22"/>
                    </a:cubicBezTo>
                    <a:cubicBezTo>
                      <a:pt x="98" y="22"/>
                      <a:pt x="98" y="23"/>
                      <a:pt x="98" y="23"/>
                    </a:cubicBezTo>
                    <a:cubicBezTo>
                      <a:pt x="98" y="23"/>
                      <a:pt x="98" y="23"/>
                      <a:pt x="98" y="23"/>
                    </a:cubicBezTo>
                    <a:cubicBezTo>
                      <a:pt x="98" y="23"/>
                      <a:pt x="98" y="23"/>
                      <a:pt x="98" y="23"/>
                    </a:cubicBezTo>
                    <a:cubicBezTo>
                      <a:pt x="98" y="23"/>
                      <a:pt x="98" y="23"/>
                      <a:pt x="98" y="23"/>
                    </a:cubicBezTo>
                    <a:cubicBezTo>
                      <a:pt x="98" y="23"/>
                      <a:pt x="98" y="23"/>
                      <a:pt x="98" y="23"/>
                    </a:cubicBezTo>
                    <a:cubicBezTo>
                      <a:pt x="98" y="23"/>
                      <a:pt x="98" y="23"/>
                      <a:pt x="98" y="23"/>
                    </a:cubicBezTo>
                    <a:cubicBezTo>
                      <a:pt x="98" y="23"/>
                      <a:pt x="98" y="23"/>
                      <a:pt x="98" y="23"/>
                    </a:cubicBezTo>
                    <a:cubicBezTo>
                      <a:pt x="98" y="23"/>
                      <a:pt x="98" y="23"/>
                      <a:pt x="98" y="23"/>
                    </a:cubicBezTo>
                    <a:cubicBezTo>
                      <a:pt x="98" y="23"/>
                      <a:pt x="98" y="23"/>
                      <a:pt x="98" y="23"/>
                    </a:cubicBezTo>
                    <a:cubicBezTo>
                      <a:pt x="98" y="22"/>
                      <a:pt x="98" y="22"/>
                      <a:pt x="99" y="22"/>
                    </a:cubicBezTo>
                    <a:cubicBezTo>
                      <a:pt x="99" y="22"/>
                      <a:pt x="99" y="22"/>
                      <a:pt x="99" y="22"/>
                    </a:cubicBezTo>
                    <a:cubicBezTo>
                      <a:pt x="99" y="22"/>
                      <a:pt x="99" y="22"/>
                      <a:pt x="99" y="22"/>
                    </a:cubicBezTo>
                    <a:cubicBezTo>
                      <a:pt x="99" y="22"/>
                      <a:pt x="99" y="22"/>
                      <a:pt x="99" y="22"/>
                    </a:cubicBezTo>
                    <a:cubicBezTo>
                      <a:pt x="98" y="22"/>
                      <a:pt x="98" y="22"/>
                      <a:pt x="98" y="22"/>
                    </a:cubicBezTo>
                    <a:cubicBezTo>
                      <a:pt x="98" y="22"/>
                      <a:pt x="98" y="22"/>
                      <a:pt x="98" y="22"/>
                    </a:cubicBezTo>
                    <a:cubicBezTo>
                      <a:pt x="99" y="22"/>
                      <a:pt x="99" y="22"/>
                      <a:pt x="99" y="22"/>
                    </a:cubicBezTo>
                    <a:cubicBezTo>
                      <a:pt x="99" y="22"/>
                      <a:pt x="99" y="22"/>
                      <a:pt x="99" y="22"/>
                    </a:cubicBezTo>
                    <a:cubicBezTo>
                      <a:pt x="99" y="22"/>
                      <a:pt x="99" y="22"/>
                      <a:pt x="99" y="22"/>
                    </a:cubicBezTo>
                    <a:cubicBezTo>
                      <a:pt x="99" y="22"/>
                      <a:pt x="99" y="22"/>
                      <a:pt x="99" y="22"/>
                    </a:cubicBezTo>
                    <a:cubicBezTo>
                      <a:pt x="99" y="22"/>
                      <a:pt x="99" y="22"/>
                      <a:pt x="99" y="21"/>
                    </a:cubicBezTo>
                    <a:cubicBezTo>
                      <a:pt x="99" y="21"/>
                      <a:pt x="99" y="21"/>
                      <a:pt x="99" y="21"/>
                    </a:cubicBezTo>
                    <a:cubicBezTo>
                      <a:pt x="99" y="21"/>
                      <a:pt x="99" y="21"/>
                      <a:pt x="99" y="21"/>
                    </a:cubicBezTo>
                    <a:cubicBezTo>
                      <a:pt x="99" y="21"/>
                      <a:pt x="99" y="21"/>
                      <a:pt x="99" y="21"/>
                    </a:cubicBezTo>
                    <a:cubicBezTo>
                      <a:pt x="99" y="21"/>
                      <a:pt x="99" y="21"/>
                      <a:pt x="99" y="21"/>
                    </a:cubicBezTo>
                    <a:cubicBezTo>
                      <a:pt x="99" y="21"/>
                      <a:pt x="99" y="21"/>
                      <a:pt x="99" y="21"/>
                    </a:cubicBezTo>
                    <a:cubicBezTo>
                      <a:pt x="99" y="21"/>
                      <a:pt x="99" y="21"/>
                      <a:pt x="99" y="21"/>
                    </a:cubicBezTo>
                    <a:cubicBezTo>
                      <a:pt x="99" y="21"/>
                      <a:pt x="99" y="20"/>
                      <a:pt x="99" y="20"/>
                    </a:cubicBezTo>
                    <a:cubicBezTo>
                      <a:pt x="100" y="20"/>
                      <a:pt x="100" y="20"/>
                      <a:pt x="100" y="20"/>
                    </a:cubicBezTo>
                    <a:cubicBezTo>
                      <a:pt x="100" y="20"/>
                      <a:pt x="100" y="20"/>
                      <a:pt x="100" y="20"/>
                    </a:cubicBezTo>
                    <a:cubicBezTo>
                      <a:pt x="99" y="20"/>
                      <a:pt x="99" y="20"/>
                      <a:pt x="99" y="20"/>
                    </a:cubicBezTo>
                    <a:cubicBezTo>
                      <a:pt x="99" y="20"/>
                      <a:pt x="99" y="19"/>
                      <a:pt x="100" y="19"/>
                    </a:cubicBezTo>
                    <a:cubicBezTo>
                      <a:pt x="100" y="19"/>
                      <a:pt x="100" y="19"/>
                      <a:pt x="100" y="19"/>
                    </a:cubicBezTo>
                    <a:cubicBezTo>
                      <a:pt x="99" y="19"/>
                      <a:pt x="99" y="19"/>
                      <a:pt x="99" y="19"/>
                    </a:cubicBezTo>
                    <a:cubicBezTo>
                      <a:pt x="99" y="19"/>
                      <a:pt x="99" y="19"/>
                      <a:pt x="99" y="19"/>
                    </a:cubicBezTo>
                    <a:cubicBezTo>
                      <a:pt x="99" y="18"/>
                      <a:pt x="99" y="18"/>
                      <a:pt x="99" y="18"/>
                    </a:cubicBezTo>
                    <a:cubicBezTo>
                      <a:pt x="99" y="18"/>
                      <a:pt x="99" y="18"/>
                      <a:pt x="98" y="18"/>
                    </a:cubicBezTo>
                    <a:cubicBezTo>
                      <a:pt x="98" y="18"/>
                      <a:pt x="98" y="18"/>
                      <a:pt x="98" y="18"/>
                    </a:cubicBezTo>
                    <a:cubicBezTo>
                      <a:pt x="98" y="17"/>
                      <a:pt x="98" y="17"/>
                      <a:pt x="98" y="17"/>
                    </a:cubicBezTo>
                    <a:cubicBezTo>
                      <a:pt x="98" y="17"/>
                      <a:pt x="98" y="17"/>
                      <a:pt x="98" y="17"/>
                    </a:cubicBezTo>
                    <a:cubicBezTo>
                      <a:pt x="98" y="16"/>
                      <a:pt x="98" y="16"/>
                      <a:pt x="98" y="16"/>
                    </a:cubicBezTo>
                    <a:cubicBezTo>
                      <a:pt x="98" y="16"/>
                      <a:pt x="98" y="16"/>
                      <a:pt x="98" y="15"/>
                    </a:cubicBezTo>
                    <a:cubicBezTo>
                      <a:pt x="98" y="15"/>
                      <a:pt x="98" y="15"/>
                      <a:pt x="98" y="15"/>
                    </a:cubicBezTo>
                    <a:cubicBezTo>
                      <a:pt x="98" y="15"/>
                      <a:pt x="98" y="15"/>
                      <a:pt x="98" y="15"/>
                    </a:cubicBezTo>
                    <a:cubicBezTo>
                      <a:pt x="98" y="15"/>
                      <a:pt x="98" y="15"/>
                      <a:pt x="98" y="15"/>
                    </a:cubicBezTo>
                    <a:cubicBezTo>
                      <a:pt x="98" y="15"/>
                      <a:pt x="97" y="15"/>
                      <a:pt x="97" y="14"/>
                    </a:cubicBezTo>
                    <a:cubicBezTo>
                      <a:pt x="97" y="14"/>
                      <a:pt x="97" y="14"/>
                      <a:pt x="97" y="14"/>
                    </a:cubicBezTo>
                    <a:cubicBezTo>
                      <a:pt x="97" y="14"/>
                      <a:pt x="97" y="14"/>
                      <a:pt x="97" y="14"/>
                    </a:cubicBezTo>
                    <a:cubicBezTo>
                      <a:pt x="97" y="14"/>
                      <a:pt x="97" y="14"/>
                      <a:pt x="97" y="14"/>
                    </a:cubicBezTo>
                    <a:cubicBezTo>
                      <a:pt x="97" y="14"/>
                      <a:pt x="97" y="14"/>
                      <a:pt x="97" y="14"/>
                    </a:cubicBezTo>
                    <a:cubicBezTo>
                      <a:pt x="97" y="14"/>
                      <a:pt x="97" y="14"/>
                      <a:pt x="97" y="14"/>
                    </a:cubicBezTo>
                    <a:cubicBezTo>
                      <a:pt x="97" y="13"/>
                      <a:pt x="97" y="13"/>
                      <a:pt x="97" y="13"/>
                    </a:cubicBezTo>
                    <a:cubicBezTo>
                      <a:pt x="97" y="13"/>
                      <a:pt x="97" y="13"/>
                      <a:pt x="97" y="13"/>
                    </a:cubicBezTo>
                    <a:cubicBezTo>
                      <a:pt x="97" y="12"/>
                      <a:pt x="97" y="12"/>
                      <a:pt x="97" y="12"/>
                    </a:cubicBezTo>
                    <a:cubicBezTo>
                      <a:pt x="97" y="12"/>
                      <a:pt x="97" y="12"/>
                      <a:pt x="97" y="12"/>
                    </a:cubicBezTo>
                    <a:cubicBezTo>
                      <a:pt x="97" y="12"/>
                      <a:pt x="97" y="12"/>
                      <a:pt x="97" y="12"/>
                    </a:cubicBezTo>
                    <a:cubicBezTo>
                      <a:pt x="97" y="11"/>
                      <a:pt x="97" y="11"/>
                      <a:pt x="97" y="11"/>
                    </a:cubicBezTo>
                    <a:cubicBezTo>
                      <a:pt x="97" y="11"/>
                      <a:pt x="97" y="11"/>
                      <a:pt x="96" y="11"/>
                    </a:cubicBezTo>
                    <a:cubicBezTo>
                      <a:pt x="96" y="11"/>
                      <a:pt x="96" y="11"/>
                      <a:pt x="96" y="11"/>
                    </a:cubicBezTo>
                    <a:cubicBezTo>
                      <a:pt x="96" y="11"/>
                      <a:pt x="96" y="11"/>
                      <a:pt x="96" y="11"/>
                    </a:cubicBezTo>
                    <a:cubicBezTo>
                      <a:pt x="96" y="11"/>
                      <a:pt x="96" y="11"/>
                      <a:pt x="96" y="11"/>
                    </a:cubicBezTo>
                    <a:cubicBezTo>
                      <a:pt x="96" y="11"/>
                      <a:pt x="96" y="11"/>
                      <a:pt x="96" y="11"/>
                    </a:cubicBezTo>
                    <a:cubicBezTo>
                      <a:pt x="96" y="11"/>
                      <a:pt x="96" y="11"/>
                      <a:pt x="96" y="11"/>
                    </a:cubicBezTo>
                    <a:cubicBezTo>
                      <a:pt x="96" y="11"/>
                      <a:pt x="96" y="11"/>
                      <a:pt x="95" y="11"/>
                    </a:cubicBezTo>
                    <a:cubicBezTo>
                      <a:pt x="95" y="11"/>
                      <a:pt x="94" y="11"/>
                      <a:pt x="94" y="11"/>
                    </a:cubicBezTo>
                    <a:cubicBezTo>
                      <a:pt x="94" y="11"/>
                      <a:pt x="94" y="11"/>
                      <a:pt x="94" y="11"/>
                    </a:cubicBezTo>
                    <a:cubicBezTo>
                      <a:pt x="94" y="11"/>
                      <a:pt x="94" y="11"/>
                      <a:pt x="94" y="11"/>
                    </a:cubicBezTo>
                    <a:cubicBezTo>
                      <a:pt x="94" y="11"/>
                      <a:pt x="94" y="11"/>
                      <a:pt x="94" y="11"/>
                    </a:cubicBezTo>
                    <a:cubicBezTo>
                      <a:pt x="94" y="11"/>
                      <a:pt x="94" y="11"/>
                      <a:pt x="94" y="11"/>
                    </a:cubicBezTo>
                    <a:cubicBezTo>
                      <a:pt x="94" y="11"/>
                      <a:pt x="94" y="11"/>
                      <a:pt x="94" y="11"/>
                    </a:cubicBezTo>
                    <a:cubicBezTo>
                      <a:pt x="94" y="11"/>
                      <a:pt x="94" y="11"/>
                      <a:pt x="94" y="12"/>
                    </a:cubicBezTo>
                    <a:cubicBezTo>
                      <a:pt x="94" y="13"/>
                      <a:pt x="94" y="14"/>
                      <a:pt x="93" y="14"/>
                    </a:cubicBezTo>
                    <a:cubicBezTo>
                      <a:pt x="93" y="14"/>
                      <a:pt x="93" y="15"/>
                      <a:pt x="93" y="15"/>
                    </a:cubicBezTo>
                    <a:cubicBezTo>
                      <a:pt x="93" y="15"/>
                      <a:pt x="93" y="15"/>
                      <a:pt x="93" y="15"/>
                    </a:cubicBezTo>
                    <a:cubicBezTo>
                      <a:pt x="93" y="15"/>
                      <a:pt x="93" y="15"/>
                      <a:pt x="93" y="15"/>
                    </a:cubicBezTo>
                    <a:cubicBezTo>
                      <a:pt x="93" y="15"/>
                      <a:pt x="93" y="15"/>
                      <a:pt x="93" y="15"/>
                    </a:cubicBezTo>
                    <a:cubicBezTo>
                      <a:pt x="93" y="15"/>
                      <a:pt x="93" y="15"/>
                      <a:pt x="93" y="15"/>
                    </a:cubicBezTo>
                    <a:cubicBezTo>
                      <a:pt x="93" y="15"/>
                      <a:pt x="93" y="15"/>
                      <a:pt x="93" y="15"/>
                    </a:cubicBezTo>
                    <a:cubicBezTo>
                      <a:pt x="93" y="15"/>
                      <a:pt x="93" y="15"/>
                      <a:pt x="93" y="15"/>
                    </a:cubicBezTo>
                    <a:cubicBezTo>
                      <a:pt x="93" y="15"/>
                      <a:pt x="93" y="15"/>
                      <a:pt x="93" y="15"/>
                    </a:cubicBezTo>
                    <a:cubicBezTo>
                      <a:pt x="93" y="15"/>
                      <a:pt x="93" y="15"/>
                      <a:pt x="93" y="15"/>
                    </a:cubicBezTo>
                    <a:cubicBezTo>
                      <a:pt x="93" y="15"/>
                      <a:pt x="93" y="15"/>
                      <a:pt x="93" y="15"/>
                    </a:cubicBezTo>
                    <a:cubicBezTo>
                      <a:pt x="93" y="15"/>
                      <a:pt x="93" y="15"/>
                      <a:pt x="93" y="15"/>
                    </a:cubicBezTo>
                    <a:cubicBezTo>
                      <a:pt x="93" y="15"/>
                      <a:pt x="93" y="15"/>
                      <a:pt x="93" y="15"/>
                    </a:cubicBezTo>
                    <a:cubicBezTo>
                      <a:pt x="93" y="15"/>
                      <a:pt x="93" y="15"/>
                      <a:pt x="93" y="15"/>
                    </a:cubicBezTo>
                    <a:cubicBezTo>
                      <a:pt x="93" y="15"/>
                      <a:pt x="93" y="15"/>
                      <a:pt x="94" y="15"/>
                    </a:cubicBezTo>
                    <a:cubicBezTo>
                      <a:pt x="94" y="15"/>
                      <a:pt x="94" y="15"/>
                      <a:pt x="94" y="15"/>
                    </a:cubicBezTo>
                    <a:cubicBezTo>
                      <a:pt x="94" y="15"/>
                      <a:pt x="94" y="15"/>
                      <a:pt x="94" y="16"/>
                    </a:cubicBezTo>
                    <a:cubicBezTo>
                      <a:pt x="93" y="16"/>
                      <a:pt x="94" y="16"/>
                      <a:pt x="94" y="16"/>
                    </a:cubicBezTo>
                    <a:cubicBezTo>
                      <a:pt x="94" y="16"/>
                      <a:pt x="94" y="17"/>
                      <a:pt x="94" y="17"/>
                    </a:cubicBezTo>
                    <a:cubicBezTo>
                      <a:pt x="94" y="17"/>
                      <a:pt x="94" y="17"/>
                      <a:pt x="93" y="17"/>
                    </a:cubicBezTo>
                    <a:cubicBezTo>
                      <a:pt x="93" y="17"/>
                      <a:pt x="93" y="17"/>
                      <a:pt x="93" y="17"/>
                    </a:cubicBezTo>
                    <a:cubicBezTo>
                      <a:pt x="93" y="17"/>
                      <a:pt x="93" y="17"/>
                      <a:pt x="93" y="17"/>
                    </a:cubicBezTo>
                    <a:cubicBezTo>
                      <a:pt x="93" y="17"/>
                      <a:pt x="93" y="17"/>
                      <a:pt x="93" y="17"/>
                    </a:cubicBezTo>
                    <a:cubicBezTo>
                      <a:pt x="93" y="17"/>
                      <a:pt x="93" y="17"/>
                      <a:pt x="93" y="17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7"/>
                      <a:pt x="93" y="17"/>
                    </a:cubicBezTo>
                    <a:cubicBezTo>
                      <a:pt x="94" y="17"/>
                      <a:pt x="94" y="17"/>
                      <a:pt x="94" y="17"/>
                    </a:cubicBezTo>
                    <a:cubicBezTo>
                      <a:pt x="94" y="17"/>
                      <a:pt x="94" y="17"/>
                      <a:pt x="94" y="17"/>
                    </a:cubicBezTo>
                    <a:cubicBezTo>
                      <a:pt x="94" y="18"/>
                      <a:pt x="94" y="18"/>
                      <a:pt x="94" y="18"/>
                    </a:cubicBezTo>
                    <a:cubicBezTo>
                      <a:pt x="94" y="18"/>
                      <a:pt x="94" y="18"/>
                      <a:pt x="94" y="18"/>
                    </a:cubicBezTo>
                    <a:cubicBezTo>
                      <a:pt x="94" y="18"/>
                      <a:pt x="94" y="18"/>
                      <a:pt x="94" y="18"/>
                    </a:cubicBezTo>
                    <a:cubicBezTo>
                      <a:pt x="94" y="18"/>
                      <a:pt x="94" y="18"/>
                      <a:pt x="94" y="18"/>
                    </a:cubicBezTo>
                    <a:cubicBezTo>
                      <a:pt x="94" y="18"/>
                      <a:pt x="94" y="18"/>
                      <a:pt x="94" y="18"/>
                    </a:cubicBezTo>
                    <a:cubicBezTo>
                      <a:pt x="94" y="18"/>
                      <a:pt x="94" y="18"/>
                      <a:pt x="94" y="18"/>
                    </a:cubicBezTo>
                    <a:cubicBezTo>
                      <a:pt x="94" y="18"/>
                      <a:pt x="94" y="18"/>
                      <a:pt x="95" y="18"/>
                    </a:cubicBezTo>
                    <a:cubicBezTo>
                      <a:pt x="95" y="18"/>
                      <a:pt x="95" y="18"/>
                      <a:pt x="95" y="18"/>
                    </a:cubicBezTo>
                    <a:cubicBezTo>
                      <a:pt x="95" y="18"/>
                      <a:pt x="95" y="18"/>
                      <a:pt x="95" y="18"/>
                    </a:cubicBezTo>
                    <a:cubicBezTo>
                      <a:pt x="95" y="18"/>
                      <a:pt x="95" y="18"/>
                      <a:pt x="95" y="18"/>
                    </a:cubicBezTo>
                    <a:cubicBezTo>
                      <a:pt x="95" y="18"/>
                      <a:pt x="95" y="18"/>
                      <a:pt x="95" y="18"/>
                    </a:cubicBezTo>
                    <a:cubicBezTo>
                      <a:pt x="95" y="18"/>
                      <a:pt x="95" y="18"/>
                      <a:pt x="95" y="18"/>
                    </a:cubicBezTo>
                    <a:cubicBezTo>
                      <a:pt x="95" y="18"/>
                      <a:pt x="95" y="18"/>
                      <a:pt x="95" y="18"/>
                    </a:cubicBezTo>
                    <a:cubicBezTo>
                      <a:pt x="95" y="19"/>
                      <a:pt x="95" y="19"/>
                      <a:pt x="95" y="19"/>
                    </a:cubicBezTo>
                    <a:cubicBezTo>
                      <a:pt x="95" y="19"/>
                      <a:pt x="95" y="19"/>
                      <a:pt x="95" y="19"/>
                    </a:cubicBezTo>
                    <a:cubicBezTo>
                      <a:pt x="95" y="19"/>
                      <a:pt x="95" y="19"/>
                      <a:pt x="95" y="19"/>
                    </a:cubicBezTo>
                    <a:cubicBezTo>
                      <a:pt x="95" y="19"/>
                      <a:pt x="95" y="19"/>
                      <a:pt x="95" y="20"/>
                    </a:cubicBezTo>
                    <a:cubicBezTo>
                      <a:pt x="95" y="20"/>
                      <a:pt x="95" y="20"/>
                      <a:pt x="95" y="20"/>
                    </a:cubicBezTo>
                    <a:cubicBezTo>
                      <a:pt x="95" y="20"/>
                      <a:pt x="95" y="20"/>
                      <a:pt x="95" y="20"/>
                    </a:cubicBezTo>
                    <a:cubicBezTo>
                      <a:pt x="95" y="20"/>
                      <a:pt x="95" y="20"/>
                      <a:pt x="95" y="20"/>
                    </a:cubicBezTo>
                    <a:cubicBezTo>
                      <a:pt x="95" y="20"/>
                      <a:pt x="95" y="19"/>
                      <a:pt x="95" y="19"/>
                    </a:cubicBezTo>
                    <a:cubicBezTo>
                      <a:pt x="95" y="19"/>
                      <a:pt x="95" y="19"/>
                      <a:pt x="94" y="19"/>
                    </a:cubicBezTo>
                    <a:cubicBezTo>
                      <a:pt x="94" y="19"/>
                      <a:pt x="94" y="19"/>
                      <a:pt x="94" y="19"/>
                    </a:cubicBezTo>
                    <a:cubicBezTo>
                      <a:pt x="94" y="19"/>
                      <a:pt x="94" y="19"/>
                      <a:pt x="94" y="19"/>
                    </a:cubicBezTo>
                    <a:cubicBezTo>
                      <a:pt x="94" y="19"/>
                      <a:pt x="94" y="19"/>
                      <a:pt x="94" y="19"/>
                    </a:cubicBezTo>
                    <a:cubicBezTo>
                      <a:pt x="94" y="19"/>
                      <a:pt x="94" y="19"/>
                      <a:pt x="94" y="19"/>
                    </a:cubicBezTo>
                    <a:cubicBezTo>
                      <a:pt x="94" y="19"/>
                      <a:pt x="94" y="19"/>
                      <a:pt x="93" y="19"/>
                    </a:cubicBezTo>
                    <a:cubicBezTo>
                      <a:pt x="93" y="19"/>
                      <a:pt x="93" y="19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3" y="18"/>
                      <a:pt x="93" y="18"/>
                      <a:pt x="93" y="18"/>
                    </a:cubicBezTo>
                    <a:cubicBezTo>
                      <a:pt x="92" y="18"/>
                      <a:pt x="92" y="18"/>
                      <a:pt x="92" y="18"/>
                    </a:cubicBezTo>
                    <a:cubicBezTo>
                      <a:pt x="92" y="18"/>
                      <a:pt x="92" y="18"/>
                      <a:pt x="92" y="18"/>
                    </a:cubicBezTo>
                    <a:cubicBezTo>
                      <a:pt x="91" y="17"/>
                      <a:pt x="90" y="17"/>
                      <a:pt x="90" y="1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90" y="17"/>
                      <a:pt x="89" y="17"/>
                      <a:pt x="89" y="17"/>
                    </a:cubicBezTo>
                    <a:cubicBezTo>
                      <a:pt x="89" y="17"/>
                      <a:pt x="89" y="17"/>
                      <a:pt x="89" y="17"/>
                    </a:cubicBezTo>
                    <a:cubicBezTo>
                      <a:pt x="89" y="17"/>
                      <a:pt x="89" y="17"/>
                      <a:pt x="89" y="17"/>
                    </a:cubicBezTo>
                    <a:cubicBezTo>
                      <a:pt x="89" y="17"/>
                      <a:pt x="89" y="17"/>
                      <a:pt x="89" y="17"/>
                    </a:cubicBezTo>
                    <a:cubicBezTo>
                      <a:pt x="89" y="17"/>
                      <a:pt x="89" y="17"/>
                      <a:pt x="89" y="17"/>
                    </a:cubicBezTo>
                    <a:cubicBezTo>
                      <a:pt x="89" y="17"/>
                      <a:pt x="89" y="17"/>
                      <a:pt x="89" y="17"/>
                    </a:cubicBezTo>
                    <a:cubicBezTo>
                      <a:pt x="89" y="17"/>
                      <a:pt x="89" y="18"/>
                      <a:pt x="88" y="18"/>
                    </a:cubicBezTo>
                    <a:cubicBezTo>
                      <a:pt x="88" y="18"/>
                      <a:pt x="89" y="18"/>
                      <a:pt x="89" y="18"/>
                    </a:cubicBezTo>
                    <a:cubicBezTo>
                      <a:pt x="89" y="18"/>
                      <a:pt x="89" y="18"/>
                      <a:pt x="89" y="18"/>
                    </a:cubicBezTo>
                    <a:cubicBezTo>
                      <a:pt x="89" y="18"/>
                      <a:pt x="89" y="19"/>
                      <a:pt x="89" y="19"/>
                    </a:cubicBezTo>
                    <a:cubicBezTo>
                      <a:pt x="89" y="19"/>
                      <a:pt x="89" y="19"/>
                      <a:pt x="89" y="19"/>
                    </a:cubicBezTo>
                    <a:cubicBezTo>
                      <a:pt x="89" y="19"/>
                      <a:pt x="89" y="19"/>
                      <a:pt x="89" y="19"/>
                    </a:cubicBezTo>
                    <a:cubicBezTo>
                      <a:pt x="89" y="19"/>
                      <a:pt x="89" y="19"/>
                      <a:pt x="89" y="19"/>
                    </a:cubicBezTo>
                    <a:cubicBezTo>
                      <a:pt x="89" y="19"/>
                      <a:pt x="89" y="19"/>
                      <a:pt x="89" y="19"/>
                    </a:cubicBezTo>
                    <a:cubicBezTo>
                      <a:pt x="89" y="19"/>
                      <a:pt x="89" y="19"/>
                      <a:pt x="89" y="19"/>
                    </a:cubicBezTo>
                    <a:cubicBezTo>
                      <a:pt x="89" y="19"/>
                      <a:pt x="89" y="19"/>
                      <a:pt x="89" y="19"/>
                    </a:cubicBezTo>
                    <a:cubicBezTo>
                      <a:pt x="89" y="19"/>
                      <a:pt x="88" y="19"/>
                      <a:pt x="88" y="19"/>
                    </a:cubicBezTo>
                    <a:cubicBezTo>
                      <a:pt x="88" y="19"/>
                      <a:pt x="88" y="19"/>
                      <a:pt x="88" y="19"/>
                    </a:cubicBezTo>
                    <a:cubicBezTo>
                      <a:pt x="88" y="19"/>
                      <a:pt x="88" y="19"/>
                      <a:pt x="88" y="19"/>
                    </a:cubicBezTo>
                    <a:cubicBezTo>
                      <a:pt x="88" y="19"/>
                      <a:pt x="88" y="19"/>
                      <a:pt x="88" y="20"/>
                    </a:cubicBezTo>
                    <a:cubicBezTo>
                      <a:pt x="88" y="20"/>
                      <a:pt x="88" y="20"/>
                      <a:pt x="88" y="20"/>
                    </a:cubicBezTo>
                    <a:cubicBezTo>
                      <a:pt x="88" y="20"/>
                      <a:pt x="88" y="20"/>
                      <a:pt x="88" y="20"/>
                    </a:cubicBezTo>
                    <a:cubicBezTo>
                      <a:pt x="88" y="20"/>
                      <a:pt x="88" y="20"/>
                      <a:pt x="88" y="20"/>
                    </a:cubicBezTo>
                    <a:cubicBezTo>
                      <a:pt x="88" y="20"/>
                      <a:pt x="88" y="20"/>
                      <a:pt x="88" y="20"/>
                    </a:cubicBezTo>
                    <a:cubicBezTo>
                      <a:pt x="88" y="20"/>
                      <a:pt x="88" y="20"/>
                      <a:pt x="88" y="20"/>
                    </a:cubicBezTo>
                    <a:cubicBezTo>
                      <a:pt x="88" y="20"/>
                      <a:pt x="88" y="20"/>
                      <a:pt x="88" y="20"/>
                    </a:cubicBezTo>
                    <a:cubicBezTo>
                      <a:pt x="88" y="20"/>
                      <a:pt x="88" y="20"/>
                      <a:pt x="88" y="20"/>
                    </a:cubicBezTo>
                    <a:cubicBezTo>
                      <a:pt x="88" y="20"/>
                      <a:pt x="88" y="20"/>
                      <a:pt x="88" y="19"/>
                    </a:cubicBezTo>
                    <a:cubicBezTo>
                      <a:pt x="88" y="19"/>
                      <a:pt x="88" y="19"/>
                      <a:pt x="88" y="19"/>
                    </a:cubicBezTo>
                    <a:cubicBezTo>
                      <a:pt x="88" y="19"/>
                      <a:pt x="88" y="19"/>
                      <a:pt x="88" y="19"/>
                    </a:cubicBezTo>
                    <a:cubicBezTo>
                      <a:pt x="88" y="19"/>
                      <a:pt x="88" y="19"/>
                      <a:pt x="88" y="19"/>
                    </a:cubicBezTo>
                    <a:cubicBezTo>
                      <a:pt x="88" y="19"/>
                      <a:pt x="88" y="19"/>
                      <a:pt x="88" y="19"/>
                    </a:cubicBezTo>
                    <a:cubicBezTo>
                      <a:pt x="88" y="19"/>
                      <a:pt x="88" y="19"/>
                      <a:pt x="87" y="19"/>
                    </a:cubicBezTo>
                    <a:cubicBezTo>
                      <a:pt x="87" y="19"/>
                      <a:pt x="87" y="19"/>
                      <a:pt x="86" y="19"/>
                    </a:cubicBezTo>
                    <a:cubicBezTo>
                      <a:pt x="86" y="20"/>
                      <a:pt x="86" y="20"/>
                      <a:pt x="86" y="20"/>
                    </a:cubicBezTo>
                    <a:cubicBezTo>
                      <a:pt x="86" y="20"/>
                      <a:pt x="86" y="20"/>
                      <a:pt x="86" y="20"/>
                    </a:cubicBezTo>
                    <a:cubicBezTo>
                      <a:pt x="86" y="20"/>
                      <a:pt x="85" y="20"/>
                      <a:pt x="85" y="20"/>
                    </a:cubicBezTo>
                    <a:cubicBezTo>
                      <a:pt x="85" y="20"/>
                      <a:pt x="85" y="20"/>
                      <a:pt x="85" y="20"/>
                    </a:cubicBezTo>
                    <a:cubicBezTo>
                      <a:pt x="85" y="20"/>
                      <a:pt x="85" y="20"/>
                      <a:pt x="85" y="20"/>
                    </a:cubicBezTo>
                    <a:cubicBezTo>
                      <a:pt x="85" y="20"/>
                      <a:pt x="85" y="20"/>
                      <a:pt x="85" y="20"/>
                    </a:cubicBezTo>
                    <a:cubicBezTo>
                      <a:pt x="85" y="20"/>
                      <a:pt x="85" y="20"/>
                      <a:pt x="85" y="20"/>
                    </a:cubicBezTo>
                    <a:cubicBezTo>
                      <a:pt x="84" y="20"/>
                      <a:pt x="84" y="20"/>
                      <a:pt x="84" y="20"/>
                    </a:cubicBezTo>
                    <a:cubicBezTo>
                      <a:pt x="84" y="20"/>
                      <a:pt x="84" y="21"/>
                      <a:pt x="84" y="21"/>
                    </a:cubicBezTo>
                    <a:cubicBezTo>
                      <a:pt x="84" y="21"/>
                      <a:pt x="84" y="21"/>
                      <a:pt x="84" y="21"/>
                    </a:cubicBezTo>
                    <a:cubicBezTo>
                      <a:pt x="84" y="21"/>
                      <a:pt x="84" y="20"/>
                      <a:pt x="84" y="20"/>
                    </a:cubicBezTo>
                    <a:cubicBezTo>
                      <a:pt x="84" y="20"/>
                      <a:pt x="84" y="20"/>
                      <a:pt x="84" y="20"/>
                    </a:cubicBezTo>
                    <a:cubicBezTo>
                      <a:pt x="84" y="20"/>
                      <a:pt x="84" y="20"/>
                      <a:pt x="84" y="20"/>
                    </a:cubicBezTo>
                    <a:cubicBezTo>
                      <a:pt x="84" y="20"/>
                      <a:pt x="84" y="20"/>
                      <a:pt x="84" y="20"/>
                    </a:cubicBezTo>
                    <a:cubicBezTo>
                      <a:pt x="84" y="20"/>
                      <a:pt x="84" y="20"/>
                      <a:pt x="84" y="20"/>
                    </a:cubicBezTo>
                    <a:cubicBezTo>
                      <a:pt x="84" y="20"/>
                      <a:pt x="84" y="20"/>
                      <a:pt x="83" y="20"/>
                    </a:cubicBezTo>
                    <a:cubicBezTo>
                      <a:pt x="83" y="20"/>
                      <a:pt x="83" y="20"/>
                      <a:pt x="83" y="20"/>
                    </a:cubicBezTo>
                    <a:cubicBezTo>
                      <a:pt x="83" y="20"/>
                      <a:pt x="83" y="20"/>
                      <a:pt x="84" y="20"/>
                    </a:cubicBezTo>
                    <a:cubicBezTo>
                      <a:pt x="84" y="20"/>
                      <a:pt x="84" y="20"/>
                      <a:pt x="84" y="20"/>
                    </a:cubicBezTo>
                    <a:cubicBezTo>
                      <a:pt x="84" y="20"/>
                      <a:pt x="84" y="20"/>
                      <a:pt x="84" y="20"/>
                    </a:cubicBezTo>
                    <a:cubicBezTo>
                      <a:pt x="84" y="20"/>
                      <a:pt x="83" y="20"/>
                      <a:pt x="83" y="20"/>
                    </a:cubicBezTo>
                    <a:cubicBezTo>
                      <a:pt x="83" y="20"/>
                      <a:pt x="83" y="20"/>
                      <a:pt x="83" y="20"/>
                    </a:cubicBezTo>
                    <a:cubicBezTo>
                      <a:pt x="84" y="20"/>
                      <a:pt x="84" y="19"/>
                      <a:pt x="83" y="19"/>
                    </a:cubicBezTo>
                    <a:cubicBezTo>
                      <a:pt x="83" y="19"/>
                      <a:pt x="83" y="19"/>
                      <a:pt x="83" y="19"/>
                    </a:cubicBezTo>
                    <a:cubicBezTo>
                      <a:pt x="83" y="19"/>
                      <a:pt x="83" y="19"/>
                      <a:pt x="83" y="19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84" y="19"/>
                      <a:pt x="84" y="19"/>
                      <a:pt x="83" y="19"/>
                    </a:cubicBezTo>
                    <a:cubicBezTo>
                      <a:pt x="83" y="19"/>
                      <a:pt x="83" y="19"/>
                      <a:pt x="83" y="19"/>
                    </a:cubicBezTo>
                    <a:cubicBezTo>
                      <a:pt x="83" y="19"/>
                      <a:pt x="83" y="20"/>
                      <a:pt x="82" y="20"/>
                    </a:cubicBezTo>
                    <a:cubicBezTo>
                      <a:pt x="82" y="20"/>
                      <a:pt x="82" y="20"/>
                      <a:pt x="82" y="20"/>
                    </a:cubicBezTo>
                    <a:cubicBezTo>
                      <a:pt x="82" y="20"/>
                      <a:pt x="82" y="20"/>
                      <a:pt x="82" y="20"/>
                    </a:cubicBezTo>
                    <a:cubicBezTo>
                      <a:pt x="83" y="20"/>
                      <a:pt x="83" y="20"/>
                      <a:pt x="83" y="20"/>
                    </a:cubicBezTo>
                    <a:cubicBezTo>
                      <a:pt x="83" y="20"/>
                      <a:pt x="83" y="20"/>
                      <a:pt x="82" y="20"/>
                    </a:cubicBezTo>
                    <a:cubicBezTo>
                      <a:pt x="82" y="20"/>
                      <a:pt x="82" y="20"/>
                      <a:pt x="82" y="20"/>
                    </a:cubicBezTo>
                    <a:cubicBezTo>
                      <a:pt x="82" y="20"/>
                      <a:pt x="82" y="20"/>
                      <a:pt x="82" y="20"/>
                    </a:cubicBezTo>
                    <a:cubicBezTo>
                      <a:pt x="82" y="20"/>
                      <a:pt x="82" y="20"/>
                      <a:pt x="82" y="20"/>
                    </a:cubicBezTo>
                    <a:cubicBezTo>
                      <a:pt x="82" y="20"/>
                      <a:pt x="82" y="20"/>
                      <a:pt x="82" y="20"/>
                    </a:cubicBezTo>
                    <a:cubicBezTo>
                      <a:pt x="82" y="20"/>
                      <a:pt x="82" y="20"/>
                      <a:pt x="82" y="20"/>
                    </a:cubicBezTo>
                    <a:cubicBezTo>
                      <a:pt x="82" y="20"/>
                      <a:pt x="82" y="20"/>
                      <a:pt x="82" y="20"/>
                    </a:cubicBezTo>
                    <a:cubicBezTo>
                      <a:pt x="82" y="20"/>
                      <a:pt x="82" y="20"/>
                      <a:pt x="82" y="20"/>
                    </a:cubicBezTo>
                    <a:cubicBezTo>
                      <a:pt x="82" y="20"/>
                      <a:pt x="82" y="20"/>
                      <a:pt x="82" y="20"/>
                    </a:cubicBezTo>
                    <a:cubicBezTo>
                      <a:pt x="82" y="20"/>
                      <a:pt x="81" y="20"/>
                      <a:pt x="81" y="20"/>
                    </a:cubicBezTo>
                    <a:cubicBezTo>
                      <a:pt x="81" y="20"/>
                      <a:pt x="81" y="20"/>
                      <a:pt x="81" y="20"/>
                    </a:cubicBezTo>
                    <a:cubicBezTo>
                      <a:pt x="81" y="20"/>
                      <a:pt x="81" y="20"/>
                      <a:pt x="80" y="21"/>
                    </a:cubicBezTo>
                    <a:cubicBezTo>
                      <a:pt x="80" y="21"/>
                      <a:pt x="80" y="21"/>
                      <a:pt x="80" y="21"/>
                    </a:cubicBezTo>
                    <a:cubicBezTo>
                      <a:pt x="80" y="21"/>
                      <a:pt x="80" y="21"/>
                      <a:pt x="80" y="21"/>
                    </a:cubicBezTo>
                    <a:cubicBezTo>
                      <a:pt x="79" y="21"/>
                      <a:pt x="79" y="21"/>
                      <a:pt x="79" y="21"/>
                    </a:cubicBezTo>
                    <a:cubicBezTo>
                      <a:pt x="79" y="21"/>
                      <a:pt x="79" y="21"/>
                      <a:pt x="79" y="21"/>
                    </a:cubicBezTo>
                    <a:cubicBezTo>
                      <a:pt x="79" y="21"/>
                      <a:pt x="79" y="21"/>
                      <a:pt x="79" y="21"/>
                    </a:cubicBezTo>
                    <a:cubicBezTo>
                      <a:pt x="79" y="21"/>
                      <a:pt x="79" y="21"/>
                      <a:pt x="79" y="21"/>
                    </a:cubicBezTo>
                    <a:cubicBezTo>
                      <a:pt x="79" y="21"/>
                      <a:pt x="79" y="21"/>
                      <a:pt x="79" y="21"/>
                    </a:cubicBezTo>
                    <a:cubicBezTo>
                      <a:pt x="79" y="21"/>
                      <a:pt x="79" y="21"/>
                      <a:pt x="79" y="21"/>
                    </a:cubicBezTo>
                    <a:cubicBezTo>
                      <a:pt x="79" y="21"/>
                      <a:pt x="79" y="21"/>
                      <a:pt x="79" y="21"/>
                    </a:cubicBezTo>
                    <a:cubicBezTo>
                      <a:pt x="79" y="21"/>
                      <a:pt x="79" y="21"/>
                      <a:pt x="79" y="21"/>
                    </a:cubicBezTo>
                    <a:cubicBezTo>
                      <a:pt x="79" y="21"/>
                      <a:pt x="79" y="21"/>
                      <a:pt x="79" y="22"/>
                    </a:cubicBezTo>
                    <a:cubicBezTo>
                      <a:pt x="79" y="22"/>
                      <a:pt x="79" y="22"/>
                      <a:pt x="79" y="22"/>
                    </a:cubicBezTo>
                    <a:cubicBezTo>
                      <a:pt x="79" y="22"/>
                      <a:pt x="79" y="22"/>
                      <a:pt x="79" y="22"/>
                    </a:cubicBezTo>
                    <a:cubicBezTo>
                      <a:pt x="78" y="22"/>
                      <a:pt x="78" y="22"/>
                      <a:pt x="78" y="23"/>
                    </a:cubicBezTo>
                    <a:cubicBezTo>
                      <a:pt x="78" y="23"/>
                      <a:pt x="78" y="23"/>
                      <a:pt x="78" y="23"/>
                    </a:cubicBezTo>
                    <a:cubicBezTo>
                      <a:pt x="78" y="23"/>
                      <a:pt x="78" y="23"/>
                      <a:pt x="78" y="23"/>
                    </a:cubicBezTo>
                    <a:cubicBezTo>
                      <a:pt x="78" y="23"/>
                      <a:pt x="78" y="23"/>
                      <a:pt x="78" y="23"/>
                    </a:cubicBezTo>
                    <a:cubicBezTo>
                      <a:pt x="78" y="23"/>
                      <a:pt x="78" y="23"/>
                      <a:pt x="78" y="23"/>
                    </a:cubicBezTo>
                    <a:cubicBezTo>
                      <a:pt x="78" y="23"/>
                      <a:pt x="78" y="23"/>
                      <a:pt x="78" y="23"/>
                    </a:cubicBezTo>
                    <a:cubicBezTo>
                      <a:pt x="78" y="23"/>
                      <a:pt x="78" y="23"/>
                      <a:pt x="78" y="23"/>
                    </a:cubicBezTo>
                    <a:cubicBezTo>
                      <a:pt x="78" y="23"/>
                      <a:pt x="78" y="23"/>
                      <a:pt x="78" y="23"/>
                    </a:cubicBezTo>
                    <a:cubicBezTo>
                      <a:pt x="78" y="23"/>
                      <a:pt x="78" y="23"/>
                      <a:pt x="77" y="23"/>
                    </a:cubicBezTo>
                    <a:cubicBezTo>
                      <a:pt x="77" y="23"/>
                      <a:pt x="77" y="23"/>
                      <a:pt x="77" y="23"/>
                    </a:cubicBezTo>
                    <a:cubicBezTo>
                      <a:pt x="77" y="23"/>
                      <a:pt x="77" y="23"/>
                      <a:pt x="77" y="23"/>
                    </a:cubicBezTo>
                    <a:cubicBezTo>
                      <a:pt x="77" y="23"/>
                      <a:pt x="77" y="23"/>
                      <a:pt x="77" y="23"/>
                    </a:cubicBezTo>
                    <a:cubicBezTo>
                      <a:pt x="77" y="22"/>
                      <a:pt x="77" y="22"/>
                      <a:pt x="77" y="22"/>
                    </a:cubicBezTo>
                    <a:cubicBezTo>
                      <a:pt x="77" y="22"/>
                      <a:pt x="76" y="22"/>
                      <a:pt x="76" y="22"/>
                    </a:cubicBezTo>
                    <a:cubicBezTo>
                      <a:pt x="76" y="22"/>
                      <a:pt x="76" y="22"/>
                      <a:pt x="76" y="22"/>
                    </a:cubicBezTo>
                    <a:cubicBezTo>
                      <a:pt x="76" y="22"/>
                      <a:pt x="76" y="22"/>
                      <a:pt x="76" y="22"/>
                    </a:cubicBezTo>
                    <a:cubicBezTo>
                      <a:pt x="76" y="21"/>
                      <a:pt x="77" y="21"/>
                      <a:pt x="77" y="21"/>
                    </a:cubicBezTo>
                    <a:cubicBezTo>
                      <a:pt x="77" y="21"/>
                      <a:pt x="77" y="21"/>
                      <a:pt x="77" y="21"/>
                    </a:cubicBezTo>
                    <a:cubicBezTo>
                      <a:pt x="77" y="21"/>
                      <a:pt x="77" y="21"/>
                      <a:pt x="77" y="21"/>
                    </a:cubicBezTo>
                    <a:cubicBezTo>
                      <a:pt x="77" y="21"/>
                      <a:pt x="77" y="21"/>
                      <a:pt x="77" y="21"/>
                    </a:cubicBezTo>
                    <a:cubicBezTo>
                      <a:pt x="77" y="21"/>
                      <a:pt x="77" y="21"/>
                      <a:pt x="78" y="21"/>
                    </a:cubicBezTo>
                    <a:cubicBezTo>
                      <a:pt x="78" y="21"/>
                      <a:pt x="78" y="21"/>
                      <a:pt x="78" y="21"/>
                    </a:cubicBezTo>
                    <a:cubicBezTo>
                      <a:pt x="78" y="21"/>
                      <a:pt x="78" y="21"/>
                      <a:pt x="77" y="21"/>
                    </a:cubicBezTo>
                    <a:cubicBezTo>
                      <a:pt x="77" y="21"/>
                      <a:pt x="77" y="21"/>
                      <a:pt x="77" y="21"/>
                    </a:cubicBezTo>
                    <a:cubicBezTo>
                      <a:pt x="77" y="21"/>
                      <a:pt x="77" y="21"/>
                      <a:pt x="77" y="21"/>
                    </a:cubicBezTo>
                    <a:cubicBezTo>
                      <a:pt x="77" y="21"/>
                      <a:pt x="77" y="20"/>
                      <a:pt x="77" y="20"/>
                    </a:cubicBezTo>
                    <a:cubicBezTo>
                      <a:pt x="77" y="20"/>
                      <a:pt x="77" y="20"/>
                      <a:pt x="77" y="20"/>
                    </a:cubicBezTo>
                    <a:cubicBezTo>
                      <a:pt x="77" y="20"/>
                      <a:pt x="77" y="20"/>
                      <a:pt x="77" y="20"/>
                    </a:cubicBezTo>
                    <a:cubicBezTo>
                      <a:pt x="77" y="20"/>
                      <a:pt x="77" y="20"/>
                      <a:pt x="77" y="20"/>
                    </a:cubicBezTo>
                    <a:cubicBezTo>
                      <a:pt x="77" y="20"/>
                      <a:pt x="77" y="20"/>
                      <a:pt x="77" y="20"/>
                    </a:cubicBezTo>
                    <a:cubicBezTo>
                      <a:pt x="77" y="20"/>
                      <a:pt x="77" y="20"/>
                      <a:pt x="77" y="20"/>
                    </a:cubicBezTo>
                    <a:cubicBezTo>
                      <a:pt x="77" y="20"/>
                      <a:pt x="77" y="20"/>
                      <a:pt x="77" y="20"/>
                    </a:cubicBezTo>
                    <a:cubicBezTo>
                      <a:pt x="76" y="20"/>
                      <a:pt x="76" y="20"/>
                      <a:pt x="76" y="20"/>
                    </a:cubicBezTo>
                    <a:cubicBezTo>
                      <a:pt x="76" y="20"/>
                      <a:pt x="76" y="20"/>
                      <a:pt x="76" y="20"/>
                    </a:cubicBezTo>
                    <a:cubicBezTo>
                      <a:pt x="76" y="20"/>
                      <a:pt x="76" y="20"/>
                      <a:pt x="76" y="20"/>
                    </a:cubicBezTo>
                    <a:cubicBezTo>
                      <a:pt x="75" y="20"/>
                      <a:pt x="75" y="20"/>
                      <a:pt x="75" y="20"/>
                    </a:cubicBezTo>
                    <a:cubicBezTo>
                      <a:pt x="75" y="20"/>
                      <a:pt x="75" y="20"/>
                      <a:pt x="75" y="20"/>
                    </a:cubicBezTo>
                    <a:cubicBezTo>
                      <a:pt x="75" y="20"/>
                      <a:pt x="75" y="20"/>
                      <a:pt x="75" y="20"/>
                    </a:cubicBezTo>
                    <a:cubicBezTo>
                      <a:pt x="75" y="20"/>
                      <a:pt x="75" y="20"/>
                      <a:pt x="75" y="20"/>
                    </a:cubicBezTo>
                    <a:cubicBezTo>
                      <a:pt x="75" y="20"/>
                      <a:pt x="75" y="20"/>
                      <a:pt x="75" y="20"/>
                    </a:cubicBezTo>
                    <a:cubicBezTo>
                      <a:pt x="75" y="20"/>
                      <a:pt x="75" y="20"/>
                      <a:pt x="75" y="20"/>
                    </a:cubicBezTo>
                    <a:cubicBezTo>
                      <a:pt x="75" y="20"/>
                      <a:pt x="75" y="20"/>
                      <a:pt x="75" y="20"/>
                    </a:cubicBezTo>
                    <a:cubicBezTo>
                      <a:pt x="75" y="20"/>
                      <a:pt x="75" y="20"/>
                      <a:pt x="75" y="21"/>
                    </a:cubicBezTo>
                    <a:cubicBezTo>
                      <a:pt x="75" y="21"/>
                      <a:pt x="75" y="21"/>
                      <a:pt x="75" y="21"/>
                    </a:cubicBezTo>
                    <a:cubicBezTo>
                      <a:pt x="76" y="21"/>
                      <a:pt x="76" y="21"/>
                      <a:pt x="76" y="21"/>
                    </a:cubicBezTo>
                    <a:cubicBezTo>
                      <a:pt x="76" y="21"/>
                      <a:pt x="75" y="21"/>
                      <a:pt x="75" y="21"/>
                    </a:cubicBezTo>
                    <a:cubicBezTo>
                      <a:pt x="75" y="21"/>
                      <a:pt x="75" y="21"/>
                      <a:pt x="75" y="22"/>
                    </a:cubicBezTo>
                    <a:cubicBezTo>
                      <a:pt x="75" y="22"/>
                      <a:pt x="75" y="22"/>
                      <a:pt x="75" y="22"/>
                    </a:cubicBezTo>
                    <a:cubicBezTo>
                      <a:pt x="75" y="22"/>
                      <a:pt x="75" y="22"/>
                      <a:pt x="75" y="22"/>
                    </a:cubicBezTo>
                    <a:cubicBezTo>
                      <a:pt x="75" y="22"/>
                      <a:pt x="75" y="22"/>
                      <a:pt x="75" y="22"/>
                    </a:cubicBezTo>
                    <a:cubicBezTo>
                      <a:pt x="75" y="22"/>
                      <a:pt x="75" y="22"/>
                      <a:pt x="75" y="22"/>
                    </a:cubicBezTo>
                    <a:cubicBezTo>
                      <a:pt x="75" y="22"/>
                      <a:pt x="76" y="22"/>
                      <a:pt x="76" y="22"/>
                    </a:cubicBezTo>
                    <a:cubicBezTo>
                      <a:pt x="76" y="23"/>
                      <a:pt x="76" y="23"/>
                      <a:pt x="76" y="23"/>
                    </a:cubicBezTo>
                    <a:cubicBezTo>
                      <a:pt x="76" y="23"/>
                      <a:pt x="76" y="23"/>
                      <a:pt x="76" y="23"/>
                    </a:cubicBezTo>
                    <a:cubicBezTo>
                      <a:pt x="76" y="23"/>
                      <a:pt x="76" y="24"/>
                      <a:pt x="76" y="24"/>
                    </a:cubicBezTo>
                    <a:cubicBezTo>
                      <a:pt x="76" y="24"/>
                      <a:pt x="76" y="24"/>
                      <a:pt x="76" y="24"/>
                    </a:cubicBezTo>
                    <a:cubicBezTo>
                      <a:pt x="76" y="24"/>
                      <a:pt x="76" y="24"/>
                      <a:pt x="76" y="24"/>
                    </a:cubicBezTo>
                    <a:cubicBezTo>
                      <a:pt x="76" y="24"/>
                      <a:pt x="75" y="24"/>
                      <a:pt x="75" y="24"/>
                    </a:cubicBezTo>
                    <a:cubicBezTo>
                      <a:pt x="75" y="24"/>
                      <a:pt x="75" y="24"/>
                      <a:pt x="75" y="24"/>
                    </a:cubicBezTo>
                    <a:cubicBezTo>
                      <a:pt x="75" y="24"/>
                      <a:pt x="75" y="24"/>
                      <a:pt x="75" y="24"/>
                    </a:cubicBezTo>
                    <a:cubicBezTo>
                      <a:pt x="75" y="24"/>
                      <a:pt x="75" y="24"/>
                      <a:pt x="75" y="24"/>
                    </a:cubicBezTo>
                    <a:cubicBezTo>
                      <a:pt x="75" y="24"/>
                      <a:pt x="75" y="24"/>
                      <a:pt x="75" y="24"/>
                    </a:cubicBezTo>
                    <a:cubicBezTo>
                      <a:pt x="75" y="24"/>
                      <a:pt x="75" y="24"/>
                      <a:pt x="75" y="24"/>
                    </a:cubicBezTo>
                    <a:cubicBezTo>
                      <a:pt x="75" y="24"/>
                      <a:pt x="75" y="24"/>
                      <a:pt x="75" y="24"/>
                    </a:cubicBezTo>
                    <a:cubicBezTo>
                      <a:pt x="75" y="24"/>
                      <a:pt x="75" y="24"/>
                      <a:pt x="75" y="24"/>
                    </a:cubicBezTo>
                    <a:cubicBezTo>
                      <a:pt x="75" y="24"/>
                      <a:pt x="75" y="24"/>
                      <a:pt x="75" y="24"/>
                    </a:cubicBezTo>
                    <a:cubicBezTo>
                      <a:pt x="75" y="24"/>
                      <a:pt x="75" y="24"/>
                      <a:pt x="75" y="24"/>
                    </a:cubicBezTo>
                    <a:cubicBezTo>
                      <a:pt x="75" y="24"/>
                      <a:pt x="74" y="23"/>
                      <a:pt x="74" y="23"/>
                    </a:cubicBezTo>
                    <a:cubicBezTo>
                      <a:pt x="74" y="23"/>
                      <a:pt x="74" y="24"/>
                      <a:pt x="74" y="24"/>
                    </a:cubicBezTo>
                    <a:cubicBezTo>
                      <a:pt x="74" y="24"/>
                      <a:pt x="73" y="24"/>
                      <a:pt x="73" y="24"/>
                    </a:cubicBezTo>
                    <a:cubicBezTo>
                      <a:pt x="73" y="24"/>
                      <a:pt x="73" y="25"/>
                      <a:pt x="73" y="25"/>
                    </a:cubicBezTo>
                    <a:cubicBezTo>
                      <a:pt x="73" y="25"/>
                      <a:pt x="73" y="25"/>
                      <a:pt x="72" y="25"/>
                    </a:cubicBezTo>
                    <a:cubicBezTo>
                      <a:pt x="72" y="25"/>
                      <a:pt x="72" y="25"/>
                      <a:pt x="72" y="25"/>
                    </a:cubicBezTo>
                    <a:cubicBezTo>
                      <a:pt x="72" y="26"/>
                      <a:pt x="72" y="26"/>
                      <a:pt x="72" y="26"/>
                    </a:cubicBezTo>
                    <a:cubicBezTo>
                      <a:pt x="73" y="26"/>
                      <a:pt x="73" y="26"/>
                      <a:pt x="73" y="26"/>
                    </a:cubicBezTo>
                    <a:cubicBezTo>
                      <a:pt x="73" y="26"/>
                      <a:pt x="73" y="26"/>
                      <a:pt x="73" y="26"/>
                    </a:cubicBezTo>
                    <a:cubicBezTo>
                      <a:pt x="73" y="27"/>
                      <a:pt x="73" y="27"/>
                      <a:pt x="73" y="27"/>
                    </a:cubicBezTo>
                    <a:cubicBezTo>
                      <a:pt x="73" y="27"/>
                      <a:pt x="72" y="27"/>
                      <a:pt x="72" y="27"/>
                    </a:cubicBezTo>
                    <a:cubicBezTo>
                      <a:pt x="72" y="27"/>
                      <a:pt x="72" y="27"/>
                      <a:pt x="72" y="27"/>
                    </a:cubicBezTo>
                    <a:cubicBezTo>
                      <a:pt x="72" y="27"/>
                      <a:pt x="72" y="27"/>
                      <a:pt x="72" y="27"/>
                    </a:cubicBezTo>
                    <a:cubicBezTo>
                      <a:pt x="72" y="27"/>
                      <a:pt x="72" y="27"/>
                      <a:pt x="72" y="27"/>
                    </a:cubicBezTo>
                    <a:cubicBezTo>
                      <a:pt x="72" y="27"/>
                      <a:pt x="72" y="27"/>
                      <a:pt x="72" y="27"/>
                    </a:cubicBezTo>
                    <a:cubicBezTo>
                      <a:pt x="72" y="27"/>
                      <a:pt x="72" y="27"/>
                      <a:pt x="72" y="27"/>
                    </a:cubicBezTo>
                    <a:cubicBezTo>
                      <a:pt x="71" y="27"/>
                      <a:pt x="71" y="27"/>
                      <a:pt x="71" y="27"/>
                    </a:cubicBezTo>
                    <a:cubicBezTo>
                      <a:pt x="71" y="27"/>
                      <a:pt x="71" y="27"/>
                      <a:pt x="71" y="27"/>
                    </a:cubicBezTo>
                    <a:cubicBezTo>
                      <a:pt x="71" y="27"/>
                      <a:pt x="71" y="27"/>
                      <a:pt x="71" y="27"/>
                    </a:cubicBezTo>
                    <a:cubicBezTo>
                      <a:pt x="71" y="27"/>
                      <a:pt x="71" y="27"/>
                      <a:pt x="71" y="27"/>
                    </a:cubicBezTo>
                    <a:cubicBezTo>
                      <a:pt x="71" y="27"/>
                      <a:pt x="71" y="27"/>
                      <a:pt x="71" y="27"/>
                    </a:cubicBezTo>
                    <a:cubicBezTo>
                      <a:pt x="71" y="27"/>
                      <a:pt x="71" y="26"/>
                      <a:pt x="71" y="26"/>
                    </a:cubicBezTo>
                    <a:cubicBezTo>
                      <a:pt x="71" y="26"/>
                      <a:pt x="71" y="26"/>
                      <a:pt x="70" y="26"/>
                    </a:cubicBezTo>
                    <a:cubicBezTo>
                      <a:pt x="70" y="26"/>
                      <a:pt x="70" y="26"/>
                      <a:pt x="70" y="26"/>
                    </a:cubicBezTo>
                    <a:cubicBezTo>
                      <a:pt x="70" y="26"/>
                      <a:pt x="70" y="26"/>
                      <a:pt x="70" y="26"/>
                    </a:cubicBezTo>
                    <a:cubicBezTo>
                      <a:pt x="70" y="26"/>
                      <a:pt x="70" y="26"/>
                      <a:pt x="70" y="26"/>
                    </a:cubicBezTo>
                    <a:cubicBezTo>
                      <a:pt x="70" y="26"/>
                      <a:pt x="70" y="26"/>
                      <a:pt x="70" y="26"/>
                    </a:cubicBezTo>
                    <a:cubicBezTo>
                      <a:pt x="70" y="26"/>
                      <a:pt x="70" y="26"/>
                      <a:pt x="69" y="26"/>
                    </a:cubicBezTo>
                    <a:cubicBezTo>
                      <a:pt x="69" y="26"/>
                      <a:pt x="69" y="26"/>
                      <a:pt x="69" y="26"/>
                    </a:cubicBezTo>
                    <a:cubicBezTo>
                      <a:pt x="69" y="27"/>
                      <a:pt x="69" y="27"/>
                      <a:pt x="69" y="27"/>
                    </a:cubicBezTo>
                    <a:cubicBezTo>
                      <a:pt x="70" y="27"/>
                      <a:pt x="70" y="27"/>
                      <a:pt x="70" y="27"/>
                    </a:cubicBezTo>
                    <a:cubicBezTo>
                      <a:pt x="70" y="27"/>
                      <a:pt x="70" y="27"/>
                      <a:pt x="70" y="27"/>
                    </a:cubicBezTo>
                    <a:cubicBezTo>
                      <a:pt x="70" y="27"/>
                      <a:pt x="70" y="27"/>
                      <a:pt x="70" y="27"/>
                    </a:cubicBezTo>
                    <a:cubicBezTo>
                      <a:pt x="70" y="27"/>
                      <a:pt x="70" y="27"/>
                      <a:pt x="70" y="27"/>
                    </a:cubicBezTo>
                    <a:cubicBezTo>
                      <a:pt x="70" y="27"/>
                      <a:pt x="70" y="27"/>
                      <a:pt x="70" y="27"/>
                    </a:cubicBezTo>
                    <a:cubicBezTo>
                      <a:pt x="70" y="27"/>
                      <a:pt x="70" y="27"/>
                      <a:pt x="70" y="27"/>
                    </a:cubicBezTo>
                    <a:cubicBezTo>
                      <a:pt x="70" y="27"/>
                      <a:pt x="70" y="27"/>
                      <a:pt x="70" y="27"/>
                    </a:cubicBezTo>
                    <a:cubicBezTo>
                      <a:pt x="70" y="28"/>
                      <a:pt x="70" y="28"/>
                      <a:pt x="70" y="28"/>
                    </a:cubicBezTo>
                    <a:cubicBezTo>
                      <a:pt x="70" y="28"/>
                      <a:pt x="71" y="28"/>
                      <a:pt x="71" y="28"/>
                    </a:cubicBezTo>
                    <a:cubicBezTo>
                      <a:pt x="71" y="28"/>
                      <a:pt x="71" y="28"/>
                      <a:pt x="71" y="28"/>
                    </a:cubicBezTo>
                    <a:cubicBezTo>
                      <a:pt x="70" y="28"/>
                      <a:pt x="70" y="28"/>
                      <a:pt x="70" y="28"/>
                    </a:cubicBezTo>
                    <a:cubicBezTo>
                      <a:pt x="70" y="28"/>
                      <a:pt x="70" y="28"/>
                      <a:pt x="70" y="28"/>
                    </a:cubicBezTo>
                    <a:cubicBezTo>
                      <a:pt x="70" y="28"/>
                      <a:pt x="70" y="28"/>
                      <a:pt x="70" y="28"/>
                    </a:cubicBezTo>
                    <a:cubicBezTo>
                      <a:pt x="70" y="28"/>
                      <a:pt x="70" y="28"/>
                      <a:pt x="70" y="28"/>
                    </a:cubicBezTo>
                    <a:cubicBezTo>
                      <a:pt x="70" y="28"/>
                      <a:pt x="70" y="28"/>
                      <a:pt x="70" y="28"/>
                    </a:cubicBezTo>
                    <a:cubicBezTo>
                      <a:pt x="70" y="28"/>
                      <a:pt x="70" y="28"/>
                      <a:pt x="70" y="28"/>
                    </a:cubicBezTo>
                    <a:cubicBezTo>
                      <a:pt x="70" y="28"/>
                      <a:pt x="70" y="28"/>
                      <a:pt x="70" y="28"/>
                    </a:cubicBezTo>
                    <a:cubicBezTo>
                      <a:pt x="70" y="28"/>
                      <a:pt x="69" y="28"/>
                      <a:pt x="69" y="28"/>
                    </a:cubicBezTo>
                    <a:cubicBezTo>
                      <a:pt x="69" y="28"/>
                      <a:pt x="69" y="28"/>
                      <a:pt x="69" y="28"/>
                    </a:cubicBezTo>
                    <a:cubicBezTo>
                      <a:pt x="69" y="28"/>
                      <a:pt x="69" y="28"/>
                      <a:pt x="69" y="28"/>
                    </a:cubicBezTo>
                    <a:cubicBezTo>
                      <a:pt x="69" y="28"/>
                      <a:pt x="69" y="28"/>
                      <a:pt x="69" y="28"/>
                    </a:cubicBezTo>
                    <a:cubicBezTo>
                      <a:pt x="69" y="28"/>
                      <a:pt x="69" y="28"/>
                      <a:pt x="69" y="28"/>
                    </a:cubicBezTo>
                    <a:cubicBezTo>
                      <a:pt x="69" y="28"/>
                      <a:pt x="69" y="28"/>
                      <a:pt x="69" y="28"/>
                    </a:cubicBezTo>
                    <a:cubicBezTo>
                      <a:pt x="69" y="28"/>
                      <a:pt x="69" y="28"/>
                      <a:pt x="69" y="28"/>
                    </a:cubicBezTo>
                    <a:cubicBezTo>
                      <a:pt x="69" y="28"/>
                      <a:pt x="69" y="28"/>
                      <a:pt x="69" y="28"/>
                    </a:cubicBezTo>
                    <a:cubicBezTo>
                      <a:pt x="69" y="28"/>
                      <a:pt x="69" y="28"/>
                      <a:pt x="69" y="28"/>
                    </a:cubicBezTo>
                    <a:cubicBezTo>
                      <a:pt x="69" y="28"/>
                      <a:pt x="69" y="28"/>
                      <a:pt x="69" y="28"/>
                    </a:cubicBezTo>
                    <a:cubicBezTo>
                      <a:pt x="69" y="28"/>
                      <a:pt x="69" y="28"/>
                      <a:pt x="69" y="28"/>
                    </a:cubicBezTo>
                    <a:cubicBezTo>
                      <a:pt x="69" y="28"/>
                      <a:pt x="69" y="28"/>
                      <a:pt x="69" y="28"/>
                    </a:cubicBezTo>
                    <a:cubicBezTo>
                      <a:pt x="69" y="28"/>
                      <a:pt x="69" y="28"/>
                      <a:pt x="69" y="28"/>
                    </a:cubicBezTo>
                    <a:cubicBezTo>
                      <a:pt x="69" y="28"/>
                      <a:pt x="69" y="28"/>
                      <a:pt x="68" y="28"/>
                    </a:cubicBezTo>
                    <a:cubicBezTo>
                      <a:pt x="68" y="28"/>
                      <a:pt x="68" y="27"/>
                      <a:pt x="68" y="27"/>
                    </a:cubicBezTo>
                    <a:cubicBezTo>
                      <a:pt x="68" y="27"/>
                      <a:pt x="68" y="27"/>
                      <a:pt x="68" y="27"/>
                    </a:cubicBezTo>
                    <a:cubicBezTo>
                      <a:pt x="68" y="27"/>
                      <a:pt x="68" y="27"/>
                      <a:pt x="68" y="27"/>
                    </a:cubicBezTo>
                    <a:cubicBezTo>
                      <a:pt x="68" y="26"/>
                      <a:pt x="68" y="26"/>
                      <a:pt x="68" y="26"/>
                    </a:cubicBezTo>
                    <a:cubicBezTo>
                      <a:pt x="68" y="26"/>
                      <a:pt x="68" y="26"/>
                      <a:pt x="68" y="26"/>
                    </a:cubicBezTo>
                    <a:cubicBezTo>
                      <a:pt x="68" y="26"/>
                      <a:pt x="68" y="26"/>
                      <a:pt x="67" y="26"/>
                    </a:cubicBezTo>
                    <a:cubicBezTo>
                      <a:pt x="67" y="26"/>
                      <a:pt x="67" y="26"/>
                      <a:pt x="67" y="26"/>
                    </a:cubicBezTo>
                    <a:cubicBezTo>
                      <a:pt x="67" y="26"/>
                      <a:pt x="67" y="26"/>
                      <a:pt x="67" y="26"/>
                    </a:cubicBezTo>
                    <a:cubicBezTo>
                      <a:pt x="68" y="26"/>
                      <a:pt x="68" y="25"/>
                      <a:pt x="68" y="25"/>
                    </a:cubicBezTo>
                    <a:cubicBezTo>
                      <a:pt x="68" y="25"/>
                      <a:pt x="68" y="25"/>
                      <a:pt x="68" y="25"/>
                    </a:cubicBezTo>
                    <a:cubicBezTo>
                      <a:pt x="68" y="25"/>
                      <a:pt x="68" y="25"/>
                      <a:pt x="68" y="25"/>
                    </a:cubicBezTo>
                    <a:cubicBezTo>
                      <a:pt x="68" y="25"/>
                      <a:pt x="68" y="25"/>
                      <a:pt x="68" y="25"/>
                    </a:cubicBezTo>
                    <a:cubicBezTo>
                      <a:pt x="68" y="25"/>
                      <a:pt x="68" y="25"/>
                      <a:pt x="68" y="25"/>
                    </a:cubicBezTo>
                    <a:cubicBezTo>
                      <a:pt x="67" y="24"/>
                      <a:pt x="67" y="24"/>
                      <a:pt x="67" y="24"/>
                    </a:cubicBezTo>
                    <a:cubicBezTo>
                      <a:pt x="67" y="24"/>
                      <a:pt x="67" y="24"/>
                      <a:pt x="66" y="24"/>
                    </a:cubicBezTo>
                    <a:cubicBezTo>
                      <a:pt x="66" y="24"/>
                      <a:pt x="66" y="24"/>
                      <a:pt x="66" y="24"/>
                    </a:cubicBezTo>
                    <a:cubicBezTo>
                      <a:pt x="66" y="24"/>
                      <a:pt x="66" y="24"/>
                      <a:pt x="67" y="24"/>
                    </a:cubicBezTo>
                    <a:cubicBezTo>
                      <a:pt x="67" y="24"/>
                      <a:pt x="67" y="24"/>
                      <a:pt x="67" y="24"/>
                    </a:cubicBezTo>
                    <a:cubicBezTo>
                      <a:pt x="67" y="24"/>
                      <a:pt x="66" y="23"/>
                      <a:pt x="66" y="23"/>
                    </a:cubicBezTo>
                    <a:cubicBezTo>
                      <a:pt x="66" y="23"/>
                      <a:pt x="66" y="23"/>
                      <a:pt x="66" y="23"/>
                    </a:cubicBezTo>
                    <a:cubicBezTo>
                      <a:pt x="66" y="23"/>
                      <a:pt x="66" y="23"/>
                      <a:pt x="66" y="23"/>
                    </a:cubicBezTo>
                    <a:cubicBezTo>
                      <a:pt x="66" y="23"/>
                      <a:pt x="66" y="23"/>
                      <a:pt x="66" y="23"/>
                    </a:cubicBezTo>
                    <a:cubicBezTo>
                      <a:pt x="66" y="23"/>
                      <a:pt x="66" y="23"/>
                      <a:pt x="66" y="23"/>
                    </a:cubicBezTo>
                    <a:cubicBezTo>
                      <a:pt x="66" y="23"/>
                      <a:pt x="66" y="23"/>
                      <a:pt x="66" y="23"/>
                    </a:cubicBezTo>
                    <a:cubicBezTo>
                      <a:pt x="66" y="23"/>
                      <a:pt x="66" y="23"/>
                      <a:pt x="66" y="23"/>
                    </a:cubicBezTo>
                    <a:cubicBezTo>
                      <a:pt x="66" y="23"/>
                      <a:pt x="66" y="23"/>
                      <a:pt x="66" y="23"/>
                    </a:cubicBezTo>
                    <a:cubicBezTo>
                      <a:pt x="66" y="23"/>
                      <a:pt x="66" y="23"/>
                      <a:pt x="66" y="23"/>
                    </a:cubicBezTo>
                    <a:cubicBezTo>
                      <a:pt x="67" y="23"/>
                      <a:pt x="67" y="23"/>
                      <a:pt x="67" y="23"/>
                    </a:cubicBezTo>
                    <a:cubicBezTo>
                      <a:pt x="67" y="23"/>
                      <a:pt x="67" y="23"/>
                      <a:pt x="67" y="23"/>
                    </a:cubicBezTo>
                    <a:cubicBezTo>
                      <a:pt x="67" y="23"/>
                      <a:pt x="67" y="23"/>
                      <a:pt x="67" y="23"/>
                    </a:cubicBezTo>
                    <a:cubicBezTo>
                      <a:pt x="67" y="23"/>
                      <a:pt x="67" y="23"/>
                      <a:pt x="67" y="23"/>
                    </a:cubicBezTo>
                    <a:cubicBezTo>
                      <a:pt x="67" y="23"/>
                      <a:pt x="67" y="23"/>
                      <a:pt x="67" y="23"/>
                    </a:cubicBezTo>
                    <a:cubicBezTo>
                      <a:pt x="67" y="23"/>
                      <a:pt x="67" y="23"/>
                      <a:pt x="67" y="23"/>
                    </a:cubicBezTo>
                    <a:cubicBezTo>
                      <a:pt x="67" y="23"/>
                      <a:pt x="67" y="23"/>
                      <a:pt x="68" y="23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23"/>
                      <a:pt x="68" y="24"/>
                      <a:pt x="68" y="24"/>
                    </a:cubicBezTo>
                    <a:cubicBezTo>
                      <a:pt x="68" y="24"/>
                      <a:pt x="69" y="24"/>
                      <a:pt x="70" y="24"/>
                    </a:cubicBezTo>
                    <a:cubicBezTo>
                      <a:pt x="70" y="24"/>
                      <a:pt x="70" y="24"/>
                      <a:pt x="70" y="24"/>
                    </a:cubicBezTo>
                    <a:cubicBezTo>
                      <a:pt x="70" y="24"/>
                      <a:pt x="70" y="24"/>
                      <a:pt x="70" y="24"/>
                    </a:cubicBezTo>
                    <a:cubicBezTo>
                      <a:pt x="70" y="24"/>
                      <a:pt x="70" y="24"/>
                      <a:pt x="70" y="24"/>
                    </a:cubicBezTo>
                    <a:cubicBezTo>
                      <a:pt x="71" y="24"/>
                      <a:pt x="71" y="24"/>
                      <a:pt x="71" y="24"/>
                    </a:cubicBezTo>
                    <a:cubicBezTo>
                      <a:pt x="71" y="24"/>
                      <a:pt x="71" y="24"/>
                      <a:pt x="71" y="24"/>
                    </a:cubicBezTo>
                    <a:cubicBezTo>
                      <a:pt x="72" y="24"/>
                      <a:pt x="72" y="24"/>
                      <a:pt x="73" y="24"/>
                    </a:cubicBezTo>
                    <a:cubicBezTo>
                      <a:pt x="73" y="24"/>
                      <a:pt x="73" y="24"/>
                      <a:pt x="73" y="24"/>
                    </a:cubicBezTo>
                    <a:cubicBezTo>
                      <a:pt x="73" y="24"/>
                      <a:pt x="73" y="24"/>
                      <a:pt x="73" y="24"/>
                    </a:cubicBezTo>
                    <a:cubicBezTo>
                      <a:pt x="73" y="24"/>
                      <a:pt x="73" y="23"/>
                      <a:pt x="73" y="23"/>
                    </a:cubicBezTo>
                    <a:cubicBezTo>
                      <a:pt x="73" y="23"/>
                      <a:pt x="73" y="23"/>
                      <a:pt x="73" y="23"/>
                    </a:cubicBezTo>
                    <a:cubicBezTo>
                      <a:pt x="74" y="23"/>
                      <a:pt x="74" y="23"/>
                      <a:pt x="74" y="23"/>
                    </a:cubicBezTo>
                    <a:cubicBezTo>
                      <a:pt x="74" y="23"/>
                      <a:pt x="74" y="23"/>
                      <a:pt x="74" y="23"/>
                    </a:cubicBezTo>
                    <a:cubicBezTo>
                      <a:pt x="73" y="23"/>
                      <a:pt x="73" y="22"/>
                      <a:pt x="73" y="22"/>
                    </a:cubicBezTo>
                    <a:cubicBezTo>
                      <a:pt x="73" y="22"/>
                      <a:pt x="73" y="22"/>
                      <a:pt x="73" y="22"/>
                    </a:cubicBezTo>
                    <a:cubicBezTo>
                      <a:pt x="73" y="22"/>
                      <a:pt x="73" y="21"/>
                      <a:pt x="73" y="21"/>
                    </a:cubicBezTo>
                    <a:cubicBezTo>
                      <a:pt x="73" y="21"/>
                      <a:pt x="73" y="21"/>
                      <a:pt x="73" y="21"/>
                    </a:cubicBezTo>
                    <a:cubicBezTo>
                      <a:pt x="73" y="21"/>
                      <a:pt x="73" y="21"/>
                      <a:pt x="73" y="21"/>
                    </a:cubicBezTo>
                    <a:cubicBezTo>
                      <a:pt x="73" y="21"/>
                      <a:pt x="73" y="21"/>
                      <a:pt x="73" y="21"/>
                    </a:cubicBezTo>
                    <a:cubicBezTo>
                      <a:pt x="73" y="21"/>
                      <a:pt x="73" y="21"/>
                      <a:pt x="72" y="21"/>
                    </a:cubicBezTo>
                    <a:cubicBezTo>
                      <a:pt x="72" y="21"/>
                      <a:pt x="72" y="21"/>
                      <a:pt x="72" y="21"/>
                    </a:cubicBezTo>
                    <a:cubicBezTo>
                      <a:pt x="72" y="21"/>
                      <a:pt x="72" y="21"/>
                      <a:pt x="72" y="21"/>
                    </a:cubicBezTo>
                    <a:cubicBezTo>
                      <a:pt x="72" y="21"/>
                      <a:pt x="72" y="21"/>
                      <a:pt x="72" y="21"/>
                    </a:cubicBezTo>
                    <a:cubicBezTo>
                      <a:pt x="72" y="21"/>
                      <a:pt x="72" y="21"/>
                      <a:pt x="72" y="21"/>
                    </a:cubicBezTo>
                    <a:cubicBezTo>
                      <a:pt x="72" y="21"/>
                      <a:pt x="72" y="21"/>
                      <a:pt x="72" y="21"/>
                    </a:cubicBezTo>
                    <a:cubicBezTo>
                      <a:pt x="71" y="21"/>
                      <a:pt x="71" y="21"/>
                      <a:pt x="71" y="21"/>
                    </a:cubicBezTo>
                    <a:cubicBezTo>
                      <a:pt x="71" y="20"/>
                      <a:pt x="71" y="20"/>
                      <a:pt x="71" y="20"/>
                    </a:cubicBezTo>
                    <a:cubicBezTo>
                      <a:pt x="71" y="20"/>
                      <a:pt x="71" y="20"/>
                      <a:pt x="71" y="20"/>
                    </a:cubicBezTo>
                    <a:cubicBezTo>
                      <a:pt x="71" y="20"/>
                      <a:pt x="71" y="20"/>
                      <a:pt x="71" y="20"/>
                    </a:cubicBezTo>
                    <a:cubicBezTo>
                      <a:pt x="71" y="20"/>
                      <a:pt x="70" y="20"/>
                      <a:pt x="70" y="20"/>
                    </a:cubicBezTo>
                    <a:cubicBezTo>
                      <a:pt x="70" y="20"/>
                      <a:pt x="70" y="20"/>
                      <a:pt x="70" y="20"/>
                    </a:cubicBezTo>
                    <a:cubicBezTo>
                      <a:pt x="70" y="20"/>
                      <a:pt x="70" y="20"/>
                      <a:pt x="70" y="20"/>
                    </a:cubicBezTo>
                    <a:cubicBezTo>
                      <a:pt x="70" y="20"/>
                      <a:pt x="70" y="19"/>
                      <a:pt x="70" y="19"/>
                    </a:cubicBezTo>
                    <a:cubicBezTo>
                      <a:pt x="69" y="19"/>
                      <a:pt x="69" y="19"/>
                      <a:pt x="69" y="19"/>
                    </a:cubicBezTo>
                    <a:cubicBezTo>
                      <a:pt x="69" y="19"/>
                      <a:pt x="69" y="19"/>
                      <a:pt x="69" y="19"/>
                    </a:cubicBezTo>
                    <a:cubicBezTo>
                      <a:pt x="69" y="19"/>
                      <a:pt x="68" y="19"/>
                      <a:pt x="68" y="19"/>
                    </a:cubicBezTo>
                    <a:cubicBezTo>
                      <a:pt x="68" y="19"/>
                      <a:pt x="68" y="19"/>
                      <a:pt x="68" y="19"/>
                    </a:cubicBezTo>
                    <a:cubicBezTo>
                      <a:pt x="68" y="19"/>
                      <a:pt x="68" y="19"/>
                      <a:pt x="68" y="19"/>
                    </a:cubicBezTo>
                    <a:cubicBezTo>
                      <a:pt x="68" y="19"/>
                      <a:pt x="68" y="19"/>
                      <a:pt x="68" y="19"/>
                    </a:cubicBezTo>
                    <a:cubicBezTo>
                      <a:pt x="68" y="19"/>
                      <a:pt x="68" y="19"/>
                      <a:pt x="68" y="19"/>
                    </a:cubicBezTo>
                    <a:cubicBezTo>
                      <a:pt x="68" y="19"/>
                      <a:pt x="68" y="19"/>
                      <a:pt x="68" y="19"/>
                    </a:cubicBezTo>
                    <a:cubicBezTo>
                      <a:pt x="67" y="19"/>
                      <a:pt x="67" y="19"/>
                      <a:pt x="67" y="19"/>
                    </a:cubicBezTo>
                    <a:cubicBezTo>
                      <a:pt x="67" y="19"/>
                      <a:pt x="67" y="19"/>
                      <a:pt x="67" y="19"/>
                    </a:cubicBezTo>
                    <a:cubicBezTo>
                      <a:pt x="67" y="19"/>
                      <a:pt x="67" y="19"/>
                      <a:pt x="67" y="19"/>
                    </a:cubicBezTo>
                    <a:cubicBezTo>
                      <a:pt x="67" y="19"/>
                      <a:pt x="67" y="19"/>
                      <a:pt x="67" y="19"/>
                    </a:cubicBezTo>
                    <a:cubicBezTo>
                      <a:pt x="67" y="19"/>
                      <a:pt x="67" y="19"/>
                      <a:pt x="67" y="18"/>
                    </a:cubicBezTo>
                    <a:cubicBezTo>
                      <a:pt x="67" y="18"/>
                      <a:pt x="67" y="18"/>
                      <a:pt x="67" y="18"/>
                    </a:cubicBezTo>
                    <a:cubicBezTo>
                      <a:pt x="67" y="18"/>
                      <a:pt x="67" y="18"/>
                      <a:pt x="67" y="18"/>
                    </a:cubicBezTo>
                    <a:cubicBezTo>
                      <a:pt x="67" y="18"/>
                      <a:pt x="67" y="19"/>
                      <a:pt x="67" y="19"/>
                    </a:cubicBezTo>
                    <a:cubicBezTo>
                      <a:pt x="67" y="19"/>
                      <a:pt x="67" y="19"/>
                      <a:pt x="67" y="19"/>
                    </a:cubicBezTo>
                    <a:cubicBezTo>
                      <a:pt x="67" y="19"/>
                      <a:pt x="67" y="19"/>
                      <a:pt x="67" y="18"/>
                    </a:cubicBezTo>
                    <a:cubicBezTo>
                      <a:pt x="67" y="18"/>
                      <a:pt x="66" y="18"/>
                      <a:pt x="66" y="18"/>
                    </a:cubicBezTo>
                    <a:cubicBezTo>
                      <a:pt x="66" y="18"/>
                      <a:pt x="66" y="18"/>
                      <a:pt x="66" y="18"/>
                    </a:cubicBezTo>
                    <a:cubicBezTo>
                      <a:pt x="66" y="18"/>
                      <a:pt x="66" y="18"/>
                      <a:pt x="66" y="18"/>
                    </a:cubicBezTo>
                    <a:cubicBezTo>
                      <a:pt x="66" y="18"/>
                      <a:pt x="66" y="18"/>
                      <a:pt x="66" y="18"/>
                    </a:cubicBezTo>
                    <a:cubicBezTo>
                      <a:pt x="66" y="18"/>
                      <a:pt x="66" y="18"/>
                      <a:pt x="66" y="18"/>
                    </a:cubicBezTo>
                    <a:cubicBezTo>
                      <a:pt x="66" y="18"/>
                      <a:pt x="66" y="18"/>
                      <a:pt x="66" y="18"/>
                    </a:cubicBezTo>
                    <a:cubicBezTo>
                      <a:pt x="66" y="18"/>
                      <a:pt x="66" y="18"/>
                      <a:pt x="66" y="18"/>
                    </a:cubicBezTo>
                    <a:cubicBezTo>
                      <a:pt x="66" y="18"/>
                      <a:pt x="66" y="18"/>
                      <a:pt x="66" y="18"/>
                    </a:cubicBezTo>
                    <a:cubicBezTo>
                      <a:pt x="66" y="18"/>
                      <a:pt x="66" y="18"/>
                      <a:pt x="66" y="18"/>
                    </a:cubicBezTo>
                    <a:cubicBezTo>
                      <a:pt x="66" y="18"/>
                      <a:pt x="66" y="18"/>
                      <a:pt x="66" y="18"/>
                    </a:cubicBezTo>
                    <a:cubicBezTo>
                      <a:pt x="66" y="18"/>
                      <a:pt x="66" y="18"/>
                      <a:pt x="66" y="18"/>
                    </a:cubicBezTo>
                    <a:cubicBezTo>
                      <a:pt x="66" y="18"/>
                      <a:pt x="66" y="18"/>
                      <a:pt x="66" y="18"/>
                    </a:cubicBezTo>
                    <a:cubicBezTo>
                      <a:pt x="66" y="18"/>
                      <a:pt x="66" y="18"/>
                      <a:pt x="66" y="18"/>
                    </a:cubicBezTo>
                    <a:cubicBezTo>
                      <a:pt x="66" y="18"/>
                      <a:pt x="66" y="18"/>
                      <a:pt x="66" y="18"/>
                    </a:cubicBezTo>
                    <a:cubicBezTo>
                      <a:pt x="66" y="18"/>
                      <a:pt x="66" y="18"/>
                      <a:pt x="66" y="18"/>
                    </a:cubicBezTo>
                    <a:cubicBezTo>
                      <a:pt x="66" y="18"/>
                      <a:pt x="66" y="18"/>
                      <a:pt x="66" y="18"/>
                    </a:cubicBezTo>
                    <a:cubicBezTo>
                      <a:pt x="67" y="18"/>
                      <a:pt x="67" y="18"/>
                      <a:pt x="67" y="18"/>
                    </a:cubicBezTo>
                    <a:cubicBezTo>
                      <a:pt x="67" y="18"/>
                      <a:pt x="67" y="18"/>
                      <a:pt x="67" y="18"/>
                    </a:cubicBezTo>
                    <a:cubicBezTo>
                      <a:pt x="67" y="18"/>
                      <a:pt x="67" y="18"/>
                      <a:pt x="67" y="18"/>
                    </a:cubicBezTo>
                    <a:cubicBezTo>
                      <a:pt x="67" y="18"/>
                      <a:pt x="67" y="18"/>
                      <a:pt x="67" y="18"/>
                    </a:cubicBezTo>
                    <a:cubicBezTo>
                      <a:pt x="66" y="18"/>
                      <a:pt x="66" y="18"/>
                      <a:pt x="66" y="18"/>
                    </a:cubicBezTo>
                    <a:cubicBezTo>
                      <a:pt x="66" y="18"/>
                      <a:pt x="66" y="18"/>
                      <a:pt x="66" y="18"/>
                    </a:cubicBezTo>
                    <a:cubicBezTo>
                      <a:pt x="66" y="17"/>
                      <a:pt x="66" y="17"/>
                      <a:pt x="66" y="17"/>
                    </a:cubicBezTo>
                    <a:cubicBezTo>
                      <a:pt x="66" y="17"/>
                      <a:pt x="66" y="17"/>
                      <a:pt x="66" y="17"/>
                    </a:cubicBezTo>
                    <a:cubicBezTo>
                      <a:pt x="66" y="17"/>
                      <a:pt x="66" y="17"/>
                      <a:pt x="66" y="17"/>
                    </a:cubicBezTo>
                    <a:cubicBezTo>
                      <a:pt x="66" y="17"/>
                      <a:pt x="66" y="17"/>
                      <a:pt x="66" y="17"/>
                    </a:cubicBezTo>
                    <a:cubicBezTo>
                      <a:pt x="66" y="17"/>
                      <a:pt x="66" y="17"/>
                      <a:pt x="66" y="18"/>
                    </a:cubicBezTo>
                    <a:cubicBezTo>
                      <a:pt x="66" y="18"/>
                      <a:pt x="66" y="18"/>
                      <a:pt x="66" y="18"/>
                    </a:cubicBezTo>
                    <a:cubicBezTo>
                      <a:pt x="66" y="18"/>
                      <a:pt x="66" y="18"/>
                      <a:pt x="66" y="18"/>
                    </a:cubicBezTo>
                    <a:cubicBezTo>
                      <a:pt x="66" y="18"/>
                      <a:pt x="66" y="18"/>
                      <a:pt x="66" y="18"/>
                    </a:cubicBezTo>
                    <a:cubicBezTo>
                      <a:pt x="66" y="18"/>
                      <a:pt x="66" y="18"/>
                      <a:pt x="65" y="18"/>
                    </a:cubicBezTo>
                    <a:cubicBezTo>
                      <a:pt x="65" y="18"/>
                      <a:pt x="65" y="18"/>
                      <a:pt x="65" y="18"/>
                    </a:cubicBezTo>
                    <a:cubicBezTo>
                      <a:pt x="65" y="18"/>
                      <a:pt x="65" y="18"/>
                      <a:pt x="65" y="18"/>
                    </a:cubicBezTo>
                    <a:cubicBezTo>
                      <a:pt x="65" y="18"/>
                      <a:pt x="65" y="18"/>
                      <a:pt x="65" y="18"/>
                    </a:cubicBezTo>
                    <a:cubicBezTo>
                      <a:pt x="65" y="18"/>
                      <a:pt x="65" y="18"/>
                      <a:pt x="65" y="18"/>
                    </a:cubicBezTo>
                    <a:cubicBezTo>
                      <a:pt x="65" y="18"/>
                      <a:pt x="65" y="18"/>
                      <a:pt x="65" y="18"/>
                    </a:cubicBezTo>
                    <a:cubicBezTo>
                      <a:pt x="65" y="18"/>
                      <a:pt x="65" y="18"/>
                      <a:pt x="65" y="18"/>
                    </a:cubicBezTo>
                    <a:cubicBezTo>
                      <a:pt x="65" y="18"/>
                      <a:pt x="65" y="18"/>
                      <a:pt x="65" y="18"/>
                    </a:cubicBezTo>
                    <a:cubicBezTo>
                      <a:pt x="65" y="18"/>
                      <a:pt x="65" y="18"/>
                      <a:pt x="65" y="18"/>
                    </a:cubicBezTo>
                    <a:cubicBezTo>
                      <a:pt x="65" y="18"/>
                      <a:pt x="65" y="18"/>
                      <a:pt x="65" y="18"/>
                    </a:cubicBezTo>
                    <a:cubicBezTo>
                      <a:pt x="65" y="18"/>
                      <a:pt x="65" y="18"/>
                      <a:pt x="65" y="18"/>
                    </a:cubicBezTo>
                    <a:cubicBezTo>
                      <a:pt x="65" y="18"/>
                      <a:pt x="65" y="18"/>
                      <a:pt x="65" y="18"/>
                    </a:cubicBezTo>
                    <a:cubicBezTo>
                      <a:pt x="65" y="18"/>
                      <a:pt x="65" y="17"/>
                      <a:pt x="64" y="17"/>
                    </a:cubicBezTo>
                    <a:cubicBezTo>
                      <a:pt x="64" y="17"/>
                      <a:pt x="64" y="17"/>
                      <a:pt x="64" y="17"/>
                    </a:cubicBezTo>
                    <a:cubicBezTo>
                      <a:pt x="64" y="17"/>
                      <a:pt x="64" y="18"/>
                      <a:pt x="64" y="18"/>
                    </a:cubicBezTo>
                    <a:cubicBezTo>
                      <a:pt x="64" y="18"/>
                      <a:pt x="64" y="18"/>
                      <a:pt x="64" y="18"/>
                    </a:cubicBezTo>
                    <a:cubicBezTo>
                      <a:pt x="64" y="18"/>
                      <a:pt x="64" y="18"/>
                      <a:pt x="64" y="18"/>
                    </a:cubicBezTo>
                    <a:cubicBezTo>
                      <a:pt x="64" y="18"/>
                      <a:pt x="64" y="18"/>
                      <a:pt x="64" y="18"/>
                    </a:cubicBezTo>
                    <a:cubicBezTo>
                      <a:pt x="64" y="18"/>
                      <a:pt x="64" y="18"/>
                      <a:pt x="64" y="18"/>
                    </a:cubicBezTo>
                    <a:cubicBezTo>
                      <a:pt x="64" y="18"/>
                      <a:pt x="64" y="18"/>
                      <a:pt x="64" y="17"/>
                    </a:cubicBezTo>
                    <a:cubicBezTo>
                      <a:pt x="64" y="17"/>
                      <a:pt x="64" y="17"/>
                      <a:pt x="64" y="17"/>
                    </a:cubicBezTo>
                    <a:cubicBezTo>
                      <a:pt x="64" y="17"/>
                      <a:pt x="64" y="17"/>
                      <a:pt x="64" y="17"/>
                    </a:cubicBezTo>
                    <a:cubicBezTo>
                      <a:pt x="64" y="17"/>
                      <a:pt x="64" y="17"/>
                      <a:pt x="64" y="17"/>
                    </a:cubicBezTo>
                    <a:cubicBezTo>
                      <a:pt x="64" y="17"/>
                      <a:pt x="64" y="17"/>
                      <a:pt x="64" y="17"/>
                    </a:cubicBezTo>
                    <a:cubicBezTo>
                      <a:pt x="63" y="17"/>
                      <a:pt x="63" y="17"/>
                      <a:pt x="63" y="17"/>
                    </a:cubicBezTo>
                    <a:cubicBezTo>
                      <a:pt x="63" y="17"/>
                      <a:pt x="63" y="17"/>
                      <a:pt x="63" y="17"/>
                    </a:cubicBezTo>
                    <a:cubicBezTo>
                      <a:pt x="64" y="17"/>
                      <a:pt x="64" y="17"/>
                      <a:pt x="64" y="17"/>
                    </a:cubicBezTo>
                    <a:cubicBezTo>
                      <a:pt x="64" y="17"/>
                      <a:pt x="64" y="17"/>
                      <a:pt x="64" y="17"/>
                    </a:cubicBezTo>
                    <a:cubicBezTo>
                      <a:pt x="64" y="17"/>
                      <a:pt x="64" y="17"/>
                      <a:pt x="65" y="17"/>
                    </a:cubicBezTo>
                    <a:cubicBezTo>
                      <a:pt x="65" y="17"/>
                      <a:pt x="65" y="17"/>
                      <a:pt x="65" y="17"/>
                    </a:cubicBezTo>
                    <a:cubicBezTo>
                      <a:pt x="65" y="17"/>
                      <a:pt x="65" y="17"/>
                      <a:pt x="65" y="17"/>
                    </a:cubicBezTo>
                    <a:cubicBezTo>
                      <a:pt x="65" y="17"/>
                      <a:pt x="65" y="17"/>
                      <a:pt x="65" y="17"/>
                    </a:cubicBezTo>
                    <a:cubicBezTo>
                      <a:pt x="65" y="17"/>
                      <a:pt x="65" y="17"/>
                      <a:pt x="65" y="16"/>
                    </a:cubicBezTo>
                    <a:cubicBezTo>
                      <a:pt x="65" y="16"/>
                      <a:pt x="65" y="16"/>
                      <a:pt x="65" y="16"/>
                    </a:cubicBezTo>
                    <a:cubicBezTo>
                      <a:pt x="65" y="16"/>
                      <a:pt x="65" y="16"/>
                      <a:pt x="65" y="16"/>
                    </a:cubicBezTo>
                    <a:cubicBezTo>
                      <a:pt x="65" y="16"/>
                      <a:pt x="65" y="16"/>
                      <a:pt x="65" y="16"/>
                    </a:cubicBezTo>
                    <a:cubicBezTo>
                      <a:pt x="65" y="16"/>
                      <a:pt x="65" y="16"/>
                      <a:pt x="65" y="16"/>
                    </a:cubicBezTo>
                    <a:cubicBezTo>
                      <a:pt x="65" y="16"/>
                      <a:pt x="64" y="16"/>
                      <a:pt x="64" y="16"/>
                    </a:cubicBezTo>
                    <a:cubicBezTo>
                      <a:pt x="64" y="16"/>
                      <a:pt x="64" y="16"/>
                      <a:pt x="65" y="16"/>
                    </a:cubicBezTo>
                    <a:cubicBezTo>
                      <a:pt x="65" y="16"/>
                      <a:pt x="65" y="16"/>
                      <a:pt x="65" y="16"/>
                    </a:cubicBezTo>
                    <a:cubicBezTo>
                      <a:pt x="65" y="16"/>
                      <a:pt x="65" y="16"/>
                      <a:pt x="65" y="16"/>
                    </a:cubicBezTo>
                    <a:cubicBezTo>
                      <a:pt x="64" y="16"/>
                      <a:pt x="64" y="16"/>
                      <a:pt x="64" y="16"/>
                    </a:cubicBezTo>
                    <a:cubicBezTo>
                      <a:pt x="64" y="16"/>
                      <a:pt x="64" y="16"/>
                      <a:pt x="64" y="16"/>
                    </a:cubicBezTo>
                    <a:cubicBezTo>
                      <a:pt x="64" y="16"/>
                      <a:pt x="64" y="16"/>
                      <a:pt x="64" y="16"/>
                    </a:cubicBezTo>
                    <a:cubicBezTo>
                      <a:pt x="64" y="16"/>
                      <a:pt x="64" y="16"/>
                      <a:pt x="64" y="16"/>
                    </a:cubicBezTo>
                    <a:cubicBezTo>
                      <a:pt x="64" y="15"/>
                      <a:pt x="64" y="15"/>
                      <a:pt x="64" y="15"/>
                    </a:cubicBezTo>
                    <a:cubicBezTo>
                      <a:pt x="64" y="15"/>
                      <a:pt x="64" y="15"/>
                      <a:pt x="64" y="15"/>
                    </a:cubicBezTo>
                    <a:cubicBezTo>
                      <a:pt x="64" y="15"/>
                      <a:pt x="64" y="15"/>
                      <a:pt x="63" y="15"/>
                    </a:cubicBezTo>
                    <a:cubicBezTo>
                      <a:pt x="63" y="16"/>
                      <a:pt x="63" y="16"/>
                      <a:pt x="63" y="16"/>
                    </a:cubicBezTo>
                    <a:cubicBezTo>
                      <a:pt x="63" y="16"/>
                      <a:pt x="63" y="16"/>
                      <a:pt x="63" y="16"/>
                    </a:cubicBezTo>
                    <a:cubicBezTo>
                      <a:pt x="63" y="16"/>
                      <a:pt x="63" y="16"/>
                      <a:pt x="63" y="16"/>
                    </a:cubicBezTo>
                    <a:cubicBezTo>
                      <a:pt x="63" y="16"/>
                      <a:pt x="63" y="16"/>
                      <a:pt x="63" y="16"/>
                    </a:cubicBezTo>
                    <a:cubicBezTo>
                      <a:pt x="63" y="16"/>
                      <a:pt x="63" y="16"/>
                      <a:pt x="63" y="16"/>
                    </a:cubicBezTo>
                    <a:cubicBezTo>
                      <a:pt x="63" y="16"/>
                      <a:pt x="63" y="16"/>
                      <a:pt x="63" y="16"/>
                    </a:cubicBezTo>
                    <a:cubicBezTo>
                      <a:pt x="63" y="16"/>
                      <a:pt x="63" y="16"/>
                      <a:pt x="63" y="16"/>
                    </a:cubicBezTo>
                    <a:cubicBezTo>
                      <a:pt x="63" y="16"/>
                      <a:pt x="63" y="16"/>
                      <a:pt x="63" y="16"/>
                    </a:cubicBezTo>
                    <a:cubicBezTo>
                      <a:pt x="63" y="16"/>
                      <a:pt x="63" y="16"/>
                      <a:pt x="63" y="16"/>
                    </a:cubicBezTo>
                    <a:cubicBezTo>
                      <a:pt x="63" y="16"/>
                      <a:pt x="63" y="16"/>
                      <a:pt x="63" y="16"/>
                    </a:cubicBezTo>
                    <a:cubicBezTo>
                      <a:pt x="63" y="16"/>
                      <a:pt x="63" y="16"/>
                      <a:pt x="63" y="16"/>
                    </a:cubicBezTo>
                    <a:cubicBezTo>
                      <a:pt x="63" y="16"/>
                      <a:pt x="63" y="16"/>
                      <a:pt x="63" y="16"/>
                    </a:cubicBezTo>
                    <a:cubicBezTo>
                      <a:pt x="63" y="16"/>
                      <a:pt x="63" y="16"/>
                      <a:pt x="63" y="16"/>
                    </a:cubicBezTo>
                    <a:cubicBezTo>
                      <a:pt x="63" y="16"/>
                      <a:pt x="63" y="16"/>
                      <a:pt x="63" y="16"/>
                    </a:cubicBezTo>
                    <a:cubicBezTo>
                      <a:pt x="63" y="16"/>
                      <a:pt x="63" y="16"/>
                      <a:pt x="63" y="16"/>
                    </a:cubicBezTo>
                    <a:cubicBezTo>
                      <a:pt x="63" y="16"/>
                      <a:pt x="63" y="16"/>
                      <a:pt x="63" y="16"/>
                    </a:cubicBezTo>
                    <a:cubicBezTo>
                      <a:pt x="63" y="16"/>
                      <a:pt x="63" y="16"/>
                      <a:pt x="63" y="15"/>
                    </a:cubicBezTo>
                    <a:cubicBezTo>
                      <a:pt x="63" y="15"/>
                      <a:pt x="63" y="15"/>
                      <a:pt x="63" y="15"/>
                    </a:cubicBezTo>
                    <a:cubicBezTo>
                      <a:pt x="63" y="16"/>
                      <a:pt x="63" y="16"/>
                      <a:pt x="63" y="16"/>
                    </a:cubicBezTo>
                    <a:cubicBezTo>
                      <a:pt x="63" y="16"/>
                      <a:pt x="63" y="16"/>
                      <a:pt x="63" y="15"/>
                    </a:cubicBezTo>
                    <a:cubicBezTo>
                      <a:pt x="63" y="15"/>
                      <a:pt x="63" y="15"/>
                      <a:pt x="63" y="15"/>
                    </a:cubicBezTo>
                    <a:cubicBezTo>
                      <a:pt x="63" y="15"/>
                      <a:pt x="63" y="15"/>
                      <a:pt x="63" y="15"/>
                    </a:cubicBezTo>
                    <a:cubicBezTo>
                      <a:pt x="63" y="15"/>
                      <a:pt x="63" y="15"/>
                      <a:pt x="63" y="15"/>
                    </a:cubicBezTo>
                    <a:cubicBezTo>
                      <a:pt x="63" y="15"/>
                      <a:pt x="63" y="15"/>
                      <a:pt x="63" y="15"/>
                    </a:cubicBezTo>
                    <a:cubicBezTo>
                      <a:pt x="63" y="15"/>
                      <a:pt x="63" y="15"/>
                      <a:pt x="63" y="15"/>
                    </a:cubicBezTo>
                    <a:cubicBezTo>
                      <a:pt x="63" y="15"/>
                      <a:pt x="63" y="15"/>
                      <a:pt x="63" y="15"/>
                    </a:cubicBezTo>
                    <a:cubicBezTo>
                      <a:pt x="63" y="15"/>
                      <a:pt x="63" y="15"/>
                      <a:pt x="62" y="15"/>
                    </a:cubicBezTo>
                    <a:cubicBezTo>
                      <a:pt x="62" y="15"/>
                      <a:pt x="62" y="15"/>
                      <a:pt x="62" y="15"/>
                    </a:cubicBezTo>
                    <a:cubicBezTo>
                      <a:pt x="62" y="15"/>
                      <a:pt x="62" y="15"/>
                      <a:pt x="62" y="15"/>
                    </a:cubicBezTo>
                    <a:cubicBezTo>
                      <a:pt x="62" y="15"/>
                      <a:pt x="62" y="15"/>
                      <a:pt x="62" y="15"/>
                    </a:cubicBezTo>
                    <a:cubicBezTo>
                      <a:pt x="62" y="15"/>
                      <a:pt x="62" y="15"/>
                      <a:pt x="62" y="15"/>
                    </a:cubicBezTo>
                    <a:cubicBezTo>
                      <a:pt x="62" y="15"/>
                      <a:pt x="62" y="15"/>
                      <a:pt x="62" y="15"/>
                    </a:cubicBezTo>
                    <a:cubicBezTo>
                      <a:pt x="62" y="15"/>
                      <a:pt x="62" y="16"/>
                      <a:pt x="62" y="16"/>
                    </a:cubicBezTo>
                    <a:cubicBezTo>
                      <a:pt x="62" y="16"/>
                      <a:pt x="62" y="16"/>
                      <a:pt x="62" y="16"/>
                    </a:cubicBezTo>
                    <a:cubicBezTo>
                      <a:pt x="62" y="16"/>
                      <a:pt x="62" y="16"/>
                      <a:pt x="62" y="16"/>
                    </a:cubicBezTo>
                    <a:cubicBezTo>
                      <a:pt x="62" y="16"/>
                      <a:pt x="62" y="16"/>
                      <a:pt x="62" y="16"/>
                    </a:cubicBezTo>
                    <a:cubicBezTo>
                      <a:pt x="62" y="16"/>
                      <a:pt x="62" y="16"/>
                      <a:pt x="62" y="16"/>
                    </a:cubicBezTo>
                    <a:cubicBezTo>
                      <a:pt x="62" y="16"/>
                      <a:pt x="62" y="16"/>
                      <a:pt x="62" y="16"/>
                    </a:cubicBezTo>
                    <a:cubicBezTo>
                      <a:pt x="62" y="16"/>
                      <a:pt x="62" y="16"/>
                      <a:pt x="62" y="16"/>
                    </a:cubicBezTo>
                    <a:cubicBezTo>
                      <a:pt x="62" y="16"/>
                      <a:pt x="62" y="15"/>
                      <a:pt x="62" y="15"/>
                    </a:cubicBezTo>
                    <a:cubicBezTo>
                      <a:pt x="62" y="15"/>
                      <a:pt x="62" y="15"/>
                      <a:pt x="62" y="15"/>
                    </a:cubicBezTo>
                    <a:cubicBezTo>
                      <a:pt x="62" y="15"/>
                      <a:pt x="62" y="15"/>
                      <a:pt x="62" y="15"/>
                    </a:cubicBezTo>
                    <a:cubicBezTo>
                      <a:pt x="62" y="15"/>
                      <a:pt x="62" y="15"/>
                      <a:pt x="62" y="15"/>
                    </a:cubicBezTo>
                    <a:cubicBezTo>
                      <a:pt x="62" y="15"/>
                      <a:pt x="61" y="15"/>
                      <a:pt x="61" y="15"/>
                    </a:cubicBezTo>
                    <a:cubicBezTo>
                      <a:pt x="61" y="16"/>
                      <a:pt x="61" y="16"/>
                      <a:pt x="61" y="16"/>
                    </a:cubicBezTo>
                    <a:cubicBezTo>
                      <a:pt x="61" y="16"/>
                      <a:pt x="61" y="16"/>
                      <a:pt x="61" y="16"/>
                    </a:cubicBezTo>
                    <a:cubicBezTo>
                      <a:pt x="61" y="16"/>
                      <a:pt x="61" y="16"/>
                      <a:pt x="61" y="17"/>
                    </a:cubicBezTo>
                    <a:cubicBezTo>
                      <a:pt x="61" y="17"/>
                      <a:pt x="61" y="17"/>
                      <a:pt x="61" y="17"/>
                    </a:cubicBezTo>
                    <a:cubicBezTo>
                      <a:pt x="61" y="17"/>
                      <a:pt x="61" y="17"/>
                      <a:pt x="61" y="17"/>
                    </a:cubicBezTo>
                    <a:cubicBezTo>
                      <a:pt x="61" y="17"/>
                      <a:pt x="60" y="17"/>
                      <a:pt x="60" y="17"/>
                    </a:cubicBezTo>
                    <a:cubicBezTo>
                      <a:pt x="60" y="17"/>
                      <a:pt x="60" y="17"/>
                      <a:pt x="60" y="17"/>
                    </a:cubicBezTo>
                    <a:cubicBezTo>
                      <a:pt x="60" y="17"/>
                      <a:pt x="60" y="17"/>
                      <a:pt x="60" y="17"/>
                    </a:cubicBezTo>
                    <a:cubicBezTo>
                      <a:pt x="60" y="17"/>
                      <a:pt x="60" y="17"/>
                      <a:pt x="60" y="17"/>
                    </a:cubicBezTo>
                    <a:cubicBezTo>
                      <a:pt x="60" y="17"/>
                      <a:pt x="60" y="17"/>
                      <a:pt x="60" y="17"/>
                    </a:cubicBezTo>
                    <a:cubicBezTo>
                      <a:pt x="60" y="17"/>
                      <a:pt x="61" y="16"/>
                      <a:pt x="61" y="16"/>
                    </a:cubicBezTo>
                    <a:cubicBezTo>
                      <a:pt x="61" y="16"/>
                      <a:pt x="61" y="16"/>
                      <a:pt x="61" y="16"/>
                    </a:cubicBezTo>
                    <a:cubicBezTo>
                      <a:pt x="61" y="16"/>
                      <a:pt x="61" y="16"/>
                      <a:pt x="61" y="16"/>
                    </a:cubicBezTo>
                    <a:cubicBezTo>
                      <a:pt x="61" y="16"/>
                      <a:pt x="61" y="15"/>
                      <a:pt x="61" y="15"/>
                    </a:cubicBezTo>
                    <a:cubicBezTo>
                      <a:pt x="61" y="15"/>
                      <a:pt x="61" y="15"/>
                      <a:pt x="61" y="15"/>
                    </a:cubicBezTo>
                    <a:cubicBezTo>
                      <a:pt x="61" y="15"/>
                      <a:pt x="61" y="15"/>
                      <a:pt x="61" y="15"/>
                    </a:cubicBezTo>
                    <a:cubicBezTo>
                      <a:pt x="61" y="15"/>
                      <a:pt x="61" y="15"/>
                      <a:pt x="61" y="15"/>
                    </a:cubicBezTo>
                    <a:cubicBezTo>
                      <a:pt x="60" y="15"/>
                      <a:pt x="60" y="15"/>
                      <a:pt x="60" y="15"/>
                    </a:cubicBezTo>
                    <a:cubicBezTo>
                      <a:pt x="60" y="15"/>
                      <a:pt x="60" y="15"/>
                      <a:pt x="60" y="15"/>
                    </a:cubicBezTo>
                    <a:cubicBezTo>
                      <a:pt x="60" y="15"/>
                      <a:pt x="60" y="15"/>
                      <a:pt x="60" y="15"/>
                    </a:cubicBezTo>
                    <a:cubicBezTo>
                      <a:pt x="60" y="15"/>
                      <a:pt x="60" y="15"/>
                      <a:pt x="60" y="15"/>
                    </a:cubicBezTo>
                    <a:cubicBezTo>
                      <a:pt x="60" y="15"/>
                      <a:pt x="60" y="15"/>
                      <a:pt x="60" y="15"/>
                    </a:cubicBezTo>
                    <a:cubicBezTo>
                      <a:pt x="60" y="15"/>
                      <a:pt x="60" y="15"/>
                      <a:pt x="60" y="15"/>
                    </a:cubicBezTo>
                    <a:cubicBezTo>
                      <a:pt x="60" y="16"/>
                      <a:pt x="60" y="16"/>
                      <a:pt x="60" y="16"/>
                    </a:cubicBezTo>
                    <a:cubicBezTo>
                      <a:pt x="60" y="16"/>
                      <a:pt x="60" y="16"/>
                      <a:pt x="60" y="16"/>
                    </a:cubicBezTo>
                    <a:cubicBezTo>
                      <a:pt x="60" y="16"/>
                      <a:pt x="60" y="16"/>
                      <a:pt x="60" y="16"/>
                    </a:cubicBezTo>
                    <a:cubicBezTo>
                      <a:pt x="60" y="16"/>
                      <a:pt x="60" y="16"/>
                      <a:pt x="60" y="16"/>
                    </a:cubicBezTo>
                    <a:cubicBezTo>
                      <a:pt x="60" y="16"/>
                      <a:pt x="60" y="16"/>
                      <a:pt x="60" y="16"/>
                    </a:cubicBezTo>
                    <a:cubicBezTo>
                      <a:pt x="60" y="16"/>
                      <a:pt x="60" y="16"/>
                      <a:pt x="59" y="16"/>
                    </a:cubicBezTo>
                    <a:cubicBezTo>
                      <a:pt x="59" y="16"/>
                      <a:pt x="59" y="17"/>
                      <a:pt x="59" y="17"/>
                    </a:cubicBezTo>
                    <a:cubicBezTo>
                      <a:pt x="59" y="17"/>
                      <a:pt x="59" y="17"/>
                      <a:pt x="59" y="17"/>
                    </a:cubicBezTo>
                    <a:cubicBezTo>
                      <a:pt x="59" y="17"/>
                      <a:pt x="59" y="17"/>
                      <a:pt x="59" y="17"/>
                    </a:cubicBezTo>
                    <a:cubicBezTo>
                      <a:pt x="59" y="17"/>
                      <a:pt x="59" y="17"/>
                      <a:pt x="59" y="17"/>
                    </a:cubicBezTo>
                    <a:cubicBezTo>
                      <a:pt x="59" y="17"/>
                      <a:pt x="59" y="17"/>
                      <a:pt x="59" y="17"/>
                    </a:cubicBezTo>
                    <a:cubicBezTo>
                      <a:pt x="59" y="17"/>
                      <a:pt x="58" y="17"/>
                      <a:pt x="58" y="17"/>
                    </a:cubicBezTo>
                    <a:cubicBezTo>
                      <a:pt x="58" y="17"/>
                      <a:pt x="58" y="17"/>
                      <a:pt x="58" y="17"/>
                    </a:cubicBezTo>
                    <a:cubicBezTo>
                      <a:pt x="58" y="17"/>
                      <a:pt x="58" y="17"/>
                      <a:pt x="58" y="17"/>
                    </a:cubicBezTo>
                    <a:cubicBezTo>
                      <a:pt x="59" y="17"/>
                      <a:pt x="59" y="17"/>
                      <a:pt x="59" y="17"/>
                    </a:cubicBezTo>
                    <a:cubicBezTo>
                      <a:pt x="59" y="17"/>
                      <a:pt x="58" y="17"/>
                      <a:pt x="58" y="17"/>
                    </a:cubicBezTo>
                    <a:cubicBezTo>
                      <a:pt x="58" y="17"/>
                      <a:pt x="58" y="17"/>
                      <a:pt x="58" y="17"/>
                    </a:cubicBezTo>
                    <a:cubicBezTo>
                      <a:pt x="58" y="17"/>
                      <a:pt x="58" y="17"/>
                      <a:pt x="58" y="17"/>
                    </a:cubicBezTo>
                    <a:cubicBezTo>
                      <a:pt x="58" y="17"/>
                      <a:pt x="58" y="16"/>
                      <a:pt x="58" y="16"/>
                    </a:cubicBezTo>
                    <a:cubicBezTo>
                      <a:pt x="58" y="16"/>
                      <a:pt x="58" y="17"/>
                      <a:pt x="58" y="17"/>
                    </a:cubicBezTo>
                    <a:cubicBezTo>
                      <a:pt x="58" y="17"/>
                      <a:pt x="58" y="17"/>
                      <a:pt x="58" y="17"/>
                    </a:cubicBezTo>
                    <a:cubicBezTo>
                      <a:pt x="58" y="17"/>
                      <a:pt x="58" y="17"/>
                      <a:pt x="58" y="17"/>
                    </a:cubicBezTo>
                    <a:cubicBezTo>
                      <a:pt x="58" y="17"/>
                      <a:pt x="58" y="17"/>
                      <a:pt x="58" y="17"/>
                    </a:cubicBezTo>
                    <a:cubicBezTo>
                      <a:pt x="58" y="17"/>
                      <a:pt x="58" y="17"/>
                      <a:pt x="57" y="17"/>
                    </a:cubicBezTo>
                    <a:cubicBezTo>
                      <a:pt x="57" y="17"/>
                      <a:pt x="57" y="17"/>
                      <a:pt x="57" y="17"/>
                    </a:cubicBezTo>
                    <a:cubicBezTo>
                      <a:pt x="57" y="17"/>
                      <a:pt x="58" y="17"/>
                      <a:pt x="58" y="17"/>
                    </a:cubicBezTo>
                    <a:cubicBezTo>
                      <a:pt x="58" y="17"/>
                      <a:pt x="58" y="17"/>
                      <a:pt x="58" y="17"/>
                    </a:cubicBezTo>
                    <a:cubicBezTo>
                      <a:pt x="58" y="17"/>
                      <a:pt x="58" y="17"/>
                      <a:pt x="58" y="17"/>
                    </a:cubicBezTo>
                    <a:cubicBezTo>
                      <a:pt x="58" y="17"/>
                      <a:pt x="58" y="17"/>
                      <a:pt x="58" y="17"/>
                    </a:cubicBezTo>
                    <a:cubicBezTo>
                      <a:pt x="58" y="17"/>
                      <a:pt x="58" y="17"/>
                      <a:pt x="58" y="17"/>
                    </a:cubicBezTo>
                    <a:cubicBezTo>
                      <a:pt x="57" y="17"/>
                      <a:pt x="57" y="17"/>
                      <a:pt x="57" y="17"/>
                    </a:cubicBezTo>
                    <a:cubicBezTo>
                      <a:pt x="57" y="17"/>
                      <a:pt x="57" y="17"/>
                      <a:pt x="57" y="17"/>
                    </a:cubicBezTo>
                    <a:cubicBezTo>
                      <a:pt x="57" y="17"/>
                      <a:pt x="57" y="17"/>
                      <a:pt x="57" y="17"/>
                    </a:cubicBezTo>
                    <a:cubicBezTo>
                      <a:pt x="57" y="17"/>
                      <a:pt x="57" y="17"/>
                      <a:pt x="57" y="17"/>
                    </a:cubicBezTo>
                    <a:cubicBezTo>
                      <a:pt x="57" y="17"/>
                      <a:pt x="57" y="17"/>
                      <a:pt x="57" y="17"/>
                    </a:cubicBezTo>
                    <a:cubicBezTo>
                      <a:pt x="57" y="17"/>
                      <a:pt x="57" y="18"/>
                      <a:pt x="57" y="18"/>
                    </a:cubicBezTo>
                    <a:cubicBezTo>
                      <a:pt x="57" y="18"/>
                      <a:pt x="57" y="18"/>
                      <a:pt x="57" y="18"/>
                    </a:cubicBezTo>
                    <a:cubicBezTo>
                      <a:pt x="57" y="18"/>
                      <a:pt x="56" y="18"/>
                      <a:pt x="56" y="18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7" y="18"/>
                      <a:pt x="57" y="17"/>
                      <a:pt x="57" y="17"/>
                    </a:cubicBezTo>
                    <a:cubicBezTo>
                      <a:pt x="57" y="17"/>
                      <a:pt x="56" y="17"/>
                      <a:pt x="56" y="17"/>
                    </a:cubicBezTo>
                    <a:cubicBezTo>
                      <a:pt x="56" y="17"/>
                      <a:pt x="56" y="17"/>
                      <a:pt x="56" y="17"/>
                    </a:cubicBezTo>
                    <a:cubicBezTo>
                      <a:pt x="56" y="17"/>
                      <a:pt x="56" y="17"/>
                      <a:pt x="56" y="17"/>
                    </a:cubicBezTo>
                    <a:cubicBezTo>
                      <a:pt x="56" y="17"/>
                      <a:pt x="56" y="17"/>
                      <a:pt x="56" y="17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6" y="17"/>
                      <a:pt x="56" y="17"/>
                      <a:pt x="56" y="17"/>
                    </a:cubicBezTo>
                    <a:cubicBezTo>
                      <a:pt x="56" y="17"/>
                      <a:pt x="56" y="17"/>
                      <a:pt x="56" y="17"/>
                    </a:cubicBezTo>
                    <a:cubicBezTo>
                      <a:pt x="56" y="17"/>
                      <a:pt x="56" y="17"/>
                      <a:pt x="56" y="17"/>
                    </a:cubicBezTo>
                    <a:cubicBezTo>
                      <a:pt x="56" y="17"/>
                      <a:pt x="56" y="17"/>
                      <a:pt x="56" y="17"/>
                    </a:cubicBezTo>
                    <a:cubicBezTo>
                      <a:pt x="56" y="17"/>
                      <a:pt x="56" y="17"/>
                      <a:pt x="56" y="17"/>
                    </a:cubicBezTo>
                    <a:cubicBezTo>
                      <a:pt x="56" y="17"/>
                      <a:pt x="55" y="17"/>
                      <a:pt x="55" y="18"/>
                    </a:cubicBezTo>
                    <a:cubicBezTo>
                      <a:pt x="55" y="18"/>
                      <a:pt x="55" y="18"/>
                      <a:pt x="55" y="18"/>
                    </a:cubicBezTo>
                    <a:cubicBezTo>
                      <a:pt x="55" y="18"/>
                      <a:pt x="55" y="18"/>
                      <a:pt x="56" y="18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5" y="18"/>
                      <a:pt x="55" y="18"/>
                      <a:pt x="55" y="18"/>
                    </a:cubicBezTo>
                    <a:cubicBezTo>
                      <a:pt x="55" y="18"/>
                      <a:pt x="55" y="18"/>
                      <a:pt x="55" y="18"/>
                    </a:cubicBezTo>
                    <a:cubicBezTo>
                      <a:pt x="55" y="18"/>
                      <a:pt x="55" y="18"/>
                      <a:pt x="55" y="18"/>
                    </a:cubicBezTo>
                    <a:cubicBezTo>
                      <a:pt x="55" y="18"/>
                      <a:pt x="55" y="18"/>
                      <a:pt x="55" y="18"/>
                    </a:cubicBezTo>
                    <a:cubicBezTo>
                      <a:pt x="55" y="18"/>
                      <a:pt x="55" y="18"/>
                      <a:pt x="55" y="18"/>
                    </a:cubicBezTo>
                    <a:cubicBezTo>
                      <a:pt x="55" y="18"/>
                      <a:pt x="55" y="18"/>
                      <a:pt x="55" y="18"/>
                    </a:cubicBezTo>
                    <a:cubicBezTo>
                      <a:pt x="55" y="18"/>
                      <a:pt x="55" y="18"/>
                      <a:pt x="55" y="18"/>
                    </a:cubicBezTo>
                    <a:cubicBezTo>
                      <a:pt x="55" y="18"/>
                      <a:pt x="55" y="18"/>
                      <a:pt x="55" y="18"/>
                    </a:cubicBezTo>
                    <a:cubicBezTo>
                      <a:pt x="55" y="18"/>
                      <a:pt x="55" y="18"/>
                      <a:pt x="55" y="18"/>
                    </a:cubicBezTo>
                    <a:cubicBezTo>
                      <a:pt x="55" y="18"/>
                      <a:pt x="55" y="18"/>
                      <a:pt x="55" y="18"/>
                    </a:cubicBezTo>
                    <a:cubicBezTo>
                      <a:pt x="55" y="18"/>
                      <a:pt x="55" y="18"/>
                      <a:pt x="55" y="18"/>
                    </a:cubicBezTo>
                    <a:cubicBezTo>
                      <a:pt x="55" y="18"/>
                      <a:pt x="55" y="18"/>
                      <a:pt x="55" y="18"/>
                    </a:cubicBezTo>
                    <a:cubicBezTo>
                      <a:pt x="55" y="18"/>
                      <a:pt x="55" y="18"/>
                      <a:pt x="55" y="18"/>
                    </a:cubicBezTo>
                    <a:cubicBezTo>
                      <a:pt x="55" y="18"/>
                      <a:pt x="54" y="18"/>
                      <a:pt x="54" y="18"/>
                    </a:cubicBezTo>
                    <a:cubicBezTo>
                      <a:pt x="54" y="18"/>
                      <a:pt x="54" y="18"/>
                      <a:pt x="54" y="19"/>
                    </a:cubicBezTo>
                    <a:cubicBezTo>
                      <a:pt x="54" y="19"/>
                      <a:pt x="54" y="19"/>
                      <a:pt x="54" y="19"/>
                    </a:cubicBezTo>
                    <a:cubicBezTo>
                      <a:pt x="54" y="19"/>
                      <a:pt x="54" y="19"/>
                      <a:pt x="54" y="19"/>
                    </a:cubicBezTo>
                    <a:cubicBezTo>
                      <a:pt x="54" y="19"/>
                      <a:pt x="54" y="19"/>
                      <a:pt x="54" y="19"/>
                    </a:cubicBezTo>
                    <a:cubicBezTo>
                      <a:pt x="54" y="19"/>
                      <a:pt x="53" y="19"/>
                      <a:pt x="53" y="19"/>
                    </a:cubicBezTo>
                    <a:cubicBezTo>
                      <a:pt x="53" y="19"/>
                      <a:pt x="53" y="19"/>
                      <a:pt x="53" y="19"/>
                    </a:cubicBezTo>
                    <a:cubicBezTo>
                      <a:pt x="53" y="19"/>
                      <a:pt x="53" y="19"/>
                      <a:pt x="53" y="20"/>
                    </a:cubicBezTo>
                    <a:cubicBezTo>
                      <a:pt x="53" y="20"/>
                      <a:pt x="53" y="20"/>
                      <a:pt x="53" y="20"/>
                    </a:cubicBezTo>
                    <a:cubicBezTo>
                      <a:pt x="53" y="20"/>
                      <a:pt x="53" y="20"/>
                      <a:pt x="53" y="20"/>
                    </a:cubicBezTo>
                    <a:cubicBezTo>
                      <a:pt x="53" y="20"/>
                      <a:pt x="53" y="20"/>
                      <a:pt x="53" y="20"/>
                    </a:cubicBezTo>
                    <a:cubicBezTo>
                      <a:pt x="53" y="20"/>
                      <a:pt x="53" y="20"/>
                      <a:pt x="54" y="20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54" y="20"/>
                      <a:pt x="54" y="20"/>
                      <a:pt x="53" y="20"/>
                    </a:cubicBezTo>
                    <a:cubicBezTo>
                      <a:pt x="53" y="20"/>
                      <a:pt x="53" y="20"/>
                      <a:pt x="53" y="20"/>
                    </a:cubicBezTo>
                    <a:cubicBezTo>
                      <a:pt x="53" y="20"/>
                      <a:pt x="53" y="20"/>
                      <a:pt x="53" y="20"/>
                    </a:cubicBezTo>
                    <a:cubicBezTo>
                      <a:pt x="53" y="20"/>
                      <a:pt x="53" y="20"/>
                      <a:pt x="53" y="20"/>
                    </a:cubicBezTo>
                    <a:cubicBezTo>
                      <a:pt x="53" y="20"/>
                      <a:pt x="53" y="20"/>
                      <a:pt x="53" y="20"/>
                    </a:cubicBezTo>
                    <a:cubicBezTo>
                      <a:pt x="53" y="20"/>
                      <a:pt x="53" y="20"/>
                      <a:pt x="53" y="20"/>
                    </a:cubicBezTo>
                    <a:cubicBezTo>
                      <a:pt x="53" y="20"/>
                      <a:pt x="53" y="20"/>
                      <a:pt x="53" y="20"/>
                    </a:cubicBezTo>
                    <a:cubicBezTo>
                      <a:pt x="53" y="21"/>
                      <a:pt x="53" y="21"/>
                      <a:pt x="53" y="21"/>
                    </a:cubicBezTo>
                    <a:cubicBezTo>
                      <a:pt x="53" y="21"/>
                      <a:pt x="53" y="21"/>
                      <a:pt x="53" y="21"/>
                    </a:cubicBezTo>
                    <a:cubicBezTo>
                      <a:pt x="53" y="21"/>
                      <a:pt x="53" y="21"/>
                      <a:pt x="53" y="21"/>
                    </a:cubicBezTo>
                    <a:cubicBezTo>
                      <a:pt x="53" y="21"/>
                      <a:pt x="53" y="21"/>
                      <a:pt x="53" y="21"/>
                    </a:cubicBezTo>
                    <a:cubicBezTo>
                      <a:pt x="53" y="21"/>
                      <a:pt x="53" y="20"/>
                      <a:pt x="53" y="20"/>
                    </a:cubicBezTo>
                    <a:cubicBezTo>
                      <a:pt x="53" y="20"/>
                      <a:pt x="53" y="20"/>
                      <a:pt x="52" y="20"/>
                    </a:cubicBezTo>
                    <a:cubicBezTo>
                      <a:pt x="52" y="20"/>
                      <a:pt x="52" y="20"/>
                      <a:pt x="52" y="20"/>
                    </a:cubicBezTo>
                    <a:cubicBezTo>
                      <a:pt x="52" y="20"/>
                      <a:pt x="52" y="20"/>
                      <a:pt x="52" y="20"/>
                    </a:cubicBezTo>
                    <a:cubicBezTo>
                      <a:pt x="52" y="21"/>
                      <a:pt x="52" y="21"/>
                      <a:pt x="52" y="21"/>
                    </a:cubicBezTo>
                    <a:cubicBezTo>
                      <a:pt x="52" y="21"/>
                      <a:pt x="52" y="21"/>
                      <a:pt x="52" y="21"/>
                    </a:cubicBezTo>
                    <a:cubicBezTo>
                      <a:pt x="52" y="21"/>
                      <a:pt x="52" y="21"/>
                      <a:pt x="52" y="21"/>
                    </a:cubicBezTo>
                    <a:cubicBezTo>
                      <a:pt x="52" y="21"/>
                      <a:pt x="52" y="21"/>
                      <a:pt x="52" y="21"/>
                    </a:cubicBezTo>
                    <a:cubicBezTo>
                      <a:pt x="52" y="21"/>
                      <a:pt x="52" y="21"/>
                      <a:pt x="52" y="21"/>
                    </a:cubicBezTo>
                    <a:cubicBezTo>
                      <a:pt x="52" y="21"/>
                      <a:pt x="51" y="21"/>
                      <a:pt x="51" y="21"/>
                    </a:cubicBezTo>
                    <a:cubicBezTo>
                      <a:pt x="51" y="21"/>
                      <a:pt x="51" y="21"/>
                      <a:pt x="52" y="21"/>
                    </a:cubicBezTo>
                    <a:cubicBezTo>
                      <a:pt x="52" y="21"/>
                      <a:pt x="52" y="21"/>
                      <a:pt x="52" y="21"/>
                    </a:cubicBezTo>
                    <a:cubicBezTo>
                      <a:pt x="52" y="21"/>
                      <a:pt x="52" y="21"/>
                      <a:pt x="52" y="21"/>
                    </a:cubicBezTo>
                    <a:cubicBezTo>
                      <a:pt x="52" y="21"/>
                      <a:pt x="52" y="21"/>
                      <a:pt x="52" y="21"/>
                    </a:cubicBezTo>
                    <a:cubicBezTo>
                      <a:pt x="52" y="21"/>
                      <a:pt x="52" y="21"/>
                      <a:pt x="52" y="21"/>
                    </a:cubicBezTo>
                    <a:cubicBezTo>
                      <a:pt x="52" y="21"/>
                      <a:pt x="52" y="21"/>
                      <a:pt x="52" y="21"/>
                    </a:cubicBezTo>
                    <a:cubicBezTo>
                      <a:pt x="52" y="21"/>
                      <a:pt x="52" y="21"/>
                      <a:pt x="52" y="21"/>
                    </a:cubicBezTo>
                    <a:cubicBezTo>
                      <a:pt x="52" y="21"/>
                      <a:pt x="52" y="21"/>
                      <a:pt x="52" y="21"/>
                    </a:cubicBezTo>
                    <a:cubicBezTo>
                      <a:pt x="52" y="21"/>
                      <a:pt x="52" y="21"/>
                      <a:pt x="52" y="21"/>
                    </a:cubicBezTo>
                    <a:cubicBezTo>
                      <a:pt x="52" y="21"/>
                      <a:pt x="52" y="21"/>
                      <a:pt x="52" y="21"/>
                    </a:cubicBezTo>
                    <a:cubicBezTo>
                      <a:pt x="52" y="21"/>
                      <a:pt x="52" y="21"/>
                      <a:pt x="52" y="21"/>
                    </a:cubicBezTo>
                    <a:cubicBezTo>
                      <a:pt x="52" y="22"/>
                      <a:pt x="52" y="22"/>
                      <a:pt x="52" y="22"/>
                    </a:cubicBezTo>
                    <a:cubicBezTo>
                      <a:pt x="52" y="22"/>
                      <a:pt x="52" y="22"/>
                      <a:pt x="52" y="22"/>
                    </a:cubicBezTo>
                    <a:cubicBezTo>
                      <a:pt x="52" y="22"/>
                      <a:pt x="52" y="22"/>
                      <a:pt x="52" y="22"/>
                    </a:cubicBezTo>
                    <a:cubicBezTo>
                      <a:pt x="52" y="22"/>
                      <a:pt x="52" y="22"/>
                      <a:pt x="52" y="22"/>
                    </a:cubicBezTo>
                    <a:cubicBezTo>
                      <a:pt x="52" y="22"/>
                      <a:pt x="52" y="22"/>
                      <a:pt x="52" y="22"/>
                    </a:cubicBezTo>
                    <a:cubicBezTo>
                      <a:pt x="52" y="22"/>
                      <a:pt x="52" y="21"/>
                      <a:pt x="51" y="21"/>
                    </a:cubicBezTo>
                    <a:cubicBezTo>
                      <a:pt x="51" y="21"/>
                      <a:pt x="51" y="21"/>
                      <a:pt x="51" y="21"/>
                    </a:cubicBezTo>
                    <a:cubicBezTo>
                      <a:pt x="51" y="21"/>
                      <a:pt x="51" y="21"/>
                      <a:pt x="51" y="22"/>
                    </a:cubicBezTo>
                    <a:cubicBezTo>
                      <a:pt x="51" y="22"/>
                      <a:pt x="51" y="22"/>
                      <a:pt x="51" y="22"/>
                    </a:cubicBezTo>
                    <a:cubicBezTo>
                      <a:pt x="51" y="22"/>
                      <a:pt x="51" y="22"/>
                      <a:pt x="51" y="22"/>
                    </a:cubicBezTo>
                    <a:cubicBezTo>
                      <a:pt x="51" y="22"/>
                      <a:pt x="52" y="22"/>
                      <a:pt x="52" y="22"/>
                    </a:cubicBezTo>
                    <a:cubicBezTo>
                      <a:pt x="52" y="22"/>
                      <a:pt x="52" y="22"/>
                      <a:pt x="52" y="22"/>
                    </a:cubicBezTo>
                    <a:cubicBezTo>
                      <a:pt x="52" y="22"/>
                      <a:pt x="52" y="22"/>
                      <a:pt x="52" y="22"/>
                    </a:cubicBezTo>
                    <a:cubicBezTo>
                      <a:pt x="52" y="22"/>
                      <a:pt x="51" y="22"/>
                      <a:pt x="51" y="22"/>
                    </a:cubicBezTo>
                    <a:cubicBezTo>
                      <a:pt x="51" y="22"/>
                      <a:pt x="51" y="22"/>
                      <a:pt x="51" y="22"/>
                    </a:cubicBezTo>
                    <a:cubicBezTo>
                      <a:pt x="51" y="22"/>
                      <a:pt x="51" y="22"/>
                      <a:pt x="51" y="22"/>
                    </a:cubicBezTo>
                    <a:cubicBezTo>
                      <a:pt x="51" y="22"/>
                      <a:pt x="51" y="22"/>
                      <a:pt x="51" y="22"/>
                    </a:cubicBezTo>
                    <a:cubicBezTo>
                      <a:pt x="51" y="22"/>
                      <a:pt x="51" y="22"/>
                      <a:pt x="51" y="22"/>
                    </a:cubicBezTo>
                    <a:cubicBezTo>
                      <a:pt x="51" y="22"/>
                      <a:pt x="51" y="22"/>
                      <a:pt x="51" y="22"/>
                    </a:cubicBezTo>
                    <a:cubicBezTo>
                      <a:pt x="51" y="22"/>
                      <a:pt x="51" y="22"/>
                      <a:pt x="51" y="22"/>
                    </a:cubicBezTo>
                    <a:cubicBezTo>
                      <a:pt x="51" y="22"/>
                      <a:pt x="51" y="22"/>
                      <a:pt x="51" y="22"/>
                    </a:cubicBezTo>
                    <a:cubicBezTo>
                      <a:pt x="51" y="22"/>
                      <a:pt x="51" y="22"/>
                      <a:pt x="51" y="22"/>
                    </a:cubicBezTo>
                    <a:cubicBezTo>
                      <a:pt x="51" y="22"/>
                      <a:pt x="51" y="22"/>
                      <a:pt x="51" y="22"/>
                    </a:cubicBezTo>
                    <a:cubicBezTo>
                      <a:pt x="51" y="22"/>
                      <a:pt x="51" y="22"/>
                      <a:pt x="50" y="22"/>
                    </a:cubicBezTo>
                    <a:cubicBezTo>
                      <a:pt x="50" y="22"/>
                      <a:pt x="50" y="22"/>
                      <a:pt x="50" y="22"/>
                    </a:cubicBezTo>
                    <a:cubicBezTo>
                      <a:pt x="50" y="22"/>
                      <a:pt x="50" y="23"/>
                      <a:pt x="50" y="23"/>
                    </a:cubicBezTo>
                    <a:cubicBezTo>
                      <a:pt x="50" y="23"/>
                      <a:pt x="50" y="23"/>
                      <a:pt x="50" y="23"/>
                    </a:cubicBezTo>
                    <a:cubicBezTo>
                      <a:pt x="50" y="23"/>
                      <a:pt x="50" y="23"/>
                      <a:pt x="50" y="23"/>
                    </a:cubicBezTo>
                    <a:cubicBezTo>
                      <a:pt x="50" y="23"/>
                      <a:pt x="50" y="23"/>
                      <a:pt x="50" y="23"/>
                    </a:cubicBezTo>
                    <a:cubicBezTo>
                      <a:pt x="50" y="23"/>
                      <a:pt x="50" y="23"/>
                      <a:pt x="50" y="23"/>
                    </a:cubicBezTo>
                    <a:cubicBezTo>
                      <a:pt x="50" y="23"/>
                      <a:pt x="50" y="23"/>
                      <a:pt x="50" y="23"/>
                    </a:cubicBezTo>
                    <a:cubicBezTo>
                      <a:pt x="50" y="23"/>
                      <a:pt x="50" y="23"/>
                      <a:pt x="50" y="23"/>
                    </a:cubicBezTo>
                    <a:cubicBezTo>
                      <a:pt x="50" y="23"/>
                      <a:pt x="50" y="23"/>
                      <a:pt x="50" y="23"/>
                    </a:cubicBezTo>
                    <a:cubicBezTo>
                      <a:pt x="50" y="23"/>
                      <a:pt x="50" y="23"/>
                      <a:pt x="50" y="23"/>
                    </a:cubicBezTo>
                    <a:cubicBezTo>
                      <a:pt x="50" y="23"/>
                      <a:pt x="50" y="23"/>
                      <a:pt x="50" y="23"/>
                    </a:cubicBezTo>
                    <a:cubicBezTo>
                      <a:pt x="50" y="23"/>
                      <a:pt x="50" y="23"/>
                      <a:pt x="50" y="23"/>
                    </a:cubicBezTo>
                    <a:cubicBezTo>
                      <a:pt x="50" y="23"/>
                      <a:pt x="50" y="23"/>
                      <a:pt x="50" y="23"/>
                    </a:cubicBezTo>
                    <a:cubicBezTo>
                      <a:pt x="50" y="23"/>
                      <a:pt x="50" y="23"/>
                      <a:pt x="50" y="23"/>
                    </a:cubicBezTo>
                    <a:cubicBezTo>
                      <a:pt x="50" y="23"/>
                      <a:pt x="49" y="23"/>
                      <a:pt x="49" y="23"/>
                    </a:cubicBezTo>
                    <a:cubicBezTo>
                      <a:pt x="49" y="23"/>
                      <a:pt x="49" y="23"/>
                      <a:pt x="49" y="23"/>
                    </a:cubicBezTo>
                    <a:cubicBezTo>
                      <a:pt x="49" y="23"/>
                      <a:pt x="49" y="24"/>
                      <a:pt x="49" y="24"/>
                    </a:cubicBezTo>
                    <a:cubicBezTo>
                      <a:pt x="49" y="24"/>
                      <a:pt x="50" y="24"/>
                      <a:pt x="50" y="24"/>
                    </a:cubicBezTo>
                    <a:cubicBezTo>
                      <a:pt x="50" y="24"/>
                      <a:pt x="50" y="24"/>
                      <a:pt x="50" y="24"/>
                    </a:cubicBezTo>
                    <a:cubicBezTo>
                      <a:pt x="50" y="24"/>
                      <a:pt x="50" y="24"/>
                      <a:pt x="50" y="24"/>
                    </a:cubicBezTo>
                    <a:cubicBezTo>
                      <a:pt x="50" y="24"/>
                      <a:pt x="50" y="24"/>
                      <a:pt x="50" y="24"/>
                    </a:cubicBezTo>
                    <a:cubicBezTo>
                      <a:pt x="50" y="24"/>
                      <a:pt x="50" y="24"/>
                      <a:pt x="50" y="24"/>
                    </a:cubicBezTo>
                    <a:cubicBezTo>
                      <a:pt x="50" y="24"/>
                      <a:pt x="50" y="24"/>
                      <a:pt x="50" y="24"/>
                    </a:cubicBezTo>
                    <a:cubicBezTo>
                      <a:pt x="50" y="24"/>
                      <a:pt x="50" y="24"/>
                      <a:pt x="50" y="24"/>
                    </a:cubicBezTo>
                    <a:cubicBezTo>
                      <a:pt x="50" y="24"/>
                      <a:pt x="50" y="24"/>
                      <a:pt x="50" y="24"/>
                    </a:cubicBezTo>
                    <a:cubicBezTo>
                      <a:pt x="50" y="24"/>
                      <a:pt x="50" y="24"/>
                      <a:pt x="50" y="24"/>
                    </a:cubicBezTo>
                    <a:cubicBezTo>
                      <a:pt x="49" y="24"/>
                      <a:pt x="49" y="24"/>
                      <a:pt x="49" y="24"/>
                    </a:cubicBezTo>
                    <a:cubicBezTo>
                      <a:pt x="49" y="24"/>
                      <a:pt x="49" y="24"/>
                      <a:pt x="49" y="24"/>
                    </a:cubicBezTo>
                    <a:cubicBezTo>
                      <a:pt x="49" y="24"/>
                      <a:pt x="49" y="24"/>
                      <a:pt x="49" y="24"/>
                    </a:cubicBezTo>
                    <a:cubicBezTo>
                      <a:pt x="49" y="24"/>
                      <a:pt x="49" y="24"/>
                      <a:pt x="49" y="24"/>
                    </a:cubicBezTo>
                    <a:cubicBezTo>
                      <a:pt x="49" y="24"/>
                      <a:pt x="49" y="24"/>
                      <a:pt x="49" y="24"/>
                    </a:cubicBezTo>
                    <a:cubicBezTo>
                      <a:pt x="49" y="24"/>
                      <a:pt x="49" y="24"/>
                      <a:pt x="49" y="24"/>
                    </a:cubicBezTo>
                    <a:cubicBezTo>
                      <a:pt x="49" y="24"/>
                      <a:pt x="49" y="24"/>
                      <a:pt x="49" y="24"/>
                    </a:cubicBezTo>
                    <a:cubicBezTo>
                      <a:pt x="49" y="24"/>
                      <a:pt x="49" y="24"/>
                      <a:pt x="49" y="25"/>
                    </a:cubicBezTo>
                    <a:cubicBezTo>
                      <a:pt x="49" y="25"/>
                      <a:pt x="49" y="25"/>
                      <a:pt x="49" y="25"/>
                    </a:cubicBezTo>
                    <a:cubicBezTo>
                      <a:pt x="49" y="25"/>
                      <a:pt x="49" y="25"/>
                      <a:pt x="49" y="25"/>
                    </a:cubicBezTo>
                    <a:cubicBezTo>
                      <a:pt x="49" y="25"/>
                      <a:pt x="49" y="25"/>
                      <a:pt x="49" y="25"/>
                    </a:cubicBezTo>
                    <a:cubicBezTo>
                      <a:pt x="49" y="25"/>
                      <a:pt x="49" y="25"/>
                      <a:pt x="49" y="25"/>
                    </a:cubicBezTo>
                    <a:cubicBezTo>
                      <a:pt x="49" y="25"/>
                      <a:pt x="49" y="25"/>
                      <a:pt x="49" y="25"/>
                    </a:cubicBezTo>
                    <a:cubicBezTo>
                      <a:pt x="48" y="25"/>
                      <a:pt x="49" y="25"/>
                      <a:pt x="49" y="25"/>
                    </a:cubicBezTo>
                    <a:cubicBezTo>
                      <a:pt x="49" y="25"/>
                      <a:pt x="49" y="25"/>
                      <a:pt x="49" y="25"/>
                    </a:cubicBezTo>
                    <a:cubicBezTo>
                      <a:pt x="49" y="25"/>
                      <a:pt x="49" y="25"/>
                      <a:pt x="49" y="25"/>
                    </a:cubicBezTo>
                    <a:cubicBezTo>
                      <a:pt x="49" y="25"/>
                      <a:pt x="49" y="25"/>
                      <a:pt x="48" y="25"/>
                    </a:cubicBezTo>
                    <a:cubicBezTo>
                      <a:pt x="48" y="25"/>
                      <a:pt x="48" y="25"/>
                      <a:pt x="48" y="25"/>
                    </a:cubicBezTo>
                    <a:cubicBezTo>
                      <a:pt x="48" y="25"/>
                      <a:pt x="48" y="25"/>
                      <a:pt x="48" y="25"/>
                    </a:cubicBezTo>
                    <a:cubicBezTo>
                      <a:pt x="48" y="25"/>
                      <a:pt x="48" y="25"/>
                      <a:pt x="48" y="25"/>
                    </a:cubicBezTo>
                    <a:cubicBezTo>
                      <a:pt x="48" y="25"/>
                      <a:pt x="48" y="25"/>
                      <a:pt x="48" y="25"/>
                    </a:cubicBezTo>
                    <a:cubicBezTo>
                      <a:pt x="48" y="25"/>
                      <a:pt x="48" y="25"/>
                      <a:pt x="48" y="25"/>
                    </a:cubicBezTo>
                    <a:cubicBezTo>
                      <a:pt x="48" y="25"/>
                      <a:pt x="48" y="25"/>
                      <a:pt x="48" y="25"/>
                    </a:cubicBezTo>
                    <a:cubicBezTo>
                      <a:pt x="48" y="25"/>
                      <a:pt x="48" y="25"/>
                      <a:pt x="48" y="25"/>
                    </a:cubicBezTo>
                    <a:cubicBezTo>
                      <a:pt x="48" y="25"/>
                      <a:pt x="48" y="25"/>
                      <a:pt x="48" y="25"/>
                    </a:cubicBezTo>
                    <a:cubicBezTo>
                      <a:pt x="48" y="25"/>
                      <a:pt x="48" y="25"/>
                      <a:pt x="48" y="25"/>
                    </a:cubicBezTo>
                    <a:cubicBezTo>
                      <a:pt x="48" y="25"/>
                      <a:pt x="48" y="25"/>
                      <a:pt x="48" y="26"/>
                    </a:cubicBezTo>
                    <a:cubicBezTo>
                      <a:pt x="48" y="26"/>
                      <a:pt x="48" y="26"/>
                      <a:pt x="48" y="26"/>
                    </a:cubicBezTo>
                    <a:cubicBezTo>
                      <a:pt x="48" y="26"/>
                      <a:pt x="48" y="26"/>
                      <a:pt x="48" y="26"/>
                    </a:cubicBezTo>
                    <a:cubicBezTo>
                      <a:pt x="48" y="26"/>
                      <a:pt x="48" y="26"/>
                      <a:pt x="48" y="26"/>
                    </a:cubicBezTo>
                    <a:cubicBezTo>
                      <a:pt x="49" y="26"/>
                      <a:pt x="49" y="25"/>
                      <a:pt x="49" y="25"/>
                    </a:cubicBezTo>
                    <a:cubicBezTo>
                      <a:pt x="49" y="25"/>
                      <a:pt x="49" y="25"/>
                      <a:pt x="49" y="25"/>
                    </a:cubicBezTo>
                    <a:cubicBezTo>
                      <a:pt x="49" y="25"/>
                      <a:pt x="49" y="25"/>
                      <a:pt x="49" y="25"/>
                    </a:cubicBezTo>
                    <a:cubicBezTo>
                      <a:pt x="49" y="26"/>
                      <a:pt x="49" y="26"/>
                      <a:pt x="49" y="26"/>
                    </a:cubicBezTo>
                    <a:cubicBezTo>
                      <a:pt x="49" y="26"/>
                      <a:pt x="49" y="26"/>
                      <a:pt x="48" y="26"/>
                    </a:cubicBezTo>
                    <a:cubicBezTo>
                      <a:pt x="48" y="26"/>
                      <a:pt x="48" y="26"/>
                      <a:pt x="48" y="26"/>
                    </a:cubicBezTo>
                    <a:cubicBezTo>
                      <a:pt x="48" y="26"/>
                      <a:pt x="48" y="26"/>
                      <a:pt x="48" y="26"/>
                    </a:cubicBezTo>
                    <a:cubicBezTo>
                      <a:pt x="48" y="26"/>
                      <a:pt x="48" y="26"/>
                      <a:pt x="48" y="26"/>
                    </a:cubicBezTo>
                    <a:cubicBezTo>
                      <a:pt x="48" y="26"/>
                      <a:pt x="48" y="26"/>
                      <a:pt x="48" y="26"/>
                    </a:cubicBezTo>
                    <a:cubicBezTo>
                      <a:pt x="48" y="26"/>
                      <a:pt x="48" y="26"/>
                      <a:pt x="48" y="26"/>
                    </a:cubicBezTo>
                    <a:cubicBezTo>
                      <a:pt x="48" y="26"/>
                      <a:pt x="48" y="26"/>
                      <a:pt x="48" y="26"/>
                    </a:cubicBezTo>
                    <a:cubicBezTo>
                      <a:pt x="48" y="26"/>
                      <a:pt x="48" y="26"/>
                      <a:pt x="48" y="26"/>
                    </a:cubicBezTo>
                    <a:cubicBezTo>
                      <a:pt x="48" y="26"/>
                      <a:pt x="48" y="26"/>
                      <a:pt x="48" y="26"/>
                    </a:cubicBezTo>
                    <a:cubicBezTo>
                      <a:pt x="48" y="26"/>
                      <a:pt x="48" y="26"/>
                      <a:pt x="48" y="26"/>
                    </a:cubicBezTo>
                    <a:cubicBezTo>
                      <a:pt x="48" y="26"/>
                      <a:pt x="48" y="26"/>
                      <a:pt x="48" y="26"/>
                    </a:cubicBezTo>
                    <a:cubicBezTo>
                      <a:pt x="48" y="26"/>
                      <a:pt x="47" y="26"/>
                      <a:pt x="47" y="26"/>
                    </a:cubicBezTo>
                    <a:cubicBezTo>
                      <a:pt x="47" y="26"/>
                      <a:pt x="47" y="26"/>
                      <a:pt x="47" y="26"/>
                    </a:cubicBezTo>
                    <a:cubicBezTo>
                      <a:pt x="47" y="26"/>
                      <a:pt x="47" y="26"/>
                      <a:pt x="47" y="26"/>
                    </a:cubicBezTo>
                    <a:cubicBezTo>
                      <a:pt x="47" y="26"/>
                      <a:pt x="47" y="26"/>
                      <a:pt x="47" y="26"/>
                    </a:cubicBezTo>
                    <a:cubicBezTo>
                      <a:pt x="47" y="26"/>
                      <a:pt x="47" y="26"/>
                      <a:pt x="47" y="26"/>
                    </a:cubicBezTo>
                    <a:cubicBezTo>
                      <a:pt x="47" y="26"/>
                      <a:pt x="48" y="26"/>
                      <a:pt x="48" y="26"/>
                    </a:cubicBezTo>
                    <a:cubicBezTo>
                      <a:pt x="48" y="26"/>
                      <a:pt x="48" y="26"/>
                      <a:pt x="48" y="26"/>
                    </a:cubicBezTo>
                    <a:cubicBezTo>
                      <a:pt x="48" y="26"/>
                      <a:pt x="48" y="26"/>
                      <a:pt x="47" y="26"/>
                    </a:cubicBezTo>
                    <a:cubicBezTo>
                      <a:pt x="47" y="26"/>
                      <a:pt x="47" y="26"/>
                      <a:pt x="47" y="26"/>
                    </a:cubicBezTo>
                    <a:cubicBezTo>
                      <a:pt x="47" y="26"/>
                      <a:pt x="47" y="26"/>
                      <a:pt x="47" y="27"/>
                    </a:cubicBezTo>
                    <a:cubicBezTo>
                      <a:pt x="47" y="27"/>
                      <a:pt x="47" y="27"/>
                      <a:pt x="47" y="27"/>
                    </a:cubicBezTo>
                    <a:cubicBezTo>
                      <a:pt x="47" y="27"/>
                      <a:pt x="47" y="27"/>
                      <a:pt x="47" y="27"/>
                    </a:cubicBezTo>
                    <a:cubicBezTo>
                      <a:pt x="47" y="27"/>
                      <a:pt x="47" y="27"/>
                      <a:pt x="47" y="27"/>
                    </a:cubicBezTo>
                    <a:cubicBezTo>
                      <a:pt x="47" y="27"/>
                      <a:pt x="47" y="27"/>
                      <a:pt x="47" y="27"/>
                    </a:cubicBezTo>
                    <a:cubicBezTo>
                      <a:pt x="47" y="27"/>
                      <a:pt x="47" y="27"/>
                      <a:pt x="47" y="27"/>
                    </a:cubicBezTo>
                    <a:cubicBezTo>
                      <a:pt x="47" y="27"/>
                      <a:pt x="47" y="27"/>
                      <a:pt x="47" y="27"/>
                    </a:cubicBezTo>
                    <a:cubicBezTo>
                      <a:pt x="47" y="27"/>
                      <a:pt x="47" y="27"/>
                      <a:pt x="47" y="27"/>
                    </a:cubicBezTo>
                    <a:cubicBezTo>
                      <a:pt x="47" y="27"/>
                      <a:pt x="47" y="27"/>
                      <a:pt x="47" y="27"/>
                    </a:cubicBezTo>
                    <a:cubicBezTo>
                      <a:pt x="47" y="27"/>
                      <a:pt x="46" y="27"/>
                      <a:pt x="46" y="27"/>
                    </a:cubicBezTo>
                    <a:cubicBezTo>
                      <a:pt x="46" y="27"/>
                      <a:pt x="46" y="27"/>
                      <a:pt x="46" y="27"/>
                    </a:cubicBezTo>
                    <a:cubicBezTo>
                      <a:pt x="46" y="27"/>
                      <a:pt x="46" y="27"/>
                      <a:pt x="46" y="27"/>
                    </a:cubicBezTo>
                    <a:cubicBezTo>
                      <a:pt x="46" y="27"/>
                      <a:pt x="46" y="27"/>
                      <a:pt x="46" y="27"/>
                    </a:cubicBezTo>
                    <a:cubicBezTo>
                      <a:pt x="46" y="27"/>
                      <a:pt x="46" y="27"/>
                      <a:pt x="46" y="27"/>
                    </a:cubicBezTo>
                    <a:cubicBezTo>
                      <a:pt x="46" y="27"/>
                      <a:pt x="46" y="27"/>
                      <a:pt x="46" y="27"/>
                    </a:cubicBezTo>
                    <a:cubicBezTo>
                      <a:pt x="46" y="27"/>
                      <a:pt x="46" y="27"/>
                      <a:pt x="46" y="27"/>
                    </a:cubicBezTo>
                    <a:cubicBezTo>
                      <a:pt x="46" y="27"/>
                      <a:pt x="46" y="27"/>
                      <a:pt x="46" y="27"/>
                    </a:cubicBezTo>
                    <a:cubicBezTo>
                      <a:pt x="46" y="27"/>
                      <a:pt x="46" y="27"/>
                      <a:pt x="46" y="27"/>
                    </a:cubicBezTo>
                    <a:cubicBezTo>
                      <a:pt x="46" y="27"/>
                      <a:pt x="46" y="27"/>
                      <a:pt x="46" y="28"/>
                    </a:cubicBezTo>
                    <a:cubicBezTo>
                      <a:pt x="46" y="28"/>
                      <a:pt x="46" y="28"/>
                      <a:pt x="46" y="28"/>
                    </a:cubicBezTo>
                    <a:cubicBezTo>
                      <a:pt x="46" y="28"/>
                      <a:pt x="46" y="28"/>
                      <a:pt x="46" y="28"/>
                    </a:cubicBezTo>
                    <a:cubicBezTo>
                      <a:pt x="46" y="28"/>
                      <a:pt x="46" y="28"/>
                      <a:pt x="45" y="28"/>
                    </a:cubicBezTo>
                    <a:cubicBezTo>
                      <a:pt x="45" y="28"/>
                      <a:pt x="45" y="28"/>
                      <a:pt x="45" y="28"/>
                    </a:cubicBezTo>
                    <a:cubicBezTo>
                      <a:pt x="45" y="28"/>
                      <a:pt x="45" y="28"/>
                      <a:pt x="45" y="28"/>
                    </a:cubicBezTo>
                    <a:cubicBezTo>
                      <a:pt x="45" y="28"/>
                      <a:pt x="45" y="28"/>
                      <a:pt x="45" y="28"/>
                    </a:cubicBezTo>
                    <a:cubicBezTo>
                      <a:pt x="45" y="28"/>
                      <a:pt x="45" y="28"/>
                      <a:pt x="45" y="28"/>
                    </a:cubicBezTo>
                    <a:cubicBezTo>
                      <a:pt x="45" y="28"/>
                      <a:pt x="45" y="28"/>
                      <a:pt x="45" y="28"/>
                    </a:cubicBezTo>
                    <a:cubicBezTo>
                      <a:pt x="45" y="28"/>
                      <a:pt x="46" y="28"/>
                      <a:pt x="46" y="28"/>
                    </a:cubicBezTo>
                    <a:cubicBezTo>
                      <a:pt x="46" y="28"/>
                      <a:pt x="46" y="28"/>
                      <a:pt x="46" y="28"/>
                    </a:cubicBezTo>
                    <a:cubicBezTo>
                      <a:pt x="46" y="28"/>
                      <a:pt x="46" y="28"/>
                      <a:pt x="46" y="28"/>
                    </a:cubicBezTo>
                    <a:cubicBezTo>
                      <a:pt x="45" y="28"/>
                      <a:pt x="45" y="28"/>
                      <a:pt x="45" y="28"/>
                    </a:cubicBezTo>
                    <a:cubicBezTo>
                      <a:pt x="45" y="28"/>
                      <a:pt x="45" y="28"/>
                      <a:pt x="45" y="28"/>
                    </a:cubicBezTo>
                    <a:cubicBezTo>
                      <a:pt x="45" y="28"/>
                      <a:pt x="45" y="28"/>
                      <a:pt x="46" y="28"/>
                    </a:cubicBezTo>
                    <a:cubicBezTo>
                      <a:pt x="46" y="28"/>
                      <a:pt x="46" y="28"/>
                      <a:pt x="46" y="28"/>
                    </a:cubicBezTo>
                    <a:cubicBezTo>
                      <a:pt x="46" y="28"/>
                      <a:pt x="46" y="28"/>
                      <a:pt x="46" y="28"/>
                    </a:cubicBezTo>
                    <a:cubicBezTo>
                      <a:pt x="46" y="28"/>
                      <a:pt x="46" y="28"/>
                      <a:pt x="46" y="28"/>
                    </a:cubicBezTo>
                    <a:cubicBezTo>
                      <a:pt x="46" y="28"/>
                      <a:pt x="46" y="28"/>
                      <a:pt x="46" y="28"/>
                    </a:cubicBezTo>
                    <a:cubicBezTo>
                      <a:pt x="46" y="28"/>
                      <a:pt x="46" y="28"/>
                      <a:pt x="46" y="28"/>
                    </a:cubicBezTo>
                    <a:cubicBezTo>
                      <a:pt x="47" y="28"/>
                      <a:pt x="47" y="28"/>
                      <a:pt x="47" y="28"/>
                    </a:cubicBezTo>
                    <a:cubicBezTo>
                      <a:pt x="47" y="28"/>
                      <a:pt x="47" y="28"/>
                      <a:pt x="47" y="28"/>
                    </a:cubicBezTo>
                    <a:cubicBezTo>
                      <a:pt x="47" y="28"/>
                      <a:pt x="47" y="28"/>
                      <a:pt x="47" y="28"/>
                    </a:cubicBezTo>
                    <a:cubicBezTo>
                      <a:pt x="47" y="28"/>
                      <a:pt x="47" y="28"/>
                      <a:pt x="47" y="28"/>
                    </a:cubicBezTo>
                    <a:cubicBezTo>
                      <a:pt x="47" y="28"/>
                      <a:pt x="46" y="28"/>
                      <a:pt x="46" y="29"/>
                    </a:cubicBezTo>
                    <a:cubicBezTo>
                      <a:pt x="46" y="29"/>
                      <a:pt x="46" y="29"/>
                      <a:pt x="45" y="29"/>
                    </a:cubicBezTo>
                    <a:cubicBezTo>
                      <a:pt x="45" y="29"/>
                      <a:pt x="45" y="29"/>
                      <a:pt x="45" y="29"/>
                    </a:cubicBezTo>
                    <a:cubicBezTo>
                      <a:pt x="45" y="29"/>
                      <a:pt x="45" y="29"/>
                      <a:pt x="45" y="28"/>
                    </a:cubicBezTo>
                    <a:cubicBezTo>
                      <a:pt x="45" y="28"/>
                      <a:pt x="45" y="28"/>
                      <a:pt x="45" y="28"/>
                    </a:cubicBezTo>
                    <a:cubicBezTo>
                      <a:pt x="45" y="28"/>
                      <a:pt x="45" y="28"/>
                      <a:pt x="45" y="28"/>
                    </a:cubicBezTo>
                    <a:cubicBezTo>
                      <a:pt x="45" y="28"/>
                      <a:pt x="45" y="28"/>
                      <a:pt x="45" y="29"/>
                    </a:cubicBezTo>
                    <a:cubicBezTo>
                      <a:pt x="45" y="29"/>
                      <a:pt x="45" y="29"/>
                      <a:pt x="45" y="29"/>
                    </a:cubicBezTo>
                    <a:cubicBezTo>
                      <a:pt x="45" y="29"/>
                      <a:pt x="45" y="29"/>
                      <a:pt x="45" y="29"/>
                    </a:cubicBezTo>
                    <a:cubicBezTo>
                      <a:pt x="45" y="29"/>
                      <a:pt x="45" y="29"/>
                      <a:pt x="45" y="29"/>
                    </a:cubicBezTo>
                    <a:cubicBezTo>
                      <a:pt x="45" y="29"/>
                      <a:pt x="45" y="29"/>
                      <a:pt x="45" y="29"/>
                    </a:cubicBezTo>
                    <a:cubicBezTo>
                      <a:pt x="45" y="29"/>
                      <a:pt x="45" y="29"/>
                      <a:pt x="45" y="29"/>
                    </a:cubicBezTo>
                    <a:cubicBezTo>
                      <a:pt x="45" y="29"/>
                      <a:pt x="45" y="29"/>
                      <a:pt x="45" y="29"/>
                    </a:cubicBezTo>
                    <a:cubicBezTo>
                      <a:pt x="45" y="29"/>
                      <a:pt x="45" y="29"/>
                      <a:pt x="45" y="29"/>
                    </a:cubicBezTo>
                    <a:cubicBezTo>
                      <a:pt x="45" y="29"/>
                      <a:pt x="45" y="29"/>
                      <a:pt x="45" y="29"/>
                    </a:cubicBezTo>
                    <a:cubicBezTo>
                      <a:pt x="45" y="29"/>
                      <a:pt x="45" y="29"/>
                      <a:pt x="45" y="29"/>
                    </a:cubicBezTo>
                    <a:cubicBezTo>
                      <a:pt x="45" y="29"/>
                      <a:pt x="45" y="29"/>
                      <a:pt x="45" y="29"/>
                    </a:cubicBezTo>
                    <a:cubicBezTo>
                      <a:pt x="45" y="29"/>
                      <a:pt x="45" y="29"/>
                      <a:pt x="44" y="29"/>
                    </a:cubicBezTo>
                    <a:cubicBezTo>
                      <a:pt x="44" y="29"/>
                      <a:pt x="44" y="29"/>
                      <a:pt x="44" y="29"/>
                    </a:cubicBezTo>
                    <a:cubicBezTo>
                      <a:pt x="44" y="29"/>
                      <a:pt x="44" y="29"/>
                      <a:pt x="44" y="29"/>
                    </a:cubicBezTo>
                    <a:cubicBezTo>
                      <a:pt x="44" y="29"/>
                      <a:pt x="44" y="29"/>
                      <a:pt x="44" y="29"/>
                    </a:cubicBezTo>
                    <a:cubicBezTo>
                      <a:pt x="44" y="29"/>
                      <a:pt x="44" y="29"/>
                      <a:pt x="44" y="29"/>
                    </a:cubicBezTo>
                    <a:cubicBezTo>
                      <a:pt x="44" y="29"/>
                      <a:pt x="44" y="29"/>
                      <a:pt x="44" y="29"/>
                    </a:cubicBezTo>
                    <a:cubicBezTo>
                      <a:pt x="44" y="29"/>
                      <a:pt x="44" y="29"/>
                      <a:pt x="44" y="29"/>
                    </a:cubicBezTo>
                    <a:cubicBezTo>
                      <a:pt x="44" y="29"/>
                      <a:pt x="44" y="29"/>
                      <a:pt x="44" y="29"/>
                    </a:cubicBezTo>
                    <a:cubicBezTo>
                      <a:pt x="44" y="29"/>
                      <a:pt x="44" y="29"/>
                      <a:pt x="44" y="29"/>
                    </a:cubicBezTo>
                    <a:cubicBezTo>
                      <a:pt x="44" y="29"/>
                      <a:pt x="44" y="29"/>
                      <a:pt x="44" y="29"/>
                    </a:cubicBezTo>
                    <a:cubicBezTo>
                      <a:pt x="44" y="29"/>
                      <a:pt x="44" y="29"/>
                      <a:pt x="44" y="29"/>
                    </a:cubicBezTo>
                    <a:cubicBezTo>
                      <a:pt x="44" y="29"/>
                      <a:pt x="44" y="29"/>
                      <a:pt x="44" y="29"/>
                    </a:cubicBezTo>
                    <a:cubicBezTo>
                      <a:pt x="44" y="29"/>
                      <a:pt x="44" y="29"/>
                      <a:pt x="44" y="30"/>
                    </a:cubicBezTo>
                    <a:cubicBezTo>
                      <a:pt x="44" y="30"/>
                      <a:pt x="44" y="30"/>
                      <a:pt x="44" y="30"/>
                    </a:cubicBezTo>
                    <a:cubicBezTo>
                      <a:pt x="44" y="30"/>
                      <a:pt x="44" y="29"/>
                      <a:pt x="44" y="29"/>
                    </a:cubicBezTo>
                    <a:cubicBezTo>
                      <a:pt x="44" y="29"/>
                      <a:pt x="44" y="29"/>
                      <a:pt x="44" y="29"/>
                    </a:cubicBezTo>
                    <a:cubicBezTo>
                      <a:pt x="44" y="29"/>
                      <a:pt x="44" y="29"/>
                      <a:pt x="44" y="29"/>
                    </a:cubicBezTo>
                    <a:cubicBezTo>
                      <a:pt x="44" y="29"/>
                      <a:pt x="44" y="29"/>
                      <a:pt x="44" y="29"/>
                    </a:cubicBezTo>
                    <a:cubicBezTo>
                      <a:pt x="44" y="29"/>
                      <a:pt x="44" y="29"/>
                      <a:pt x="44" y="29"/>
                    </a:cubicBezTo>
                    <a:cubicBezTo>
                      <a:pt x="44" y="30"/>
                      <a:pt x="44" y="30"/>
                      <a:pt x="44" y="30"/>
                    </a:cubicBezTo>
                    <a:cubicBezTo>
                      <a:pt x="44" y="30"/>
                      <a:pt x="44" y="30"/>
                      <a:pt x="44" y="30"/>
                    </a:cubicBezTo>
                    <a:cubicBezTo>
                      <a:pt x="44" y="30"/>
                      <a:pt x="44" y="30"/>
                      <a:pt x="44" y="30"/>
                    </a:cubicBezTo>
                    <a:cubicBezTo>
                      <a:pt x="44" y="30"/>
                      <a:pt x="44" y="30"/>
                      <a:pt x="44" y="30"/>
                    </a:cubicBezTo>
                    <a:cubicBezTo>
                      <a:pt x="44" y="30"/>
                      <a:pt x="44" y="30"/>
                      <a:pt x="44" y="30"/>
                    </a:cubicBezTo>
                    <a:cubicBezTo>
                      <a:pt x="44" y="30"/>
                      <a:pt x="44" y="29"/>
                      <a:pt x="43" y="29"/>
                    </a:cubicBezTo>
                    <a:cubicBezTo>
                      <a:pt x="43" y="29"/>
                      <a:pt x="43" y="29"/>
                      <a:pt x="43" y="29"/>
                    </a:cubicBezTo>
                    <a:cubicBezTo>
                      <a:pt x="43" y="29"/>
                      <a:pt x="43" y="29"/>
                      <a:pt x="43" y="29"/>
                    </a:cubicBezTo>
                    <a:cubicBezTo>
                      <a:pt x="43" y="29"/>
                      <a:pt x="43" y="29"/>
                      <a:pt x="43" y="29"/>
                    </a:cubicBezTo>
                    <a:cubicBezTo>
                      <a:pt x="43" y="29"/>
                      <a:pt x="43" y="29"/>
                      <a:pt x="43" y="29"/>
                    </a:cubicBezTo>
                    <a:cubicBezTo>
                      <a:pt x="43" y="29"/>
                      <a:pt x="43" y="29"/>
                      <a:pt x="43" y="29"/>
                    </a:cubicBezTo>
                    <a:cubicBezTo>
                      <a:pt x="43" y="29"/>
                      <a:pt x="43" y="29"/>
                      <a:pt x="43" y="29"/>
                    </a:cubicBezTo>
                    <a:cubicBezTo>
                      <a:pt x="43" y="29"/>
                      <a:pt x="43" y="29"/>
                      <a:pt x="43" y="29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3" y="30"/>
                      <a:pt x="43" y="30"/>
                      <a:pt x="42" y="30"/>
                    </a:cubicBezTo>
                    <a:cubicBezTo>
                      <a:pt x="42" y="30"/>
                      <a:pt x="42" y="30"/>
                      <a:pt x="42" y="30"/>
                    </a:cubicBezTo>
                    <a:cubicBezTo>
                      <a:pt x="42" y="30"/>
                      <a:pt x="42" y="30"/>
                      <a:pt x="42" y="30"/>
                    </a:cubicBezTo>
                    <a:cubicBezTo>
                      <a:pt x="42" y="30"/>
                      <a:pt x="42" y="30"/>
                      <a:pt x="42" y="30"/>
                    </a:cubicBezTo>
                    <a:cubicBezTo>
                      <a:pt x="42" y="30"/>
                      <a:pt x="42" y="30"/>
                      <a:pt x="42" y="30"/>
                    </a:cubicBezTo>
                    <a:cubicBezTo>
                      <a:pt x="42" y="30"/>
                      <a:pt x="42" y="30"/>
                      <a:pt x="42" y="30"/>
                    </a:cubicBezTo>
                    <a:cubicBezTo>
                      <a:pt x="42" y="30"/>
                      <a:pt x="42" y="30"/>
                      <a:pt x="42" y="30"/>
                    </a:cubicBezTo>
                    <a:cubicBezTo>
                      <a:pt x="42" y="30"/>
                      <a:pt x="42" y="30"/>
                      <a:pt x="42" y="30"/>
                    </a:cubicBezTo>
                    <a:cubicBezTo>
                      <a:pt x="42" y="30"/>
                      <a:pt x="42" y="30"/>
                      <a:pt x="42" y="30"/>
                    </a:cubicBezTo>
                    <a:cubicBezTo>
                      <a:pt x="42" y="30"/>
                      <a:pt x="42" y="30"/>
                      <a:pt x="42" y="30"/>
                    </a:cubicBezTo>
                    <a:cubicBezTo>
                      <a:pt x="42" y="30"/>
                      <a:pt x="42" y="30"/>
                      <a:pt x="42" y="31"/>
                    </a:cubicBezTo>
                    <a:cubicBezTo>
                      <a:pt x="42" y="31"/>
                      <a:pt x="42" y="31"/>
                      <a:pt x="42" y="31"/>
                    </a:cubicBezTo>
                    <a:cubicBezTo>
                      <a:pt x="42" y="31"/>
                      <a:pt x="42" y="31"/>
                      <a:pt x="42" y="31"/>
                    </a:cubicBezTo>
                    <a:cubicBezTo>
                      <a:pt x="42" y="31"/>
                      <a:pt x="42" y="31"/>
                      <a:pt x="42" y="31"/>
                    </a:cubicBezTo>
                    <a:cubicBezTo>
                      <a:pt x="42" y="31"/>
                      <a:pt x="42" y="31"/>
                      <a:pt x="42" y="31"/>
                    </a:cubicBezTo>
                    <a:cubicBezTo>
                      <a:pt x="42" y="31"/>
                      <a:pt x="42" y="31"/>
                      <a:pt x="42" y="31"/>
                    </a:cubicBezTo>
                    <a:cubicBezTo>
                      <a:pt x="42" y="31"/>
                      <a:pt x="42" y="31"/>
                      <a:pt x="42" y="31"/>
                    </a:cubicBezTo>
                    <a:cubicBezTo>
                      <a:pt x="42" y="31"/>
                      <a:pt x="42" y="31"/>
                      <a:pt x="42" y="30"/>
                    </a:cubicBezTo>
                    <a:cubicBezTo>
                      <a:pt x="42" y="30"/>
                      <a:pt x="42" y="30"/>
                      <a:pt x="42" y="30"/>
                    </a:cubicBezTo>
                    <a:cubicBezTo>
                      <a:pt x="42" y="30"/>
                      <a:pt x="42" y="30"/>
                      <a:pt x="42" y="30"/>
                    </a:cubicBezTo>
                    <a:cubicBezTo>
                      <a:pt x="42" y="30"/>
                      <a:pt x="42" y="30"/>
                      <a:pt x="42" y="31"/>
                    </a:cubicBezTo>
                    <a:cubicBezTo>
                      <a:pt x="42" y="31"/>
                      <a:pt x="42" y="31"/>
                      <a:pt x="42" y="31"/>
                    </a:cubicBezTo>
                    <a:cubicBezTo>
                      <a:pt x="42" y="31"/>
                      <a:pt x="42" y="31"/>
                      <a:pt x="42" y="31"/>
                    </a:cubicBezTo>
                    <a:cubicBezTo>
                      <a:pt x="42" y="31"/>
                      <a:pt x="42" y="31"/>
                      <a:pt x="42" y="31"/>
                    </a:cubicBezTo>
                    <a:cubicBezTo>
                      <a:pt x="42" y="31"/>
                      <a:pt x="42" y="31"/>
                      <a:pt x="42" y="31"/>
                    </a:cubicBezTo>
                    <a:cubicBezTo>
                      <a:pt x="42" y="30"/>
                      <a:pt x="42" y="30"/>
                      <a:pt x="42" y="30"/>
                    </a:cubicBezTo>
                    <a:cubicBezTo>
                      <a:pt x="42" y="30"/>
                      <a:pt x="41" y="31"/>
                      <a:pt x="41" y="31"/>
                    </a:cubicBezTo>
                    <a:cubicBezTo>
                      <a:pt x="41" y="31"/>
                      <a:pt x="41" y="31"/>
                      <a:pt x="41" y="31"/>
                    </a:cubicBezTo>
                    <a:cubicBezTo>
                      <a:pt x="41" y="31"/>
                      <a:pt x="41" y="31"/>
                      <a:pt x="41" y="31"/>
                    </a:cubicBezTo>
                    <a:cubicBezTo>
                      <a:pt x="41" y="31"/>
                      <a:pt x="41" y="31"/>
                      <a:pt x="41" y="31"/>
                    </a:cubicBezTo>
                    <a:cubicBezTo>
                      <a:pt x="41" y="31"/>
                      <a:pt x="41" y="31"/>
                      <a:pt x="41" y="31"/>
                    </a:cubicBezTo>
                    <a:cubicBezTo>
                      <a:pt x="41" y="31"/>
                      <a:pt x="41" y="31"/>
                      <a:pt x="41" y="31"/>
                    </a:cubicBezTo>
                    <a:cubicBezTo>
                      <a:pt x="41" y="31"/>
                      <a:pt x="41" y="31"/>
                      <a:pt x="41" y="31"/>
                    </a:cubicBezTo>
                    <a:cubicBezTo>
                      <a:pt x="41" y="31"/>
                      <a:pt x="41" y="31"/>
                      <a:pt x="41" y="31"/>
                    </a:cubicBezTo>
                    <a:cubicBezTo>
                      <a:pt x="41" y="31"/>
                      <a:pt x="41" y="31"/>
                      <a:pt x="41" y="31"/>
                    </a:cubicBezTo>
                    <a:cubicBezTo>
                      <a:pt x="41" y="31"/>
                      <a:pt x="41" y="31"/>
                      <a:pt x="41" y="31"/>
                    </a:cubicBezTo>
                    <a:cubicBezTo>
                      <a:pt x="41" y="31"/>
                      <a:pt x="41" y="31"/>
                      <a:pt x="41" y="31"/>
                    </a:cubicBezTo>
                    <a:cubicBezTo>
                      <a:pt x="41" y="31"/>
                      <a:pt x="41" y="31"/>
                      <a:pt x="41" y="31"/>
                    </a:cubicBezTo>
                    <a:cubicBezTo>
                      <a:pt x="41" y="31"/>
                      <a:pt x="41" y="31"/>
                      <a:pt x="41" y="31"/>
                    </a:cubicBezTo>
                    <a:cubicBezTo>
                      <a:pt x="41" y="31"/>
                      <a:pt x="41" y="31"/>
                      <a:pt x="41" y="31"/>
                    </a:cubicBezTo>
                    <a:cubicBezTo>
                      <a:pt x="41" y="31"/>
                      <a:pt x="41" y="31"/>
                      <a:pt x="41" y="31"/>
                    </a:cubicBezTo>
                    <a:cubicBezTo>
                      <a:pt x="41" y="31"/>
                      <a:pt x="41" y="31"/>
                      <a:pt x="41" y="31"/>
                    </a:cubicBezTo>
                    <a:cubicBezTo>
                      <a:pt x="41" y="31"/>
                      <a:pt x="41" y="31"/>
                      <a:pt x="41" y="31"/>
                    </a:cubicBezTo>
                    <a:cubicBezTo>
                      <a:pt x="41" y="31"/>
                      <a:pt x="41" y="31"/>
                      <a:pt x="41" y="31"/>
                    </a:cubicBezTo>
                    <a:cubicBezTo>
                      <a:pt x="41" y="31"/>
                      <a:pt x="41" y="31"/>
                      <a:pt x="41" y="31"/>
                    </a:cubicBezTo>
                    <a:cubicBezTo>
                      <a:pt x="41" y="31"/>
                      <a:pt x="41" y="31"/>
                      <a:pt x="41" y="31"/>
                    </a:cubicBezTo>
                    <a:cubicBezTo>
                      <a:pt x="41" y="31"/>
                      <a:pt x="41" y="31"/>
                      <a:pt x="41" y="31"/>
                    </a:cubicBezTo>
                    <a:cubicBezTo>
                      <a:pt x="41" y="31"/>
                      <a:pt x="41" y="31"/>
                      <a:pt x="41" y="31"/>
                    </a:cubicBezTo>
                    <a:cubicBezTo>
                      <a:pt x="41" y="31"/>
                      <a:pt x="41" y="31"/>
                      <a:pt x="41" y="31"/>
                    </a:cubicBezTo>
                    <a:cubicBezTo>
                      <a:pt x="41" y="31"/>
                      <a:pt x="42" y="31"/>
                      <a:pt x="42" y="31"/>
                    </a:cubicBezTo>
                    <a:cubicBezTo>
                      <a:pt x="42" y="31"/>
                      <a:pt x="42" y="31"/>
                      <a:pt x="42" y="31"/>
                    </a:cubicBezTo>
                    <a:cubicBezTo>
                      <a:pt x="42" y="31"/>
                      <a:pt x="42" y="31"/>
                      <a:pt x="42" y="31"/>
                    </a:cubicBezTo>
                    <a:cubicBezTo>
                      <a:pt x="42" y="31"/>
                      <a:pt x="42" y="31"/>
                      <a:pt x="42" y="31"/>
                    </a:cubicBezTo>
                    <a:cubicBezTo>
                      <a:pt x="42" y="31"/>
                      <a:pt x="42" y="31"/>
                      <a:pt x="42" y="31"/>
                    </a:cubicBezTo>
                    <a:cubicBezTo>
                      <a:pt x="42" y="31"/>
                      <a:pt x="42" y="31"/>
                      <a:pt x="42" y="31"/>
                    </a:cubicBezTo>
                    <a:cubicBezTo>
                      <a:pt x="42" y="31"/>
                      <a:pt x="42" y="31"/>
                      <a:pt x="42" y="31"/>
                    </a:cubicBezTo>
                    <a:cubicBezTo>
                      <a:pt x="41" y="31"/>
                      <a:pt x="41" y="31"/>
                      <a:pt x="41" y="31"/>
                    </a:cubicBezTo>
                    <a:cubicBezTo>
                      <a:pt x="41" y="31"/>
                      <a:pt x="41" y="31"/>
                      <a:pt x="41" y="31"/>
                    </a:cubicBezTo>
                    <a:cubicBezTo>
                      <a:pt x="41" y="31"/>
                      <a:pt x="41" y="31"/>
                      <a:pt x="41" y="31"/>
                    </a:cubicBezTo>
                    <a:cubicBezTo>
                      <a:pt x="41" y="31"/>
                      <a:pt x="41" y="31"/>
                      <a:pt x="41" y="31"/>
                    </a:cubicBezTo>
                    <a:cubicBezTo>
                      <a:pt x="41" y="31"/>
                      <a:pt x="41" y="31"/>
                      <a:pt x="41" y="31"/>
                    </a:cubicBezTo>
                    <a:cubicBezTo>
                      <a:pt x="41" y="31"/>
                      <a:pt x="41" y="31"/>
                      <a:pt x="41" y="31"/>
                    </a:cubicBezTo>
                    <a:cubicBezTo>
                      <a:pt x="41" y="31"/>
                      <a:pt x="41" y="31"/>
                      <a:pt x="41" y="31"/>
                    </a:cubicBezTo>
                    <a:cubicBezTo>
                      <a:pt x="41" y="31"/>
                      <a:pt x="41" y="31"/>
                      <a:pt x="40" y="31"/>
                    </a:cubicBezTo>
                    <a:cubicBezTo>
                      <a:pt x="40" y="31"/>
                      <a:pt x="40" y="31"/>
                      <a:pt x="40" y="31"/>
                    </a:cubicBezTo>
                    <a:cubicBezTo>
                      <a:pt x="40" y="31"/>
                      <a:pt x="40" y="31"/>
                      <a:pt x="40" y="31"/>
                    </a:cubicBezTo>
                    <a:cubicBezTo>
                      <a:pt x="40" y="32"/>
                      <a:pt x="41" y="32"/>
                      <a:pt x="41" y="32"/>
                    </a:cubicBezTo>
                    <a:cubicBezTo>
                      <a:pt x="41" y="32"/>
                      <a:pt x="41" y="32"/>
                      <a:pt x="41" y="32"/>
                    </a:cubicBezTo>
                    <a:cubicBezTo>
                      <a:pt x="41" y="32"/>
                      <a:pt x="41" y="32"/>
                      <a:pt x="41" y="32"/>
                    </a:cubicBezTo>
                    <a:cubicBezTo>
                      <a:pt x="41" y="32"/>
                      <a:pt x="41" y="32"/>
                      <a:pt x="41" y="32"/>
                    </a:cubicBezTo>
                    <a:cubicBezTo>
                      <a:pt x="41" y="32"/>
                      <a:pt x="41" y="32"/>
                      <a:pt x="41" y="32"/>
                    </a:cubicBezTo>
                    <a:cubicBezTo>
                      <a:pt x="40" y="32"/>
                      <a:pt x="40" y="32"/>
                      <a:pt x="40" y="32"/>
                    </a:cubicBezTo>
                    <a:cubicBezTo>
                      <a:pt x="40" y="32"/>
                      <a:pt x="40" y="32"/>
                      <a:pt x="40" y="32"/>
                    </a:cubicBezTo>
                    <a:cubicBezTo>
                      <a:pt x="40" y="32"/>
                      <a:pt x="40" y="32"/>
                      <a:pt x="40" y="32"/>
                    </a:cubicBezTo>
                    <a:cubicBezTo>
                      <a:pt x="40" y="32"/>
                      <a:pt x="40" y="32"/>
                      <a:pt x="40" y="32"/>
                    </a:cubicBezTo>
                    <a:cubicBezTo>
                      <a:pt x="40" y="32"/>
                      <a:pt x="40" y="32"/>
                      <a:pt x="40" y="32"/>
                    </a:cubicBezTo>
                    <a:cubicBezTo>
                      <a:pt x="40" y="32"/>
                      <a:pt x="40" y="32"/>
                      <a:pt x="40" y="32"/>
                    </a:cubicBezTo>
                    <a:cubicBezTo>
                      <a:pt x="40" y="32"/>
                      <a:pt x="40" y="32"/>
                      <a:pt x="40" y="32"/>
                    </a:cubicBezTo>
                    <a:cubicBezTo>
                      <a:pt x="40" y="32"/>
                      <a:pt x="40" y="32"/>
                      <a:pt x="40" y="32"/>
                    </a:cubicBezTo>
                    <a:cubicBezTo>
                      <a:pt x="40" y="32"/>
                      <a:pt x="40" y="32"/>
                      <a:pt x="40" y="32"/>
                    </a:cubicBezTo>
                    <a:cubicBezTo>
                      <a:pt x="40" y="32"/>
                      <a:pt x="40" y="32"/>
                      <a:pt x="40" y="32"/>
                    </a:cubicBezTo>
                    <a:cubicBezTo>
                      <a:pt x="40" y="32"/>
                      <a:pt x="40" y="33"/>
                      <a:pt x="40" y="33"/>
                    </a:cubicBezTo>
                    <a:cubicBezTo>
                      <a:pt x="40" y="33"/>
                      <a:pt x="41" y="32"/>
                      <a:pt x="41" y="32"/>
                    </a:cubicBezTo>
                    <a:cubicBezTo>
                      <a:pt x="41" y="32"/>
                      <a:pt x="41" y="32"/>
                      <a:pt x="41" y="32"/>
                    </a:cubicBezTo>
                    <a:cubicBezTo>
                      <a:pt x="41" y="32"/>
                      <a:pt x="41" y="32"/>
                      <a:pt x="41" y="32"/>
                    </a:cubicBezTo>
                    <a:cubicBezTo>
                      <a:pt x="41" y="32"/>
                      <a:pt x="41" y="32"/>
                      <a:pt x="41" y="32"/>
                    </a:cubicBezTo>
                    <a:cubicBezTo>
                      <a:pt x="41" y="32"/>
                      <a:pt x="41" y="32"/>
                      <a:pt x="41" y="32"/>
                    </a:cubicBezTo>
                    <a:cubicBezTo>
                      <a:pt x="41" y="32"/>
                      <a:pt x="41" y="32"/>
                      <a:pt x="42" y="32"/>
                    </a:cubicBezTo>
                    <a:cubicBezTo>
                      <a:pt x="42" y="32"/>
                      <a:pt x="42" y="32"/>
                      <a:pt x="42" y="32"/>
                    </a:cubicBezTo>
                    <a:cubicBezTo>
                      <a:pt x="42" y="32"/>
                      <a:pt x="42" y="32"/>
                      <a:pt x="42" y="32"/>
                    </a:cubicBezTo>
                    <a:cubicBezTo>
                      <a:pt x="42" y="32"/>
                      <a:pt x="42" y="32"/>
                      <a:pt x="42" y="32"/>
                    </a:cubicBezTo>
                    <a:cubicBezTo>
                      <a:pt x="42" y="32"/>
                      <a:pt x="42" y="32"/>
                      <a:pt x="42" y="32"/>
                    </a:cubicBezTo>
                    <a:cubicBezTo>
                      <a:pt x="42" y="32"/>
                      <a:pt x="42" y="32"/>
                      <a:pt x="42" y="32"/>
                    </a:cubicBezTo>
                    <a:cubicBezTo>
                      <a:pt x="42" y="32"/>
                      <a:pt x="42" y="32"/>
                      <a:pt x="42" y="32"/>
                    </a:cubicBezTo>
                    <a:cubicBezTo>
                      <a:pt x="42" y="32"/>
                      <a:pt x="42" y="32"/>
                      <a:pt x="42" y="32"/>
                    </a:cubicBezTo>
                    <a:cubicBezTo>
                      <a:pt x="42" y="32"/>
                      <a:pt x="42" y="32"/>
                      <a:pt x="42" y="32"/>
                    </a:cubicBezTo>
                    <a:cubicBezTo>
                      <a:pt x="42" y="32"/>
                      <a:pt x="42" y="32"/>
                      <a:pt x="42" y="33"/>
                    </a:cubicBezTo>
                    <a:cubicBezTo>
                      <a:pt x="42" y="33"/>
                      <a:pt x="42" y="33"/>
                      <a:pt x="42" y="33"/>
                    </a:cubicBezTo>
                    <a:cubicBezTo>
                      <a:pt x="42" y="33"/>
                      <a:pt x="42" y="33"/>
                      <a:pt x="42" y="33"/>
                    </a:cubicBezTo>
                    <a:cubicBezTo>
                      <a:pt x="42" y="33"/>
                      <a:pt x="42" y="33"/>
                      <a:pt x="42" y="33"/>
                    </a:cubicBezTo>
                    <a:cubicBezTo>
                      <a:pt x="42" y="33"/>
                      <a:pt x="42" y="33"/>
                      <a:pt x="42" y="33"/>
                    </a:cubicBezTo>
                    <a:cubicBezTo>
                      <a:pt x="42" y="33"/>
                      <a:pt x="42" y="33"/>
                      <a:pt x="42" y="33"/>
                    </a:cubicBezTo>
                    <a:cubicBezTo>
                      <a:pt x="42" y="33"/>
                      <a:pt x="42" y="33"/>
                      <a:pt x="42" y="33"/>
                    </a:cubicBezTo>
                    <a:cubicBezTo>
                      <a:pt x="42" y="33"/>
                      <a:pt x="42" y="33"/>
                      <a:pt x="42" y="33"/>
                    </a:cubicBezTo>
                    <a:cubicBezTo>
                      <a:pt x="42" y="33"/>
                      <a:pt x="42" y="33"/>
                      <a:pt x="42" y="33"/>
                    </a:cubicBezTo>
                    <a:cubicBezTo>
                      <a:pt x="42" y="32"/>
                      <a:pt x="42" y="32"/>
                      <a:pt x="42" y="32"/>
                    </a:cubicBezTo>
                    <a:cubicBezTo>
                      <a:pt x="42" y="32"/>
                      <a:pt x="42" y="32"/>
                      <a:pt x="42" y="32"/>
                    </a:cubicBezTo>
                    <a:cubicBezTo>
                      <a:pt x="41" y="32"/>
                      <a:pt x="41" y="32"/>
                      <a:pt x="41" y="32"/>
                    </a:cubicBezTo>
                    <a:cubicBezTo>
                      <a:pt x="41" y="32"/>
                      <a:pt x="41" y="33"/>
                      <a:pt x="41" y="33"/>
                    </a:cubicBezTo>
                    <a:cubicBezTo>
                      <a:pt x="41" y="33"/>
                      <a:pt x="41" y="33"/>
                      <a:pt x="41" y="33"/>
                    </a:cubicBezTo>
                    <a:cubicBezTo>
                      <a:pt x="41" y="33"/>
                      <a:pt x="41" y="33"/>
                      <a:pt x="41" y="33"/>
                    </a:cubicBezTo>
                    <a:cubicBezTo>
                      <a:pt x="41" y="32"/>
                      <a:pt x="41" y="32"/>
                      <a:pt x="41" y="32"/>
                    </a:cubicBezTo>
                    <a:cubicBezTo>
                      <a:pt x="41" y="32"/>
                      <a:pt x="41" y="32"/>
                      <a:pt x="41" y="33"/>
                    </a:cubicBezTo>
                    <a:cubicBezTo>
                      <a:pt x="41" y="33"/>
                      <a:pt x="41" y="33"/>
                      <a:pt x="41" y="33"/>
                    </a:cubicBezTo>
                    <a:cubicBezTo>
                      <a:pt x="41" y="33"/>
                      <a:pt x="41" y="33"/>
                      <a:pt x="41" y="33"/>
                    </a:cubicBezTo>
                    <a:cubicBezTo>
                      <a:pt x="41" y="33"/>
                      <a:pt x="40" y="33"/>
                      <a:pt x="40" y="33"/>
                    </a:cubicBezTo>
                    <a:cubicBezTo>
                      <a:pt x="40" y="33"/>
                      <a:pt x="40" y="33"/>
                      <a:pt x="40" y="33"/>
                    </a:cubicBezTo>
                    <a:cubicBezTo>
                      <a:pt x="40" y="33"/>
                      <a:pt x="40" y="33"/>
                      <a:pt x="40" y="33"/>
                    </a:cubicBezTo>
                    <a:cubicBezTo>
                      <a:pt x="40" y="33"/>
                      <a:pt x="40" y="33"/>
                      <a:pt x="40" y="33"/>
                    </a:cubicBezTo>
                    <a:cubicBezTo>
                      <a:pt x="40" y="33"/>
                      <a:pt x="40" y="33"/>
                      <a:pt x="40" y="33"/>
                    </a:cubicBezTo>
                    <a:cubicBezTo>
                      <a:pt x="40" y="33"/>
                      <a:pt x="40" y="33"/>
                      <a:pt x="40" y="33"/>
                    </a:cubicBezTo>
                    <a:cubicBezTo>
                      <a:pt x="40" y="33"/>
                      <a:pt x="40" y="33"/>
                      <a:pt x="40" y="33"/>
                    </a:cubicBezTo>
                    <a:cubicBezTo>
                      <a:pt x="40" y="33"/>
                      <a:pt x="40" y="33"/>
                      <a:pt x="40" y="33"/>
                    </a:cubicBezTo>
                    <a:cubicBezTo>
                      <a:pt x="40" y="33"/>
                      <a:pt x="40" y="33"/>
                      <a:pt x="40" y="33"/>
                    </a:cubicBezTo>
                    <a:cubicBezTo>
                      <a:pt x="40" y="33"/>
                      <a:pt x="40" y="33"/>
                      <a:pt x="40" y="33"/>
                    </a:cubicBezTo>
                    <a:cubicBezTo>
                      <a:pt x="40" y="33"/>
                      <a:pt x="40" y="33"/>
                      <a:pt x="40" y="33"/>
                    </a:cubicBezTo>
                    <a:cubicBezTo>
                      <a:pt x="40" y="33"/>
                      <a:pt x="40" y="33"/>
                      <a:pt x="40" y="33"/>
                    </a:cubicBezTo>
                    <a:cubicBezTo>
                      <a:pt x="40" y="33"/>
                      <a:pt x="40" y="33"/>
                      <a:pt x="40" y="33"/>
                    </a:cubicBezTo>
                    <a:cubicBezTo>
                      <a:pt x="40" y="33"/>
                      <a:pt x="40" y="33"/>
                      <a:pt x="40" y="33"/>
                    </a:cubicBezTo>
                    <a:cubicBezTo>
                      <a:pt x="40" y="33"/>
                      <a:pt x="40" y="33"/>
                      <a:pt x="40" y="33"/>
                    </a:cubicBezTo>
                    <a:cubicBezTo>
                      <a:pt x="40" y="33"/>
                      <a:pt x="40" y="33"/>
                      <a:pt x="40" y="33"/>
                    </a:cubicBezTo>
                    <a:cubicBezTo>
                      <a:pt x="40" y="33"/>
                      <a:pt x="40" y="33"/>
                      <a:pt x="40" y="33"/>
                    </a:cubicBezTo>
                    <a:cubicBezTo>
                      <a:pt x="40" y="33"/>
                      <a:pt x="40" y="33"/>
                      <a:pt x="40" y="33"/>
                    </a:cubicBezTo>
                    <a:cubicBezTo>
                      <a:pt x="40" y="33"/>
                      <a:pt x="40" y="33"/>
                      <a:pt x="40" y="33"/>
                    </a:cubicBezTo>
                    <a:cubicBezTo>
                      <a:pt x="40" y="33"/>
                      <a:pt x="40" y="33"/>
                      <a:pt x="40" y="33"/>
                    </a:cubicBezTo>
                    <a:cubicBezTo>
                      <a:pt x="40" y="33"/>
                      <a:pt x="40" y="33"/>
                      <a:pt x="40" y="34"/>
                    </a:cubicBezTo>
                    <a:cubicBezTo>
                      <a:pt x="40" y="34"/>
                      <a:pt x="40" y="34"/>
                      <a:pt x="40" y="34"/>
                    </a:cubicBezTo>
                    <a:cubicBezTo>
                      <a:pt x="40" y="34"/>
                      <a:pt x="40" y="34"/>
                      <a:pt x="40" y="34"/>
                    </a:cubicBezTo>
                    <a:cubicBezTo>
                      <a:pt x="40" y="34"/>
                      <a:pt x="40" y="34"/>
                      <a:pt x="40" y="34"/>
                    </a:cubicBezTo>
                    <a:cubicBezTo>
                      <a:pt x="40" y="34"/>
                      <a:pt x="40" y="34"/>
                      <a:pt x="40" y="34"/>
                    </a:cubicBezTo>
                    <a:cubicBezTo>
                      <a:pt x="40" y="34"/>
                      <a:pt x="40" y="34"/>
                      <a:pt x="40" y="34"/>
                    </a:cubicBezTo>
                    <a:cubicBezTo>
                      <a:pt x="40" y="34"/>
                      <a:pt x="40" y="34"/>
                      <a:pt x="40" y="34"/>
                    </a:cubicBezTo>
                    <a:cubicBezTo>
                      <a:pt x="40" y="34"/>
                      <a:pt x="40" y="34"/>
                      <a:pt x="40" y="34"/>
                    </a:cubicBezTo>
                    <a:cubicBezTo>
                      <a:pt x="40" y="34"/>
                      <a:pt x="40" y="34"/>
                      <a:pt x="40" y="34"/>
                    </a:cubicBezTo>
                    <a:cubicBezTo>
                      <a:pt x="41" y="34"/>
                      <a:pt x="41" y="34"/>
                      <a:pt x="41" y="34"/>
                    </a:cubicBezTo>
                    <a:cubicBezTo>
                      <a:pt x="41" y="34"/>
                      <a:pt x="41" y="34"/>
                      <a:pt x="41" y="34"/>
                    </a:cubicBezTo>
                    <a:cubicBezTo>
                      <a:pt x="41" y="34"/>
                      <a:pt x="41" y="33"/>
                      <a:pt x="41" y="33"/>
                    </a:cubicBezTo>
                    <a:cubicBezTo>
                      <a:pt x="41" y="33"/>
                      <a:pt x="41" y="34"/>
                      <a:pt x="41" y="34"/>
                    </a:cubicBezTo>
                    <a:cubicBezTo>
                      <a:pt x="42" y="34"/>
                      <a:pt x="41" y="34"/>
                      <a:pt x="41" y="34"/>
                    </a:cubicBezTo>
                    <a:cubicBezTo>
                      <a:pt x="41" y="34"/>
                      <a:pt x="41" y="34"/>
                      <a:pt x="41" y="34"/>
                    </a:cubicBezTo>
                    <a:cubicBezTo>
                      <a:pt x="41" y="34"/>
                      <a:pt x="41" y="34"/>
                      <a:pt x="41" y="34"/>
                    </a:cubicBezTo>
                    <a:cubicBezTo>
                      <a:pt x="41" y="34"/>
                      <a:pt x="41" y="34"/>
                      <a:pt x="41" y="34"/>
                    </a:cubicBezTo>
                    <a:cubicBezTo>
                      <a:pt x="41" y="34"/>
                      <a:pt x="41" y="34"/>
                      <a:pt x="41" y="34"/>
                    </a:cubicBezTo>
                    <a:cubicBezTo>
                      <a:pt x="41" y="34"/>
                      <a:pt x="41" y="34"/>
                      <a:pt x="41" y="34"/>
                    </a:cubicBezTo>
                    <a:cubicBezTo>
                      <a:pt x="41" y="34"/>
                      <a:pt x="41" y="34"/>
                      <a:pt x="41" y="34"/>
                    </a:cubicBezTo>
                    <a:cubicBezTo>
                      <a:pt x="41" y="34"/>
                      <a:pt x="41" y="34"/>
                      <a:pt x="41" y="34"/>
                    </a:cubicBezTo>
                    <a:cubicBezTo>
                      <a:pt x="41" y="34"/>
                      <a:pt x="41" y="34"/>
                      <a:pt x="41" y="34"/>
                    </a:cubicBezTo>
                    <a:cubicBezTo>
                      <a:pt x="41" y="34"/>
                      <a:pt x="41" y="34"/>
                      <a:pt x="41" y="34"/>
                    </a:cubicBezTo>
                    <a:cubicBezTo>
                      <a:pt x="41" y="34"/>
                      <a:pt x="41" y="34"/>
                      <a:pt x="41" y="34"/>
                    </a:cubicBezTo>
                    <a:cubicBezTo>
                      <a:pt x="41" y="34"/>
                      <a:pt x="40" y="34"/>
                      <a:pt x="40" y="34"/>
                    </a:cubicBezTo>
                    <a:cubicBezTo>
                      <a:pt x="40" y="34"/>
                      <a:pt x="40" y="35"/>
                      <a:pt x="40" y="35"/>
                    </a:cubicBezTo>
                    <a:cubicBezTo>
                      <a:pt x="40" y="35"/>
                      <a:pt x="40" y="34"/>
                      <a:pt x="40" y="34"/>
                    </a:cubicBezTo>
                    <a:cubicBezTo>
                      <a:pt x="40" y="34"/>
                      <a:pt x="40" y="34"/>
                      <a:pt x="40" y="34"/>
                    </a:cubicBezTo>
                    <a:cubicBezTo>
                      <a:pt x="40" y="34"/>
                      <a:pt x="40" y="34"/>
                      <a:pt x="40" y="35"/>
                    </a:cubicBezTo>
                    <a:cubicBezTo>
                      <a:pt x="40" y="35"/>
                      <a:pt x="40" y="35"/>
                      <a:pt x="40" y="35"/>
                    </a:cubicBezTo>
                    <a:cubicBezTo>
                      <a:pt x="40" y="35"/>
                      <a:pt x="40" y="35"/>
                      <a:pt x="40" y="35"/>
                    </a:cubicBezTo>
                    <a:cubicBezTo>
                      <a:pt x="40" y="35"/>
                      <a:pt x="40" y="35"/>
                      <a:pt x="40" y="35"/>
                    </a:cubicBezTo>
                    <a:cubicBezTo>
                      <a:pt x="40" y="35"/>
                      <a:pt x="40" y="35"/>
                      <a:pt x="40" y="35"/>
                    </a:cubicBezTo>
                    <a:cubicBezTo>
                      <a:pt x="40" y="35"/>
                      <a:pt x="40" y="35"/>
                      <a:pt x="40" y="35"/>
                    </a:cubicBezTo>
                    <a:cubicBezTo>
                      <a:pt x="40" y="35"/>
                      <a:pt x="40" y="35"/>
                      <a:pt x="40" y="35"/>
                    </a:cubicBezTo>
                    <a:cubicBezTo>
                      <a:pt x="40" y="35"/>
                      <a:pt x="40" y="35"/>
                      <a:pt x="40" y="35"/>
                    </a:cubicBezTo>
                    <a:cubicBezTo>
                      <a:pt x="40" y="35"/>
                      <a:pt x="40" y="35"/>
                      <a:pt x="40" y="35"/>
                    </a:cubicBezTo>
                    <a:cubicBezTo>
                      <a:pt x="40" y="35"/>
                      <a:pt x="40" y="35"/>
                      <a:pt x="40" y="35"/>
                    </a:cubicBezTo>
                    <a:cubicBezTo>
                      <a:pt x="40" y="35"/>
                      <a:pt x="40" y="35"/>
                      <a:pt x="40" y="35"/>
                    </a:cubicBezTo>
                    <a:cubicBezTo>
                      <a:pt x="40" y="35"/>
                      <a:pt x="40" y="35"/>
                      <a:pt x="40" y="35"/>
                    </a:cubicBezTo>
                    <a:cubicBezTo>
                      <a:pt x="39" y="35"/>
                      <a:pt x="39" y="35"/>
                      <a:pt x="40" y="36"/>
                    </a:cubicBezTo>
                    <a:cubicBezTo>
                      <a:pt x="40" y="36"/>
                      <a:pt x="40" y="36"/>
                      <a:pt x="40" y="36"/>
                    </a:cubicBezTo>
                    <a:cubicBezTo>
                      <a:pt x="40" y="36"/>
                      <a:pt x="40" y="36"/>
                      <a:pt x="40" y="35"/>
                    </a:cubicBezTo>
                    <a:cubicBezTo>
                      <a:pt x="40" y="35"/>
                      <a:pt x="40" y="35"/>
                      <a:pt x="40" y="35"/>
                    </a:cubicBezTo>
                    <a:cubicBezTo>
                      <a:pt x="40" y="35"/>
                      <a:pt x="40" y="35"/>
                      <a:pt x="40" y="35"/>
                    </a:cubicBezTo>
                    <a:cubicBezTo>
                      <a:pt x="40" y="35"/>
                      <a:pt x="40" y="35"/>
                      <a:pt x="40" y="35"/>
                    </a:cubicBezTo>
                    <a:cubicBezTo>
                      <a:pt x="40" y="35"/>
                      <a:pt x="40" y="35"/>
                      <a:pt x="40" y="35"/>
                    </a:cubicBezTo>
                    <a:cubicBezTo>
                      <a:pt x="40" y="35"/>
                      <a:pt x="40" y="35"/>
                      <a:pt x="40" y="35"/>
                    </a:cubicBezTo>
                    <a:cubicBezTo>
                      <a:pt x="40" y="35"/>
                      <a:pt x="40" y="35"/>
                      <a:pt x="40" y="35"/>
                    </a:cubicBezTo>
                    <a:cubicBezTo>
                      <a:pt x="40" y="35"/>
                      <a:pt x="40" y="35"/>
                      <a:pt x="40" y="35"/>
                    </a:cubicBezTo>
                    <a:cubicBezTo>
                      <a:pt x="40" y="35"/>
                      <a:pt x="40" y="35"/>
                      <a:pt x="40" y="35"/>
                    </a:cubicBezTo>
                    <a:cubicBezTo>
                      <a:pt x="40" y="35"/>
                      <a:pt x="40" y="35"/>
                      <a:pt x="40" y="35"/>
                    </a:cubicBezTo>
                    <a:cubicBezTo>
                      <a:pt x="40" y="35"/>
                      <a:pt x="40" y="35"/>
                      <a:pt x="40" y="35"/>
                    </a:cubicBezTo>
                    <a:cubicBezTo>
                      <a:pt x="40" y="35"/>
                      <a:pt x="41" y="35"/>
                      <a:pt x="41" y="35"/>
                    </a:cubicBezTo>
                    <a:cubicBezTo>
                      <a:pt x="41" y="35"/>
                      <a:pt x="41" y="35"/>
                      <a:pt x="41" y="35"/>
                    </a:cubicBezTo>
                    <a:cubicBezTo>
                      <a:pt x="41" y="35"/>
                      <a:pt x="40" y="35"/>
                      <a:pt x="40" y="35"/>
                    </a:cubicBezTo>
                    <a:cubicBezTo>
                      <a:pt x="40" y="35"/>
                      <a:pt x="40" y="35"/>
                      <a:pt x="40" y="35"/>
                    </a:cubicBezTo>
                    <a:cubicBezTo>
                      <a:pt x="40" y="35"/>
                      <a:pt x="40" y="35"/>
                      <a:pt x="40" y="35"/>
                    </a:cubicBezTo>
                    <a:cubicBezTo>
                      <a:pt x="40" y="35"/>
                      <a:pt x="40" y="35"/>
                      <a:pt x="40" y="36"/>
                    </a:cubicBezTo>
                    <a:cubicBezTo>
                      <a:pt x="40" y="36"/>
                      <a:pt x="40" y="36"/>
                      <a:pt x="40" y="36"/>
                    </a:cubicBezTo>
                    <a:cubicBezTo>
                      <a:pt x="40" y="36"/>
                      <a:pt x="40" y="36"/>
                      <a:pt x="40" y="36"/>
                    </a:cubicBezTo>
                    <a:cubicBezTo>
                      <a:pt x="40" y="36"/>
                      <a:pt x="40" y="36"/>
                      <a:pt x="40" y="36"/>
                    </a:cubicBezTo>
                    <a:cubicBezTo>
                      <a:pt x="40" y="36"/>
                      <a:pt x="40" y="36"/>
                      <a:pt x="40" y="36"/>
                    </a:cubicBezTo>
                    <a:cubicBezTo>
                      <a:pt x="40" y="36"/>
                      <a:pt x="40" y="36"/>
                      <a:pt x="40" y="36"/>
                    </a:cubicBezTo>
                    <a:cubicBezTo>
                      <a:pt x="40" y="36"/>
                      <a:pt x="40" y="36"/>
                      <a:pt x="40" y="36"/>
                    </a:cubicBezTo>
                    <a:cubicBezTo>
                      <a:pt x="39" y="36"/>
                      <a:pt x="39" y="37"/>
                      <a:pt x="39" y="37"/>
                    </a:cubicBezTo>
                    <a:cubicBezTo>
                      <a:pt x="39" y="37"/>
                      <a:pt x="39" y="37"/>
                      <a:pt x="40" y="37"/>
                    </a:cubicBezTo>
                    <a:cubicBezTo>
                      <a:pt x="40" y="37"/>
                      <a:pt x="40" y="37"/>
                      <a:pt x="40" y="37"/>
                    </a:cubicBezTo>
                    <a:cubicBezTo>
                      <a:pt x="40" y="37"/>
                      <a:pt x="40" y="37"/>
                      <a:pt x="40" y="37"/>
                    </a:cubicBezTo>
                    <a:cubicBezTo>
                      <a:pt x="40" y="37"/>
                      <a:pt x="40" y="37"/>
                      <a:pt x="40" y="37"/>
                    </a:cubicBezTo>
                    <a:cubicBezTo>
                      <a:pt x="40" y="37"/>
                      <a:pt x="40" y="37"/>
                      <a:pt x="40" y="37"/>
                    </a:cubicBezTo>
                    <a:cubicBezTo>
                      <a:pt x="40" y="37"/>
                      <a:pt x="40" y="37"/>
                      <a:pt x="40" y="37"/>
                    </a:cubicBezTo>
                    <a:cubicBezTo>
                      <a:pt x="40" y="37"/>
                      <a:pt x="40" y="37"/>
                      <a:pt x="40" y="37"/>
                    </a:cubicBezTo>
                    <a:cubicBezTo>
                      <a:pt x="40" y="37"/>
                      <a:pt x="40" y="37"/>
                      <a:pt x="40" y="37"/>
                    </a:cubicBezTo>
                    <a:cubicBezTo>
                      <a:pt x="40" y="37"/>
                      <a:pt x="40" y="37"/>
                      <a:pt x="40" y="38"/>
                    </a:cubicBezTo>
                    <a:cubicBezTo>
                      <a:pt x="40" y="38"/>
                      <a:pt x="40" y="38"/>
                      <a:pt x="40" y="38"/>
                    </a:cubicBezTo>
                    <a:cubicBezTo>
                      <a:pt x="40" y="38"/>
                      <a:pt x="40" y="38"/>
                      <a:pt x="40" y="38"/>
                    </a:cubicBezTo>
                    <a:cubicBezTo>
                      <a:pt x="40" y="38"/>
                      <a:pt x="40" y="38"/>
                      <a:pt x="41" y="38"/>
                    </a:cubicBezTo>
                    <a:cubicBezTo>
                      <a:pt x="41" y="38"/>
                      <a:pt x="41" y="38"/>
                      <a:pt x="41" y="38"/>
                    </a:cubicBezTo>
                    <a:cubicBezTo>
                      <a:pt x="41" y="38"/>
                      <a:pt x="41" y="38"/>
                      <a:pt x="41" y="38"/>
                    </a:cubicBezTo>
                    <a:cubicBezTo>
                      <a:pt x="41" y="38"/>
                      <a:pt x="41" y="38"/>
                      <a:pt x="41" y="38"/>
                    </a:cubicBezTo>
                    <a:cubicBezTo>
                      <a:pt x="41" y="38"/>
                      <a:pt x="41" y="38"/>
                      <a:pt x="41" y="38"/>
                    </a:cubicBezTo>
                    <a:cubicBezTo>
                      <a:pt x="41" y="38"/>
                      <a:pt x="41" y="38"/>
                      <a:pt x="41" y="38"/>
                    </a:cubicBezTo>
                    <a:cubicBezTo>
                      <a:pt x="41" y="38"/>
                      <a:pt x="41" y="38"/>
                      <a:pt x="41" y="38"/>
                    </a:cubicBezTo>
                    <a:cubicBezTo>
                      <a:pt x="42" y="38"/>
                      <a:pt x="42" y="38"/>
                      <a:pt x="42" y="38"/>
                    </a:cubicBezTo>
                    <a:cubicBezTo>
                      <a:pt x="42" y="38"/>
                      <a:pt x="42" y="38"/>
                      <a:pt x="42" y="38"/>
                    </a:cubicBezTo>
                    <a:cubicBezTo>
                      <a:pt x="42" y="38"/>
                      <a:pt x="42" y="38"/>
                      <a:pt x="42" y="38"/>
                    </a:cubicBezTo>
                    <a:cubicBezTo>
                      <a:pt x="42" y="38"/>
                      <a:pt x="42" y="38"/>
                      <a:pt x="42" y="38"/>
                    </a:cubicBezTo>
                    <a:cubicBezTo>
                      <a:pt x="42" y="38"/>
                      <a:pt x="43" y="37"/>
                      <a:pt x="43" y="37"/>
                    </a:cubicBezTo>
                    <a:cubicBezTo>
                      <a:pt x="43" y="37"/>
                      <a:pt x="43" y="37"/>
                      <a:pt x="43" y="37"/>
                    </a:cubicBezTo>
                    <a:cubicBezTo>
                      <a:pt x="43" y="37"/>
                      <a:pt x="43" y="37"/>
                      <a:pt x="43" y="37"/>
                    </a:cubicBezTo>
                    <a:cubicBezTo>
                      <a:pt x="43" y="37"/>
                      <a:pt x="43" y="37"/>
                      <a:pt x="43" y="37"/>
                    </a:cubicBezTo>
                    <a:cubicBezTo>
                      <a:pt x="43" y="37"/>
                      <a:pt x="43" y="36"/>
                      <a:pt x="43" y="36"/>
                    </a:cubicBezTo>
                    <a:cubicBezTo>
                      <a:pt x="43" y="36"/>
                      <a:pt x="44" y="36"/>
                      <a:pt x="44" y="36"/>
                    </a:cubicBezTo>
                    <a:cubicBezTo>
                      <a:pt x="44" y="36"/>
                      <a:pt x="44" y="36"/>
                      <a:pt x="44" y="36"/>
                    </a:cubicBezTo>
                    <a:cubicBezTo>
                      <a:pt x="44" y="36"/>
                      <a:pt x="44" y="36"/>
                      <a:pt x="44" y="36"/>
                    </a:cubicBezTo>
                    <a:cubicBezTo>
                      <a:pt x="44" y="36"/>
                      <a:pt x="44" y="36"/>
                      <a:pt x="44" y="36"/>
                    </a:cubicBezTo>
                    <a:cubicBezTo>
                      <a:pt x="44" y="36"/>
                      <a:pt x="44" y="36"/>
                      <a:pt x="44" y="36"/>
                    </a:cubicBezTo>
                    <a:cubicBezTo>
                      <a:pt x="44" y="36"/>
                      <a:pt x="44" y="36"/>
                      <a:pt x="44" y="36"/>
                    </a:cubicBezTo>
                    <a:cubicBezTo>
                      <a:pt x="44" y="36"/>
                      <a:pt x="44" y="36"/>
                      <a:pt x="44" y="36"/>
                    </a:cubicBezTo>
                    <a:cubicBezTo>
                      <a:pt x="44" y="36"/>
                      <a:pt x="44" y="36"/>
                      <a:pt x="44" y="36"/>
                    </a:cubicBezTo>
                    <a:cubicBezTo>
                      <a:pt x="44" y="36"/>
                      <a:pt x="44" y="36"/>
                      <a:pt x="44" y="36"/>
                    </a:cubicBezTo>
                    <a:cubicBezTo>
                      <a:pt x="44" y="36"/>
                      <a:pt x="44" y="36"/>
                      <a:pt x="44" y="35"/>
                    </a:cubicBezTo>
                    <a:cubicBezTo>
                      <a:pt x="44" y="35"/>
                      <a:pt x="44" y="35"/>
                      <a:pt x="44" y="35"/>
                    </a:cubicBezTo>
                    <a:cubicBezTo>
                      <a:pt x="44" y="35"/>
                      <a:pt x="45" y="35"/>
                      <a:pt x="45" y="35"/>
                    </a:cubicBezTo>
                    <a:cubicBezTo>
                      <a:pt x="45" y="35"/>
                      <a:pt x="45" y="35"/>
                      <a:pt x="45" y="35"/>
                    </a:cubicBezTo>
                    <a:cubicBezTo>
                      <a:pt x="45" y="35"/>
                      <a:pt x="45" y="36"/>
                      <a:pt x="45" y="36"/>
                    </a:cubicBezTo>
                    <a:cubicBezTo>
                      <a:pt x="45" y="36"/>
                      <a:pt x="45" y="36"/>
                      <a:pt x="45" y="36"/>
                    </a:cubicBezTo>
                    <a:cubicBezTo>
                      <a:pt x="45" y="36"/>
                      <a:pt x="45" y="36"/>
                      <a:pt x="45" y="36"/>
                    </a:cubicBezTo>
                    <a:cubicBezTo>
                      <a:pt x="45" y="36"/>
                      <a:pt x="45" y="36"/>
                      <a:pt x="45" y="36"/>
                    </a:cubicBezTo>
                    <a:cubicBezTo>
                      <a:pt x="45" y="36"/>
                      <a:pt x="45" y="36"/>
                      <a:pt x="45" y="36"/>
                    </a:cubicBezTo>
                    <a:cubicBezTo>
                      <a:pt x="45" y="36"/>
                      <a:pt x="45" y="36"/>
                      <a:pt x="45" y="36"/>
                    </a:cubicBezTo>
                    <a:cubicBezTo>
                      <a:pt x="45" y="36"/>
                      <a:pt x="45" y="36"/>
                      <a:pt x="45" y="37"/>
                    </a:cubicBezTo>
                    <a:cubicBezTo>
                      <a:pt x="45" y="37"/>
                      <a:pt x="45" y="37"/>
                      <a:pt x="45" y="37"/>
                    </a:cubicBezTo>
                    <a:cubicBezTo>
                      <a:pt x="45" y="37"/>
                      <a:pt x="45" y="37"/>
                      <a:pt x="45" y="37"/>
                    </a:cubicBezTo>
                    <a:cubicBezTo>
                      <a:pt x="45" y="37"/>
                      <a:pt x="45" y="37"/>
                      <a:pt x="45" y="37"/>
                    </a:cubicBezTo>
                    <a:cubicBezTo>
                      <a:pt x="45" y="37"/>
                      <a:pt x="45" y="37"/>
                      <a:pt x="45" y="37"/>
                    </a:cubicBezTo>
                    <a:cubicBezTo>
                      <a:pt x="45" y="37"/>
                      <a:pt x="45" y="37"/>
                      <a:pt x="45" y="37"/>
                    </a:cubicBezTo>
                    <a:cubicBezTo>
                      <a:pt x="45" y="37"/>
                      <a:pt x="45" y="37"/>
                      <a:pt x="45" y="37"/>
                    </a:cubicBezTo>
                    <a:cubicBezTo>
                      <a:pt x="45" y="37"/>
                      <a:pt x="45" y="37"/>
                      <a:pt x="45" y="37"/>
                    </a:cubicBezTo>
                    <a:cubicBezTo>
                      <a:pt x="45" y="37"/>
                      <a:pt x="45" y="37"/>
                      <a:pt x="45" y="37"/>
                    </a:cubicBezTo>
                    <a:cubicBezTo>
                      <a:pt x="45" y="37"/>
                      <a:pt x="45" y="37"/>
                      <a:pt x="45" y="38"/>
                    </a:cubicBezTo>
                    <a:cubicBezTo>
                      <a:pt x="45" y="38"/>
                      <a:pt x="45" y="38"/>
                      <a:pt x="45" y="38"/>
                    </a:cubicBezTo>
                    <a:cubicBezTo>
                      <a:pt x="45" y="38"/>
                      <a:pt x="45" y="38"/>
                      <a:pt x="45" y="37"/>
                    </a:cubicBezTo>
                    <a:cubicBezTo>
                      <a:pt x="45" y="38"/>
                      <a:pt x="45" y="38"/>
                      <a:pt x="45" y="38"/>
                    </a:cubicBezTo>
                    <a:cubicBezTo>
                      <a:pt x="45" y="38"/>
                      <a:pt x="45" y="38"/>
                      <a:pt x="45" y="38"/>
                    </a:cubicBezTo>
                    <a:cubicBezTo>
                      <a:pt x="45" y="38"/>
                      <a:pt x="45" y="38"/>
                      <a:pt x="45" y="39"/>
                    </a:cubicBezTo>
                    <a:cubicBezTo>
                      <a:pt x="45" y="39"/>
                      <a:pt x="45" y="39"/>
                      <a:pt x="45" y="39"/>
                    </a:cubicBezTo>
                    <a:cubicBezTo>
                      <a:pt x="45" y="39"/>
                      <a:pt x="45" y="39"/>
                      <a:pt x="45" y="39"/>
                    </a:cubicBezTo>
                    <a:cubicBezTo>
                      <a:pt x="45" y="39"/>
                      <a:pt x="45" y="39"/>
                      <a:pt x="45" y="39"/>
                    </a:cubicBezTo>
                    <a:cubicBezTo>
                      <a:pt x="45" y="39"/>
                      <a:pt x="45" y="39"/>
                      <a:pt x="45" y="39"/>
                    </a:cubicBezTo>
                    <a:cubicBezTo>
                      <a:pt x="45" y="39"/>
                      <a:pt x="45" y="39"/>
                      <a:pt x="45" y="39"/>
                    </a:cubicBezTo>
                    <a:cubicBezTo>
                      <a:pt x="45" y="40"/>
                      <a:pt x="45" y="40"/>
                      <a:pt x="46" y="40"/>
                    </a:cubicBezTo>
                    <a:cubicBezTo>
                      <a:pt x="46" y="40"/>
                      <a:pt x="46" y="40"/>
                      <a:pt x="46" y="40"/>
                    </a:cubicBezTo>
                    <a:cubicBezTo>
                      <a:pt x="46" y="40"/>
                      <a:pt x="46" y="40"/>
                      <a:pt x="46" y="40"/>
                    </a:cubicBezTo>
                    <a:cubicBezTo>
                      <a:pt x="46" y="40"/>
                      <a:pt x="46" y="40"/>
                      <a:pt x="46" y="41"/>
                    </a:cubicBezTo>
                    <a:cubicBezTo>
                      <a:pt x="46" y="41"/>
                      <a:pt x="46" y="41"/>
                      <a:pt x="46" y="41"/>
                    </a:cubicBezTo>
                    <a:cubicBezTo>
                      <a:pt x="46" y="41"/>
                      <a:pt x="46" y="41"/>
                      <a:pt x="46" y="41"/>
                    </a:cubicBezTo>
                    <a:cubicBezTo>
                      <a:pt x="46" y="41"/>
                      <a:pt x="46" y="41"/>
                      <a:pt x="46" y="41"/>
                    </a:cubicBezTo>
                    <a:cubicBezTo>
                      <a:pt x="46" y="41"/>
                      <a:pt x="46" y="41"/>
                      <a:pt x="46" y="41"/>
                    </a:cubicBezTo>
                    <a:cubicBezTo>
                      <a:pt x="46" y="41"/>
                      <a:pt x="45" y="41"/>
                      <a:pt x="45" y="41"/>
                    </a:cubicBezTo>
                    <a:cubicBezTo>
                      <a:pt x="45" y="41"/>
                      <a:pt x="45" y="41"/>
                      <a:pt x="45" y="41"/>
                    </a:cubicBezTo>
                    <a:cubicBezTo>
                      <a:pt x="45" y="41"/>
                      <a:pt x="45" y="41"/>
                      <a:pt x="45" y="41"/>
                    </a:cubicBezTo>
                    <a:cubicBezTo>
                      <a:pt x="45" y="41"/>
                      <a:pt x="45" y="41"/>
                      <a:pt x="45" y="41"/>
                    </a:cubicBezTo>
                    <a:cubicBezTo>
                      <a:pt x="45" y="41"/>
                      <a:pt x="45" y="41"/>
                      <a:pt x="45" y="41"/>
                    </a:cubicBezTo>
                    <a:cubicBezTo>
                      <a:pt x="45" y="41"/>
                      <a:pt x="46" y="41"/>
                      <a:pt x="46" y="42"/>
                    </a:cubicBezTo>
                    <a:cubicBezTo>
                      <a:pt x="46" y="42"/>
                      <a:pt x="46" y="42"/>
                      <a:pt x="46" y="42"/>
                    </a:cubicBezTo>
                    <a:cubicBezTo>
                      <a:pt x="45" y="42"/>
                      <a:pt x="45" y="42"/>
                      <a:pt x="45" y="42"/>
                    </a:cubicBezTo>
                    <a:cubicBezTo>
                      <a:pt x="45" y="42"/>
                      <a:pt x="45" y="42"/>
                      <a:pt x="45" y="42"/>
                    </a:cubicBezTo>
                    <a:cubicBezTo>
                      <a:pt x="45" y="42"/>
                      <a:pt x="45" y="42"/>
                      <a:pt x="45" y="42"/>
                    </a:cubicBezTo>
                    <a:cubicBezTo>
                      <a:pt x="45" y="42"/>
                      <a:pt x="45" y="43"/>
                      <a:pt x="45" y="43"/>
                    </a:cubicBezTo>
                    <a:cubicBezTo>
                      <a:pt x="45" y="43"/>
                      <a:pt x="45" y="43"/>
                      <a:pt x="46" y="43"/>
                    </a:cubicBezTo>
                    <a:cubicBezTo>
                      <a:pt x="46" y="43"/>
                      <a:pt x="46" y="43"/>
                      <a:pt x="46" y="43"/>
                    </a:cubicBezTo>
                    <a:cubicBezTo>
                      <a:pt x="46" y="43"/>
                      <a:pt x="46" y="43"/>
                      <a:pt x="46" y="43"/>
                    </a:cubicBezTo>
                    <a:cubicBezTo>
                      <a:pt x="46" y="43"/>
                      <a:pt x="46" y="43"/>
                      <a:pt x="46" y="42"/>
                    </a:cubicBezTo>
                    <a:cubicBezTo>
                      <a:pt x="46" y="42"/>
                      <a:pt x="46" y="42"/>
                      <a:pt x="47" y="42"/>
                    </a:cubicBezTo>
                    <a:cubicBezTo>
                      <a:pt x="47" y="42"/>
                      <a:pt x="47" y="42"/>
                      <a:pt x="47" y="42"/>
                    </a:cubicBezTo>
                    <a:cubicBezTo>
                      <a:pt x="47" y="42"/>
                      <a:pt x="47" y="42"/>
                      <a:pt x="47" y="42"/>
                    </a:cubicBezTo>
                    <a:cubicBezTo>
                      <a:pt x="47" y="42"/>
                      <a:pt x="47" y="42"/>
                      <a:pt x="47" y="42"/>
                    </a:cubicBezTo>
                    <a:cubicBezTo>
                      <a:pt x="47" y="42"/>
                      <a:pt x="47" y="42"/>
                      <a:pt x="47" y="42"/>
                    </a:cubicBezTo>
                    <a:cubicBezTo>
                      <a:pt x="47" y="42"/>
                      <a:pt x="47" y="42"/>
                      <a:pt x="47" y="42"/>
                    </a:cubicBezTo>
                    <a:cubicBezTo>
                      <a:pt x="47" y="42"/>
                      <a:pt x="47" y="42"/>
                      <a:pt x="47" y="42"/>
                    </a:cubicBezTo>
                    <a:cubicBezTo>
                      <a:pt x="47" y="42"/>
                      <a:pt x="47" y="41"/>
                      <a:pt x="47" y="41"/>
                    </a:cubicBezTo>
                    <a:cubicBezTo>
                      <a:pt x="47" y="41"/>
                      <a:pt x="47" y="41"/>
                      <a:pt x="47" y="41"/>
                    </a:cubicBezTo>
                    <a:cubicBezTo>
                      <a:pt x="47" y="41"/>
                      <a:pt x="48" y="41"/>
                      <a:pt x="48" y="41"/>
                    </a:cubicBezTo>
                    <a:cubicBezTo>
                      <a:pt x="48" y="41"/>
                      <a:pt x="48" y="41"/>
                      <a:pt x="48" y="41"/>
                    </a:cubicBezTo>
                    <a:cubicBezTo>
                      <a:pt x="48" y="41"/>
                      <a:pt x="48" y="41"/>
                      <a:pt x="48" y="41"/>
                    </a:cubicBezTo>
                    <a:cubicBezTo>
                      <a:pt x="48" y="41"/>
                      <a:pt x="48" y="41"/>
                      <a:pt x="48" y="41"/>
                    </a:cubicBezTo>
                    <a:cubicBezTo>
                      <a:pt x="48" y="41"/>
                      <a:pt x="48" y="41"/>
                      <a:pt x="48" y="41"/>
                    </a:cubicBezTo>
                    <a:cubicBezTo>
                      <a:pt x="48" y="41"/>
                      <a:pt x="48" y="41"/>
                      <a:pt x="49" y="41"/>
                    </a:cubicBezTo>
                    <a:cubicBezTo>
                      <a:pt x="49" y="41"/>
                      <a:pt x="49" y="41"/>
                      <a:pt x="49" y="41"/>
                    </a:cubicBezTo>
                    <a:cubicBezTo>
                      <a:pt x="49" y="41"/>
                      <a:pt x="49" y="41"/>
                      <a:pt x="49" y="41"/>
                    </a:cubicBezTo>
                    <a:cubicBezTo>
                      <a:pt x="49" y="41"/>
                      <a:pt x="49" y="41"/>
                      <a:pt x="49" y="41"/>
                    </a:cubicBezTo>
                    <a:cubicBezTo>
                      <a:pt x="49" y="41"/>
                      <a:pt x="49" y="41"/>
                      <a:pt x="49" y="41"/>
                    </a:cubicBezTo>
                    <a:cubicBezTo>
                      <a:pt x="49" y="41"/>
                      <a:pt x="49" y="41"/>
                      <a:pt x="49" y="41"/>
                    </a:cubicBezTo>
                    <a:cubicBezTo>
                      <a:pt x="49" y="41"/>
                      <a:pt x="49" y="40"/>
                      <a:pt x="49" y="40"/>
                    </a:cubicBezTo>
                    <a:cubicBezTo>
                      <a:pt x="49" y="40"/>
                      <a:pt x="50" y="40"/>
                      <a:pt x="50" y="40"/>
                    </a:cubicBezTo>
                    <a:cubicBezTo>
                      <a:pt x="50" y="39"/>
                      <a:pt x="50" y="39"/>
                      <a:pt x="50" y="39"/>
                    </a:cubicBezTo>
                    <a:cubicBezTo>
                      <a:pt x="50" y="39"/>
                      <a:pt x="50" y="39"/>
                      <a:pt x="50" y="39"/>
                    </a:cubicBezTo>
                    <a:cubicBezTo>
                      <a:pt x="50" y="39"/>
                      <a:pt x="50" y="39"/>
                      <a:pt x="50" y="38"/>
                    </a:cubicBezTo>
                    <a:cubicBezTo>
                      <a:pt x="50" y="38"/>
                      <a:pt x="50" y="38"/>
                      <a:pt x="50" y="38"/>
                    </a:cubicBezTo>
                    <a:cubicBezTo>
                      <a:pt x="50" y="38"/>
                      <a:pt x="50" y="38"/>
                      <a:pt x="50" y="38"/>
                    </a:cubicBezTo>
                    <a:cubicBezTo>
                      <a:pt x="50" y="38"/>
                      <a:pt x="50" y="38"/>
                      <a:pt x="50" y="38"/>
                    </a:cubicBezTo>
                    <a:cubicBezTo>
                      <a:pt x="50" y="38"/>
                      <a:pt x="50" y="38"/>
                      <a:pt x="50" y="38"/>
                    </a:cubicBezTo>
                    <a:cubicBezTo>
                      <a:pt x="50" y="38"/>
                      <a:pt x="50" y="38"/>
                      <a:pt x="50" y="38"/>
                    </a:cubicBezTo>
                    <a:cubicBezTo>
                      <a:pt x="50" y="38"/>
                      <a:pt x="50" y="38"/>
                      <a:pt x="50" y="38"/>
                    </a:cubicBezTo>
                    <a:cubicBezTo>
                      <a:pt x="50" y="38"/>
                      <a:pt x="50" y="38"/>
                      <a:pt x="50" y="38"/>
                    </a:cubicBezTo>
                    <a:cubicBezTo>
                      <a:pt x="50" y="38"/>
                      <a:pt x="50" y="38"/>
                      <a:pt x="50" y="38"/>
                    </a:cubicBezTo>
                    <a:cubicBezTo>
                      <a:pt x="50" y="38"/>
                      <a:pt x="50" y="38"/>
                      <a:pt x="50" y="38"/>
                    </a:cubicBezTo>
                    <a:cubicBezTo>
                      <a:pt x="50" y="38"/>
                      <a:pt x="50" y="38"/>
                      <a:pt x="50" y="38"/>
                    </a:cubicBezTo>
                    <a:cubicBezTo>
                      <a:pt x="50" y="38"/>
                      <a:pt x="50" y="38"/>
                      <a:pt x="50" y="37"/>
                    </a:cubicBezTo>
                    <a:cubicBezTo>
                      <a:pt x="50" y="37"/>
                      <a:pt x="50" y="37"/>
                      <a:pt x="50" y="37"/>
                    </a:cubicBezTo>
                    <a:cubicBezTo>
                      <a:pt x="50" y="37"/>
                      <a:pt x="50" y="37"/>
                      <a:pt x="50" y="37"/>
                    </a:cubicBezTo>
                    <a:cubicBezTo>
                      <a:pt x="50" y="37"/>
                      <a:pt x="50" y="37"/>
                      <a:pt x="50" y="37"/>
                    </a:cubicBezTo>
                    <a:cubicBezTo>
                      <a:pt x="50" y="37"/>
                      <a:pt x="50" y="37"/>
                      <a:pt x="50" y="37"/>
                    </a:cubicBezTo>
                    <a:cubicBezTo>
                      <a:pt x="50" y="37"/>
                      <a:pt x="50" y="37"/>
                      <a:pt x="50" y="37"/>
                    </a:cubicBezTo>
                    <a:cubicBezTo>
                      <a:pt x="50" y="37"/>
                      <a:pt x="50" y="37"/>
                      <a:pt x="50" y="37"/>
                    </a:cubicBezTo>
                    <a:cubicBezTo>
                      <a:pt x="50" y="37"/>
                      <a:pt x="50" y="37"/>
                      <a:pt x="50" y="37"/>
                    </a:cubicBezTo>
                    <a:cubicBezTo>
                      <a:pt x="50" y="37"/>
                      <a:pt x="50" y="37"/>
                      <a:pt x="50" y="37"/>
                    </a:cubicBezTo>
                    <a:cubicBezTo>
                      <a:pt x="50" y="37"/>
                      <a:pt x="50" y="37"/>
                      <a:pt x="50" y="37"/>
                    </a:cubicBezTo>
                    <a:cubicBezTo>
                      <a:pt x="50" y="37"/>
                      <a:pt x="50" y="37"/>
                      <a:pt x="50" y="37"/>
                    </a:cubicBezTo>
                    <a:cubicBezTo>
                      <a:pt x="50" y="37"/>
                      <a:pt x="50" y="37"/>
                      <a:pt x="50" y="37"/>
                    </a:cubicBezTo>
                    <a:cubicBezTo>
                      <a:pt x="50" y="37"/>
                      <a:pt x="50" y="37"/>
                      <a:pt x="50" y="37"/>
                    </a:cubicBezTo>
                    <a:cubicBezTo>
                      <a:pt x="51" y="37"/>
                      <a:pt x="51" y="37"/>
                      <a:pt x="51" y="37"/>
                    </a:cubicBezTo>
                    <a:cubicBezTo>
                      <a:pt x="51" y="37"/>
                      <a:pt x="51" y="37"/>
                      <a:pt x="51" y="37"/>
                    </a:cubicBezTo>
                    <a:cubicBezTo>
                      <a:pt x="51" y="37"/>
                      <a:pt x="51" y="37"/>
                      <a:pt x="51" y="37"/>
                    </a:cubicBezTo>
                    <a:cubicBezTo>
                      <a:pt x="51" y="37"/>
                      <a:pt x="51" y="36"/>
                      <a:pt x="51" y="36"/>
                    </a:cubicBezTo>
                    <a:cubicBezTo>
                      <a:pt x="51" y="36"/>
                      <a:pt x="51" y="36"/>
                      <a:pt x="51" y="37"/>
                    </a:cubicBezTo>
                    <a:cubicBezTo>
                      <a:pt x="51" y="37"/>
                      <a:pt x="51" y="37"/>
                      <a:pt x="51" y="37"/>
                    </a:cubicBezTo>
                    <a:cubicBezTo>
                      <a:pt x="51" y="37"/>
                      <a:pt x="51" y="37"/>
                      <a:pt x="51" y="37"/>
                    </a:cubicBezTo>
                    <a:cubicBezTo>
                      <a:pt x="51" y="37"/>
                      <a:pt x="51" y="37"/>
                      <a:pt x="51" y="37"/>
                    </a:cubicBezTo>
                    <a:cubicBezTo>
                      <a:pt x="51" y="36"/>
                      <a:pt x="51" y="36"/>
                      <a:pt x="51" y="36"/>
                    </a:cubicBezTo>
                    <a:cubicBezTo>
                      <a:pt x="51" y="36"/>
                      <a:pt x="51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1" y="36"/>
                      <a:pt x="51" y="36"/>
                      <a:pt x="51" y="36"/>
                    </a:cubicBezTo>
                    <a:cubicBezTo>
                      <a:pt x="51" y="36"/>
                      <a:pt x="51" y="36"/>
                      <a:pt x="51" y="36"/>
                    </a:cubicBezTo>
                    <a:cubicBezTo>
                      <a:pt x="51" y="36"/>
                      <a:pt x="51" y="36"/>
                      <a:pt x="51" y="36"/>
                    </a:cubicBezTo>
                    <a:cubicBezTo>
                      <a:pt x="51" y="36"/>
                      <a:pt x="51" y="36"/>
                      <a:pt x="51" y="36"/>
                    </a:cubicBezTo>
                    <a:cubicBezTo>
                      <a:pt x="51" y="36"/>
                      <a:pt x="51" y="36"/>
                      <a:pt x="51" y="36"/>
                    </a:cubicBezTo>
                    <a:cubicBezTo>
                      <a:pt x="51" y="36"/>
                      <a:pt x="51" y="36"/>
                      <a:pt x="51" y="36"/>
                    </a:cubicBezTo>
                    <a:cubicBezTo>
                      <a:pt x="51" y="36"/>
                      <a:pt x="51" y="36"/>
                      <a:pt x="51" y="36"/>
                    </a:cubicBezTo>
                    <a:cubicBezTo>
                      <a:pt x="51" y="36"/>
                      <a:pt x="51" y="36"/>
                      <a:pt x="51" y="36"/>
                    </a:cubicBezTo>
                    <a:cubicBezTo>
                      <a:pt x="51" y="36"/>
                      <a:pt x="51" y="36"/>
                      <a:pt x="51" y="36"/>
                    </a:cubicBezTo>
                    <a:cubicBezTo>
                      <a:pt x="51" y="36"/>
                      <a:pt x="50" y="36"/>
                      <a:pt x="50" y="36"/>
                    </a:cubicBezTo>
                    <a:cubicBezTo>
                      <a:pt x="50" y="36"/>
                      <a:pt x="50" y="36"/>
                      <a:pt x="50" y="36"/>
                    </a:cubicBezTo>
                    <a:cubicBezTo>
                      <a:pt x="50" y="36"/>
                      <a:pt x="50" y="36"/>
                      <a:pt x="50" y="36"/>
                    </a:cubicBezTo>
                    <a:cubicBezTo>
                      <a:pt x="50" y="36"/>
                      <a:pt x="50" y="36"/>
                      <a:pt x="50" y="36"/>
                    </a:cubicBezTo>
                    <a:cubicBezTo>
                      <a:pt x="50" y="36"/>
                      <a:pt x="50" y="36"/>
                      <a:pt x="50" y="36"/>
                    </a:cubicBezTo>
                    <a:cubicBezTo>
                      <a:pt x="50" y="36"/>
                      <a:pt x="50" y="36"/>
                      <a:pt x="50" y="36"/>
                    </a:cubicBezTo>
                    <a:cubicBezTo>
                      <a:pt x="50" y="36"/>
                      <a:pt x="50" y="36"/>
                      <a:pt x="50" y="35"/>
                    </a:cubicBezTo>
                    <a:cubicBezTo>
                      <a:pt x="50" y="35"/>
                      <a:pt x="50" y="35"/>
                      <a:pt x="51" y="35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1" y="35"/>
                      <a:pt x="51" y="35"/>
                      <a:pt x="51" y="36"/>
                    </a:cubicBezTo>
                    <a:cubicBezTo>
                      <a:pt x="51" y="36"/>
                      <a:pt x="51" y="36"/>
                      <a:pt x="51" y="36"/>
                    </a:cubicBezTo>
                    <a:cubicBezTo>
                      <a:pt x="51" y="36"/>
                      <a:pt x="51" y="36"/>
                      <a:pt x="51" y="36"/>
                    </a:cubicBezTo>
                    <a:cubicBezTo>
                      <a:pt x="51" y="36"/>
                      <a:pt x="51" y="36"/>
                      <a:pt x="51" y="36"/>
                    </a:cubicBezTo>
                    <a:cubicBezTo>
                      <a:pt x="51" y="36"/>
                      <a:pt x="51" y="35"/>
                      <a:pt x="51" y="35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1" y="35"/>
                      <a:pt x="51" y="35"/>
                      <a:pt x="51" y="36"/>
                    </a:cubicBezTo>
                    <a:cubicBezTo>
                      <a:pt x="51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2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2" y="35"/>
                      <a:pt x="53" y="35"/>
                    </a:cubicBezTo>
                    <a:cubicBezTo>
                      <a:pt x="53" y="35"/>
                      <a:pt x="53" y="35"/>
                      <a:pt x="52" y="35"/>
                    </a:cubicBezTo>
                    <a:cubicBezTo>
                      <a:pt x="52" y="35"/>
                      <a:pt x="52" y="34"/>
                      <a:pt x="52" y="34"/>
                    </a:cubicBezTo>
                    <a:cubicBezTo>
                      <a:pt x="52" y="34"/>
                      <a:pt x="52" y="34"/>
                      <a:pt x="52" y="34"/>
                    </a:cubicBezTo>
                    <a:cubicBezTo>
                      <a:pt x="52" y="34"/>
                      <a:pt x="52" y="34"/>
                      <a:pt x="52" y="34"/>
                    </a:cubicBezTo>
                    <a:cubicBezTo>
                      <a:pt x="52" y="34"/>
                      <a:pt x="52" y="34"/>
                      <a:pt x="52" y="34"/>
                    </a:cubicBezTo>
                    <a:cubicBezTo>
                      <a:pt x="52" y="34"/>
                      <a:pt x="52" y="34"/>
                      <a:pt x="52" y="34"/>
                    </a:cubicBezTo>
                    <a:cubicBezTo>
                      <a:pt x="52" y="34"/>
                      <a:pt x="52" y="34"/>
                      <a:pt x="52" y="34"/>
                    </a:cubicBezTo>
                    <a:cubicBezTo>
                      <a:pt x="52" y="34"/>
                      <a:pt x="52" y="34"/>
                      <a:pt x="52" y="34"/>
                    </a:cubicBezTo>
                    <a:cubicBezTo>
                      <a:pt x="52" y="34"/>
                      <a:pt x="52" y="34"/>
                      <a:pt x="52" y="34"/>
                    </a:cubicBezTo>
                    <a:cubicBezTo>
                      <a:pt x="52" y="34"/>
                      <a:pt x="52" y="34"/>
                      <a:pt x="52" y="34"/>
                    </a:cubicBezTo>
                    <a:cubicBezTo>
                      <a:pt x="52" y="34"/>
                      <a:pt x="52" y="34"/>
                      <a:pt x="51" y="34"/>
                    </a:cubicBezTo>
                    <a:cubicBezTo>
                      <a:pt x="51" y="33"/>
                      <a:pt x="51" y="33"/>
                      <a:pt x="51" y="33"/>
                    </a:cubicBezTo>
                    <a:cubicBezTo>
                      <a:pt x="51" y="33"/>
                      <a:pt x="51" y="33"/>
                      <a:pt x="51" y="33"/>
                    </a:cubicBezTo>
                    <a:cubicBezTo>
                      <a:pt x="51" y="33"/>
                      <a:pt x="51" y="32"/>
                      <a:pt x="51" y="32"/>
                    </a:cubicBezTo>
                    <a:cubicBezTo>
                      <a:pt x="51" y="32"/>
                      <a:pt x="51" y="32"/>
                      <a:pt x="51" y="32"/>
                    </a:cubicBezTo>
                    <a:cubicBezTo>
                      <a:pt x="51" y="32"/>
                      <a:pt x="51" y="32"/>
                      <a:pt x="51" y="32"/>
                    </a:cubicBezTo>
                    <a:cubicBezTo>
                      <a:pt x="51" y="32"/>
                      <a:pt x="51" y="32"/>
                      <a:pt x="51" y="32"/>
                    </a:cubicBezTo>
                    <a:cubicBezTo>
                      <a:pt x="51" y="32"/>
                      <a:pt x="51" y="32"/>
                      <a:pt x="52" y="32"/>
                    </a:cubicBezTo>
                    <a:cubicBezTo>
                      <a:pt x="52" y="32"/>
                      <a:pt x="52" y="32"/>
                      <a:pt x="52" y="32"/>
                    </a:cubicBezTo>
                    <a:cubicBezTo>
                      <a:pt x="52" y="32"/>
                      <a:pt x="52" y="32"/>
                      <a:pt x="52" y="32"/>
                    </a:cubicBezTo>
                    <a:cubicBezTo>
                      <a:pt x="52" y="32"/>
                      <a:pt x="52" y="32"/>
                      <a:pt x="52" y="32"/>
                    </a:cubicBezTo>
                    <a:cubicBezTo>
                      <a:pt x="52" y="32"/>
                      <a:pt x="52" y="32"/>
                      <a:pt x="52" y="32"/>
                    </a:cubicBezTo>
                    <a:cubicBezTo>
                      <a:pt x="52" y="32"/>
                      <a:pt x="52" y="31"/>
                      <a:pt x="52" y="31"/>
                    </a:cubicBezTo>
                    <a:cubicBezTo>
                      <a:pt x="52" y="31"/>
                      <a:pt x="52" y="31"/>
                      <a:pt x="52" y="30"/>
                    </a:cubicBezTo>
                    <a:cubicBezTo>
                      <a:pt x="52" y="30"/>
                      <a:pt x="52" y="30"/>
                      <a:pt x="52" y="30"/>
                    </a:cubicBezTo>
                    <a:cubicBezTo>
                      <a:pt x="52" y="30"/>
                      <a:pt x="52" y="30"/>
                      <a:pt x="52" y="30"/>
                    </a:cubicBezTo>
                    <a:cubicBezTo>
                      <a:pt x="52" y="30"/>
                      <a:pt x="52" y="30"/>
                      <a:pt x="52" y="30"/>
                    </a:cubicBezTo>
                    <a:cubicBezTo>
                      <a:pt x="52" y="30"/>
                      <a:pt x="52" y="30"/>
                      <a:pt x="52" y="30"/>
                    </a:cubicBezTo>
                    <a:cubicBezTo>
                      <a:pt x="52" y="30"/>
                      <a:pt x="52" y="30"/>
                      <a:pt x="52" y="30"/>
                    </a:cubicBezTo>
                    <a:cubicBezTo>
                      <a:pt x="52" y="30"/>
                      <a:pt x="52" y="30"/>
                      <a:pt x="52" y="30"/>
                    </a:cubicBezTo>
                    <a:cubicBezTo>
                      <a:pt x="52" y="30"/>
                      <a:pt x="52" y="30"/>
                      <a:pt x="52" y="30"/>
                    </a:cubicBezTo>
                    <a:cubicBezTo>
                      <a:pt x="52" y="30"/>
                      <a:pt x="52" y="30"/>
                      <a:pt x="53" y="30"/>
                    </a:cubicBezTo>
                    <a:cubicBezTo>
                      <a:pt x="53" y="30"/>
                      <a:pt x="53" y="30"/>
                      <a:pt x="53" y="30"/>
                    </a:cubicBezTo>
                    <a:cubicBezTo>
                      <a:pt x="53" y="30"/>
                      <a:pt x="53" y="30"/>
                      <a:pt x="53" y="30"/>
                    </a:cubicBezTo>
                    <a:cubicBezTo>
                      <a:pt x="53" y="30"/>
                      <a:pt x="53" y="30"/>
                      <a:pt x="53" y="30"/>
                    </a:cubicBezTo>
                    <a:cubicBezTo>
                      <a:pt x="53" y="30"/>
                      <a:pt x="53" y="30"/>
                      <a:pt x="53" y="30"/>
                    </a:cubicBezTo>
                    <a:cubicBezTo>
                      <a:pt x="53" y="30"/>
                      <a:pt x="53" y="30"/>
                      <a:pt x="53" y="30"/>
                    </a:cubicBezTo>
                    <a:cubicBezTo>
                      <a:pt x="53" y="30"/>
                      <a:pt x="53" y="30"/>
                      <a:pt x="53" y="30"/>
                    </a:cubicBezTo>
                    <a:cubicBezTo>
                      <a:pt x="53" y="30"/>
                      <a:pt x="53" y="30"/>
                      <a:pt x="53" y="30"/>
                    </a:cubicBezTo>
                    <a:cubicBezTo>
                      <a:pt x="53" y="30"/>
                      <a:pt x="53" y="30"/>
                      <a:pt x="53" y="30"/>
                    </a:cubicBezTo>
                    <a:cubicBezTo>
                      <a:pt x="53" y="30"/>
                      <a:pt x="53" y="30"/>
                      <a:pt x="53" y="30"/>
                    </a:cubicBezTo>
                    <a:cubicBezTo>
                      <a:pt x="53" y="29"/>
                      <a:pt x="53" y="29"/>
                      <a:pt x="53" y="29"/>
                    </a:cubicBezTo>
                    <a:cubicBezTo>
                      <a:pt x="53" y="29"/>
                      <a:pt x="53" y="29"/>
                      <a:pt x="53" y="29"/>
                    </a:cubicBezTo>
                    <a:cubicBezTo>
                      <a:pt x="53" y="29"/>
                      <a:pt x="53" y="29"/>
                      <a:pt x="53" y="29"/>
                    </a:cubicBezTo>
                    <a:cubicBezTo>
                      <a:pt x="53" y="29"/>
                      <a:pt x="53" y="29"/>
                      <a:pt x="53" y="29"/>
                    </a:cubicBezTo>
                    <a:cubicBezTo>
                      <a:pt x="53" y="29"/>
                      <a:pt x="53" y="29"/>
                      <a:pt x="53" y="29"/>
                    </a:cubicBezTo>
                    <a:cubicBezTo>
                      <a:pt x="53" y="29"/>
                      <a:pt x="53" y="29"/>
                      <a:pt x="53" y="29"/>
                    </a:cubicBezTo>
                    <a:cubicBezTo>
                      <a:pt x="54" y="29"/>
                      <a:pt x="54" y="29"/>
                      <a:pt x="54" y="29"/>
                    </a:cubicBezTo>
                    <a:cubicBezTo>
                      <a:pt x="54" y="29"/>
                      <a:pt x="54" y="29"/>
                      <a:pt x="54" y="29"/>
                    </a:cubicBezTo>
                    <a:cubicBezTo>
                      <a:pt x="54" y="29"/>
                      <a:pt x="54" y="29"/>
                      <a:pt x="54" y="29"/>
                    </a:cubicBezTo>
                    <a:cubicBezTo>
                      <a:pt x="54" y="29"/>
                      <a:pt x="54" y="29"/>
                      <a:pt x="54" y="29"/>
                    </a:cubicBezTo>
                    <a:cubicBezTo>
                      <a:pt x="54" y="29"/>
                      <a:pt x="54" y="29"/>
                      <a:pt x="54" y="29"/>
                    </a:cubicBezTo>
                    <a:cubicBezTo>
                      <a:pt x="54" y="29"/>
                      <a:pt x="54" y="29"/>
                      <a:pt x="54" y="29"/>
                    </a:cubicBezTo>
                    <a:cubicBezTo>
                      <a:pt x="54" y="29"/>
                      <a:pt x="54" y="29"/>
                      <a:pt x="54" y="29"/>
                    </a:cubicBezTo>
                    <a:cubicBezTo>
                      <a:pt x="54" y="29"/>
                      <a:pt x="54" y="29"/>
                      <a:pt x="54" y="29"/>
                    </a:cubicBezTo>
                    <a:cubicBezTo>
                      <a:pt x="54" y="29"/>
                      <a:pt x="54" y="29"/>
                      <a:pt x="54" y="29"/>
                    </a:cubicBezTo>
                    <a:cubicBezTo>
                      <a:pt x="54" y="29"/>
                      <a:pt x="54" y="29"/>
                      <a:pt x="54" y="29"/>
                    </a:cubicBezTo>
                    <a:cubicBezTo>
                      <a:pt x="54" y="29"/>
                      <a:pt x="54" y="29"/>
                      <a:pt x="54" y="29"/>
                    </a:cubicBezTo>
                    <a:cubicBezTo>
                      <a:pt x="55" y="29"/>
                      <a:pt x="55" y="29"/>
                      <a:pt x="55" y="28"/>
                    </a:cubicBezTo>
                    <a:cubicBezTo>
                      <a:pt x="55" y="28"/>
                      <a:pt x="55" y="28"/>
                      <a:pt x="55" y="28"/>
                    </a:cubicBezTo>
                    <a:cubicBezTo>
                      <a:pt x="55" y="28"/>
                      <a:pt x="55" y="28"/>
                      <a:pt x="55" y="28"/>
                    </a:cubicBezTo>
                    <a:cubicBezTo>
                      <a:pt x="55" y="28"/>
                      <a:pt x="55" y="28"/>
                      <a:pt x="55" y="28"/>
                    </a:cubicBezTo>
                    <a:cubicBezTo>
                      <a:pt x="55" y="28"/>
                      <a:pt x="55" y="28"/>
                      <a:pt x="55" y="28"/>
                    </a:cubicBezTo>
                    <a:cubicBezTo>
                      <a:pt x="55" y="28"/>
                      <a:pt x="55" y="28"/>
                      <a:pt x="55" y="28"/>
                    </a:cubicBezTo>
                    <a:cubicBezTo>
                      <a:pt x="55" y="28"/>
                      <a:pt x="55" y="28"/>
                      <a:pt x="55" y="28"/>
                    </a:cubicBezTo>
                    <a:cubicBezTo>
                      <a:pt x="55" y="28"/>
                      <a:pt x="56" y="27"/>
                      <a:pt x="56" y="27"/>
                    </a:cubicBezTo>
                    <a:cubicBezTo>
                      <a:pt x="56" y="27"/>
                      <a:pt x="56" y="27"/>
                      <a:pt x="56" y="27"/>
                    </a:cubicBezTo>
                    <a:cubicBezTo>
                      <a:pt x="56" y="27"/>
                      <a:pt x="56" y="27"/>
                      <a:pt x="56" y="27"/>
                    </a:cubicBezTo>
                    <a:cubicBezTo>
                      <a:pt x="56" y="27"/>
                      <a:pt x="56" y="27"/>
                      <a:pt x="56" y="27"/>
                    </a:cubicBezTo>
                    <a:cubicBezTo>
                      <a:pt x="56" y="27"/>
                      <a:pt x="56" y="27"/>
                      <a:pt x="56" y="27"/>
                    </a:cubicBezTo>
                    <a:cubicBezTo>
                      <a:pt x="56" y="27"/>
                      <a:pt x="56" y="27"/>
                      <a:pt x="56" y="27"/>
                    </a:cubicBezTo>
                    <a:cubicBezTo>
                      <a:pt x="56" y="27"/>
                      <a:pt x="56" y="27"/>
                      <a:pt x="56" y="27"/>
                    </a:cubicBezTo>
                    <a:cubicBezTo>
                      <a:pt x="56" y="26"/>
                      <a:pt x="56" y="26"/>
                      <a:pt x="56" y="26"/>
                    </a:cubicBezTo>
                    <a:cubicBezTo>
                      <a:pt x="56" y="26"/>
                      <a:pt x="56" y="26"/>
                      <a:pt x="56" y="26"/>
                    </a:cubicBezTo>
                    <a:cubicBezTo>
                      <a:pt x="56" y="26"/>
                      <a:pt x="56" y="26"/>
                      <a:pt x="56" y="26"/>
                    </a:cubicBezTo>
                    <a:cubicBezTo>
                      <a:pt x="56" y="26"/>
                      <a:pt x="56" y="26"/>
                      <a:pt x="56" y="26"/>
                    </a:cubicBezTo>
                    <a:cubicBezTo>
                      <a:pt x="56" y="26"/>
                      <a:pt x="56" y="26"/>
                      <a:pt x="56" y="26"/>
                    </a:cubicBezTo>
                    <a:cubicBezTo>
                      <a:pt x="56" y="26"/>
                      <a:pt x="56" y="26"/>
                      <a:pt x="56" y="26"/>
                    </a:cubicBezTo>
                    <a:cubicBezTo>
                      <a:pt x="56" y="26"/>
                      <a:pt x="56" y="26"/>
                      <a:pt x="56" y="26"/>
                    </a:cubicBezTo>
                    <a:cubicBezTo>
                      <a:pt x="56" y="26"/>
                      <a:pt x="56" y="26"/>
                      <a:pt x="56" y="26"/>
                    </a:cubicBezTo>
                    <a:cubicBezTo>
                      <a:pt x="56" y="26"/>
                      <a:pt x="56" y="26"/>
                      <a:pt x="56" y="26"/>
                    </a:cubicBezTo>
                    <a:cubicBezTo>
                      <a:pt x="56" y="26"/>
                      <a:pt x="56" y="26"/>
                      <a:pt x="56" y="26"/>
                    </a:cubicBezTo>
                    <a:cubicBezTo>
                      <a:pt x="56" y="26"/>
                      <a:pt x="57" y="25"/>
                      <a:pt x="57" y="25"/>
                    </a:cubicBezTo>
                    <a:cubicBezTo>
                      <a:pt x="57" y="25"/>
                      <a:pt x="57" y="25"/>
                      <a:pt x="57" y="25"/>
                    </a:cubicBezTo>
                    <a:cubicBezTo>
                      <a:pt x="57" y="25"/>
                      <a:pt x="57" y="25"/>
                      <a:pt x="57" y="25"/>
                    </a:cubicBezTo>
                    <a:cubicBezTo>
                      <a:pt x="57" y="25"/>
                      <a:pt x="57" y="25"/>
                      <a:pt x="57" y="25"/>
                    </a:cubicBezTo>
                    <a:cubicBezTo>
                      <a:pt x="57" y="25"/>
                      <a:pt x="57" y="25"/>
                      <a:pt x="57" y="25"/>
                    </a:cubicBezTo>
                    <a:cubicBezTo>
                      <a:pt x="57" y="25"/>
                      <a:pt x="57" y="25"/>
                      <a:pt x="57" y="25"/>
                    </a:cubicBezTo>
                    <a:cubicBezTo>
                      <a:pt x="57" y="25"/>
                      <a:pt x="57" y="25"/>
                      <a:pt x="57" y="25"/>
                    </a:cubicBezTo>
                    <a:cubicBezTo>
                      <a:pt x="57" y="25"/>
                      <a:pt x="57" y="25"/>
                      <a:pt x="57" y="25"/>
                    </a:cubicBezTo>
                    <a:cubicBezTo>
                      <a:pt x="57" y="25"/>
                      <a:pt x="57" y="25"/>
                      <a:pt x="57" y="25"/>
                    </a:cubicBezTo>
                    <a:cubicBezTo>
                      <a:pt x="57" y="25"/>
                      <a:pt x="57" y="25"/>
                      <a:pt x="57" y="25"/>
                    </a:cubicBezTo>
                    <a:cubicBezTo>
                      <a:pt x="58" y="25"/>
                      <a:pt x="58" y="25"/>
                      <a:pt x="58" y="25"/>
                    </a:cubicBezTo>
                    <a:cubicBezTo>
                      <a:pt x="58" y="25"/>
                      <a:pt x="58" y="25"/>
                      <a:pt x="58" y="25"/>
                    </a:cubicBezTo>
                    <a:cubicBezTo>
                      <a:pt x="58" y="25"/>
                      <a:pt x="58" y="25"/>
                      <a:pt x="58" y="25"/>
                    </a:cubicBezTo>
                    <a:cubicBezTo>
                      <a:pt x="58" y="25"/>
                      <a:pt x="58" y="25"/>
                      <a:pt x="58" y="25"/>
                    </a:cubicBezTo>
                    <a:cubicBezTo>
                      <a:pt x="58" y="25"/>
                      <a:pt x="58" y="25"/>
                      <a:pt x="58" y="25"/>
                    </a:cubicBezTo>
                    <a:cubicBezTo>
                      <a:pt x="58" y="25"/>
                      <a:pt x="58" y="25"/>
                      <a:pt x="58" y="25"/>
                    </a:cubicBezTo>
                    <a:cubicBezTo>
                      <a:pt x="58" y="25"/>
                      <a:pt x="58" y="25"/>
                      <a:pt x="58" y="25"/>
                    </a:cubicBezTo>
                    <a:cubicBezTo>
                      <a:pt x="58" y="25"/>
                      <a:pt x="58" y="25"/>
                      <a:pt x="58" y="25"/>
                    </a:cubicBezTo>
                    <a:cubicBezTo>
                      <a:pt x="58" y="25"/>
                      <a:pt x="58" y="25"/>
                      <a:pt x="58" y="25"/>
                    </a:cubicBezTo>
                    <a:cubicBezTo>
                      <a:pt x="58" y="25"/>
                      <a:pt x="58" y="25"/>
                      <a:pt x="58" y="25"/>
                    </a:cubicBezTo>
                    <a:cubicBezTo>
                      <a:pt x="58" y="25"/>
                      <a:pt x="58" y="25"/>
                      <a:pt x="58" y="25"/>
                    </a:cubicBezTo>
                    <a:cubicBezTo>
                      <a:pt x="58" y="25"/>
                      <a:pt x="58" y="25"/>
                      <a:pt x="58" y="25"/>
                    </a:cubicBezTo>
                    <a:cubicBezTo>
                      <a:pt x="58" y="25"/>
                      <a:pt x="58" y="25"/>
                      <a:pt x="58" y="25"/>
                    </a:cubicBezTo>
                    <a:cubicBezTo>
                      <a:pt x="58" y="25"/>
                      <a:pt x="58" y="25"/>
                      <a:pt x="58" y="25"/>
                    </a:cubicBezTo>
                    <a:cubicBezTo>
                      <a:pt x="58" y="25"/>
                      <a:pt x="58" y="25"/>
                      <a:pt x="58" y="25"/>
                    </a:cubicBezTo>
                    <a:cubicBezTo>
                      <a:pt x="58" y="25"/>
                      <a:pt x="58" y="25"/>
                      <a:pt x="59" y="25"/>
                    </a:cubicBezTo>
                    <a:cubicBezTo>
                      <a:pt x="59" y="25"/>
                      <a:pt x="59" y="25"/>
                      <a:pt x="59" y="25"/>
                    </a:cubicBezTo>
                    <a:cubicBezTo>
                      <a:pt x="59" y="25"/>
                      <a:pt x="59" y="25"/>
                      <a:pt x="59" y="25"/>
                    </a:cubicBezTo>
                    <a:cubicBezTo>
                      <a:pt x="59" y="25"/>
                      <a:pt x="59" y="25"/>
                      <a:pt x="59" y="25"/>
                    </a:cubicBezTo>
                    <a:cubicBezTo>
                      <a:pt x="59" y="25"/>
                      <a:pt x="59" y="25"/>
                      <a:pt x="59" y="25"/>
                    </a:cubicBezTo>
                    <a:cubicBezTo>
                      <a:pt x="59" y="25"/>
                      <a:pt x="59" y="25"/>
                      <a:pt x="59" y="25"/>
                    </a:cubicBezTo>
                    <a:cubicBezTo>
                      <a:pt x="59" y="25"/>
                      <a:pt x="59" y="25"/>
                      <a:pt x="59" y="25"/>
                    </a:cubicBezTo>
                    <a:cubicBezTo>
                      <a:pt x="59" y="25"/>
                      <a:pt x="59" y="25"/>
                      <a:pt x="59" y="25"/>
                    </a:cubicBezTo>
                    <a:cubicBezTo>
                      <a:pt x="60" y="26"/>
                      <a:pt x="59" y="26"/>
                      <a:pt x="59" y="26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59" y="26"/>
                      <a:pt x="59" y="26"/>
                      <a:pt x="60" y="26"/>
                    </a:cubicBezTo>
                    <a:cubicBezTo>
                      <a:pt x="60" y="26"/>
                      <a:pt x="60" y="26"/>
                      <a:pt x="60" y="26"/>
                    </a:cubicBezTo>
                    <a:cubicBezTo>
                      <a:pt x="60" y="26"/>
                      <a:pt x="60" y="26"/>
                      <a:pt x="60" y="26"/>
                    </a:cubicBezTo>
                    <a:cubicBezTo>
                      <a:pt x="60" y="26"/>
                      <a:pt x="60" y="26"/>
                      <a:pt x="60" y="26"/>
                    </a:cubicBezTo>
                    <a:cubicBezTo>
                      <a:pt x="60" y="26"/>
                      <a:pt x="60" y="26"/>
                      <a:pt x="60" y="26"/>
                    </a:cubicBezTo>
                    <a:cubicBezTo>
                      <a:pt x="59" y="26"/>
                      <a:pt x="59" y="26"/>
                      <a:pt x="59" y="27"/>
                    </a:cubicBezTo>
                    <a:cubicBezTo>
                      <a:pt x="59" y="27"/>
                      <a:pt x="59" y="27"/>
                      <a:pt x="59" y="27"/>
                    </a:cubicBezTo>
                    <a:cubicBezTo>
                      <a:pt x="59" y="27"/>
                      <a:pt x="59" y="27"/>
                      <a:pt x="59" y="27"/>
                    </a:cubicBezTo>
                    <a:cubicBezTo>
                      <a:pt x="59" y="27"/>
                      <a:pt x="59" y="27"/>
                      <a:pt x="59" y="27"/>
                    </a:cubicBezTo>
                    <a:cubicBezTo>
                      <a:pt x="59" y="27"/>
                      <a:pt x="59" y="27"/>
                      <a:pt x="59" y="27"/>
                    </a:cubicBezTo>
                    <a:cubicBezTo>
                      <a:pt x="59" y="27"/>
                      <a:pt x="59" y="26"/>
                      <a:pt x="59" y="26"/>
                    </a:cubicBezTo>
                    <a:cubicBezTo>
                      <a:pt x="59" y="26"/>
                      <a:pt x="59" y="27"/>
                      <a:pt x="59" y="27"/>
                    </a:cubicBezTo>
                    <a:cubicBezTo>
                      <a:pt x="59" y="27"/>
                      <a:pt x="59" y="27"/>
                      <a:pt x="59" y="27"/>
                    </a:cubicBezTo>
                    <a:cubicBezTo>
                      <a:pt x="59" y="27"/>
                      <a:pt x="58" y="27"/>
                      <a:pt x="58" y="27"/>
                    </a:cubicBezTo>
                    <a:cubicBezTo>
                      <a:pt x="58" y="27"/>
                      <a:pt x="58" y="28"/>
                      <a:pt x="58" y="28"/>
                    </a:cubicBezTo>
                    <a:cubicBezTo>
                      <a:pt x="58" y="28"/>
                      <a:pt x="57" y="28"/>
                      <a:pt x="57" y="28"/>
                    </a:cubicBezTo>
                    <a:cubicBezTo>
                      <a:pt x="57" y="28"/>
                      <a:pt x="57" y="28"/>
                      <a:pt x="57" y="28"/>
                    </a:cubicBezTo>
                    <a:cubicBezTo>
                      <a:pt x="57" y="28"/>
                      <a:pt x="57" y="28"/>
                      <a:pt x="57" y="28"/>
                    </a:cubicBezTo>
                    <a:cubicBezTo>
                      <a:pt x="57" y="28"/>
                      <a:pt x="57" y="28"/>
                      <a:pt x="57" y="28"/>
                    </a:cubicBezTo>
                    <a:cubicBezTo>
                      <a:pt x="57" y="28"/>
                      <a:pt x="57" y="29"/>
                      <a:pt x="57" y="29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57" y="29"/>
                      <a:pt x="57" y="28"/>
                      <a:pt x="57" y="28"/>
                    </a:cubicBezTo>
                    <a:cubicBezTo>
                      <a:pt x="57" y="28"/>
                      <a:pt x="57" y="28"/>
                      <a:pt x="57" y="29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57" y="29"/>
                      <a:pt x="57" y="29"/>
                      <a:pt x="56" y="29"/>
                    </a:cubicBezTo>
                    <a:cubicBezTo>
                      <a:pt x="56" y="29"/>
                      <a:pt x="56" y="29"/>
                      <a:pt x="56" y="29"/>
                    </a:cubicBezTo>
                    <a:cubicBezTo>
                      <a:pt x="56" y="29"/>
                      <a:pt x="56" y="29"/>
                      <a:pt x="56" y="29"/>
                    </a:cubicBezTo>
                    <a:cubicBezTo>
                      <a:pt x="56" y="29"/>
                      <a:pt x="56" y="29"/>
                      <a:pt x="56" y="29"/>
                    </a:cubicBezTo>
                    <a:cubicBezTo>
                      <a:pt x="56" y="29"/>
                      <a:pt x="56" y="29"/>
                      <a:pt x="56" y="29"/>
                    </a:cubicBezTo>
                    <a:cubicBezTo>
                      <a:pt x="56" y="29"/>
                      <a:pt x="56" y="29"/>
                      <a:pt x="56" y="29"/>
                    </a:cubicBezTo>
                    <a:cubicBezTo>
                      <a:pt x="56" y="30"/>
                      <a:pt x="56" y="30"/>
                      <a:pt x="56" y="30"/>
                    </a:cubicBezTo>
                    <a:cubicBezTo>
                      <a:pt x="56" y="30"/>
                      <a:pt x="56" y="30"/>
                      <a:pt x="56" y="30"/>
                    </a:cubicBezTo>
                    <a:cubicBezTo>
                      <a:pt x="56" y="30"/>
                      <a:pt x="55" y="30"/>
                      <a:pt x="55" y="30"/>
                    </a:cubicBezTo>
                    <a:cubicBezTo>
                      <a:pt x="55" y="30"/>
                      <a:pt x="55" y="30"/>
                      <a:pt x="55" y="30"/>
                    </a:cubicBezTo>
                    <a:cubicBezTo>
                      <a:pt x="55" y="30"/>
                      <a:pt x="55" y="31"/>
                      <a:pt x="55" y="31"/>
                    </a:cubicBezTo>
                    <a:cubicBezTo>
                      <a:pt x="55" y="31"/>
                      <a:pt x="55" y="31"/>
                      <a:pt x="55" y="31"/>
                    </a:cubicBezTo>
                    <a:cubicBezTo>
                      <a:pt x="55" y="31"/>
                      <a:pt x="55" y="31"/>
                      <a:pt x="55" y="31"/>
                    </a:cubicBezTo>
                    <a:cubicBezTo>
                      <a:pt x="55" y="31"/>
                      <a:pt x="55" y="31"/>
                      <a:pt x="55" y="31"/>
                    </a:cubicBezTo>
                    <a:cubicBezTo>
                      <a:pt x="55" y="31"/>
                      <a:pt x="55" y="32"/>
                      <a:pt x="55" y="32"/>
                    </a:cubicBezTo>
                    <a:cubicBezTo>
                      <a:pt x="55" y="32"/>
                      <a:pt x="55" y="32"/>
                      <a:pt x="55" y="32"/>
                    </a:cubicBezTo>
                    <a:cubicBezTo>
                      <a:pt x="55" y="32"/>
                      <a:pt x="55" y="32"/>
                      <a:pt x="55" y="32"/>
                    </a:cubicBezTo>
                    <a:cubicBezTo>
                      <a:pt x="55" y="32"/>
                      <a:pt x="55" y="32"/>
                      <a:pt x="55" y="32"/>
                    </a:cubicBezTo>
                    <a:cubicBezTo>
                      <a:pt x="55" y="32"/>
                      <a:pt x="55" y="32"/>
                      <a:pt x="55" y="32"/>
                    </a:cubicBezTo>
                    <a:cubicBezTo>
                      <a:pt x="55" y="32"/>
                      <a:pt x="55" y="32"/>
                      <a:pt x="55" y="32"/>
                    </a:cubicBezTo>
                    <a:cubicBezTo>
                      <a:pt x="55" y="32"/>
                      <a:pt x="55" y="32"/>
                      <a:pt x="55" y="32"/>
                    </a:cubicBezTo>
                    <a:cubicBezTo>
                      <a:pt x="55" y="32"/>
                      <a:pt x="55" y="32"/>
                      <a:pt x="55" y="32"/>
                    </a:cubicBezTo>
                    <a:cubicBezTo>
                      <a:pt x="55" y="33"/>
                      <a:pt x="55" y="33"/>
                      <a:pt x="55" y="33"/>
                    </a:cubicBezTo>
                    <a:cubicBezTo>
                      <a:pt x="55" y="33"/>
                      <a:pt x="55" y="33"/>
                      <a:pt x="55" y="33"/>
                    </a:cubicBezTo>
                    <a:cubicBezTo>
                      <a:pt x="55" y="33"/>
                      <a:pt x="55" y="33"/>
                      <a:pt x="55" y="33"/>
                    </a:cubicBezTo>
                    <a:cubicBezTo>
                      <a:pt x="55" y="33"/>
                      <a:pt x="55" y="34"/>
                      <a:pt x="55" y="34"/>
                    </a:cubicBezTo>
                    <a:cubicBezTo>
                      <a:pt x="55" y="34"/>
                      <a:pt x="55" y="34"/>
                      <a:pt x="55" y="34"/>
                    </a:cubicBezTo>
                    <a:cubicBezTo>
                      <a:pt x="55" y="34"/>
                      <a:pt x="55" y="34"/>
                      <a:pt x="55" y="34"/>
                    </a:cubicBezTo>
                    <a:cubicBezTo>
                      <a:pt x="55" y="34"/>
                      <a:pt x="55" y="34"/>
                      <a:pt x="55" y="34"/>
                    </a:cubicBezTo>
                    <a:cubicBezTo>
                      <a:pt x="55" y="34"/>
                      <a:pt x="55" y="34"/>
                      <a:pt x="55" y="34"/>
                    </a:cubicBezTo>
                    <a:cubicBezTo>
                      <a:pt x="55" y="34"/>
                      <a:pt x="55" y="34"/>
                      <a:pt x="55" y="34"/>
                    </a:cubicBezTo>
                    <a:cubicBezTo>
                      <a:pt x="55" y="34"/>
                      <a:pt x="55" y="34"/>
                      <a:pt x="55" y="34"/>
                    </a:cubicBezTo>
                    <a:cubicBezTo>
                      <a:pt x="55" y="34"/>
                      <a:pt x="56" y="34"/>
                      <a:pt x="56" y="34"/>
                    </a:cubicBezTo>
                    <a:cubicBezTo>
                      <a:pt x="56" y="34"/>
                      <a:pt x="56" y="34"/>
                      <a:pt x="56" y="34"/>
                    </a:cubicBezTo>
                    <a:cubicBezTo>
                      <a:pt x="56" y="34"/>
                      <a:pt x="56" y="34"/>
                      <a:pt x="56" y="34"/>
                    </a:cubicBezTo>
                    <a:cubicBezTo>
                      <a:pt x="56" y="34"/>
                      <a:pt x="56" y="34"/>
                      <a:pt x="56" y="34"/>
                    </a:cubicBezTo>
                    <a:cubicBezTo>
                      <a:pt x="56" y="34"/>
                      <a:pt x="56" y="34"/>
                      <a:pt x="56" y="34"/>
                    </a:cubicBezTo>
                    <a:cubicBezTo>
                      <a:pt x="56" y="34"/>
                      <a:pt x="56" y="34"/>
                      <a:pt x="56" y="34"/>
                    </a:cubicBezTo>
                    <a:cubicBezTo>
                      <a:pt x="56" y="34"/>
                      <a:pt x="56" y="34"/>
                      <a:pt x="56" y="34"/>
                    </a:cubicBezTo>
                    <a:cubicBezTo>
                      <a:pt x="56" y="34"/>
                      <a:pt x="56" y="34"/>
                      <a:pt x="56" y="34"/>
                    </a:cubicBezTo>
                    <a:cubicBezTo>
                      <a:pt x="56" y="34"/>
                      <a:pt x="56" y="34"/>
                      <a:pt x="56" y="34"/>
                    </a:cubicBezTo>
                    <a:cubicBezTo>
                      <a:pt x="56" y="34"/>
                      <a:pt x="56" y="34"/>
                      <a:pt x="56" y="34"/>
                    </a:cubicBezTo>
                    <a:cubicBezTo>
                      <a:pt x="56" y="34"/>
                      <a:pt x="56" y="34"/>
                      <a:pt x="56" y="34"/>
                    </a:cubicBezTo>
                    <a:cubicBezTo>
                      <a:pt x="56" y="34"/>
                      <a:pt x="56" y="34"/>
                      <a:pt x="56" y="34"/>
                    </a:cubicBezTo>
                    <a:cubicBezTo>
                      <a:pt x="56" y="34"/>
                      <a:pt x="56" y="34"/>
                      <a:pt x="56" y="35"/>
                    </a:cubicBezTo>
                    <a:cubicBezTo>
                      <a:pt x="56" y="35"/>
                      <a:pt x="56" y="35"/>
                      <a:pt x="56" y="35"/>
                    </a:cubicBezTo>
                    <a:cubicBezTo>
                      <a:pt x="56" y="35"/>
                      <a:pt x="56" y="35"/>
                      <a:pt x="56" y="35"/>
                    </a:cubicBezTo>
                    <a:cubicBezTo>
                      <a:pt x="56" y="35"/>
                      <a:pt x="56" y="35"/>
                      <a:pt x="56" y="35"/>
                    </a:cubicBezTo>
                    <a:cubicBezTo>
                      <a:pt x="56" y="35"/>
                      <a:pt x="56" y="35"/>
                      <a:pt x="56" y="35"/>
                    </a:cubicBezTo>
                    <a:cubicBezTo>
                      <a:pt x="56" y="35"/>
                      <a:pt x="56" y="35"/>
                      <a:pt x="56" y="35"/>
                    </a:cubicBezTo>
                    <a:cubicBezTo>
                      <a:pt x="56" y="35"/>
                      <a:pt x="57" y="35"/>
                      <a:pt x="57" y="35"/>
                    </a:cubicBezTo>
                    <a:cubicBezTo>
                      <a:pt x="57" y="35"/>
                      <a:pt x="57" y="35"/>
                      <a:pt x="57" y="35"/>
                    </a:cubicBezTo>
                    <a:cubicBezTo>
                      <a:pt x="57" y="35"/>
                      <a:pt x="57" y="35"/>
                      <a:pt x="57" y="35"/>
                    </a:cubicBezTo>
                    <a:cubicBezTo>
                      <a:pt x="57" y="35"/>
                      <a:pt x="57" y="35"/>
                      <a:pt x="57" y="35"/>
                    </a:cubicBezTo>
                    <a:cubicBezTo>
                      <a:pt x="58" y="35"/>
                      <a:pt x="58" y="35"/>
                      <a:pt x="58" y="35"/>
                    </a:cubicBezTo>
                    <a:cubicBezTo>
                      <a:pt x="58" y="35"/>
                      <a:pt x="58" y="35"/>
                      <a:pt x="58" y="35"/>
                    </a:cubicBezTo>
                    <a:cubicBezTo>
                      <a:pt x="58" y="35"/>
                      <a:pt x="58" y="35"/>
                      <a:pt x="58" y="35"/>
                    </a:cubicBezTo>
                    <a:cubicBezTo>
                      <a:pt x="58" y="35"/>
                      <a:pt x="58" y="35"/>
                      <a:pt x="58" y="35"/>
                    </a:cubicBezTo>
                    <a:cubicBezTo>
                      <a:pt x="58" y="35"/>
                      <a:pt x="59" y="35"/>
                      <a:pt x="59" y="34"/>
                    </a:cubicBezTo>
                    <a:cubicBezTo>
                      <a:pt x="59" y="34"/>
                      <a:pt x="59" y="34"/>
                      <a:pt x="59" y="34"/>
                    </a:cubicBezTo>
                    <a:cubicBezTo>
                      <a:pt x="59" y="34"/>
                      <a:pt x="59" y="34"/>
                      <a:pt x="59" y="34"/>
                    </a:cubicBezTo>
                    <a:cubicBezTo>
                      <a:pt x="59" y="34"/>
                      <a:pt x="59" y="34"/>
                      <a:pt x="59" y="34"/>
                    </a:cubicBezTo>
                    <a:cubicBezTo>
                      <a:pt x="59" y="34"/>
                      <a:pt x="59" y="34"/>
                      <a:pt x="59" y="34"/>
                    </a:cubicBezTo>
                    <a:cubicBezTo>
                      <a:pt x="59" y="34"/>
                      <a:pt x="59" y="34"/>
                      <a:pt x="59" y="34"/>
                    </a:cubicBezTo>
                    <a:cubicBezTo>
                      <a:pt x="59" y="34"/>
                      <a:pt x="59" y="34"/>
                      <a:pt x="59" y="34"/>
                    </a:cubicBezTo>
                    <a:cubicBezTo>
                      <a:pt x="59" y="34"/>
                      <a:pt x="60" y="34"/>
                      <a:pt x="60" y="34"/>
                    </a:cubicBezTo>
                    <a:cubicBezTo>
                      <a:pt x="60" y="34"/>
                      <a:pt x="60" y="34"/>
                      <a:pt x="60" y="34"/>
                    </a:cubicBezTo>
                    <a:cubicBezTo>
                      <a:pt x="60" y="34"/>
                      <a:pt x="60" y="34"/>
                      <a:pt x="60" y="34"/>
                    </a:cubicBezTo>
                    <a:cubicBezTo>
                      <a:pt x="60" y="34"/>
                      <a:pt x="60" y="34"/>
                      <a:pt x="60" y="34"/>
                    </a:cubicBezTo>
                    <a:cubicBezTo>
                      <a:pt x="60" y="34"/>
                      <a:pt x="60" y="34"/>
                      <a:pt x="60" y="34"/>
                    </a:cubicBezTo>
                    <a:cubicBezTo>
                      <a:pt x="60" y="34"/>
                      <a:pt x="61" y="34"/>
                      <a:pt x="61" y="34"/>
                    </a:cubicBezTo>
                    <a:cubicBezTo>
                      <a:pt x="61" y="34"/>
                      <a:pt x="61" y="34"/>
                      <a:pt x="61" y="34"/>
                    </a:cubicBezTo>
                    <a:cubicBezTo>
                      <a:pt x="61" y="34"/>
                      <a:pt x="61" y="34"/>
                      <a:pt x="61" y="34"/>
                    </a:cubicBezTo>
                    <a:cubicBezTo>
                      <a:pt x="61" y="34"/>
                      <a:pt x="61" y="34"/>
                      <a:pt x="61" y="34"/>
                    </a:cubicBezTo>
                    <a:cubicBezTo>
                      <a:pt x="61" y="34"/>
                      <a:pt x="61" y="34"/>
                      <a:pt x="61" y="34"/>
                    </a:cubicBezTo>
                    <a:cubicBezTo>
                      <a:pt x="61" y="34"/>
                      <a:pt x="61" y="34"/>
                      <a:pt x="61" y="34"/>
                    </a:cubicBezTo>
                    <a:cubicBezTo>
                      <a:pt x="61" y="34"/>
                      <a:pt x="61" y="34"/>
                      <a:pt x="61" y="34"/>
                    </a:cubicBezTo>
                    <a:cubicBezTo>
                      <a:pt x="61" y="34"/>
                      <a:pt x="61" y="34"/>
                      <a:pt x="61" y="34"/>
                    </a:cubicBezTo>
                    <a:cubicBezTo>
                      <a:pt x="61" y="34"/>
                      <a:pt x="61" y="34"/>
                      <a:pt x="61" y="34"/>
                    </a:cubicBezTo>
                    <a:cubicBezTo>
                      <a:pt x="61" y="34"/>
                      <a:pt x="62" y="34"/>
                      <a:pt x="62" y="34"/>
                    </a:cubicBezTo>
                    <a:cubicBezTo>
                      <a:pt x="62" y="34"/>
                      <a:pt x="62" y="34"/>
                      <a:pt x="62" y="34"/>
                    </a:cubicBezTo>
                    <a:cubicBezTo>
                      <a:pt x="62" y="34"/>
                      <a:pt x="62" y="34"/>
                      <a:pt x="62" y="34"/>
                    </a:cubicBezTo>
                    <a:cubicBezTo>
                      <a:pt x="62" y="34"/>
                      <a:pt x="62" y="34"/>
                      <a:pt x="62" y="34"/>
                    </a:cubicBezTo>
                    <a:cubicBezTo>
                      <a:pt x="62" y="34"/>
                      <a:pt x="62" y="34"/>
                      <a:pt x="62" y="34"/>
                    </a:cubicBezTo>
                    <a:cubicBezTo>
                      <a:pt x="62" y="34"/>
                      <a:pt x="61" y="34"/>
                      <a:pt x="61" y="34"/>
                    </a:cubicBezTo>
                    <a:cubicBezTo>
                      <a:pt x="61" y="35"/>
                      <a:pt x="62" y="35"/>
                      <a:pt x="62" y="35"/>
                    </a:cubicBezTo>
                    <a:cubicBezTo>
                      <a:pt x="62" y="35"/>
                      <a:pt x="62" y="35"/>
                      <a:pt x="62" y="35"/>
                    </a:cubicBezTo>
                    <a:cubicBezTo>
                      <a:pt x="62" y="35"/>
                      <a:pt x="62" y="35"/>
                      <a:pt x="62" y="35"/>
                    </a:cubicBezTo>
                    <a:cubicBezTo>
                      <a:pt x="62" y="35"/>
                      <a:pt x="62" y="35"/>
                      <a:pt x="62" y="35"/>
                    </a:cubicBezTo>
                    <a:cubicBezTo>
                      <a:pt x="62" y="35"/>
                      <a:pt x="62" y="35"/>
                      <a:pt x="62" y="35"/>
                    </a:cubicBezTo>
                    <a:cubicBezTo>
                      <a:pt x="62" y="35"/>
                      <a:pt x="62" y="35"/>
                      <a:pt x="62" y="35"/>
                    </a:cubicBezTo>
                    <a:cubicBezTo>
                      <a:pt x="62" y="35"/>
                      <a:pt x="62" y="35"/>
                      <a:pt x="62" y="35"/>
                    </a:cubicBezTo>
                    <a:cubicBezTo>
                      <a:pt x="63" y="35"/>
                      <a:pt x="63" y="35"/>
                      <a:pt x="63" y="35"/>
                    </a:cubicBezTo>
                    <a:cubicBezTo>
                      <a:pt x="63" y="35"/>
                      <a:pt x="63" y="35"/>
                      <a:pt x="63" y="35"/>
                    </a:cubicBezTo>
                    <a:cubicBezTo>
                      <a:pt x="63" y="35"/>
                      <a:pt x="63" y="35"/>
                      <a:pt x="63" y="35"/>
                    </a:cubicBezTo>
                    <a:cubicBezTo>
                      <a:pt x="63" y="35"/>
                      <a:pt x="63" y="35"/>
                      <a:pt x="63" y="35"/>
                    </a:cubicBezTo>
                    <a:cubicBezTo>
                      <a:pt x="63" y="35"/>
                      <a:pt x="63" y="35"/>
                      <a:pt x="63" y="35"/>
                    </a:cubicBezTo>
                    <a:cubicBezTo>
                      <a:pt x="63" y="35"/>
                      <a:pt x="63" y="35"/>
                      <a:pt x="63" y="35"/>
                    </a:cubicBezTo>
                    <a:cubicBezTo>
                      <a:pt x="63" y="35"/>
                      <a:pt x="63" y="35"/>
                      <a:pt x="63" y="35"/>
                    </a:cubicBezTo>
                    <a:cubicBezTo>
                      <a:pt x="63" y="35"/>
                      <a:pt x="63" y="35"/>
                      <a:pt x="63" y="35"/>
                    </a:cubicBezTo>
                    <a:cubicBezTo>
                      <a:pt x="63" y="35"/>
                      <a:pt x="63" y="35"/>
                      <a:pt x="62" y="35"/>
                    </a:cubicBezTo>
                    <a:cubicBezTo>
                      <a:pt x="62" y="35"/>
                      <a:pt x="62" y="35"/>
                      <a:pt x="62" y="35"/>
                    </a:cubicBezTo>
                    <a:cubicBezTo>
                      <a:pt x="62" y="35"/>
                      <a:pt x="62" y="35"/>
                      <a:pt x="62" y="35"/>
                    </a:cubicBezTo>
                    <a:cubicBezTo>
                      <a:pt x="62" y="35"/>
                      <a:pt x="62" y="35"/>
                      <a:pt x="62" y="35"/>
                    </a:cubicBezTo>
                    <a:cubicBezTo>
                      <a:pt x="62" y="35"/>
                      <a:pt x="62" y="35"/>
                      <a:pt x="62" y="35"/>
                    </a:cubicBezTo>
                    <a:cubicBezTo>
                      <a:pt x="62" y="35"/>
                      <a:pt x="62" y="36"/>
                      <a:pt x="62" y="36"/>
                    </a:cubicBezTo>
                    <a:cubicBezTo>
                      <a:pt x="62" y="36"/>
                      <a:pt x="62" y="36"/>
                      <a:pt x="62" y="35"/>
                    </a:cubicBezTo>
                    <a:cubicBezTo>
                      <a:pt x="62" y="35"/>
                      <a:pt x="62" y="35"/>
                      <a:pt x="61" y="35"/>
                    </a:cubicBezTo>
                    <a:cubicBezTo>
                      <a:pt x="61" y="35"/>
                      <a:pt x="61" y="36"/>
                      <a:pt x="61" y="36"/>
                    </a:cubicBezTo>
                    <a:cubicBezTo>
                      <a:pt x="61" y="36"/>
                      <a:pt x="61" y="36"/>
                      <a:pt x="61" y="36"/>
                    </a:cubicBezTo>
                    <a:cubicBezTo>
                      <a:pt x="61" y="36"/>
                      <a:pt x="61" y="36"/>
                      <a:pt x="61" y="36"/>
                    </a:cubicBezTo>
                    <a:cubicBezTo>
                      <a:pt x="61" y="36"/>
                      <a:pt x="61" y="36"/>
                      <a:pt x="61" y="36"/>
                    </a:cubicBezTo>
                    <a:cubicBezTo>
                      <a:pt x="61" y="36"/>
                      <a:pt x="61" y="36"/>
                      <a:pt x="61" y="36"/>
                    </a:cubicBezTo>
                    <a:cubicBezTo>
                      <a:pt x="61" y="36"/>
                      <a:pt x="61" y="36"/>
                      <a:pt x="61" y="36"/>
                    </a:cubicBezTo>
                    <a:cubicBezTo>
                      <a:pt x="61" y="36"/>
                      <a:pt x="61" y="36"/>
                      <a:pt x="61" y="36"/>
                    </a:cubicBezTo>
                    <a:cubicBezTo>
                      <a:pt x="61" y="36"/>
                      <a:pt x="61" y="36"/>
                      <a:pt x="61" y="36"/>
                    </a:cubicBezTo>
                    <a:cubicBezTo>
                      <a:pt x="61" y="36"/>
                      <a:pt x="61" y="36"/>
                      <a:pt x="61" y="36"/>
                    </a:cubicBezTo>
                    <a:cubicBezTo>
                      <a:pt x="61" y="36"/>
                      <a:pt x="61" y="36"/>
                      <a:pt x="61" y="36"/>
                    </a:cubicBezTo>
                    <a:cubicBezTo>
                      <a:pt x="61" y="36"/>
                      <a:pt x="61" y="36"/>
                      <a:pt x="61" y="36"/>
                    </a:cubicBezTo>
                    <a:cubicBezTo>
                      <a:pt x="61" y="36"/>
                      <a:pt x="61" y="36"/>
                      <a:pt x="61" y="36"/>
                    </a:cubicBezTo>
                    <a:cubicBezTo>
                      <a:pt x="61" y="36"/>
                      <a:pt x="61" y="36"/>
                      <a:pt x="61" y="36"/>
                    </a:cubicBezTo>
                    <a:cubicBezTo>
                      <a:pt x="61" y="36"/>
                      <a:pt x="61" y="36"/>
                      <a:pt x="61" y="36"/>
                    </a:cubicBezTo>
                    <a:cubicBezTo>
                      <a:pt x="61" y="36"/>
                      <a:pt x="61" y="36"/>
                      <a:pt x="60" y="36"/>
                    </a:cubicBezTo>
                    <a:cubicBezTo>
                      <a:pt x="60" y="36"/>
                      <a:pt x="60" y="36"/>
                      <a:pt x="60" y="36"/>
                    </a:cubicBezTo>
                    <a:cubicBezTo>
                      <a:pt x="60" y="36"/>
                      <a:pt x="60" y="36"/>
                      <a:pt x="60" y="36"/>
                    </a:cubicBezTo>
                    <a:cubicBezTo>
                      <a:pt x="60" y="36"/>
                      <a:pt x="60" y="36"/>
                      <a:pt x="60" y="36"/>
                    </a:cubicBezTo>
                    <a:cubicBezTo>
                      <a:pt x="60" y="36"/>
                      <a:pt x="60" y="36"/>
                      <a:pt x="60" y="36"/>
                    </a:cubicBezTo>
                    <a:cubicBezTo>
                      <a:pt x="60" y="36"/>
                      <a:pt x="60" y="36"/>
                      <a:pt x="60" y="36"/>
                    </a:cubicBezTo>
                    <a:cubicBezTo>
                      <a:pt x="60" y="36"/>
                      <a:pt x="60" y="36"/>
                      <a:pt x="60" y="36"/>
                    </a:cubicBezTo>
                    <a:cubicBezTo>
                      <a:pt x="60" y="36"/>
                      <a:pt x="60" y="36"/>
                      <a:pt x="60" y="36"/>
                    </a:cubicBezTo>
                    <a:cubicBezTo>
                      <a:pt x="60" y="36"/>
                      <a:pt x="60" y="36"/>
                      <a:pt x="60" y="36"/>
                    </a:cubicBezTo>
                    <a:cubicBezTo>
                      <a:pt x="59" y="36"/>
                      <a:pt x="59" y="36"/>
                      <a:pt x="59" y="36"/>
                    </a:cubicBezTo>
                    <a:cubicBezTo>
                      <a:pt x="59" y="36"/>
                      <a:pt x="59" y="36"/>
                      <a:pt x="59" y="36"/>
                    </a:cubicBezTo>
                    <a:cubicBezTo>
                      <a:pt x="59" y="36"/>
                      <a:pt x="59" y="36"/>
                      <a:pt x="59" y="36"/>
                    </a:cubicBezTo>
                    <a:cubicBezTo>
                      <a:pt x="59" y="36"/>
                      <a:pt x="59" y="36"/>
                      <a:pt x="59" y="36"/>
                    </a:cubicBezTo>
                    <a:cubicBezTo>
                      <a:pt x="59" y="36"/>
                      <a:pt x="59" y="36"/>
                      <a:pt x="59" y="36"/>
                    </a:cubicBezTo>
                    <a:cubicBezTo>
                      <a:pt x="59" y="36"/>
                      <a:pt x="59" y="36"/>
                      <a:pt x="59" y="36"/>
                    </a:cubicBezTo>
                    <a:cubicBezTo>
                      <a:pt x="59" y="36"/>
                      <a:pt x="59" y="36"/>
                      <a:pt x="59" y="36"/>
                    </a:cubicBezTo>
                    <a:cubicBezTo>
                      <a:pt x="59" y="36"/>
                      <a:pt x="59" y="36"/>
                      <a:pt x="59" y="36"/>
                    </a:cubicBezTo>
                    <a:cubicBezTo>
                      <a:pt x="59" y="36"/>
                      <a:pt x="58" y="36"/>
                      <a:pt x="58" y="36"/>
                    </a:cubicBezTo>
                    <a:cubicBezTo>
                      <a:pt x="58" y="36"/>
                      <a:pt x="58" y="36"/>
                      <a:pt x="58" y="36"/>
                    </a:cubicBezTo>
                    <a:cubicBezTo>
                      <a:pt x="58" y="36"/>
                      <a:pt x="58" y="36"/>
                      <a:pt x="58" y="36"/>
                    </a:cubicBezTo>
                    <a:cubicBezTo>
                      <a:pt x="58" y="36"/>
                      <a:pt x="58" y="36"/>
                      <a:pt x="58" y="36"/>
                    </a:cubicBezTo>
                    <a:cubicBezTo>
                      <a:pt x="58" y="36"/>
                      <a:pt x="58" y="36"/>
                      <a:pt x="58" y="36"/>
                    </a:cubicBezTo>
                    <a:cubicBezTo>
                      <a:pt x="58" y="36"/>
                      <a:pt x="58" y="36"/>
                      <a:pt x="58" y="36"/>
                    </a:cubicBezTo>
                    <a:cubicBezTo>
                      <a:pt x="58" y="36"/>
                      <a:pt x="58" y="36"/>
                      <a:pt x="58" y="36"/>
                    </a:cubicBezTo>
                    <a:cubicBezTo>
                      <a:pt x="58" y="36"/>
                      <a:pt x="58" y="36"/>
                      <a:pt x="58" y="36"/>
                    </a:cubicBezTo>
                    <a:cubicBezTo>
                      <a:pt x="58" y="36"/>
                      <a:pt x="57" y="36"/>
                      <a:pt x="57" y="36"/>
                    </a:cubicBezTo>
                    <a:cubicBezTo>
                      <a:pt x="57" y="36"/>
                      <a:pt x="57" y="36"/>
                      <a:pt x="57" y="36"/>
                    </a:cubicBezTo>
                    <a:cubicBezTo>
                      <a:pt x="57" y="36"/>
                      <a:pt x="57" y="36"/>
                      <a:pt x="57" y="36"/>
                    </a:cubicBezTo>
                    <a:cubicBezTo>
                      <a:pt x="57" y="36"/>
                      <a:pt x="57" y="36"/>
                      <a:pt x="57" y="36"/>
                    </a:cubicBezTo>
                    <a:cubicBezTo>
                      <a:pt x="57" y="36"/>
                      <a:pt x="57" y="36"/>
                      <a:pt x="57" y="36"/>
                    </a:cubicBezTo>
                    <a:cubicBezTo>
                      <a:pt x="57" y="36"/>
                      <a:pt x="57" y="36"/>
                      <a:pt x="57" y="36"/>
                    </a:cubicBezTo>
                    <a:cubicBezTo>
                      <a:pt x="57" y="36"/>
                      <a:pt x="57" y="36"/>
                      <a:pt x="57" y="36"/>
                    </a:cubicBezTo>
                    <a:cubicBezTo>
                      <a:pt x="56" y="36"/>
                      <a:pt x="56" y="37"/>
                      <a:pt x="56" y="37"/>
                    </a:cubicBezTo>
                    <a:cubicBezTo>
                      <a:pt x="56" y="37"/>
                      <a:pt x="56" y="37"/>
                      <a:pt x="57" y="37"/>
                    </a:cubicBezTo>
                    <a:cubicBezTo>
                      <a:pt x="57" y="37"/>
                      <a:pt x="57" y="37"/>
                      <a:pt x="57" y="37"/>
                    </a:cubicBezTo>
                    <a:cubicBezTo>
                      <a:pt x="57" y="37"/>
                      <a:pt x="57" y="37"/>
                      <a:pt x="56" y="37"/>
                    </a:cubicBezTo>
                    <a:cubicBezTo>
                      <a:pt x="56" y="37"/>
                      <a:pt x="56" y="37"/>
                      <a:pt x="56" y="37"/>
                    </a:cubicBezTo>
                    <a:cubicBezTo>
                      <a:pt x="56" y="37"/>
                      <a:pt x="56" y="37"/>
                      <a:pt x="56" y="38"/>
                    </a:cubicBezTo>
                    <a:cubicBezTo>
                      <a:pt x="56" y="38"/>
                      <a:pt x="56" y="38"/>
                      <a:pt x="56" y="38"/>
                    </a:cubicBezTo>
                    <a:cubicBezTo>
                      <a:pt x="56" y="38"/>
                      <a:pt x="57" y="38"/>
                      <a:pt x="57" y="38"/>
                    </a:cubicBezTo>
                    <a:cubicBezTo>
                      <a:pt x="57" y="38"/>
                      <a:pt x="57" y="38"/>
                      <a:pt x="57" y="38"/>
                    </a:cubicBezTo>
                    <a:cubicBezTo>
                      <a:pt x="57" y="38"/>
                      <a:pt x="57" y="38"/>
                      <a:pt x="57" y="39"/>
                    </a:cubicBezTo>
                    <a:cubicBezTo>
                      <a:pt x="57" y="39"/>
                      <a:pt x="57" y="39"/>
                      <a:pt x="57" y="39"/>
                    </a:cubicBezTo>
                    <a:cubicBezTo>
                      <a:pt x="57" y="39"/>
                      <a:pt x="57" y="39"/>
                      <a:pt x="57" y="39"/>
                    </a:cubicBezTo>
                    <a:cubicBezTo>
                      <a:pt x="57" y="39"/>
                      <a:pt x="57" y="39"/>
                      <a:pt x="57" y="39"/>
                    </a:cubicBezTo>
                    <a:cubicBezTo>
                      <a:pt x="57" y="39"/>
                      <a:pt x="57" y="39"/>
                      <a:pt x="57" y="39"/>
                    </a:cubicBezTo>
                    <a:cubicBezTo>
                      <a:pt x="57" y="39"/>
                      <a:pt x="57" y="39"/>
                      <a:pt x="57" y="39"/>
                    </a:cubicBezTo>
                    <a:cubicBezTo>
                      <a:pt x="57" y="39"/>
                      <a:pt x="57" y="39"/>
                      <a:pt x="57" y="40"/>
                    </a:cubicBezTo>
                    <a:cubicBezTo>
                      <a:pt x="57" y="40"/>
                      <a:pt x="57" y="40"/>
                      <a:pt x="57" y="40"/>
                    </a:cubicBezTo>
                    <a:cubicBezTo>
                      <a:pt x="57" y="40"/>
                      <a:pt x="56" y="40"/>
                      <a:pt x="56" y="40"/>
                    </a:cubicBezTo>
                    <a:cubicBezTo>
                      <a:pt x="56" y="40"/>
                      <a:pt x="56" y="40"/>
                      <a:pt x="56" y="40"/>
                    </a:cubicBezTo>
                    <a:cubicBezTo>
                      <a:pt x="56" y="40"/>
                      <a:pt x="56" y="40"/>
                      <a:pt x="56" y="40"/>
                    </a:cubicBezTo>
                    <a:cubicBezTo>
                      <a:pt x="56" y="40"/>
                      <a:pt x="56" y="40"/>
                      <a:pt x="56" y="40"/>
                    </a:cubicBezTo>
                    <a:cubicBezTo>
                      <a:pt x="56" y="40"/>
                      <a:pt x="56" y="39"/>
                      <a:pt x="56" y="39"/>
                    </a:cubicBezTo>
                    <a:cubicBezTo>
                      <a:pt x="56" y="39"/>
                      <a:pt x="55" y="39"/>
                      <a:pt x="55" y="39"/>
                    </a:cubicBezTo>
                    <a:cubicBezTo>
                      <a:pt x="55" y="39"/>
                      <a:pt x="55" y="39"/>
                      <a:pt x="55" y="39"/>
                    </a:cubicBezTo>
                    <a:cubicBezTo>
                      <a:pt x="55" y="39"/>
                      <a:pt x="55" y="39"/>
                      <a:pt x="55" y="39"/>
                    </a:cubicBezTo>
                    <a:cubicBezTo>
                      <a:pt x="55" y="39"/>
                      <a:pt x="55" y="39"/>
                      <a:pt x="55" y="39"/>
                    </a:cubicBezTo>
                    <a:cubicBezTo>
                      <a:pt x="55" y="39"/>
                      <a:pt x="55" y="39"/>
                      <a:pt x="55" y="39"/>
                    </a:cubicBezTo>
                    <a:cubicBezTo>
                      <a:pt x="55" y="39"/>
                      <a:pt x="55" y="39"/>
                      <a:pt x="55" y="39"/>
                    </a:cubicBezTo>
                    <a:cubicBezTo>
                      <a:pt x="54" y="39"/>
                      <a:pt x="54" y="39"/>
                      <a:pt x="54" y="39"/>
                    </a:cubicBezTo>
                    <a:cubicBezTo>
                      <a:pt x="54" y="40"/>
                      <a:pt x="54" y="40"/>
                      <a:pt x="54" y="40"/>
                    </a:cubicBezTo>
                    <a:cubicBezTo>
                      <a:pt x="53" y="40"/>
                      <a:pt x="53" y="41"/>
                      <a:pt x="53" y="41"/>
                    </a:cubicBezTo>
                    <a:cubicBezTo>
                      <a:pt x="53" y="41"/>
                      <a:pt x="53" y="41"/>
                      <a:pt x="53" y="41"/>
                    </a:cubicBezTo>
                    <a:cubicBezTo>
                      <a:pt x="53" y="41"/>
                      <a:pt x="53" y="41"/>
                      <a:pt x="53" y="41"/>
                    </a:cubicBezTo>
                    <a:cubicBezTo>
                      <a:pt x="53" y="41"/>
                      <a:pt x="53" y="41"/>
                      <a:pt x="53" y="41"/>
                    </a:cubicBezTo>
                    <a:cubicBezTo>
                      <a:pt x="53" y="41"/>
                      <a:pt x="53" y="41"/>
                      <a:pt x="53" y="41"/>
                    </a:cubicBezTo>
                    <a:cubicBezTo>
                      <a:pt x="53" y="41"/>
                      <a:pt x="53" y="41"/>
                      <a:pt x="53" y="41"/>
                    </a:cubicBezTo>
                    <a:cubicBezTo>
                      <a:pt x="53" y="41"/>
                      <a:pt x="53" y="41"/>
                      <a:pt x="53" y="41"/>
                    </a:cubicBezTo>
                    <a:cubicBezTo>
                      <a:pt x="53" y="42"/>
                      <a:pt x="53" y="42"/>
                      <a:pt x="54" y="42"/>
                    </a:cubicBezTo>
                    <a:cubicBezTo>
                      <a:pt x="54" y="42"/>
                      <a:pt x="54" y="43"/>
                      <a:pt x="54" y="43"/>
                    </a:cubicBezTo>
                    <a:cubicBezTo>
                      <a:pt x="54" y="43"/>
                      <a:pt x="54" y="43"/>
                      <a:pt x="54" y="43"/>
                    </a:cubicBezTo>
                    <a:cubicBezTo>
                      <a:pt x="54" y="43"/>
                      <a:pt x="53" y="43"/>
                      <a:pt x="53" y="43"/>
                    </a:cubicBezTo>
                    <a:cubicBezTo>
                      <a:pt x="53" y="43"/>
                      <a:pt x="53" y="43"/>
                      <a:pt x="53" y="43"/>
                    </a:cubicBezTo>
                    <a:cubicBezTo>
                      <a:pt x="53" y="43"/>
                      <a:pt x="53" y="43"/>
                      <a:pt x="53" y="43"/>
                    </a:cubicBezTo>
                    <a:cubicBezTo>
                      <a:pt x="53" y="43"/>
                      <a:pt x="53" y="43"/>
                      <a:pt x="53" y="43"/>
                    </a:cubicBezTo>
                    <a:cubicBezTo>
                      <a:pt x="53" y="43"/>
                      <a:pt x="53" y="42"/>
                      <a:pt x="53" y="42"/>
                    </a:cubicBezTo>
                    <a:cubicBezTo>
                      <a:pt x="53" y="42"/>
                      <a:pt x="53" y="42"/>
                      <a:pt x="53" y="42"/>
                    </a:cubicBezTo>
                    <a:cubicBezTo>
                      <a:pt x="53" y="42"/>
                      <a:pt x="53" y="42"/>
                      <a:pt x="53" y="43"/>
                    </a:cubicBezTo>
                    <a:cubicBezTo>
                      <a:pt x="53" y="43"/>
                      <a:pt x="53" y="43"/>
                      <a:pt x="53" y="43"/>
                    </a:cubicBezTo>
                    <a:cubicBezTo>
                      <a:pt x="53" y="43"/>
                      <a:pt x="53" y="43"/>
                      <a:pt x="53" y="43"/>
                    </a:cubicBezTo>
                    <a:cubicBezTo>
                      <a:pt x="53" y="43"/>
                      <a:pt x="53" y="43"/>
                      <a:pt x="53" y="43"/>
                    </a:cubicBezTo>
                    <a:cubicBezTo>
                      <a:pt x="53" y="43"/>
                      <a:pt x="53" y="43"/>
                      <a:pt x="52" y="43"/>
                    </a:cubicBezTo>
                    <a:cubicBezTo>
                      <a:pt x="52" y="43"/>
                      <a:pt x="52" y="43"/>
                      <a:pt x="52" y="44"/>
                    </a:cubicBezTo>
                    <a:cubicBezTo>
                      <a:pt x="52" y="44"/>
                      <a:pt x="52" y="44"/>
                      <a:pt x="53" y="44"/>
                    </a:cubicBezTo>
                    <a:cubicBezTo>
                      <a:pt x="53" y="44"/>
                      <a:pt x="53" y="44"/>
                      <a:pt x="53" y="44"/>
                    </a:cubicBezTo>
                    <a:cubicBezTo>
                      <a:pt x="53" y="44"/>
                      <a:pt x="53" y="44"/>
                      <a:pt x="53" y="44"/>
                    </a:cubicBezTo>
                    <a:cubicBezTo>
                      <a:pt x="53" y="44"/>
                      <a:pt x="53" y="44"/>
                      <a:pt x="52" y="44"/>
                    </a:cubicBezTo>
                    <a:cubicBezTo>
                      <a:pt x="52" y="44"/>
                      <a:pt x="52" y="44"/>
                      <a:pt x="52" y="44"/>
                    </a:cubicBezTo>
                    <a:cubicBezTo>
                      <a:pt x="52" y="44"/>
                      <a:pt x="52" y="44"/>
                      <a:pt x="52" y="44"/>
                    </a:cubicBezTo>
                    <a:cubicBezTo>
                      <a:pt x="52" y="44"/>
                      <a:pt x="52" y="44"/>
                      <a:pt x="52" y="44"/>
                    </a:cubicBezTo>
                    <a:cubicBezTo>
                      <a:pt x="52" y="44"/>
                      <a:pt x="52" y="44"/>
                      <a:pt x="52" y="44"/>
                    </a:cubicBezTo>
                    <a:cubicBezTo>
                      <a:pt x="52" y="44"/>
                      <a:pt x="52" y="44"/>
                      <a:pt x="52" y="44"/>
                    </a:cubicBezTo>
                    <a:cubicBezTo>
                      <a:pt x="52" y="44"/>
                      <a:pt x="52" y="44"/>
                      <a:pt x="52" y="44"/>
                    </a:cubicBezTo>
                    <a:cubicBezTo>
                      <a:pt x="52" y="44"/>
                      <a:pt x="52" y="44"/>
                      <a:pt x="52" y="44"/>
                    </a:cubicBezTo>
                    <a:cubicBezTo>
                      <a:pt x="52" y="44"/>
                      <a:pt x="51" y="44"/>
                      <a:pt x="51" y="44"/>
                    </a:cubicBezTo>
                    <a:cubicBezTo>
                      <a:pt x="51" y="44"/>
                      <a:pt x="51" y="44"/>
                      <a:pt x="51" y="44"/>
                    </a:cubicBezTo>
                    <a:cubicBezTo>
                      <a:pt x="51" y="44"/>
                      <a:pt x="51" y="44"/>
                      <a:pt x="51" y="44"/>
                    </a:cubicBezTo>
                    <a:cubicBezTo>
                      <a:pt x="51" y="44"/>
                      <a:pt x="51" y="44"/>
                      <a:pt x="51" y="44"/>
                    </a:cubicBezTo>
                    <a:cubicBezTo>
                      <a:pt x="51" y="44"/>
                      <a:pt x="51" y="44"/>
                      <a:pt x="51" y="44"/>
                    </a:cubicBezTo>
                    <a:cubicBezTo>
                      <a:pt x="51" y="44"/>
                      <a:pt x="51" y="44"/>
                      <a:pt x="51" y="44"/>
                    </a:cubicBezTo>
                    <a:cubicBezTo>
                      <a:pt x="51" y="44"/>
                      <a:pt x="51" y="44"/>
                      <a:pt x="51" y="44"/>
                    </a:cubicBezTo>
                    <a:cubicBezTo>
                      <a:pt x="51" y="44"/>
                      <a:pt x="51" y="44"/>
                      <a:pt x="51" y="44"/>
                    </a:cubicBezTo>
                    <a:cubicBezTo>
                      <a:pt x="51" y="44"/>
                      <a:pt x="51" y="44"/>
                      <a:pt x="51" y="44"/>
                    </a:cubicBezTo>
                    <a:cubicBezTo>
                      <a:pt x="51" y="44"/>
                      <a:pt x="51" y="44"/>
                      <a:pt x="51" y="44"/>
                    </a:cubicBezTo>
                    <a:cubicBezTo>
                      <a:pt x="51" y="44"/>
                      <a:pt x="51" y="44"/>
                      <a:pt x="51" y="44"/>
                    </a:cubicBezTo>
                    <a:cubicBezTo>
                      <a:pt x="51" y="43"/>
                      <a:pt x="51" y="43"/>
                      <a:pt x="51" y="43"/>
                    </a:cubicBezTo>
                    <a:cubicBezTo>
                      <a:pt x="51" y="43"/>
                      <a:pt x="51" y="43"/>
                      <a:pt x="51" y="43"/>
                    </a:cubicBezTo>
                    <a:cubicBezTo>
                      <a:pt x="51" y="43"/>
                      <a:pt x="50" y="43"/>
                      <a:pt x="50" y="43"/>
                    </a:cubicBezTo>
                    <a:cubicBezTo>
                      <a:pt x="50" y="43"/>
                      <a:pt x="50" y="43"/>
                      <a:pt x="50" y="43"/>
                    </a:cubicBezTo>
                    <a:cubicBezTo>
                      <a:pt x="50" y="43"/>
                      <a:pt x="50" y="43"/>
                      <a:pt x="50" y="43"/>
                    </a:cubicBezTo>
                    <a:cubicBezTo>
                      <a:pt x="50" y="44"/>
                      <a:pt x="50" y="44"/>
                      <a:pt x="50" y="44"/>
                    </a:cubicBezTo>
                    <a:cubicBezTo>
                      <a:pt x="50" y="44"/>
                      <a:pt x="49" y="44"/>
                      <a:pt x="49" y="44"/>
                    </a:cubicBezTo>
                    <a:cubicBezTo>
                      <a:pt x="49" y="44"/>
                      <a:pt x="49" y="44"/>
                      <a:pt x="49" y="44"/>
                    </a:cubicBezTo>
                    <a:cubicBezTo>
                      <a:pt x="49" y="44"/>
                      <a:pt x="48" y="44"/>
                      <a:pt x="48" y="44"/>
                    </a:cubicBezTo>
                    <a:cubicBezTo>
                      <a:pt x="48" y="44"/>
                      <a:pt x="48" y="44"/>
                      <a:pt x="48" y="44"/>
                    </a:cubicBezTo>
                    <a:cubicBezTo>
                      <a:pt x="48" y="44"/>
                      <a:pt x="48" y="44"/>
                      <a:pt x="48" y="44"/>
                    </a:cubicBezTo>
                    <a:cubicBezTo>
                      <a:pt x="48" y="44"/>
                      <a:pt x="48" y="44"/>
                      <a:pt x="48" y="44"/>
                    </a:cubicBezTo>
                    <a:cubicBezTo>
                      <a:pt x="48" y="44"/>
                      <a:pt x="48" y="44"/>
                      <a:pt x="47" y="45"/>
                    </a:cubicBezTo>
                    <a:cubicBezTo>
                      <a:pt x="47" y="45"/>
                      <a:pt x="47" y="45"/>
                      <a:pt x="47" y="45"/>
                    </a:cubicBezTo>
                    <a:cubicBezTo>
                      <a:pt x="47" y="45"/>
                      <a:pt x="47" y="45"/>
                      <a:pt x="47" y="45"/>
                    </a:cubicBezTo>
                    <a:cubicBezTo>
                      <a:pt x="47" y="45"/>
                      <a:pt x="47" y="45"/>
                      <a:pt x="47" y="45"/>
                    </a:cubicBezTo>
                    <a:cubicBezTo>
                      <a:pt x="47" y="45"/>
                      <a:pt x="47" y="45"/>
                      <a:pt x="47" y="45"/>
                    </a:cubicBezTo>
                    <a:cubicBezTo>
                      <a:pt x="47" y="45"/>
                      <a:pt x="47" y="45"/>
                      <a:pt x="47" y="46"/>
                    </a:cubicBezTo>
                    <a:cubicBezTo>
                      <a:pt x="47" y="46"/>
                      <a:pt x="47" y="46"/>
                      <a:pt x="47" y="46"/>
                    </a:cubicBezTo>
                    <a:cubicBezTo>
                      <a:pt x="47" y="46"/>
                      <a:pt x="47" y="45"/>
                      <a:pt x="47" y="45"/>
                    </a:cubicBezTo>
                    <a:cubicBezTo>
                      <a:pt x="47" y="45"/>
                      <a:pt x="47" y="45"/>
                      <a:pt x="47" y="45"/>
                    </a:cubicBezTo>
                    <a:cubicBezTo>
                      <a:pt x="47" y="45"/>
                      <a:pt x="47" y="45"/>
                      <a:pt x="47" y="45"/>
                    </a:cubicBezTo>
                    <a:cubicBezTo>
                      <a:pt x="47" y="45"/>
                      <a:pt x="47" y="45"/>
                      <a:pt x="47" y="45"/>
                    </a:cubicBezTo>
                    <a:cubicBezTo>
                      <a:pt x="47" y="45"/>
                      <a:pt x="47" y="45"/>
                      <a:pt x="47" y="45"/>
                    </a:cubicBezTo>
                    <a:cubicBezTo>
                      <a:pt x="47" y="45"/>
                      <a:pt x="47" y="45"/>
                      <a:pt x="47" y="45"/>
                    </a:cubicBezTo>
                    <a:cubicBezTo>
                      <a:pt x="46" y="45"/>
                      <a:pt x="46" y="45"/>
                      <a:pt x="46" y="45"/>
                    </a:cubicBezTo>
                    <a:cubicBezTo>
                      <a:pt x="46" y="45"/>
                      <a:pt x="46" y="45"/>
                      <a:pt x="46" y="45"/>
                    </a:cubicBezTo>
                    <a:cubicBezTo>
                      <a:pt x="46" y="45"/>
                      <a:pt x="46" y="45"/>
                      <a:pt x="46" y="45"/>
                    </a:cubicBezTo>
                    <a:cubicBezTo>
                      <a:pt x="46" y="45"/>
                      <a:pt x="46" y="45"/>
                      <a:pt x="46" y="45"/>
                    </a:cubicBezTo>
                    <a:cubicBezTo>
                      <a:pt x="46" y="45"/>
                      <a:pt x="45" y="45"/>
                      <a:pt x="45" y="45"/>
                    </a:cubicBezTo>
                    <a:cubicBezTo>
                      <a:pt x="45" y="45"/>
                      <a:pt x="45" y="44"/>
                      <a:pt x="45" y="44"/>
                    </a:cubicBezTo>
                    <a:cubicBezTo>
                      <a:pt x="45" y="44"/>
                      <a:pt x="45" y="44"/>
                      <a:pt x="45" y="44"/>
                    </a:cubicBezTo>
                    <a:cubicBezTo>
                      <a:pt x="45" y="44"/>
                      <a:pt x="45" y="44"/>
                      <a:pt x="45" y="44"/>
                    </a:cubicBezTo>
                    <a:cubicBezTo>
                      <a:pt x="45" y="44"/>
                      <a:pt x="45" y="44"/>
                      <a:pt x="45" y="44"/>
                    </a:cubicBezTo>
                    <a:cubicBezTo>
                      <a:pt x="45" y="44"/>
                      <a:pt x="45" y="44"/>
                      <a:pt x="45" y="44"/>
                    </a:cubicBezTo>
                    <a:cubicBezTo>
                      <a:pt x="44" y="44"/>
                      <a:pt x="44" y="44"/>
                      <a:pt x="44" y="44"/>
                    </a:cubicBezTo>
                    <a:cubicBezTo>
                      <a:pt x="44" y="44"/>
                      <a:pt x="44" y="44"/>
                      <a:pt x="44" y="44"/>
                    </a:cubicBezTo>
                    <a:cubicBezTo>
                      <a:pt x="44" y="44"/>
                      <a:pt x="44" y="44"/>
                      <a:pt x="44" y="44"/>
                    </a:cubicBezTo>
                    <a:cubicBezTo>
                      <a:pt x="44" y="45"/>
                      <a:pt x="44" y="45"/>
                      <a:pt x="44" y="45"/>
                    </a:cubicBezTo>
                    <a:cubicBezTo>
                      <a:pt x="44" y="45"/>
                      <a:pt x="44" y="45"/>
                      <a:pt x="44" y="45"/>
                    </a:cubicBezTo>
                    <a:cubicBezTo>
                      <a:pt x="44" y="45"/>
                      <a:pt x="44" y="45"/>
                      <a:pt x="44" y="45"/>
                    </a:cubicBezTo>
                    <a:cubicBezTo>
                      <a:pt x="44" y="45"/>
                      <a:pt x="44" y="45"/>
                      <a:pt x="44" y="45"/>
                    </a:cubicBezTo>
                    <a:cubicBezTo>
                      <a:pt x="44" y="45"/>
                      <a:pt x="44" y="45"/>
                      <a:pt x="44" y="45"/>
                    </a:cubicBezTo>
                    <a:cubicBezTo>
                      <a:pt x="44" y="45"/>
                      <a:pt x="44" y="45"/>
                      <a:pt x="44" y="45"/>
                    </a:cubicBezTo>
                    <a:cubicBezTo>
                      <a:pt x="44" y="45"/>
                      <a:pt x="44" y="45"/>
                      <a:pt x="44" y="45"/>
                    </a:cubicBezTo>
                    <a:cubicBezTo>
                      <a:pt x="43" y="45"/>
                      <a:pt x="43" y="45"/>
                      <a:pt x="43" y="45"/>
                    </a:cubicBezTo>
                    <a:cubicBezTo>
                      <a:pt x="43" y="45"/>
                      <a:pt x="43" y="45"/>
                      <a:pt x="43" y="45"/>
                    </a:cubicBezTo>
                    <a:cubicBezTo>
                      <a:pt x="43" y="45"/>
                      <a:pt x="43" y="45"/>
                      <a:pt x="43" y="45"/>
                    </a:cubicBezTo>
                    <a:cubicBezTo>
                      <a:pt x="43" y="45"/>
                      <a:pt x="43" y="45"/>
                      <a:pt x="43" y="45"/>
                    </a:cubicBezTo>
                    <a:cubicBezTo>
                      <a:pt x="43" y="45"/>
                      <a:pt x="43" y="45"/>
                      <a:pt x="43" y="45"/>
                    </a:cubicBezTo>
                    <a:cubicBezTo>
                      <a:pt x="43" y="45"/>
                      <a:pt x="43" y="45"/>
                      <a:pt x="43" y="45"/>
                    </a:cubicBezTo>
                    <a:cubicBezTo>
                      <a:pt x="43" y="45"/>
                      <a:pt x="43" y="45"/>
                      <a:pt x="43" y="45"/>
                    </a:cubicBezTo>
                    <a:cubicBezTo>
                      <a:pt x="43" y="45"/>
                      <a:pt x="43" y="45"/>
                      <a:pt x="43" y="45"/>
                    </a:cubicBezTo>
                    <a:cubicBezTo>
                      <a:pt x="43" y="45"/>
                      <a:pt x="43" y="45"/>
                      <a:pt x="43" y="45"/>
                    </a:cubicBezTo>
                    <a:cubicBezTo>
                      <a:pt x="43" y="44"/>
                      <a:pt x="43" y="44"/>
                      <a:pt x="43" y="44"/>
                    </a:cubicBezTo>
                    <a:cubicBezTo>
                      <a:pt x="43" y="44"/>
                      <a:pt x="43" y="44"/>
                      <a:pt x="43" y="44"/>
                    </a:cubicBezTo>
                    <a:cubicBezTo>
                      <a:pt x="43" y="44"/>
                      <a:pt x="43" y="44"/>
                      <a:pt x="43" y="44"/>
                    </a:cubicBezTo>
                    <a:cubicBezTo>
                      <a:pt x="43" y="44"/>
                      <a:pt x="43" y="44"/>
                      <a:pt x="43" y="44"/>
                    </a:cubicBezTo>
                    <a:cubicBezTo>
                      <a:pt x="43" y="44"/>
                      <a:pt x="43" y="44"/>
                      <a:pt x="43" y="44"/>
                    </a:cubicBezTo>
                    <a:cubicBezTo>
                      <a:pt x="43" y="44"/>
                      <a:pt x="43" y="44"/>
                      <a:pt x="42" y="44"/>
                    </a:cubicBezTo>
                    <a:cubicBezTo>
                      <a:pt x="42" y="44"/>
                      <a:pt x="42" y="44"/>
                      <a:pt x="42" y="44"/>
                    </a:cubicBezTo>
                    <a:cubicBezTo>
                      <a:pt x="42" y="44"/>
                      <a:pt x="42" y="43"/>
                      <a:pt x="42" y="43"/>
                    </a:cubicBezTo>
                    <a:cubicBezTo>
                      <a:pt x="42" y="43"/>
                      <a:pt x="42" y="43"/>
                      <a:pt x="42" y="43"/>
                    </a:cubicBezTo>
                    <a:cubicBezTo>
                      <a:pt x="42" y="43"/>
                      <a:pt x="42" y="43"/>
                      <a:pt x="42" y="43"/>
                    </a:cubicBezTo>
                    <a:cubicBezTo>
                      <a:pt x="42" y="43"/>
                      <a:pt x="42" y="43"/>
                      <a:pt x="42" y="43"/>
                    </a:cubicBezTo>
                    <a:cubicBezTo>
                      <a:pt x="42" y="43"/>
                      <a:pt x="42" y="43"/>
                      <a:pt x="42" y="43"/>
                    </a:cubicBezTo>
                    <a:cubicBezTo>
                      <a:pt x="42" y="43"/>
                      <a:pt x="42" y="43"/>
                      <a:pt x="42" y="43"/>
                    </a:cubicBezTo>
                    <a:cubicBezTo>
                      <a:pt x="42" y="43"/>
                      <a:pt x="42" y="43"/>
                      <a:pt x="42" y="43"/>
                    </a:cubicBezTo>
                    <a:cubicBezTo>
                      <a:pt x="42" y="43"/>
                      <a:pt x="42" y="43"/>
                      <a:pt x="42" y="43"/>
                    </a:cubicBezTo>
                    <a:cubicBezTo>
                      <a:pt x="42" y="43"/>
                      <a:pt x="42" y="43"/>
                      <a:pt x="42" y="43"/>
                    </a:cubicBezTo>
                    <a:cubicBezTo>
                      <a:pt x="42" y="43"/>
                      <a:pt x="42" y="43"/>
                      <a:pt x="42" y="43"/>
                    </a:cubicBezTo>
                    <a:cubicBezTo>
                      <a:pt x="42" y="43"/>
                      <a:pt x="42" y="43"/>
                      <a:pt x="42" y="43"/>
                    </a:cubicBezTo>
                    <a:cubicBezTo>
                      <a:pt x="42" y="43"/>
                      <a:pt x="42" y="43"/>
                      <a:pt x="42" y="43"/>
                    </a:cubicBezTo>
                    <a:cubicBezTo>
                      <a:pt x="42" y="43"/>
                      <a:pt x="43" y="43"/>
                      <a:pt x="42" y="42"/>
                    </a:cubicBezTo>
                    <a:cubicBezTo>
                      <a:pt x="42" y="42"/>
                      <a:pt x="43" y="42"/>
                      <a:pt x="43" y="42"/>
                    </a:cubicBezTo>
                    <a:cubicBezTo>
                      <a:pt x="43" y="42"/>
                      <a:pt x="43" y="42"/>
                      <a:pt x="43" y="42"/>
                    </a:cubicBezTo>
                    <a:cubicBezTo>
                      <a:pt x="43" y="42"/>
                      <a:pt x="43" y="42"/>
                      <a:pt x="43" y="42"/>
                    </a:cubicBezTo>
                    <a:cubicBezTo>
                      <a:pt x="43" y="42"/>
                      <a:pt x="43" y="41"/>
                      <a:pt x="43" y="41"/>
                    </a:cubicBezTo>
                    <a:cubicBezTo>
                      <a:pt x="43" y="41"/>
                      <a:pt x="43" y="41"/>
                      <a:pt x="43" y="41"/>
                    </a:cubicBezTo>
                    <a:cubicBezTo>
                      <a:pt x="43" y="41"/>
                      <a:pt x="43" y="41"/>
                      <a:pt x="43" y="41"/>
                    </a:cubicBezTo>
                    <a:cubicBezTo>
                      <a:pt x="43" y="41"/>
                      <a:pt x="43" y="41"/>
                      <a:pt x="43" y="41"/>
                    </a:cubicBezTo>
                    <a:cubicBezTo>
                      <a:pt x="43" y="41"/>
                      <a:pt x="43" y="41"/>
                      <a:pt x="43" y="41"/>
                    </a:cubicBezTo>
                    <a:cubicBezTo>
                      <a:pt x="43" y="41"/>
                      <a:pt x="43" y="41"/>
                      <a:pt x="43" y="41"/>
                    </a:cubicBezTo>
                    <a:cubicBezTo>
                      <a:pt x="43" y="41"/>
                      <a:pt x="43" y="41"/>
                      <a:pt x="43" y="41"/>
                    </a:cubicBezTo>
                    <a:cubicBezTo>
                      <a:pt x="43" y="41"/>
                      <a:pt x="43" y="41"/>
                      <a:pt x="43" y="41"/>
                    </a:cubicBezTo>
                    <a:cubicBezTo>
                      <a:pt x="43" y="41"/>
                      <a:pt x="43" y="41"/>
                      <a:pt x="43" y="41"/>
                    </a:cubicBezTo>
                    <a:cubicBezTo>
                      <a:pt x="43" y="41"/>
                      <a:pt x="43" y="41"/>
                      <a:pt x="43" y="41"/>
                    </a:cubicBezTo>
                    <a:cubicBezTo>
                      <a:pt x="43" y="41"/>
                      <a:pt x="43" y="41"/>
                      <a:pt x="44" y="41"/>
                    </a:cubicBezTo>
                    <a:cubicBezTo>
                      <a:pt x="44" y="41"/>
                      <a:pt x="44" y="41"/>
                      <a:pt x="44" y="41"/>
                    </a:cubicBezTo>
                    <a:cubicBezTo>
                      <a:pt x="44" y="41"/>
                      <a:pt x="44" y="41"/>
                      <a:pt x="44" y="40"/>
                    </a:cubicBezTo>
                    <a:cubicBezTo>
                      <a:pt x="44" y="40"/>
                      <a:pt x="44" y="40"/>
                      <a:pt x="44" y="40"/>
                    </a:cubicBezTo>
                    <a:cubicBezTo>
                      <a:pt x="44" y="40"/>
                      <a:pt x="43" y="40"/>
                      <a:pt x="43" y="41"/>
                    </a:cubicBezTo>
                    <a:cubicBezTo>
                      <a:pt x="43" y="41"/>
                      <a:pt x="43" y="41"/>
                      <a:pt x="43" y="41"/>
                    </a:cubicBezTo>
                    <a:cubicBezTo>
                      <a:pt x="43" y="41"/>
                      <a:pt x="43" y="41"/>
                      <a:pt x="43" y="41"/>
                    </a:cubicBezTo>
                    <a:cubicBezTo>
                      <a:pt x="43" y="41"/>
                      <a:pt x="43" y="41"/>
                      <a:pt x="43" y="40"/>
                    </a:cubicBezTo>
                    <a:cubicBezTo>
                      <a:pt x="43" y="40"/>
                      <a:pt x="43" y="40"/>
                      <a:pt x="43" y="40"/>
                    </a:cubicBezTo>
                    <a:cubicBezTo>
                      <a:pt x="43" y="40"/>
                      <a:pt x="43" y="40"/>
                      <a:pt x="43" y="40"/>
                    </a:cubicBezTo>
                    <a:cubicBezTo>
                      <a:pt x="43" y="40"/>
                      <a:pt x="43" y="40"/>
                      <a:pt x="43" y="40"/>
                    </a:cubicBezTo>
                    <a:cubicBezTo>
                      <a:pt x="43" y="40"/>
                      <a:pt x="43" y="40"/>
                      <a:pt x="43" y="40"/>
                    </a:cubicBezTo>
                    <a:cubicBezTo>
                      <a:pt x="43" y="40"/>
                      <a:pt x="43" y="40"/>
                      <a:pt x="43" y="40"/>
                    </a:cubicBezTo>
                    <a:cubicBezTo>
                      <a:pt x="43" y="40"/>
                      <a:pt x="43" y="40"/>
                      <a:pt x="43" y="40"/>
                    </a:cubicBezTo>
                    <a:cubicBezTo>
                      <a:pt x="43" y="40"/>
                      <a:pt x="43" y="40"/>
                      <a:pt x="43" y="40"/>
                    </a:cubicBezTo>
                    <a:cubicBezTo>
                      <a:pt x="43" y="40"/>
                      <a:pt x="43" y="40"/>
                      <a:pt x="43" y="40"/>
                    </a:cubicBezTo>
                    <a:cubicBezTo>
                      <a:pt x="43" y="40"/>
                      <a:pt x="43" y="40"/>
                      <a:pt x="44" y="39"/>
                    </a:cubicBezTo>
                    <a:cubicBezTo>
                      <a:pt x="44" y="39"/>
                      <a:pt x="44" y="39"/>
                      <a:pt x="44" y="39"/>
                    </a:cubicBezTo>
                    <a:cubicBezTo>
                      <a:pt x="44" y="39"/>
                      <a:pt x="44" y="39"/>
                      <a:pt x="44" y="39"/>
                    </a:cubicBezTo>
                    <a:cubicBezTo>
                      <a:pt x="44" y="39"/>
                      <a:pt x="44" y="39"/>
                      <a:pt x="44" y="39"/>
                    </a:cubicBezTo>
                    <a:cubicBezTo>
                      <a:pt x="44" y="39"/>
                      <a:pt x="44" y="39"/>
                      <a:pt x="44" y="38"/>
                    </a:cubicBezTo>
                    <a:cubicBezTo>
                      <a:pt x="44" y="38"/>
                      <a:pt x="44" y="38"/>
                      <a:pt x="44" y="38"/>
                    </a:cubicBezTo>
                    <a:cubicBezTo>
                      <a:pt x="44" y="38"/>
                      <a:pt x="44" y="38"/>
                      <a:pt x="44" y="38"/>
                    </a:cubicBezTo>
                    <a:cubicBezTo>
                      <a:pt x="44" y="38"/>
                      <a:pt x="44" y="38"/>
                      <a:pt x="44" y="39"/>
                    </a:cubicBezTo>
                    <a:cubicBezTo>
                      <a:pt x="44" y="39"/>
                      <a:pt x="44" y="39"/>
                      <a:pt x="43" y="39"/>
                    </a:cubicBezTo>
                    <a:cubicBezTo>
                      <a:pt x="43" y="39"/>
                      <a:pt x="43" y="39"/>
                      <a:pt x="43" y="39"/>
                    </a:cubicBezTo>
                    <a:cubicBezTo>
                      <a:pt x="43" y="39"/>
                      <a:pt x="43" y="39"/>
                      <a:pt x="43" y="39"/>
                    </a:cubicBezTo>
                    <a:cubicBezTo>
                      <a:pt x="43" y="39"/>
                      <a:pt x="43" y="39"/>
                      <a:pt x="43" y="39"/>
                    </a:cubicBezTo>
                    <a:cubicBezTo>
                      <a:pt x="43" y="39"/>
                      <a:pt x="43" y="39"/>
                      <a:pt x="42" y="39"/>
                    </a:cubicBezTo>
                    <a:cubicBezTo>
                      <a:pt x="42" y="39"/>
                      <a:pt x="42" y="39"/>
                      <a:pt x="42" y="39"/>
                    </a:cubicBezTo>
                    <a:cubicBezTo>
                      <a:pt x="42" y="39"/>
                      <a:pt x="42" y="39"/>
                      <a:pt x="42" y="39"/>
                    </a:cubicBezTo>
                    <a:cubicBezTo>
                      <a:pt x="42" y="39"/>
                      <a:pt x="42" y="39"/>
                      <a:pt x="42" y="39"/>
                    </a:cubicBezTo>
                    <a:cubicBezTo>
                      <a:pt x="42" y="39"/>
                      <a:pt x="42" y="40"/>
                      <a:pt x="41" y="40"/>
                    </a:cubicBezTo>
                    <a:cubicBezTo>
                      <a:pt x="41" y="40"/>
                      <a:pt x="41" y="40"/>
                      <a:pt x="41" y="40"/>
                    </a:cubicBezTo>
                    <a:cubicBezTo>
                      <a:pt x="41" y="40"/>
                      <a:pt x="41" y="40"/>
                      <a:pt x="41" y="40"/>
                    </a:cubicBezTo>
                    <a:cubicBezTo>
                      <a:pt x="41" y="40"/>
                      <a:pt x="41" y="40"/>
                      <a:pt x="41" y="40"/>
                    </a:cubicBezTo>
                    <a:cubicBezTo>
                      <a:pt x="41" y="40"/>
                      <a:pt x="41" y="40"/>
                      <a:pt x="41" y="40"/>
                    </a:cubicBezTo>
                    <a:cubicBezTo>
                      <a:pt x="42" y="40"/>
                      <a:pt x="42" y="40"/>
                      <a:pt x="42" y="40"/>
                    </a:cubicBezTo>
                    <a:cubicBezTo>
                      <a:pt x="42" y="40"/>
                      <a:pt x="42" y="40"/>
                      <a:pt x="42" y="40"/>
                    </a:cubicBezTo>
                    <a:cubicBezTo>
                      <a:pt x="42" y="40"/>
                      <a:pt x="42" y="40"/>
                      <a:pt x="42" y="40"/>
                    </a:cubicBezTo>
                    <a:cubicBezTo>
                      <a:pt x="42" y="40"/>
                      <a:pt x="42" y="40"/>
                      <a:pt x="42" y="40"/>
                    </a:cubicBezTo>
                    <a:cubicBezTo>
                      <a:pt x="42" y="40"/>
                      <a:pt x="42" y="40"/>
                      <a:pt x="42" y="40"/>
                    </a:cubicBezTo>
                    <a:cubicBezTo>
                      <a:pt x="42" y="40"/>
                      <a:pt x="42" y="40"/>
                      <a:pt x="42" y="40"/>
                    </a:cubicBezTo>
                    <a:cubicBezTo>
                      <a:pt x="42" y="40"/>
                      <a:pt x="42" y="40"/>
                      <a:pt x="42" y="40"/>
                    </a:cubicBezTo>
                    <a:cubicBezTo>
                      <a:pt x="42" y="40"/>
                      <a:pt x="43" y="40"/>
                      <a:pt x="43" y="40"/>
                    </a:cubicBezTo>
                    <a:cubicBezTo>
                      <a:pt x="43" y="40"/>
                      <a:pt x="43" y="40"/>
                      <a:pt x="43" y="40"/>
                    </a:cubicBezTo>
                    <a:cubicBezTo>
                      <a:pt x="43" y="40"/>
                      <a:pt x="43" y="40"/>
                      <a:pt x="43" y="40"/>
                    </a:cubicBezTo>
                    <a:cubicBezTo>
                      <a:pt x="43" y="40"/>
                      <a:pt x="43" y="40"/>
                      <a:pt x="43" y="40"/>
                    </a:cubicBezTo>
                    <a:cubicBezTo>
                      <a:pt x="43" y="40"/>
                      <a:pt x="43" y="40"/>
                      <a:pt x="43" y="40"/>
                    </a:cubicBezTo>
                    <a:cubicBezTo>
                      <a:pt x="43" y="40"/>
                      <a:pt x="43" y="40"/>
                      <a:pt x="42" y="40"/>
                    </a:cubicBezTo>
                    <a:cubicBezTo>
                      <a:pt x="42" y="40"/>
                      <a:pt x="42" y="40"/>
                      <a:pt x="42" y="40"/>
                    </a:cubicBezTo>
                    <a:cubicBezTo>
                      <a:pt x="42" y="40"/>
                      <a:pt x="42" y="40"/>
                      <a:pt x="42" y="40"/>
                    </a:cubicBezTo>
                    <a:cubicBezTo>
                      <a:pt x="42" y="40"/>
                      <a:pt x="42" y="40"/>
                      <a:pt x="42" y="40"/>
                    </a:cubicBezTo>
                    <a:cubicBezTo>
                      <a:pt x="42" y="40"/>
                      <a:pt x="42" y="40"/>
                      <a:pt x="42" y="40"/>
                    </a:cubicBezTo>
                    <a:cubicBezTo>
                      <a:pt x="42" y="40"/>
                      <a:pt x="42" y="40"/>
                      <a:pt x="42" y="40"/>
                    </a:cubicBezTo>
                    <a:cubicBezTo>
                      <a:pt x="42" y="40"/>
                      <a:pt x="42" y="40"/>
                      <a:pt x="42" y="40"/>
                    </a:cubicBezTo>
                    <a:cubicBezTo>
                      <a:pt x="42" y="40"/>
                      <a:pt x="42" y="40"/>
                      <a:pt x="42" y="40"/>
                    </a:cubicBezTo>
                    <a:cubicBezTo>
                      <a:pt x="42" y="40"/>
                      <a:pt x="42" y="40"/>
                      <a:pt x="42" y="40"/>
                    </a:cubicBezTo>
                    <a:cubicBezTo>
                      <a:pt x="42" y="40"/>
                      <a:pt x="42" y="40"/>
                      <a:pt x="42" y="40"/>
                    </a:cubicBezTo>
                    <a:cubicBezTo>
                      <a:pt x="42" y="40"/>
                      <a:pt x="42" y="40"/>
                      <a:pt x="42" y="40"/>
                    </a:cubicBezTo>
                    <a:cubicBezTo>
                      <a:pt x="42" y="40"/>
                      <a:pt x="42" y="40"/>
                      <a:pt x="42" y="40"/>
                    </a:cubicBezTo>
                    <a:cubicBezTo>
                      <a:pt x="42" y="40"/>
                      <a:pt x="42" y="40"/>
                      <a:pt x="42" y="40"/>
                    </a:cubicBezTo>
                    <a:cubicBezTo>
                      <a:pt x="42" y="40"/>
                      <a:pt x="42" y="40"/>
                      <a:pt x="42" y="40"/>
                    </a:cubicBezTo>
                    <a:cubicBezTo>
                      <a:pt x="42" y="40"/>
                      <a:pt x="42" y="40"/>
                      <a:pt x="42" y="40"/>
                    </a:cubicBezTo>
                    <a:cubicBezTo>
                      <a:pt x="42" y="40"/>
                      <a:pt x="42" y="40"/>
                      <a:pt x="42" y="40"/>
                    </a:cubicBezTo>
                    <a:cubicBezTo>
                      <a:pt x="42" y="40"/>
                      <a:pt x="42" y="40"/>
                      <a:pt x="42" y="40"/>
                    </a:cubicBezTo>
                    <a:cubicBezTo>
                      <a:pt x="42" y="40"/>
                      <a:pt x="42" y="40"/>
                      <a:pt x="42" y="41"/>
                    </a:cubicBezTo>
                    <a:cubicBezTo>
                      <a:pt x="42" y="41"/>
                      <a:pt x="41" y="40"/>
                      <a:pt x="41" y="40"/>
                    </a:cubicBezTo>
                    <a:cubicBezTo>
                      <a:pt x="41" y="40"/>
                      <a:pt x="41" y="40"/>
                      <a:pt x="41" y="40"/>
                    </a:cubicBezTo>
                    <a:cubicBezTo>
                      <a:pt x="41" y="40"/>
                      <a:pt x="41" y="40"/>
                      <a:pt x="41" y="40"/>
                    </a:cubicBezTo>
                    <a:cubicBezTo>
                      <a:pt x="41" y="40"/>
                      <a:pt x="41" y="40"/>
                      <a:pt x="41" y="41"/>
                    </a:cubicBezTo>
                    <a:cubicBezTo>
                      <a:pt x="41" y="41"/>
                      <a:pt x="41" y="41"/>
                      <a:pt x="41" y="41"/>
                    </a:cubicBezTo>
                    <a:cubicBezTo>
                      <a:pt x="41" y="41"/>
                      <a:pt x="41" y="41"/>
                      <a:pt x="41" y="41"/>
                    </a:cubicBezTo>
                    <a:cubicBezTo>
                      <a:pt x="41" y="41"/>
                      <a:pt x="41" y="41"/>
                      <a:pt x="41" y="41"/>
                    </a:cubicBezTo>
                    <a:cubicBezTo>
                      <a:pt x="41" y="41"/>
                      <a:pt x="41" y="41"/>
                      <a:pt x="41" y="41"/>
                    </a:cubicBezTo>
                    <a:cubicBezTo>
                      <a:pt x="41" y="41"/>
                      <a:pt x="41" y="41"/>
                      <a:pt x="41" y="42"/>
                    </a:cubicBezTo>
                    <a:cubicBezTo>
                      <a:pt x="41" y="42"/>
                      <a:pt x="41" y="42"/>
                      <a:pt x="41" y="42"/>
                    </a:cubicBezTo>
                    <a:cubicBezTo>
                      <a:pt x="41" y="42"/>
                      <a:pt x="41" y="42"/>
                      <a:pt x="41" y="42"/>
                    </a:cubicBezTo>
                    <a:cubicBezTo>
                      <a:pt x="41" y="42"/>
                      <a:pt x="41" y="42"/>
                      <a:pt x="41" y="42"/>
                    </a:cubicBezTo>
                    <a:cubicBezTo>
                      <a:pt x="41" y="42"/>
                      <a:pt x="41" y="42"/>
                      <a:pt x="41" y="42"/>
                    </a:cubicBezTo>
                    <a:cubicBezTo>
                      <a:pt x="41" y="42"/>
                      <a:pt x="41" y="42"/>
                      <a:pt x="41" y="42"/>
                    </a:cubicBezTo>
                    <a:cubicBezTo>
                      <a:pt x="41" y="42"/>
                      <a:pt x="41" y="42"/>
                      <a:pt x="41" y="42"/>
                    </a:cubicBezTo>
                    <a:cubicBezTo>
                      <a:pt x="41" y="42"/>
                      <a:pt x="41" y="42"/>
                      <a:pt x="41" y="42"/>
                    </a:cubicBezTo>
                    <a:cubicBezTo>
                      <a:pt x="41" y="42"/>
                      <a:pt x="41" y="42"/>
                      <a:pt x="41" y="42"/>
                    </a:cubicBezTo>
                    <a:cubicBezTo>
                      <a:pt x="41" y="43"/>
                      <a:pt x="41" y="43"/>
                      <a:pt x="41" y="43"/>
                    </a:cubicBezTo>
                    <a:cubicBezTo>
                      <a:pt x="41" y="43"/>
                      <a:pt x="41" y="43"/>
                      <a:pt x="41" y="43"/>
                    </a:cubicBezTo>
                    <a:cubicBezTo>
                      <a:pt x="41" y="43"/>
                      <a:pt x="41" y="43"/>
                      <a:pt x="41" y="43"/>
                    </a:cubicBezTo>
                    <a:cubicBezTo>
                      <a:pt x="41" y="43"/>
                      <a:pt x="41" y="43"/>
                      <a:pt x="41" y="43"/>
                    </a:cubicBezTo>
                    <a:cubicBezTo>
                      <a:pt x="41" y="43"/>
                      <a:pt x="41" y="43"/>
                      <a:pt x="41" y="43"/>
                    </a:cubicBezTo>
                    <a:cubicBezTo>
                      <a:pt x="41" y="43"/>
                      <a:pt x="41" y="43"/>
                      <a:pt x="41" y="43"/>
                    </a:cubicBezTo>
                    <a:cubicBezTo>
                      <a:pt x="41" y="43"/>
                      <a:pt x="41" y="44"/>
                      <a:pt x="41" y="44"/>
                    </a:cubicBezTo>
                    <a:cubicBezTo>
                      <a:pt x="41" y="44"/>
                      <a:pt x="41" y="44"/>
                      <a:pt x="41" y="44"/>
                    </a:cubicBezTo>
                    <a:cubicBezTo>
                      <a:pt x="41" y="44"/>
                      <a:pt x="41" y="44"/>
                      <a:pt x="41" y="44"/>
                    </a:cubicBezTo>
                    <a:cubicBezTo>
                      <a:pt x="41" y="44"/>
                      <a:pt x="41" y="44"/>
                      <a:pt x="41" y="44"/>
                    </a:cubicBezTo>
                    <a:cubicBezTo>
                      <a:pt x="41" y="44"/>
                      <a:pt x="41" y="44"/>
                      <a:pt x="41" y="44"/>
                    </a:cubicBezTo>
                    <a:cubicBezTo>
                      <a:pt x="41" y="44"/>
                      <a:pt x="41" y="44"/>
                      <a:pt x="41" y="44"/>
                    </a:cubicBezTo>
                    <a:cubicBezTo>
                      <a:pt x="41" y="44"/>
                      <a:pt x="41" y="44"/>
                      <a:pt x="41" y="44"/>
                    </a:cubicBezTo>
                    <a:cubicBezTo>
                      <a:pt x="41" y="44"/>
                      <a:pt x="41" y="44"/>
                      <a:pt x="41" y="44"/>
                    </a:cubicBezTo>
                    <a:cubicBezTo>
                      <a:pt x="41" y="44"/>
                      <a:pt x="41" y="44"/>
                      <a:pt x="41" y="44"/>
                    </a:cubicBezTo>
                    <a:cubicBezTo>
                      <a:pt x="41" y="44"/>
                      <a:pt x="41" y="44"/>
                      <a:pt x="41" y="44"/>
                    </a:cubicBezTo>
                    <a:cubicBezTo>
                      <a:pt x="41" y="44"/>
                      <a:pt x="41" y="44"/>
                      <a:pt x="41" y="44"/>
                    </a:cubicBezTo>
                    <a:cubicBezTo>
                      <a:pt x="41" y="44"/>
                      <a:pt x="41" y="44"/>
                      <a:pt x="41" y="44"/>
                    </a:cubicBezTo>
                    <a:cubicBezTo>
                      <a:pt x="41" y="44"/>
                      <a:pt x="41" y="45"/>
                      <a:pt x="41" y="45"/>
                    </a:cubicBezTo>
                    <a:cubicBezTo>
                      <a:pt x="41" y="45"/>
                      <a:pt x="41" y="45"/>
                      <a:pt x="41" y="45"/>
                    </a:cubicBezTo>
                    <a:cubicBezTo>
                      <a:pt x="41" y="45"/>
                      <a:pt x="41" y="45"/>
                      <a:pt x="41" y="45"/>
                    </a:cubicBezTo>
                    <a:cubicBezTo>
                      <a:pt x="41" y="45"/>
                      <a:pt x="41" y="45"/>
                      <a:pt x="41" y="45"/>
                    </a:cubicBezTo>
                    <a:cubicBezTo>
                      <a:pt x="41" y="45"/>
                      <a:pt x="41" y="45"/>
                      <a:pt x="41" y="45"/>
                    </a:cubicBezTo>
                    <a:cubicBezTo>
                      <a:pt x="41" y="45"/>
                      <a:pt x="41" y="45"/>
                      <a:pt x="42" y="45"/>
                    </a:cubicBezTo>
                    <a:cubicBezTo>
                      <a:pt x="41" y="45"/>
                      <a:pt x="41" y="45"/>
                      <a:pt x="41" y="45"/>
                    </a:cubicBezTo>
                    <a:cubicBezTo>
                      <a:pt x="41" y="45"/>
                      <a:pt x="41" y="45"/>
                      <a:pt x="41" y="45"/>
                    </a:cubicBezTo>
                    <a:cubicBezTo>
                      <a:pt x="41" y="45"/>
                      <a:pt x="41" y="45"/>
                      <a:pt x="41" y="45"/>
                    </a:cubicBezTo>
                    <a:cubicBezTo>
                      <a:pt x="41" y="45"/>
                      <a:pt x="41" y="45"/>
                      <a:pt x="41" y="45"/>
                    </a:cubicBezTo>
                    <a:cubicBezTo>
                      <a:pt x="41" y="45"/>
                      <a:pt x="41" y="45"/>
                      <a:pt x="41" y="45"/>
                    </a:cubicBezTo>
                    <a:cubicBezTo>
                      <a:pt x="41" y="45"/>
                      <a:pt x="41" y="45"/>
                      <a:pt x="41" y="45"/>
                    </a:cubicBezTo>
                    <a:cubicBezTo>
                      <a:pt x="41" y="45"/>
                      <a:pt x="41" y="45"/>
                      <a:pt x="41" y="45"/>
                    </a:cubicBezTo>
                    <a:cubicBezTo>
                      <a:pt x="41" y="45"/>
                      <a:pt x="41" y="45"/>
                      <a:pt x="41" y="45"/>
                    </a:cubicBezTo>
                    <a:cubicBezTo>
                      <a:pt x="41" y="45"/>
                      <a:pt x="40" y="45"/>
                      <a:pt x="40" y="45"/>
                    </a:cubicBezTo>
                    <a:cubicBezTo>
                      <a:pt x="40" y="45"/>
                      <a:pt x="40" y="45"/>
                      <a:pt x="40" y="45"/>
                    </a:cubicBezTo>
                    <a:cubicBezTo>
                      <a:pt x="40" y="45"/>
                      <a:pt x="40" y="45"/>
                      <a:pt x="40" y="45"/>
                    </a:cubicBezTo>
                    <a:cubicBezTo>
                      <a:pt x="40" y="45"/>
                      <a:pt x="40" y="45"/>
                      <a:pt x="40" y="45"/>
                    </a:cubicBezTo>
                    <a:cubicBezTo>
                      <a:pt x="40" y="45"/>
                      <a:pt x="40" y="45"/>
                      <a:pt x="40" y="45"/>
                    </a:cubicBezTo>
                    <a:cubicBezTo>
                      <a:pt x="40" y="45"/>
                      <a:pt x="40" y="45"/>
                      <a:pt x="40" y="46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5"/>
                      <a:pt x="40" y="45"/>
                      <a:pt x="40" y="45"/>
                    </a:cubicBezTo>
                    <a:cubicBezTo>
                      <a:pt x="40" y="45"/>
                      <a:pt x="40" y="45"/>
                      <a:pt x="40" y="45"/>
                    </a:cubicBezTo>
                    <a:cubicBezTo>
                      <a:pt x="40" y="45"/>
                      <a:pt x="39" y="45"/>
                      <a:pt x="39" y="45"/>
                    </a:cubicBezTo>
                    <a:cubicBezTo>
                      <a:pt x="39" y="45"/>
                      <a:pt x="39" y="45"/>
                      <a:pt x="39" y="45"/>
                    </a:cubicBezTo>
                    <a:cubicBezTo>
                      <a:pt x="39" y="45"/>
                      <a:pt x="39" y="45"/>
                      <a:pt x="39" y="45"/>
                    </a:cubicBezTo>
                    <a:cubicBezTo>
                      <a:pt x="39" y="45"/>
                      <a:pt x="39" y="45"/>
                      <a:pt x="39" y="45"/>
                    </a:cubicBezTo>
                    <a:cubicBezTo>
                      <a:pt x="39" y="46"/>
                      <a:pt x="39" y="46"/>
                      <a:pt x="39" y="46"/>
                    </a:cubicBezTo>
                    <a:cubicBezTo>
                      <a:pt x="39" y="46"/>
                      <a:pt x="39" y="46"/>
                      <a:pt x="39" y="46"/>
                    </a:cubicBezTo>
                    <a:cubicBezTo>
                      <a:pt x="39" y="46"/>
                      <a:pt x="39" y="46"/>
                      <a:pt x="39" y="46"/>
                    </a:cubicBezTo>
                    <a:cubicBezTo>
                      <a:pt x="39" y="46"/>
                      <a:pt x="39" y="46"/>
                      <a:pt x="39" y="46"/>
                    </a:cubicBezTo>
                    <a:cubicBezTo>
                      <a:pt x="39" y="46"/>
                      <a:pt x="39" y="46"/>
                      <a:pt x="39" y="46"/>
                    </a:cubicBezTo>
                    <a:cubicBezTo>
                      <a:pt x="39" y="46"/>
                      <a:pt x="39" y="46"/>
                      <a:pt x="39" y="46"/>
                    </a:cubicBezTo>
                    <a:cubicBezTo>
                      <a:pt x="39" y="46"/>
                      <a:pt x="39" y="46"/>
                      <a:pt x="39" y="46"/>
                    </a:cubicBezTo>
                    <a:cubicBezTo>
                      <a:pt x="39" y="46"/>
                      <a:pt x="39" y="46"/>
                      <a:pt x="39" y="46"/>
                    </a:cubicBezTo>
                    <a:cubicBezTo>
                      <a:pt x="39" y="46"/>
                      <a:pt x="39" y="46"/>
                      <a:pt x="39" y="46"/>
                    </a:cubicBezTo>
                    <a:cubicBezTo>
                      <a:pt x="39" y="46"/>
                      <a:pt x="39" y="46"/>
                      <a:pt x="39" y="46"/>
                    </a:cubicBezTo>
                    <a:cubicBezTo>
                      <a:pt x="38" y="46"/>
                      <a:pt x="38" y="46"/>
                      <a:pt x="38" y="46"/>
                    </a:cubicBezTo>
                    <a:cubicBezTo>
                      <a:pt x="38" y="46"/>
                      <a:pt x="38" y="46"/>
                      <a:pt x="38" y="46"/>
                    </a:cubicBezTo>
                    <a:cubicBezTo>
                      <a:pt x="38" y="46"/>
                      <a:pt x="38" y="46"/>
                      <a:pt x="38" y="46"/>
                    </a:cubicBezTo>
                    <a:cubicBezTo>
                      <a:pt x="38" y="46"/>
                      <a:pt x="38" y="46"/>
                      <a:pt x="38" y="46"/>
                    </a:cubicBezTo>
                    <a:cubicBezTo>
                      <a:pt x="38" y="46"/>
                      <a:pt x="38" y="46"/>
                      <a:pt x="38" y="46"/>
                    </a:cubicBezTo>
                    <a:cubicBezTo>
                      <a:pt x="38" y="46"/>
                      <a:pt x="38" y="46"/>
                      <a:pt x="38" y="46"/>
                    </a:cubicBezTo>
                    <a:cubicBezTo>
                      <a:pt x="38" y="46"/>
                      <a:pt x="38" y="46"/>
                      <a:pt x="37" y="46"/>
                    </a:cubicBezTo>
                    <a:cubicBezTo>
                      <a:pt x="37" y="46"/>
                      <a:pt x="37" y="46"/>
                      <a:pt x="37" y="46"/>
                    </a:cubicBezTo>
                    <a:cubicBezTo>
                      <a:pt x="37" y="46"/>
                      <a:pt x="37" y="46"/>
                      <a:pt x="37" y="46"/>
                    </a:cubicBezTo>
                    <a:cubicBezTo>
                      <a:pt x="37" y="46"/>
                      <a:pt x="37" y="46"/>
                      <a:pt x="37" y="46"/>
                    </a:cubicBezTo>
                    <a:cubicBezTo>
                      <a:pt x="37" y="46"/>
                      <a:pt x="37" y="47"/>
                      <a:pt x="37" y="47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37" y="46"/>
                      <a:pt x="37" y="46"/>
                      <a:pt x="36" y="46"/>
                    </a:cubicBezTo>
                    <a:cubicBezTo>
                      <a:pt x="36" y="46"/>
                      <a:pt x="36" y="47"/>
                      <a:pt x="36" y="47"/>
                    </a:cubicBezTo>
                    <a:cubicBezTo>
                      <a:pt x="36" y="47"/>
                      <a:pt x="36" y="47"/>
                      <a:pt x="36" y="47"/>
                    </a:cubicBezTo>
                    <a:cubicBezTo>
                      <a:pt x="36" y="47"/>
                      <a:pt x="36" y="47"/>
                      <a:pt x="36" y="47"/>
                    </a:cubicBezTo>
                    <a:cubicBezTo>
                      <a:pt x="36" y="47"/>
                      <a:pt x="36" y="47"/>
                      <a:pt x="36" y="48"/>
                    </a:cubicBezTo>
                    <a:cubicBezTo>
                      <a:pt x="36" y="48"/>
                      <a:pt x="36" y="48"/>
                      <a:pt x="36" y="48"/>
                    </a:cubicBezTo>
                    <a:cubicBezTo>
                      <a:pt x="36" y="48"/>
                      <a:pt x="36" y="48"/>
                      <a:pt x="36" y="48"/>
                    </a:cubicBezTo>
                    <a:cubicBezTo>
                      <a:pt x="36" y="48"/>
                      <a:pt x="36" y="48"/>
                      <a:pt x="35" y="48"/>
                    </a:cubicBezTo>
                    <a:cubicBezTo>
                      <a:pt x="35" y="48"/>
                      <a:pt x="35" y="48"/>
                      <a:pt x="35" y="48"/>
                    </a:cubicBezTo>
                    <a:cubicBezTo>
                      <a:pt x="35" y="48"/>
                      <a:pt x="35" y="48"/>
                      <a:pt x="35" y="48"/>
                    </a:cubicBezTo>
                    <a:cubicBezTo>
                      <a:pt x="35" y="48"/>
                      <a:pt x="36" y="48"/>
                      <a:pt x="36" y="48"/>
                    </a:cubicBezTo>
                    <a:cubicBezTo>
                      <a:pt x="36" y="48"/>
                      <a:pt x="36" y="48"/>
                      <a:pt x="36" y="49"/>
                    </a:cubicBezTo>
                    <a:cubicBezTo>
                      <a:pt x="36" y="49"/>
                      <a:pt x="36" y="49"/>
                      <a:pt x="36" y="49"/>
                    </a:cubicBezTo>
                    <a:cubicBezTo>
                      <a:pt x="35" y="49"/>
                      <a:pt x="35" y="49"/>
                      <a:pt x="35" y="49"/>
                    </a:cubicBezTo>
                    <a:cubicBezTo>
                      <a:pt x="35" y="49"/>
                      <a:pt x="35" y="49"/>
                      <a:pt x="35" y="49"/>
                    </a:cubicBezTo>
                    <a:cubicBezTo>
                      <a:pt x="35" y="49"/>
                      <a:pt x="35" y="49"/>
                      <a:pt x="35" y="49"/>
                    </a:cubicBezTo>
                    <a:cubicBezTo>
                      <a:pt x="35" y="49"/>
                      <a:pt x="35" y="49"/>
                      <a:pt x="35" y="49"/>
                    </a:cubicBezTo>
                    <a:cubicBezTo>
                      <a:pt x="35" y="49"/>
                      <a:pt x="35" y="49"/>
                      <a:pt x="35" y="49"/>
                    </a:cubicBezTo>
                    <a:cubicBezTo>
                      <a:pt x="35" y="49"/>
                      <a:pt x="35" y="49"/>
                      <a:pt x="35" y="49"/>
                    </a:cubicBezTo>
                    <a:cubicBezTo>
                      <a:pt x="35" y="49"/>
                      <a:pt x="35" y="49"/>
                      <a:pt x="35" y="49"/>
                    </a:cubicBezTo>
                    <a:cubicBezTo>
                      <a:pt x="35" y="49"/>
                      <a:pt x="35" y="49"/>
                      <a:pt x="35" y="49"/>
                    </a:cubicBezTo>
                    <a:cubicBezTo>
                      <a:pt x="35" y="49"/>
                      <a:pt x="35" y="49"/>
                      <a:pt x="35" y="49"/>
                    </a:cubicBezTo>
                    <a:cubicBezTo>
                      <a:pt x="35" y="49"/>
                      <a:pt x="35" y="49"/>
                      <a:pt x="35" y="49"/>
                    </a:cubicBezTo>
                    <a:cubicBezTo>
                      <a:pt x="35" y="49"/>
                      <a:pt x="35" y="49"/>
                      <a:pt x="35" y="49"/>
                    </a:cubicBezTo>
                    <a:cubicBezTo>
                      <a:pt x="35" y="49"/>
                      <a:pt x="35" y="49"/>
                      <a:pt x="35" y="49"/>
                    </a:cubicBezTo>
                    <a:cubicBezTo>
                      <a:pt x="35" y="49"/>
                      <a:pt x="35" y="49"/>
                      <a:pt x="35" y="49"/>
                    </a:cubicBezTo>
                    <a:cubicBezTo>
                      <a:pt x="35" y="49"/>
                      <a:pt x="35" y="49"/>
                      <a:pt x="35" y="49"/>
                    </a:cubicBezTo>
                    <a:cubicBezTo>
                      <a:pt x="35" y="49"/>
                      <a:pt x="34" y="49"/>
                      <a:pt x="34" y="49"/>
                    </a:cubicBezTo>
                    <a:cubicBezTo>
                      <a:pt x="34" y="49"/>
                      <a:pt x="34" y="49"/>
                      <a:pt x="34" y="49"/>
                    </a:cubicBezTo>
                    <a:cubicBezTo>
                      <a:pt x="34" y="49"/>
                      <a:pt x="34" y="49"/>
                      <a:pt x="33" y="50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33" y="50"/>
                      <a:pt x="33" y="50"/>
                      <a:pt x="32" y="50"/>
                    </a:cubicBezTo>
                    <a:cubicBezTo>
                      <a:pt x="32" y="50"/>
                      <a:pt x="32" y="50"/>
                      <a:pt x="32" y="50"/>
                    </a:cubicBezTo>
                    <a:cubicBezTo>
                      <a:pt x="32" y="50"/>
                      <a:pt x="32" y="50"/>
                      <a:pt x="32" y="50"/>
                    </a:cubicBezTo>
                    <a:cubicBezTo>
                      <a:pt x="32" y="50"/>
                      <a:pt x="32" y="50"/>
                      <a:pt x="32" y="50"/>
                    </a:cubicBezTo>
                    <a:cubicBezTo>
                      <a:pt x="32" y="50"/>
                      <a:pt x="32" y="51"/>
                      <a:pt x="32" y="51"/>
                    </a:cubicBezTo>
                    <a:cubicBezTo>
                      <a:pt x="32" y="51"/>
                      <a:pt x="32" y="51"/>
                      <a:pt x="32" y="51"/>
                    </a:cubicBezTo>
                    <a:cubicBezTo>
                      <a:pt x="32" y="51"/>
                      <a:pt x="32" y="51"/>
                      <a:pt x="32" y="51"/>
                    </a:cubicBezTo>
                    <a:cubicBezTo>
                      <a:pt x="32" y="51"/>
                      <a:pt x="31" y="51"/>
                      <a:pt x="31" y="51"/>
                    </a:cubicBezTo>
                    <a:cubicBezTo>
                      <a:pt x="31" y="51"/>
                      <a:pt x="31" y="51"/>
                      <a:pt x="31" y="51"/>
                    </a:cubicBezTo>
                    <a:cubicBezTo>
                      <a:pt x="31" y="52"/>
                      <a:pt x="31" y="52"/>
                      <a:pt x="30" y="52"/>
                    </a:cubicBezTo>
                    <a:cubicBezTo>
                      <a:pt x="30" y="52"/>
                      <a:pt x="30" y="52"/>
                      <a:pt x="30" y="52"/>
                    </a:cubicBezTo>
                    <a:cubicBezTo>
                      <a:pt x="30" y="52"/>
                      <a:pt x="30" y="52"/>
                      <a:pt x="30" y="52"/>
                    </a:cubicBezTo>
                    <a:cubicBezTo>
                      <a:pt x="30" y="52"/>
                      <a:pt x="30" y="52"/>
                      <a:pt x="30" y="52"/>
                    </a:cubicBezTo>
                    <a:cubicBezTo>
                      <a:pt x="30" y="52"/>
                      <a:pt x="29" y="52"/>
                      <a:pt x="29" y="52"/>
                    </a:cubicBezTo>
                    <a:cubicBezTo>
                      <a:pt x="29" y="52"/>
                      <a:pt x="29" y="52"/>
                      <a:pt x="29" y="52"/>
                    </a:cubicBezTo>
                    <a:cubicBezTo>
                      <a:pt x="29" y="52"/>
                      <a:pt x="29" y="52"/>
                      <a:pt x="29" y="52"/>
                    </a:cubicBezTo>
                    <a:cubicBezTo>
                      <a:pt x="29" y="52"/>
                      <a:pt x="29" y="52"/>
                      <a:pt x="29" y="52"/>
                    </a:cubicBezTo>
                    <a:cubicBezTo>
                      <a:pt x="29" y="52"/>
                      <a:pt x="29" y="52"/>
                      <a:pt x="29" y="52"/>
                    </a:cubicBezTo>
                    <a:cubicBezTo>
                      <a:pt x="29" y="52"/>
                      <a:pt x="29" y="52"/>
                      <a:pt x="29" y="52"/>
                    </a:cubicBezTo>
                    <a:cubicBezTo>
                      <a:pt x="29" y="52"/>
                      <a:pt x="29" y="52"/>
                      <a:pt x="29" y="52"/>
                    </a:cubicBezTo>
                    <a:cubicBezTo>
                      <a:pt x="29" y="52"/>
                      <a:pt x="29" y="52"/>
                      <a:pt x="29" y="52"/>
                    </a:cubicBezTo>
                    <a:cubicBezTo>
                      <a:pt x="28" y="52"/>
                      <a:pt x="28" y="52"/>
                      <a:pt x="28" y="52"/>
                    </a:cubicBezTo>
                    <a:cubicBezTo>
                      <a:pt x="28" y="52"/>
                      <a:pt x="28" y="52"/>
                      <a:pt x="28" y="52"/>
                    </a:cubicBezTo>
                    <a:cubicBezTo>
                      <a:pt x="28" y="52"/>
                      <a:pt x="28" y="52"/>
                      <a:pt x="28" y="52"/>
                    </a:cubicBezTo>
                    <a:cubicBezTo>
                      <a:pt x="28" y="52"/>
                      <a:pt x="28" y="52"/>
                      <a:pt x="28" y="52"/>
                    </a:cubicBezTo>
                    <a:cubicBezTo>
                      <a:pt x="28" y="52"/>
                      <a:pt x="28" y="52"/>
                      <a:pt x="28" y="52"/>
                    </a:cubicBezTo>
                    <a:cubicBezTo>
                      <a:pt x="28" y="52"/>
                      <a:pt x="28" y="53"/>
                      <a:pt x="28" y="53"/>
                    </a:cubicBezTo>
                    <a:cubicBezTo>
                      <a:pt x="28" y="53"/>
                      <a:pt x="28" y="53"/>
                      <a:pt x="28" y="53"/>
                    </a:cubicBezTo>
                    <a:cubicBezTo>
                      <a:pt x="28" y="53"/>
                      <a:pt x="28" y="53"/>
                      <a:pt x="28" y="53"/>
                    </a:cubicBezTo>
                    <a:cubicBezTo>
                      <a:pt x="28" y="53"/>
                      <a:pt x="28" y="53"/>
                      <a:pt x="28" y="53"/>
                    </a:cubicBezTo>
                    <a:cubicBezTo>
                      <a:pt x="28" y="53"/>
                      <a:pt x="28" y="53"/>
                      <a:pt x="28" y="53"/>
                    </a:cubicBezTo>
                    <a:cubicBezTo>
                      <a:pt x="28" y="53"/>
                      <a:pt x="28" y="53"/>
                      <a:pt x="28" y="5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8" y="53"/>
                      <a:pt x="28" y="53"/>
                      <a:pt x="28" y="53"/>
                    </a:cubicBezTo>
                    <a:cubicBezTo>
                      <a:pt x="28" y="53"/>
                      <a:pt x="28" y="53"/>
                      <a:pt x="28" y="53"/>
                    </a:cubicBezTo>
                    <a:cubicBezTo>
                      <a:pt x="28" y="53"/>
                      <a:pt x="28" y="53"/>
                      <a:pt x="28" y="53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4"/>
                      <a:pt x="27" y="54"/>
                      <a:pt x="27" y="53"/>
                    </a:cubicBezTo>
                    <a:cubicBezTo>
                      <a:pt x="27" y="53"/>
                      <a:pt x="27" y="53"/>
                      <a:pt x="27" y="53"/>
                    </a:cubicBezTo>
                    <a:cubicBezTo>
                      <a:pt x="27" y="53"/>
                      <a:pt x="27" y="53"/>
                      <a:pt x="27" y="53"/>
                    </a:cubicBezTo>
                    <a:cubicBezTo>
                      <a:pt x="27" y="54"/>
                      <a:pt x="27" y="54"/>
                      <a:pt x="27" y="54"/>
                    </a:cubicBezTo>
                    <a:cubicBezTo>
                      <a:pt x="27" y="54"/>
                      <a:pt x="27" y="54"/>
                      <a:pt x="27" y="54"/>
                    </a:cubicBezTo>
                    <a:cubicBezTo>
                      <a:pt x="27" y="54"/>
                      <a:pt x="27" y="53"/>
                      <a:pt x="27" y="53"/>
                    </a:cubicBezTo>
                    <a:cubicBezTo>
                      <a:pt x="27" y="53"/>
                      <a:pt x="27" y="53"/>
                      <a:pt x="27" y="53"/>
                    </a:cubicBezTo>
                    <a:cubicBezTo>
                      <a:pt x="27" y="53"/>
                      <a:pt x="27" y="53"/>
                      <a:pt x="27" y="53"/>
                    </a:cubicBezTo>
                    <a:cubicBezTo>
                      <a:pt x="26" y="53"/>
                      <a:pt x="26" y="53"/>
                      <a:pt x="26" y="53"/>
                    </a:cubicBezTo>
                    <a:cubicBezTo>
                      <a:pt x="26" y="53"/>
                      <a:pt x="26" y="53"/>
                      <a:pt x="26" y="53"/>
                    </a:cubicBezTo>
                    <a:cubicBezTo>
                      <a:pt x="26" y="53"/>
                      <a:pt x="26" y="53"/>
                      <a:pt x="26" y="53"/>
                    </a:cubicBezTo>
                    <a:cubicBezTo>
                      <a:pt x="26" y="53"/>
                      <a:pt x="26" y="53"/>
                      <a:pt x="26" y="53"/>
                    </a:cubicBezTo>
                    <a:cubicBezTo>
                      <a:pt x="26" y="53"/>
                      <a:pt x="26" y="53"/>
                      <a:pt x="25" y="53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5" y="53"/>
                      <a:pt x="25" y="54"/>
                      <a:pt x="25" y="54"/>
                    </a:cubicBezTo>
                    <a:cubicBezTo>
                      <a:pt x="25" y="54"/>
                      <a:pt x="25" y="54"/>
                      <a:pt x="25" y="54"/>
                    </a:cubicBezTo>
                    <a:cubicBezTo>
                      <a:pt x="25" y="54"/>
                      <a:pt x="25" y="54"/>
                      <a:pt x="25" y="54"/>
                    </a:cubicBezTo>
                    <a:cubicBezTo>
                      <a:pt x="25" y="54"/>
                      <a:pt x="25" y="54"/>
                      <a:pt x="25" y="54"/>
                    </a:cubicBezTo>
                    <a:cubicBezTo>
                      <a:pt x="25" y="54"/>
                      <a:pt x="25" y="54"/>
                      <a:pt x="25" y="54"/>
                    </a:cubicBezTo>
                    <a:cubicBezTo>
                      <a:pt x="25" y="54"/>
                      <a:pt x="25" y="54"/>
                      <a:pt x="25" y="54"/>
                    </a:cubicBezTo>
                    <a:cubicBezTo>
                      <a:pt x="25" y="54"/>
                      <a:pt x="25" y="54"/>
                      <a:pt x="25" y="54"/>
                    </a:cubicBezTo>
                    <a:cubicBezTo>
                      <a:pt x="25" y="54"/>
                      <a:pt x="25" y="54"/>
                      <a:pt x="25" y="54"/>
                    </a:cubicBezTo>
                    <a:cubicBezTo>
                      <a:pt x="25" y="54"/>
                      <a:pt x="25" y="54"/>
                      <a:pt x="25" y="54"/>
                    </a:cubicBezTo>
                    <a:cubicBezTo>
                      <a:pt x="25" y="54"/>
                      <a:pt x="25" y="54"/>
                      <a:pt x="25" y="54"/>
                    </a:cubicBezTo>
                    <a:cubicBezTo>
                      <a:pt x="25" y="54"/>
                      <a:pt x="25" y="54"/>
                      <a:pt x="25" y="54"/>
                    </a:cubicBezTo>
                    <a:cubicBezTo>
                      <a:pt x="25" y="54"/>
                      <a:pt x="25" y="54"/>
                      <a:pt x="25" y="54"/>
                    </a:cubicBezTo>
                    <a:cubicBezTo>
                      <a:pt x="25" y="54"/>
                      <a:pt x="25" y="54"/>
                      <a:pt x="25" y="54"/>
                    </a:cubicBezTo>
                    <a:cubicBezTo>
                      <a:pt x="25" y="54"/>
                      <a:pt x="25" y="54"/>
                      <a:pt x="25" y="54"/>
                    </a:cubicBezTo>
                    <a:cubicBezTo>
                      <a:pt x="25" y="54"/>
                      <a:pt x="25" y="55"/>
                      <a:pt x="25" y="55"/>
                    </a:cubicBezTo>
                    <a:cubicBezTo>
                      <a:pt x="25" y="55"/>
                      <a:pt x="25" y="55"/>
                      <a:pt x="25" y="55"/>
                    </a:cubicBezTo>
                    <a:cubicBezTo>
                      <a:pt x="25" y="55"/>
                      <a:pt x="25" y="55"/>
                      <a:pt x="25" y="55"/>
                    </a:cubicBezTo>
                    <a:cubicBezTo>
                      <a:pt x="25" y="55"/>
                      <a:pt x="25" y="55"/>
                      <a:pt x="25" y="55"/>
                    </a:cubicBezTo>
                    <a:cubicBezTo>
                      <a:pt x="25" y="55"/>
                      <a:pt x="25" y="55"/>
                      <a:pt x="25" y="55"/>
                    </a:cubicBezTo>
                    <a:cubicBezTo>
                      <a:pt x="25" y="55"/>
                      <a:pt x="25" y="55"/>
                      <a:pt x="25" y="55"/>
                    </a:cubicBezTo>
                    <a:cubicBezTo>
                      <a:pt x="25" y="55"/>
                      <a:pt x="25" y="55"/>
                      <a:pt x="25" y="55"/>
                    </a:cubicBezTo>
                    <a:cubicBezTo>
                      <a:pt x="25" y="55"/>
                      <a:pt x="25" y="55"/>
                      <a:pt x="25" y="55"/>
                    </a:cubicBezTo>
                    <a:cubicBezTo>
                      <a:pt x="25" y="55"/>
                      <a:pt x="25" y="55"/>
                      <a:pt x="25" y="55"/>
                    </a:cubicBezTo>
                    <a:cubicBezTo>
                      <a:pt x="25" y="55"/>
                      <a:pt x="26" y="55"/>
                      <a:pt x="26" y="55"/>
                    </a:cubicBezTo>
                    <a:cubicBezTo>
                      <a:pt x="26" y="55"/>
                      <a:pt x="26" y="55"/>
                      <a:pt x="26" y="55"/>
                    </a:cubicBezTo>
                    <a:cubicBezTo>
                      <a:pt x="26" y="55"/>
                      <a:pt x="26" y="55"/>
                      <a:pt x="26" y="55"/>
                    </a:cubicBezTo>
                    <a:cubicBezTo>
                      <a:pt x="26" y="55"/>
                      <a:pt x="26" y="55"/>
                      <a:pt x="26" y="55"/>
                    </a:cubicBezTo>
                    <a:cubicBezTo>
                      <a:pt x="26" y="55"/>
                      <a:pt x="26" y="55"/>
                      <a:pt x="26" y="55"/>
                    </a:cubicBezTo>
                    <a:cubicBezTo>
                      <a:pt x="26" y="55"/>
                      <a:pt x="26" y="55"/>
                      <a:pt x="26" y="55"/>
                    </a:cubicBezTo>
                    <a:cubicBezTo>
                      <a:pt x="26" y="55"/>
                      <a:pt x="26" y="55"/>
                      <a:pt x="26" y="55"/>
                    </a:cubicBezTo>
                    <a:cubicBezTo>
                      <a:pt x="26" y="55"/>
                      <a:pt x="26" y="55"/>
                      <a:pt x="26" y="55"/>
                    </a:cubicBezTo>
                    <a:cubicBezTo>
                      <a:pt x="26" y="55"/>
                      <a:pt x="26" y="55"/>
                      <a:pt x="26" y="55"/>
                    </a:cubicBezTo>
                    <a:cubicBezTo>
                      <a:pt x="27" y="55"/>
                      <a:pt x="27" y="55"/>
                      <a:pt x="27" y="56"/>
                    </a:cubicBezTo>
                    <a:cubicBezTo>
                      <a:pt x="27" y="56"/>
                      <a:pt x="27" y="56"/>
                      <a:pt x="27" y="56"/>
                    </a:cubicBezTo>
                    <a:cubicBezTo>
                      <a:pt x="27" y="56"/>
                      <a:pt x="27" y="56"/>
                      <a:pt x="27" y="56"/>
                    </a:cubicBezTo>
                    <a:cubicBezTo>
                      <a:pt x="27" y="56"/>
                      <a:pt x="27" y="56"/>
                      <a:pt x="27" y="56"/>
                    </a:cubicBezTo>
                    <a:cubicBezTo>
                      <a:pt x="27" y="56"/>
                      <a:pt x="27" y="56"/>
                      <a:pt x="27" y="56"/>
                    </a:cubicBezTo>
                    <a:cubicBezTo>
                      <a:pt x="27" y="56"/>
                      <a:pt x="27" y="56"/>
                      <a:pt x="27" y="56"/>
                    </a:cubicBezTo>
                    <a:cubicBezTo>
                      <a:pt x="27" y="56"/>
                      <a:pt x="27" y="56"/>
                      <a:pt x="27" y="56"/>
                    </a:cubicBezTo>
                    <a:cubicBezTo>
                      <a:pt x="27" y="56"/>
                      <a:pt x="27" y="56"/>
                      <a:pt x="27" y="56"/>
                    </a:cubicBezTo>
                    <a:cubicBezTo>
                      <a:pt x="27" y="56"/>
                      <a:pt x="27" y="56"/>
                      <a:pt x="27" y="56"/>
                    </a:cubicBezTo>
                    <a:cubicBezTo>
                      <a:pt x="27" y="56"/>
                      <a:pt x="27" y="56"/>
                      <a:pt x="27" y="56"/>
                    </a:cubicBezTo>
                    <a:cubicBezTo>
                      <a:pt x="27" y="56"/>
                      <a:pt x="27" y="56"/>
                      <a:pt x="27" y="56"/>
                    </a:cubicBezTo>
                    <a:cubicBezTo>
                      <a:pt x="27" y="56"/>
                      <a:pt x="27" y="56"/>
                      <a:pt x="27" y="56"/>
                    </a:cubicBezTo>
                    <a:cubicBezTo>
                      <a:pt x="27" y="56"/>
                      <a:pt x="27" y="56"/>
                      <a:pt x="27" y="56"/>
                    </a:cubicBezTo>
                    <a:cubicBezTo>
                      <a:pt x="27" y="56"/>
                      <a:pt x="27" y="56"/>
                      <a:pt x="27" y="56"/>
                    </a:cubicBezTo>
                    <a:cubicBezTo>
                      <a:pt x="27" y="56"/>
                      <a:pt x="27" y="57"/>
                      <a:pt x="27" y="57"/>
                    </a:cubicBezTo>
                    <a:cubicBezTo>
                      <a:pt x="27" y="57"/>
                      <a:pt x="27" y="57"/>
                      <a:pt x="27" y="57"/>
                    </a:cubicBezTo>
                    <a:cubicBezTo>
                      <a:pt x="27" y="57"/>
                      <a:pt x="27" y="57"/>
                      <a:pt x="27" y="57"/>
                    </a:cubicBezTo>
                    <a:cubicBezTo>
                      <a:pt x="27" y="57"/>
                      <a:pt x="27" y="57"/>
                      <a:pt x="27" y="57"/>
                    </a:cubicBezTo>
                    <a:cubicBezTo>
                      <a:pt x="27" y="57"/>
                      <a:pt x="27" y="57"/>
                      <a:pt x="27" y="57"/>
                    </a:cubicBezTo>
                    <a:cubicBezTo>
                      <a:pt x="27" y="57"/>
                      <a:pt x="27" y="57"/>
                      <a:pt x="28" y="57"/>
                    </a:cubicBezTo>
                    <a:cubicBezTo>
                      <a:pt x="28" y="57"/>
                      <a:pt x="28" y="58"/>
                      <a:pt x="28" y="58"/>
                    </a:cubicBezTo>
                    <a:cubicBezTo>
                      <a:pt x="28" y="58"/>
                      <a:pt x="28" y="58"/>
                      <a:pt x="28" y="58"/>
                    </a:cubicBezTo>
                    <a:cubicBezTo>
                      <a:pt x="27" y="59"/>
                      <a:pt x="28" y="59"/>
                      <a:pt x="28" y="59"/>
                    </a:cubicBezTo>
                    <a:cubicBezTo>
                      <a:pt x="28" y="59"/>
                      <a:pt x="28" y="59"/>
                      <a:pt x="28" y="59"/>
                    </a:cubicBezTo>
                    <a:cubicBezTo>
                      <a:pt x="28" y="59"/>
                      <a:pt x="28" y="59"/>
                      <a:pt x="28" y="59"/>
                    </a:cubicBezTo>
                    <a:cubicBezTo>
                      <a:pt x="28" y="59"/>
                      <a:pt x="28" y="59"/>
                      <a:pt x="28" y="60"/>
                    </a:cubicBezTo>
                    <a:cubicBezTo>
                      <a:pt x="28" y="59"/>
                      <a:pt x="28" y="59"/>
                      <a:pt x="28" y="59"/>
                    </a:cubicBezTo>
                    <a:cubicBezTo>
                      <a:pt x="28" y="59"/>
                      <a:pt x="28" y="59"/>
                      <a:pt x="27" y="59"/>
                    </a:cubicBezTo>
                    <a:cubicBezTo>
                      <a:pt x="27" y="59"/>
                      <a:pt x="27" y="59"/>
                      <a:pt x="27" y="59"/>
                    </a:cubicBezTo>
                    <a:cubicBezTo>
                      <a:pt x="27" y="59"/>
                      <a:pt x="27" y="59"/>
                      <a:pt x="27" y="59"/>
                    </a:cubicBezTo>
                    <a:cubicBezTo>
                      <a:pt x="27" y="59"/>
                      <a:pt x="27" y="59"/>
                      <a:pt x="27" y="59"/>
                    </a:cubicBezTo>
                    <a:cubicBezTo>
                      <a:pt x="27" y="59"/>
                      <a:pt x="27" y="59"/>
                      <a:pt x="27" y="59"/>
                    </a:cubicBezTo>
                    <a:cubicBezTo>
                      <a:pt x="27" y="59"/>
                      <a:pt x="27" y="59"/>
                      <a:pt x="27" y="59"/>
                    </a:cubicBezTo>
                    <a:cubicBezTo>
                      <a:pt x="27" y="59"/>
                      <a:pt x="27" y="59"/>
                      <a:pt x="27" y="59"/>
                    </a:cubicBezTo>
                    <a:cubicBezTo>
                      <a:pt x="27" y="59"/>
                      <a:pt x="27" y="60"/>
                      <a:pt x="27" y="60"/>
                    </a:cubicBezTo>
                    <a:cubicBezTo>
                      <a:pt x="27" y="60"/>
                      <a:pt x="27" y="60"/>
                      <a:pt x="27" y="60"/>
                    </a:cubicBezTo>
                    <a:cubicBezTo>
                      <a:pt x="27" y="60"/>
                      <a:pt x="27" y="60"/>
                      <a:pt x="27" y="60"/>
                    </a:cubicBezTo>
                    <a:cubicBezTo>
                      <a:pt x="27" y="60"/>
                      <a:pt x="27" y="60"/>
                      <a:pt x="27" y="60"/>
                    </a:cubicBezTo>
                    <a:cubicBezTo>
                      <a:pt x="27" y="60"/>
                      <a:pt x="27" y="60"/>
                      <a:pt x="27" y="60"/>
                    </a:cubicBezTo>
                    <a:cubicBezTo>
                      <a:pt x="27" y="60"/>
                      <a:pt x="27" y="60"/>
                      <a:pt x="27" y="60"/>
                    </a:cubicBezTo>
                    <a:cubicBezTo>
                      <a:pt x="27" y="60"/>
                      <a:pt x="27" y="60"/>
                      <a:pt x="27" y="60"/>
                    </a:cubicBezTo>
                    <a:cubicBezTo>
                      <a:pt x="27" y="60"/>
                      <a:pt x="27" y="60"/>
                      <a:pt x="27" y="60"/>
                    </a:cubicBezTo>
                    <a:cubicBezTo>
                      <a:pt x="27" y="60"/>
                      <a:pt x="27" y="60"/>
                      <a:pt x="27" y="60"/>
                    </a:cubicBezTo>
                    <a:cubicBezTo>
                      <a:pt x="27" y="60"/>
                      <a:pt x="27" y="60"/>
                      <a:pt x="27" y="60"/>
                    </a:cubicBezTo>
                    <a:cubicBezTo>
                      <a:pt x="27" y="60"/>
                      <a:pt x="27" y="60"/>
                      <a:pt x="27" y="60"/>
                    </a:cubicBezTo>
                    <a:cubicBezTo>
                      <a:pt x="27" y="60"/>
                      <a:pt x="27" y="60"/>
                      <a:pt x="27" y="61"/>
                    </a:cubicBezTo>
                    <a:cubicBezTo>
                      <a:pt x="27" y="61"/>
                      <a:pt x="26" y="62"/>
                      <a:pt x="26" y="62"/>
                    </a:cubicBezTo>
                    <a:cubicBezTo>
                      <a:pt x="26" y="62"/>
                      <a:pt x="26" y="62"/>
                      <a:pt x="26" y="62"/>
                    </a:cubicBezTo>
                    <a:cubicBezTo>
                      <a:pt x="26" y="62"/>
                      <a:pt x="26" y="62"/>
                      <a:pt x="26" y="62"/>
                    </a:cubicBezTo>
                    <a:cubicBezTo>
                      <a:pt x="26" y="62"/>
                      <a:pt x="26" y="62"/>
                      <a:pt x="26" y="62"/>
                    </a:cubicBezTo>
                    <a:cubicBezTo>
                      <a:pt x="26" y="62"/>
                      <a:pt x="26" y="62"/>
                      <a:pt x="26" y="62"/>
                    </a:cubicBezTo>
                    <a:cubicBezTo>
                      <a:pt x="26" y="62"/>
                      <a:pt x="26" y="62"/>
                      <a:pt x="26" y="62"/>
                    </a:cubicBezTo>
                    <a:cubicBezTo>
                      <a:pt x="26" y="62"/>
                      <a:pt x="26" y="62"/>
                      <a:pt x="26" y="62"/>
                    </a:cubicBezTo>
                    <a:cubicBezTo>
                      <a:pt x="26" y="62"/>
                      <a:pt x="26" y="62"/>
                      <a:pt x="26" y="62"/>
                    </a:cubicBezTo>
                    <a:cubicBezTo>
                      <a:pt x="26" y="62"/>
                      <a:pt x="26" y="62"/>
                      <a:pt x="26" y="62"/>
                    </a:cubicBezTo>
                    <a:cubicBezTo>
                      <a:pt x="26" y="62"/>
                      <a:pt x="26" y="62"/>
                      <a:pt x="26" y="62"/>
                    </a:cubicBezTo>
                    <a:cubicBezTo>
                      <a:pt x="25" y="62"/>
                      <a:pt x="25" y="62"/>
                      <a:pt x="25" y="62"/>
                    </a:cubicBezTo>
                    <a:cubicBezTo>
                      <a:pt x="25" y="62"/>
                      <a:pt x="25" y="62"/>
                      <a:pt x="25" y="62"/>
                    </a:cubicBezTo>
                    <a:cubicBezTo>
                      <a:pt x="25" y="62"/>
                      <a:pt x="25" y="62"/>
                      <a:pt x="25" y="62"/>
                    </a:cubicBezTo>
                    <a:cubicBezTo>
                      <a:pt x="25" y="62"/>
                      <a:pt x="25" y="62"/>
                      <a:pt x="25" y="62"/>
                    </a:cubicBezTo>
                    <a:cubicBezTo>
                      <a:pt x="25" y="62"/>
                      <a:pt x="25" y="62"/>
                      <a:pt x="25" y="62"/>
                    </a:cubicBezTo>
                    <a:cubicBezTo>
                      <a:pt x="25" y="62"/>
                      <a:pt x="25" y="62"/>
                      <a:pt x="25" y="62"/>
                    </a:cubicBezTo>
                    <a:cubicBezTo>
                      <a:pt x="24" y="62"/>
                      <a:pt x="24" y="62"/>
                      <a:pt x="24" y="62"/>
                    </a:cubicBezTo>
                    <a:cubicBezTo>
                      <a:pt x="24" y="62"/>
                      <a:pt x="24" y="62"/>
                      <a:pt x="24" y="62"/>
                    </a:cubicBezTo>
                    <a:cubicBezTo>
                      <a:pt x="24" y="62"/>
                      <a:pt x="24" y="62"/>
                      <a:pt x="24" y="62"/>
                    </a:cubicBezTo>
                    <a:cubicBezTo>
                      <a:pt x="24" y="62"/>
                      <a:pt x="24" y="62"/>
                      <a:pt x="24" y="62"/>
                    </a:cubicBezTo>
                    <a:cubicBezTo>
                      <a:pt x="24" y="62"/>
                      <a:pt x="24" y="62"/>
                      <a:pt x="24" y="62"/>
                    </a:cubicBezTo>
                    <a:cubicBezTo>
                      <a:pt x="24" y="62"/>
                      <a:pt x="23" y="62"/>
                      <a:pt x="23" y="62"/>
                    </a:cubicBezTo>
                    <a:cubicBezTo>
                      <a:pt x="23" y="62"/>
                      <a:pt x="23" y="62"/>
                      <a:pt x="23" y="62"/>
                    </a:cubicBezTo>
                    <a:cubicBezTo>
                      <a:pt x="23" y="62"/>
                      <a:pt x="23" y="62"/>
                      <a:pt x="23" y="62"/>
                    </a:cubicBezTo>
                    <a:cubicBezTo>
                      <a:pt x="23" y="62"/>
                      <a:pt x="23" y="62"/>
                      <a:pt x="23" y="62"/>
                    </a:cubicBezTo>
                    <a:cubicBezTo>
                      <a:pt x="23" y="62"/>
                      <a:pt x="23" y="62"/>
                      <a:pt x="23" y="62"/>
                    </a:cubicBezTo>
                    <a:cubicBezTo>
                      <a:pt x="23" y="62"/>
                      <a:pt x="23" y="62"/>
                      <a:pt x="23" y="62"/>
                    </a:cubicBezTo>
                    <a:cubicBezTo>
                      <a:pt x="23" y="62"/>
                      <a:pt x="23" y="62"/>
                      <a:pt x="23" y="62"/>
                    </a:cubicBezTo>
                    <a:cubicBezTo>
                      <a:pt x="22" y="62"/>
                      <a:pt x="22" y="62"/>
                      <a:pt x="22" y="62"/>
                    </a:cubicBezTo>
                    <a:cubicBezTo>
                      <a:pt x="22" y="62"/>
                      <a:pt x="22" y="62"/>
                      <a:pt x="22" y="62"/>
                    </a:cubicBezTo>
                    <a:cubicBezTo>
                      <a:pt x="22" y="62"/>
                      <a:pt x="22" y="62"/>
                      <a:pt x="22" y="62"/>
                    </a:cubicBezTo>
                    <a:cubicBezTo>
                      <a:pt x="22" y="62"/>
                      <a:pt x="22" y="62"/>
                      <a:pt x="22" y="62"/>
                    </a:cubicBezTo>
                    <a:cubicBezTo>
                      <a:pt x="22" y="62"/>
                      <a:pt x="22" y="62"/>
                      <a:pt x="22" y="62"/>
                    </a:cubicBezTo>
                    <a:cubicBezTo>
                      <a:pt x="22" y="62"/>
                      <a:pt x="21" y="62"/>
                      <a:pt x="21" y="62"/>
                    </a:cubicBezTo>
                    <a:cubicBezTo>
                      <a:pt x="21" y="62"/>
                      <a:pt x="21" y="62"/>
                      <a:pt x="21" y="62"/>
                    </a:cubicBezTo>
                    <a:cubicBezTo>
                      <a:pt x="21" y="62"/>
                      <a:pt x="21" y="62"/>
                      <a:pt x="21" y="62"/>
                    </a:cubicBezTo>
                    <a:cubicBezTo>
                      <a:pt x="21" y="62"/>
                      <a:pt x="21" y="62"/>
                      <a:pt x="21" y="62"/>
                    </a:cubicBezTo>
                    <a:cubicBezTo>
                      <a:pt x="20" y="62"/>
                      <a:pt x="20" y="62"/>
                      <a:pt x="20" y="62"/>
                    </a:cubicBezTo>
                    <a:cubicBezTo>
                      <a:pt x="20" y="62"/>
                      <a:pt x="20" y="62"/>
                      <a:pt x="20" y="62"/>
                    </a:cubicBezTo>
                    <a:cubicBezTo>
                      <a:pt x="20" y="62"/>
                      <a:pt x="20" y="62"/>
                      <a:pt x="20" y="61"/>
                    </a:cubicBezTo>
                    <a:cubicBezTo>
                      <a:pt x="20" y="61"/>
                      <a:pt x="20" y="61"/>
                      <a:pt x="20" y="61"/>
                    </a:cubicBezTo>
                    <a:cubicBezTo>
                      <a:pt x="20" y="61"/>
                      <a:pt x="20" y="61"/>
                      <a:pt x="20" y="61"/>
                    </a:cubicBezTo>
                    <a:cubicBezTo>
                      <a:pt x="19" y="61"/>
                      <a:pt x="19" y="61"/>
                      <a:pt x="19" y="61"/>
                    </a:cubicBezTo>
                    <a:cubicBezTo>
                      <a:pt x="19" y="61"/>
                      <a:pt x="19" y="61"/>
                      <a:pt x="19" y="61"/>
                    </a:cubicBezTo>
                    <a:cubicBezTo>
                      <a:pt x="19" y="61"/>
                      <a:pt x="19" y="61"/>
                      <a:pt x="19" y="61"/>
                    </a:cubicBezTo>
                    <a:cubicBezTo>
                      <a:pt x="19" y="61"/>
                      <a:pt x="19" y="62"/>
                      <a:pt x="19" y="62"/>
                    </a:cubicBezTo>
                    <a:cubicBezTo>
                      <a:pt x="19" y="62"/>
                      <a:pt x="18" y="62"/>
                      <a:pt x="18" y="62"/>
                    </a:cubicBezTo>
                    <a:cubicBezTo>
                      <a:pt x="18" y="62"/>
                      <a:pt x="18" y="62"/>
                      <a:pt x="18" y="62"/>
                    </a:cubicBezTo>
                    <a:cubicBezTo>
                      <a:pt x="18" y="62"/>
                      <a:pt x="18" y="62"/>
                      <a:pt x="18" y="63"/>
                    </a:cubicBezTo>
                    <a:cubicBezTo>
                      <a:pt x="18" y="63"/>
                      <a:pt x="18" y="63"/>
                      <a:pt x="18" y="63"/>
                    </a:cubicBezTo>
                    <a:cubicBezTo>
                      <a:pt x="18" y="63"/>
                      <a:pt x="18" y="63"/>
                      <a:pt x="18" y="63"/>
                    </a:cubicBezTo>
                    <a:cubicBezTo>
                      <a:pt x="18" y="63"/>
                      <a:pt x="18" y="63"/>
                      <a:pt x="18" y="63"/>
                    </a:cubicBezTo>
                    <a:cubicBezTo>
                      <a:pt x="18" y="63"/>
                      <a:pt x="18" y="63"/>
                      <a:pt x="18" y="63"/>
                    </a:cubicBezTo>
                    <a:cubicBezTo>
                      <a:pt x="18" y="63"/>
                      <a:pt x="18" y="63"/>
                      <a:pt x="18" y="63"/>
                    </a:cubicBezTo>
                    <a:cubicBezTo>
                      <a:pt x="18" y="63"/>
                      <a:pt x="18" y="63"/>
                      <a:pt x="18" y="63"/>
                    </a:cubicBezTo>
                    <a:cubicBezTo>
                      <a:pt x="18" y="63"/>
                      <a:pt x="18" y="63"/>
                      <a:pt x="18" y="63"/>
                    </a:cubicBezTo>
                    <a:cubicBezTo>
                      <a:pt x="18" y="63"/>
                      <a:pt x="18" y="63"/>
                      <a:pt x="18" y="63"/>
                    </a:cubicBezTo>
                    <a:cubicBezTo>
                      <a:pt x="18" y="63"/>
                      <a:pt x="18" y="63"/>
                      <a:pt x="18" y="63"/>
                    </a:cubicBezTo>
                    <a:cubicBezTo>
                      <a:pt x="18" y="63"/>
                      <a:pt x="18" y="63"/>
                      <a:pt x="18" y="63"/>
                    </a:cubicBezTo>
                    <a:cubicBezTo>
                      <a:pt x="18" y="63"/>
                      <a:pt x="18" y="63"/>
                      <a:pt x="18" y="63"/>
                    </a:cubicBezTo>
                    <a:cubicBezTo>
                      <a:pt x="18" y="63"/>
                      <a:pt x="18" y="64"/>
                      <a:pt x="18" y="64"/>
                    </a:cubicBezTo>
                    <a:cubicBezTo>
                      <a:pt x="18" y="64"/>
                      <a:pt x="18" y="64"/>
                      <a:pt x="18" y="64"/>
                    </a:cubicBezTo>
                    <a:cubicBezTo>
                      <a:pt x="18" y="64"/>
                      <a:pt x="18" y="64"/>
                      <a:pt x="18" y="64"/>
                    </a:cubicBezTo>
                    <a:cubicBezTo>
                      <a:pt x="18" y="64"/>
                      <a:pt x="18" y="64"/>
                      <a:pt x="18" y="64"/>
                    </a:cubicBezTo>
                    <a:cubicBezTo>
                      <a:pt x="18" y="64"/>
                      <a:pt x="18" y="64"/>
                      <a:pt x="18" y="64"/>
                    </a:cubicBezTo>
                    <a:cubicBezTo>
                      <a:pt x="18" y="64"/>
                      <a:pt x="18" y="64"/>
                      <a:pt x="18" y="64"/>
                    </a:cubicBezTo>
                    <a:cubicBezTo>
                      <a:pt x="18" y="64"/>
                      <a:pt x="18" y="64"/>
                      <a:pt x="18" y="65"/>
                    </a:cubicBezTo>
                    <a:cubicBezTo>
                      <a:pt x="18" y="65"/>
                      <a:pt x="18" y="65"/>
                      <a:pt x="18" y="65"/>
                    </a:cubicBezTo>
                    <a:cubicBezTo>
                      <a:pt x="18" y="65"/>
                      <a:pt x="18" y="65"/>
                      <a:pt x="18" y="65"/>
                    </a:cubicBezTo>
                    <a:cubicBezTo>
                      <a:pt x="18" y="66"/>
                      <a:pt x="17" y="66"/>
                      <a:pt x="17" y="66"/>
                    </a:cubicBezTo>
                    <a:cubicBezTo>
                      <a:pt x="17" y="66"/>
                      <a:pt x="17" y="66"/>
                      <a:pt x="17" y="66"/>
                    </a:cubicBezTo>
                    <a:cubicBezTo>
                      <a:pt x="17" y="66"/>
                      <a:pt x="17" y="66"/>
                      <a:pt x="17" y="66"/>
                    </a:cubicBezTo>
                    <a:cubicBezTo>
                      <a:pt x="17" y="67"/>
                      <a:pt x="17" y="67"/>
                      <a:pt x="17" y="67"/>
                    </a:cubicBezTo>
                    <a:cubicBezTo>
                      <a:pt x="17" y="67"/>
                      <a:pt x="17" y="67"/>
                      <a:pt x="17" y="67"/>
                    </a:cubicBezTo>
                    <a:cubicBezTo>
                      <a:pt x="17" y="67"/>
                      <a:pt x="17" y="67"/>
                      <a:pt x="17" y="67"/>
                    </a:cubicBezTo>
                    <a:cubicBezTo>
                      <a:pt x="17" y="68"/>
                      <a:pt x="17" y="68"/>
                      <a:pt x="17" y="68"/>
                    </a:cubicBezTo>
                    <a:cubicBezTo>
                      <a:pt x="17" y="68"/>
                      <a:pt x="17" y="68"/>
                      <a:pt x="17" y="68"/>
                    </a:cubicBezTo>
                    <a:cubicBezTo>
                      <a:pt x="17" y="68"/>
                      <a:pt x="16" y="68"/>
                      <a:pt x="16" y="68"/>
                    </a:cubicBezTo>
                    <a:cubicBezTo>
                      <a:pt x="16" y="68"/>
                      <a:pt x="16" y="68"/>
                      <a:pt x="16" y="68"/>
                    </a:cubicBezTo>
                    <a:cubicBezTo>
                      <a:pt x="16" y="68"/>
                      <a:pt x="16" y="68"/>
                      <a:pt x="16" y="68"/>
                    </a:cubicBezTo>
                    <a:cubicBezTo>
                      <a:pt x="16" y="68"/>
                      <a:pt x="16" y="68"/>
                      <a:pt x="16" y="68"/>
                    </a:cubicBezTo>
                    <a:cubicBezTo>
                      <a:pt x="16" y="68"/>
                      <a:pt x="16" y="68"/>
                      <a:pt x="16" y="68"/>
                    </a:cubicBezTo>
                    <a:cubicBezTo>
                      <a:pt x="16" y="69"/>
                      <a:pt x="16" y="69"/>
                      <a:pt x="16" y="69"/>
                    </a:cubicBezTo>
                    <a:cubicBezTo>
                      <a:pt x="16" y="69"/>
                      <a:pt x="16" y="69"/>
                      <a:pt x="16" y="69"/>
                    </a:cubicBezTo>
                    <a:cubicBezTo>
                      <a:pt x="16" y="69"/>
                      <a:pt x="16" y="69"/>
                      <a:pt x="16" y="69"/>
                    </a:cubicBezTo>
                    <a:cubicBezTo>
                      <a:pt x="16" y="69"/>
                      <a:pt x="16" y="69"/>
                      <a:pt x="16" y="69"/>
                    </a:cubicBezTo>
                    <a:cubicBezTo>
                      <a:pt x="16" y="69"/>
                      <a:pt x="16" y="69"/>
                      <a:pt x="16" y="69"/>
                    </a:cubicBezTo>
                    <a:cubicBezTo>
                      <a:pt x="16" y="69"/>
                      <a:pt x="16" y="69"/>
                      <a:pt x="16" y="69"/>
                    </a:cubicBezTo>
                    <a:cubicBezTo>
                      <a:pt x="16" y="69"/>
                      <a:pt x="16" y="69"/>
                      <a:pt x="16" y="7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70"/>
                      <a:pt x="16" y="70"/>
                      <a:pt x="17" y="70"/>
                    </a:cubicBezTo>
                    <a:cubicBezTo>
                      <a:pt x="17" y="70"/>
                      <a:pt x="17" y="70"/>
                      <a:pt x="17" y="70"/>
                    </a:cubicBezTo>
                    <a:cubicBezTo>
                      <a:pt x="17" y="70"/>
                      <a:pt x="16" y="70"/>
                      <a:pt x="16" y="7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70"/>
                      <a:pt x="16" y="71"/>
                      <a:pt x="16" y="71"/>
                    </a:cubicBezTo>
                    <a:cubicBezTo>
                      <a:pt x="16" y="71"/>
                      <a:pt x="16" y="71"/>
                      <a:pt x="16" y="71"/>
                    </a:cubicBezTo>
                    <a:cubicBezTo>
                      <a:pt x="16" y="71"/>
                      <a:pt x="16" y="72"/>
                      <a:pt x="16" y="72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16" y="72"/>
                      <a:pt x="17" y="72"/>
                      <a:pt x="17" y="72"/>
                    </a:cubicBezTo>
                    <a:cubicBezTo>
                      <a:pt x="17" y="73"/>
                      <a:pt x="17" y="73"/>
                      <a:pt x="17" y="73"/>
                    </a:cubicBezTo>
                    <a:cubicBezTo>
                      <a:pt x="17" y="73"/>
                      <a:pt x="18" y="72"/>
                      <a:pt x="18" y="72"/>
                    </a:cubicBezTo>
                    <a:cubicBezTo>
                      <a:pt x="18" y="72"/>
                      <a:pt x="18" y="72"/>
                      <a:pt x="18" y="72"/>
                    </a:cubicBezTo>
                    <a:cubicBezTo>
                      <a:pt x="18" y="72"/>
                      <a:pt x="18" y="72"/>
                      <a:pt x="18" y="72"/>
                    </a:cubicBezTo>
                    <a:cubicBezTo>
                      <a:pt x="18" y="72"/>
                      <a:pt x="18" y="72"/>
                      <a:pt x="18" y="72"/>
                    </a:cubicBezTo>
                    <a:cubicBezTo>
                      <a:pt x="18" y="72"/>
                      <a:pt x="18" y="72"/>
                      <a:pt x="18" y="72"/>
                    </a:cubicBezTo>
                    <a:cubicBezTo>
                      <a:pt x="18" y="72"/>
                      <a:pt x="18" y="72"/>
                      <a:pt x="18" y="72"/>
                    </a:cubicBezTo>
                    <a:cubicBezTo>
                      <a:pt x="18" y="72"/>
                      <a:pt x="18" y="72"/>
                      <a:pt x="18" y="72"/>
                    </a:cubicBezTo>
                    <a:cubicBezTo>
                      <a:pt x="18" y="72"/>
                      <a:pt x="18" y="72"/>
                      <a:pt x="18" y="72"/>
                    </a:cubicBezTo>
                    <a:cubicBezTo>
                      <a:pt x="18" y="72"/>
                      <a:pt x="19" y="73"/>
                      <a:pt x="19" y="73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9" y="74"/>
                      <a:pt x="19" y="74"/>
                      <a:pt x="19" y="74"/>
                    </a:cubicBezTo>
                    <a:cubicBezTo>
                      <a:pt x="19" y="74"/>
                      <a:pt x="19" y="74"/>
                      <a:pt x="19" y="74"/>
                    </a:cubicBezTo>
                    <a:cubicBezTo>
                      <a:pt x="19" y="74"/>
                      <a:pt x="19" y="74"/>
                      <a:pt x="19" y="74"/>
                    </a:cubicBezTo>
                    <a:cubicBezTo>
                      <a:pt x="19" y="74"/>
                      <a:pt x="19" y="74"/>
                      <a:pt x="19" y="74"/>
                    </a:cubicBezTo>
                    <a:cubicBezTo>
                      <a:pt x="19" y="74"/>
                      <a:pt x="19" y="74"/>
                      <a:pt x="20" y="74"/>
                    </a:cubicBezTo>
                    <a:cubicBezTo>
                      <a:pt x="20" y="74"/>
                      <a:pt x="20" y="73"/>
                      <a:pt x="20" y="73"/>
                    </a:cubicBezTo>
                    <a:cubicBezTo>
                      <a:pt x="20" y="73"/>
                      <a:pt x="20" y="73"/>
                      <a:pt x="20" y="73"/>
                    </a:cubicBezTo>
                    <a:cubicBezTo>
                      <a:pt x="20" y="73"/>
                      <a:pt x="21" y="73"/>
                      <a:pt x="21" y="73"/>
                    </a:cubicBezTo>
                    <a:cubicBezTo>
                      <a:pt x="21" y="73"/>
                      <a:pt x="21" y="73"/>
                      <a:pt x="21" y="73"/>
                    </a:cubicBezTo>
                    <a:cubicBezTo>
                      <a:pt x="21" y="73"/>
                      <a:pt x="21" y="73"/>
                      <a:pt x="21" y="73"/>
                    </a:cubicBezTo>
                    <a:cubicBezTo>
                      <a:pt x="21" y="73"/>
                      <a:pt x="21" y="73"/>
                      <a:pt x="21" y="73"/>
                    </a:cubicBezTo>
                    <a:cubicBezTo>
                      <a:pt x="21" y="73"/>
                      <a:pt x="21" y="73"/>
                      <a:pt x="21" y="73"/>
                    </a:cubicBezTo>
                    <a:cubicBezTo>
                      <a:pt x="21" y="73"/>
                      <a:pt x="21" y="73"/>
                      <a:pt x="21" y="73"/>
                    </a:cubicBezTo>
                    <a:cubicBezTo>
                      <a:pt x="21" y="73"/>
                      <a:pt x="22" y="73"/>
                      <a:pt x="22" y="73"/>
                    </a:cubicBezTo>
                    <a:cubicBezTo>
                      <a:pt x="22" y="73"/>
                      <a:pt x="22" y="73"/>
                      <a:pt x="22" y="73"/>
                    </a:cubicBezTo>
                    <a:cubicBezTo>
                      <a:pt x="22" y="73"/>
                      <a:pt x="22" y="73"/>
                      <a:pt x="22" y="73"/>
                    </a:cubicBezTo>
                    <a:cubicBezTo>
                      <a:pt x="22" y="73"/>
                      <a:pt x="22" y="73"/>
                      <a:pt x="22" y="73"/>
                    </a:cubicBezTo>
                    <a:cubicBezTo>
                      <a:pt x="22" y="73"/>
                      <a:pt x="22" y="73"/>
                      <a:pt x="22" y="73"/>
                    </a:cubicBezTo>
                    <a:cubicBezTo>
                      <a:pt x="22" y="73"/>
                      <a:pt x="23" y="73"/>
                      <a:pt x="23" y="73"/>
                    </a:cubicBezTo>
                    <a:cubicBezTo>
                      <a:pt x="23" y="73"/>
                      <a:pt x="23" y="73"/>
                      <a:pt x="23" y="73"/>
                    </a:cubicBezTo>
                    <a:cubicBezTo>
                      <a:pt x="23" y="73"/>
                      <a:pt x="23" y="73"/>
                      <a:pt x="23" y="73"/>
                    </a:cubicBezTo>
                    <a:cubicBezTo>
                      <a:pt x="23" y="73"/>
                      <a:pt x="23" y="73"/>
                      <a:pt x="23" y="73"/>
                    </a:cubicBezTo>
                    <a:cubicBezTo>
                      <a:pt x="23" y="73"/>
                      <a:pt x="23" y="73"/>
                      <a:pt x="23" y="73"/>
                    </a:cubicBezTo>
                    <a:cubicBezTo>
                      <a:pt x="23" y="73"/>
                      <a:pt x="23" y="73"/>
                      <a:pt x="23" y="73"/>
                    </a:cubicBezTo>
                    <a:cubicBezTo>
                      <a:pt x="24" y="73"/>
                      <a:pt x="24" y="73"/>
                      <a:pt x="24" y="73"/>
                    </a:cubicBezTo>
                    <a:cubicBezTo>
                      <a:pt x="24" y="73"/>
                      <a:pt x="24" y="73"/>
                      <a:pt x="24" y="73"/>
                    </a:cubicBezTo>
                    <a:cubicBezTo>
                      <a:pt x="24" y="73"/>
                      <a:pt x="24" y="73"/>
                      <a:pt x="24" y="72"/>
                    </a:cubicBezTo>
                    <a:cubicBezTo>
                      <a:pt x="24" y="72"/>
                      <a:pt x="24" y="72"/>
                      <a:pt x="24" y="72"/>
                    </a:cubicBezTo>
                    <a:cubicBezTo>
                      <a:pt x="25" y="72"/>
                      <a:pt x="25" y="72"/>
                      <a:pt x="25" y="72"/>
                    </a:cubicBezTo>
                    <a:cubicBezTo>
                      <a:pt x="25" y="72"/>
                      <a:pt x="25" y="72"/>
                      <a:pt x="25" y="72"/>
                    </a:cubicBezTo>
                    <a:cubicBezTo>
                      <a:pt x="25" y="72"/>
                      <a:pt x="25" y="72"/>
                      <a:pt x="25" y="72"/>
                    </a:cubicBezTo>
                    <a:cubicBezTo>
                      <a:pt x="25" y="72"/>
                      <a:pt x="25" y="72"/>
                      <a:pt x="25" y="72"/>
                    </a:cubicBezTo>
                    <a:cubicBezTo>
                      <a:pt x="25" y="72"/>
                      <a:pt x="25" y="72"/>
                      <a:pt x="25" y="72"/>
                    </a:cubicBezTo>
                    <a:cubicBezTo>
                      <a:pt x="25" y="72"/>
                      <a:pt x="25" y="72"/>
                      <a:pt x="25" y="72"/>
                    </a:cubicBezTo>
                    <a:cubicBezTo>
                      <a:pt x="25" y="72"/>
                      <a:pt x="25" y="72"/>
                      <a:pt x="25" y="72"/>
                    </a:cubicBezTo>
                    <a:cubicBezTo>
                      <a:pt x="25" y="72"/>
                      <a:pt x="25" y="72"/>
                      <a:pt x="25" y="72"/>
                    </a:cubicBezTo>
                    <a:cubicBezTo>
                      <a:pt x="25" y="72"/>
                      <a:pt x="25" y="72"/>
                      <a:pt x="25" y="72"/>
                    </a:cubicBezTo>
                    <a:cubicBezTo>
                      <a:pt x="25" y="71"/>
                      <a:pt x="25" y="71"/>
                      <a:pt x="26" y="71"/>
                    </a:cubicBezTo>
                    <a:cubicBezTo>
                      <a:pt x="26" y="71"/>
                      <a:pt x="26" y="71"/>
                      <a:pt x="26" y="71"/>
                    </a:cubicBezTo>
                    <a:cubicBezTo>
                      <a:pt x="26" y="71"/>
                      <a:pt x="26" y="71"/>
                      <a:pt x="26" y="71"/>
                    </a:cubicBezTo>
                    <a:cubicBezTo>
                      <a:pt x="26" y="71"/>
                      <a:pt x="26" y="71"/>
                      <a:pt x="26" y="71"/>
                    </a:cubicBezTo>
                    <a:cubicBezTo>
                      <a:pt x="26" y="71"/>
                      <a:pt x="26" y="71"/>
                      <a:pt x="26" y="70"/>
                    </a:cubicBezTo>
                    <a:cubicBezTo>
                      <a:pt x="26" y="70"/>
                      <a:pt x="26" y="70"/>
                      <a:pt x="27" y="70"/>
                    </a:cubicBezTo>
                    <a:cubicBezTo>
                      <a:pt x="27" y="70"/>
                      <a:pt x="27" y="70"/>
                      <a:pt x="27" y="70"/>
                    </a:cubicBezTo>
                    <a:cubicBezTo>
                      <a:pt x="27" y="70"/>
                      <a:pt x="27" y="70"/>
                      <a:pt x="27" y="70"/>
                    </a:cubicBezTo>
                    <a:cubicBezTo>
                      <a:pt x="27" y="70"/>
                      <a:pt x="26" y="69"/>
                      <a:pt x="26" y="69"/>
                    </a:cubicBezTo>
                    <a:cubicBezTo>
                      <a:pt x="26" y="69"/>
                      <a:pt x="26" y="69"/>
                      <a:pt x="26" y="69"/>
                    </a:cubicBezTo>
                    <a:cubicBezTo>
                      <a:pt x="26" y="69"/>
                      <a:pt x="27" y="68"/>
                      <a:pt x="27" y="68"/>
                    </a:cubicBezTo>
                    <a:cubicBezTo>
                      <a:pt x="27" y="68"/>
                      <a:pt x="27" y="68"/>
                      <a:pt x="27" y="68"/>
                    </a:cubicBezTo>
                    <a:cubicBezTo>
                      <a:pt x="27" y="67"/>
                      <a:pt x="28" y="67"/>
                      <a:pt x="28" y="67"/>
                    </a:cubicBezTo>
                    <a:cubicBezTo>
                      <a:pt x="28" y="67"/>
                      <a:pt x="28" y="67"/>
                      <a:pt x="28" y="67"/>
                    </a:cubicBezTo>
                    <a:cubicBezTo>
                      <a:pt x="28" y="67"/>
                      <a:pt x="28" y="67"/>
                      <a:pt x="28" y="67"/>
                    </a:cubicBezTo>
                    <a:cubicBezTo>
                      <a:pt x="28" y="67"/>
                      <a:pt x="28" y="67"/>
                      <a:pt x="28" y="67"/>
                    </a:cubicBezTo>
                    <a:cubicBezTo>
                      <a:pt x="28" y="67"/>
                      <a:pt x="28" y="67"/>
                      <a:pt x="28" y="66"/>
                    </a:cubicBezTo>
                    <a:cubicBezTo>
                      <a:pt x="28" y="66"/>
                      <a:pt x="28" y="66"/>
                      <a:pt x="29" y="66"/>
                    </a:cubicBezTo>
                    <a:cubicBezTo>
                      <a:pt x="29" y="66"/>
                      <a:pt x="29" y="66"/>
                      <a:pt x="29" y="66"/>
                    </a:cubicBezTo>
                    <a:cubicBezTo>
                      <a:pt x="29" y="66"/>
                      <a:pt x="30" y="66"/>
                      <a:pt x="30" y="66"/>
                    </a:cubicBezTo>
                    <a:cubicBezTo>
                      <a:pt x="30" y="66"/>
                      <a:pt x="30" y="66"/>
                      <a:pt x="30" y="66"/>
                    </a:cubicBezTo>
                    <a:cubicBezTo>
                      <a:pt x="30" y="66"/>
                      <a:pt x="30" y="66"/>
                      <a:pt x="30" y="66"/>
                    </a:cubicBezTo>
                    <a:cubicBezTo>
                      <a:pt x="30" y="65"/>
                      <a:pt x="30" y="65"/>
                      <a:pt x="30" y="65"/>
                    </a:cubicBezTo>
                    <a:cubicBezTo>
                      <a:pt x="30" y="65"/>
                      <a:pt x="30" y="65"/>
                      <a:pt x="30" y="65"/>
                    </a:cubicBezTo>
                    <a:cubicBezTo>
                      <a:pt x="31" y="65"/>
                      <a:pt x="31" y="65"/>
                      <a:pt x="31" y="65"/>
                    </a:cubicBezTo>
                    <a:cubicBezTo>
                      <a:pt x="31" y="65"/>
                      <a:pt x="31" y="65"/>
                      <a:pt x="31" y="65"/>
                    </a:cubicBezTo>
                    <a:cubicBezTo>
                      <a:pt x="31" y="65"/>
                      <a:pt x="31" y="65"/>
                      <a:pt x="31" y="65"/>
                    </a:cubicBezTo>
                    <a:cubicBezTo>
                      <a:pt x="31" y="65"/>
                      <a:pt x="31" y="64"/>
                      <a:pt x="31" y="64"/>
                    </a:cubicBezTo>
                    <a:cubicBezTo>
                      <a:pt x="31" y="64"/>
                      <a:pt x="31" y="64"/>
                      <a:pt x="31" y="64"/>
                    </a:cubicBezTo>
                    <a:cubicBezTo>
                      <a:pt x="31" y="64"/>
                      <a:pt x="31" y="64"/>
                      <a:pt x="31" y="64"/>
                    </a:cubicBezTo>
                    <a:cubicBezTo>
                      <a:pt x="31" y="64"/>
                      <a:pt x="31" y="64"/>
                      <a:pt x="31" y="64"/>
                    </a:cubicBezTo>
                    <a:cubicBezTo>
                      <a:pt x="31" y="64"/>
                      <a:pt x="31" y="64"/>
                      <a:pt x="31" y="64"/>
                    </a:cubicBezTo>
                    <a:cubicBezTo>
                      <a:pt x="31" y="64"/>
                      <a:pt x="31" y="64"/>
                      <a:pt x="31" y="64"/>
                    </a:cubicBezTo>
                    <a:cubicBezTo>
                      <a:pt x="31" y="64"/>
                      <a:pt x="32" y="64"/>
                      <a:pt x="32" y="64"/>
                    </a:cubicBezTo>
                    <a:cubicBezTo>
                      <a:pt x="32" y="64"/>
                      <a:pt x="32" y="63"/>
                      <a:pt x="32" y="63"/>
                    </a:cubicBezTo>
                    <a:cubicBezTo>
                      <a:pt x="32" y="63"/>
                      <a:pt x="32" y="63"/>
                      <a:pt x="32" y="63"/>
                    </a:cubicBezTo>
                    <a:cubicBezTo>
                      <a:pt x="32" y="63"/>
                      <a:pt x="32" y="63"/>
                      <a:pt x="32" y="63"/>
                    </a:cubicBezTo>
                    <a:cubicBezTo>
                      <a:pt x="32" y="63"/>
                      <a:pt x="32" y="63"/>
                      <a:pt x="32" y="63"/>
                    </a:cubicBezTo>
                    <a:cubicBezTo>
                      <a:pt x="32" y="63"/>
                      <a:pt x="32" y="62"/>
                      <a:pt x="33" y="62"/>
                    </a:cubicBezTo>
                    <a:cubicBezTo>
                      <a:pt x="33" y="62"/>
                      <a:pt x="33" y="62"/>
                      <a:pt x="33" y="62"/>
                    </a:cubicBezTo>
                    <a:cubicBezTo>
                      <a:pt x="33" y="62"/>
                      <a:pt x="33" y="62"/>
                      <a:pt x="33" y="63"/>
                    </a:cubicBezTo>
                    <a:cubicBezTo>
                      <a:pt x="33" y="63"/>
                      <a:pt x="33" y="63"/>
                      <a:pt x="33" y="63"/>
                    </a:cubicBezTo>
                    <a:cubicBezTo>
                      <a:pt x="33" y="63"/>
                      <a:pt x="33" y="63"/>
                      <a:pt x="34" y="63"/>
                    </a:cubicBezTo>
                    <a:cubicBezTo>
                      <a:pt x="34" y="63"/>
                      <a:pt x="34" y="63"/>
                      <a:pt x="34" y="63"/>
                    </a:cubicBezTo>
                    <a:cubicBezTo>
                      <a:pt x="34" y="63"/>
                      <a:pt x="34" y="62"/>
                      <a:pt x="34" y="62"/>
                    </a:cubicBezTo>
                    <a:cubicBezTo>
                      <a:pt x="34" y="63"/>
                      <a:pt x="34" y="63"/>
                      <a:pt x="34" y="63"/>
                    </a:cubicBezTo>
                    <a:cubicBezTo>
                      <a:pt x="34" y="63"/>
                      <a:pt x="34" y="63"/>
                      <a:pt x="34" y="63"/>
                    </a:cubicBezTo>
                    <a:cubicBezTo>
                      <a:pt x="34" y="63"/>
                      <a:pt x="34" y="63"/>
                      <a:pt x="34" y="63"/>
                    </a:cubicBezTo>
                    <a:cubicBezTo>
                      <a:pt x="34" y="63"/>
                      <a:pt x="34" y="63"/>
                      <a:pt x="34" y="63"/>
                    </a:cubicBezTo>
                    <a:cubicBezTo>
                      <a:pt x="34" y="63"/>
                      <a:pt x="34" y="63"/>
                      <a:pt x="34" y="63"/>
                    </a:cubicBezTo>
                    <a:cubicBezTo>
                      <a:pt x="34" y="63"/>
                      <a:pt x="34" y="63"/>
                      <a:pt x="34" y="63"/>
                    </a:cubicBezTo>
                    <a:cubicBezTo>
                      <a:pt x="34" y="63"/>
                      <a:pt x="34" y="63"/>
                      <a:pt x="34" y="63"/>
                    </a:cubicBezTo>
                    <a:cubicBezTo>
                      <a:pt x="34" y="63"/>
                      <a:pt x="34" y="63"/>
                      <a:pt x="34" y="63"/>
                    </a:cubicBezTo>
                    <a:cubicBezTo>
                      <a:pt x="34" y="63"/>
                      <a:pt x="35" y="63"/>
                      <a:pt x="35" y="63"/>
                    </a:cubicBezTo>
                    <a:cubicBezTo>
                      <a:pt x="35" y="63"/>
                      <a:pt x="35" y="63"/>
                      <a:pt x="35" y="63"/>
                    </a:cubicBezTo>
                    <a:cubicBezTo>
                      <a:pt x="35" y="63"/>
                      <a:pt x="35" y="63"/>
                      <a:pt x="35" y="63"/>
                    </a:cubicBezTo>
                    <a:cubicBezTo>
                      <a:pt x="35" y="63"/>
                      <a:pt x="35" y="63"/>
                      <a:pt x="35" y="63"/>
                    </a:cubicBezTo>
                    <a:cubicBezTo>
                      <a:pt x="35" y="63"/>
                      <a:pt x="35" y="63"/>
                      <a:pt x="35" y="63"/>
                    </a:cubicBezTo>
                    <a:cubicBezTo>
                      <a:pt x="35" y="63"/>
                      <a:pt x="35" y="63"/>
                      <a:pt x="35" y="63"/>
                    </a:cubicBezTo>
                    <a:cubicBezTo>
                      <a:pt x="35" y="63"/>
                      <a:pt x="35" y="63"/>
                      <a:pt x="35" y="63"/>
                    </a:cubicBezTo>
                    <a:cubicBezTo>
                      <a:pt x="35" y="63"/>
                      <a:pt x="35" y="63"/>
                      <a:pt x="35" y="63"/>
                    </a:cubicBezTo>
                    <a:cubicBezTo>
                      <a:pt x="36" y="63"/>
                      <a:pt x="36" y="63"/>
                      <a:pt x="36" y="63"/>
                    </a:cubicBezTo>
                    <a:cubicBezTo>
                      <a:pt x="36" y="63"/>
                      <a:pt x="36" y="63"/>
                      <a:pt x="36" y="63"/>
                    </a:cubicBezTo>
                    <a:cubicBezTo>
                      <a:pt x="36" y="62"/>
                      <a:pt x="36" y="62"/>
                      <a:pt x="36" y="62"/>
                    </a:cubicBezTo>
                    <a:cubicBezTo>
                      <a:pt x="36" y="62"/>
                      <a:pt x="36" y="62"/>
                      <a:pt x="36" y="62"/>
                    </a:cubicBezTo>
                    <a:cubicBezTo>
                      <a:pt x="36" y="62"/>
                      <a:pt x="37" y="62"/>
                      <a:pt x="37" y="62"/>
                    </a:cubicBezTo>
                    <a:cubicBezTo>
                      <a:pt x="37" y="62"/>
                      <a:pt x="37" y="62"/>
                      <a:pt x="37" y="62"/>
                    </a:cubicBezTo>
                    <a:cubicBezTo>
                      <a:pt x="37" y="62"/>
                      <a:pt x="37" y="62"/>
                      <a:pt x="37" y="62"/>
                    </a:cubicBezTo>
                    <a:cubicBezTo>
                      <a:pt x="37" y="62"/>
                      <a:pt x="37" y="62"/>
                      <a:pt x="37" y="62"/>
                    </a:cubicBezTo>
                    <a:cubicBezTo>
                      <a:pt x="37" y="62"/>
                      <a:pt x="37" y="62"/>
                      <a:pt x="37" y="62"/>
                    </a:cubicBezTo>
                    <a:cubicBezTo>
                      <a:pt x="37" y="62"/>
                      <a:pt x="37" y="62"/>
                      <a:pt x="37" y="62"/>
                    </a:cubicBezTo>
                    <a:cubicBezTo>
                      <a:pt x="37" y="62"/>
                      <a:pt x="37" y="62"/>
                      <a:pt x="37" y="62"/>
                    </a:cubicBezTo>
                    <a:cubicBezTo>
                      <a:pt x="37" y="61"/>
                      <a:pt x="38" y="61"/>
                      <a:pt x="38" y="61"/>
                    </a:cubicBezTo>
                    <a:cubicBezTo>
                      <a:pt x="38" y="61"/>
                      <a:pt x="38" y="61"/>
                      <a:pt x="38" y="61"/>
                    </a:cubicBezTo>
                    <a:cubicBezTo>
                      <a:pt x="38" y="61"/>
                      <a:pt x="38" y="61"/>
                      <a:pt x="38" y="61"/>
                    </a:cubicBezTo>
                    <a:cubicBezTo>
                      <a:pt x="38" y="61"/>
                      <a:pt x="38" y="61"/>
                      <a:pt x="38" y="61"/>
                    </a:cubicBezTo>
                    <a:cubicBezTo>
                      <a:pt x="39" y="61"/>
                      <a:pt x="39" y="62"/>
                      <a:pt x="39" y="62"/>
                    </a:cubicBezTo>
                    <a:cubicBezTo>
                      <a:pt x="39" y="62"/>
                      <a:pt x="39" y="62"/>
                      <a:pt x="39" y="62"/>
                    </a:cubicBezTo>
                    <a:cubicBezTo>
                      <a:pt x="39" y="62"/>
                      <a:pt x="39" y="62"/>
                      <a:pt x="39" y="62"/>
                    </a:cubicBezTo>
                    <a:cubicBezTo>
                      <a:pt x="39" y="62"/>
                      <a:pt x="39" y="62"/>
                      <a:pt x="39" y="62"/>
                    </a:cubicBezTo>
                    <a:cubicBezTo>
                      <a:pt x="39" y="62"/>
                      <a:pt x="39" y="62"/>
                      <a:pt x="39" y="63"/>
                    </a:cubicBezTo>
                    <a:cubicBezTo>
                      <a:pt x="39" y="63"/>
                      <a:pt x="40" y="63"/>
                      <a:pt x="40" y="63"/>
                    </a:cubicBezTo>
                    <a:cubicBezTo>
                      <a:pt x="40" y="63"/>
                      <a:pt x="40" y="63"/>
                      <a:pt x="40" y="63"/>
                    </a:cubicBezTo>
                    <a:cubicBezTo>
                      <a:pt x="40" y="63"/>
                      <a:pt x="40" y="63"/>
                      <a:pt x="40" y="63"/>
                    </a:cubicBezTo>
                    <a:cubicBezTo>
                      <a:pt x="40" y="63"/>
                      <a:pt x="40" y="63"/>
                      <a:pt x="40" y="63"/>
                    </a:cubicBezTo>
                    <a:cubicBezTo>
                      <a:pt x="40" y="63"/>
                      <a:pt x="40" y="63"/>
                      <a:pt x="40" y="64"/>
                    </a:cubicBezTo>
                    <a:cubicBezTo>
                      <a:pt x="40" y="64"/>
                      <a:pt x="40" y="64"/>
                      <a:pt x="40" y="64"/>
                    </a:cubicBezTo>
                    <a:cubicBezTo>
                      <a:pt x="40" y="64"/>
                      <a:pt x="40" y="64"/>
                      <a:pt x="40" y="64"/>
                    </a:cubicBezTo>
                    <a:cubicBezTo>
                      <a:pt x="40" y="64"/>
                      <a:pt x="40" y="64"/>
                      <a:pt x="40" y="64"/>
                    </a:cubicBezTo>
                    <a:cubicBezTo>
                      <a:pt x="40" y="64"/>
                      <a:pt x="40" y="64"/>
                      <a:pt x="40" y="64"/>
                    </a:cubicBezTo>
                    <a:cubicBezTo>
                      <a:pt x="40" y="64"/>
                      <a:pt x="40" y="64"/>
                      <a:pt x="40" y="64"/>
                    </a:cubicBezTo>
                    <a:cubicBezTo>
                      <a:pt x="40" y="64"/>
                      <a:pt x="40" y="64"/>
                      <a:pt x="40" y="64"/>
                    </a:cubicBezTo>
                    <a:cubicBezTo>
                      <a:pt x="40" y="64"/>
                      <a:pt x="40" y="64"/>
                      <a:pt x="40" y="64"/>
                    </a:cubicBezTo>
                    <a:cubicBezTo>
                      <a:pt x="40" y="64"/>
                      <a:pt x="40" y="64"/>
                      <a:pt x="40" y="64"/>
                    </a:cubicBezTo>
                    <a:cubicBezTo>
                      <a:pt x="40" y="64"/>
                      <a:pt x="40" y="64"/>
                      <a:pt x="40" y="64"/>
                    </a:cubicBezTo>
                    <a:cubicBezTo>
                      <a:pt x="40" y="65"/>
                      <a:pt x="40" y="65"/>
                      <a:pt x="40" y="65"/>
                    </a:cubicBezTo>
                    <a:cubicBezTo>
                      <a:pt x="40" y="65"/>
                      <a:pt x="40" y="65"/>
                      <a:pt x="40" y="65"/>
                    </a:cubicBezTo>
                    <a:cubicBezTo>
                      <a:pt x="41" y="65"/>
                      <a:pt x="41" y="65"/>
                      <a:pt x="41" y="65"/>
                    </a:cubicBezTo>
                    <a:cubicBezTo>
                      <a:pt x="41" y="65"/>
                      <a:pt x="41" y="65"/>
                      <a:pt x="41" y="65"/>
                    </a:cubicBezTo>
                    <a:cubicBezTo>
                      <a:pt x="41" y="65"/>
                      <a:pt x="41" y="65"/>
                      <a:pt x="41" y="65"/>
                    </a:cubicBezTo>
                    <a:cubicBezTo>
                      <a:pt x="41" y="65"/>
                      <a:pt x="41" y="65"/>
                      <a:pt x="41" y="65"/>
                    </a:cubicBezTo>
                    <a:cubicBezTo>
                      <a:pt x="41" y="65"/>
                      <a:pt x="41" y="65"/>
                      <a:pt x="41" y="65"/>
                    </a:cubicBezTo>
                    <a:cubicBezTo>
                      <a:pt x="41" y="65"/>
                      <a:pt x="41" y="65"/>
                      <a:pt x="41" y="65"/>
                    </a:cubicBezTo>
                    <a:cubicBezTo>
                      <a:pt x="41" y="65"/>
                      <a:pt x="41" y="65"/>
                      <a:pt x="41" y="65"/>
                    </a:cubicBezTo>
                    <a:cubicBezTo>
                      <a:pt x="41" y="65"/>
                      <a:pt x="41" y="65"/>
                      <a:pt x="41" y="65"/>
                    </a:cubicBezTo>
                    <a:cubicBezTo>
                      <a:pt x="41" y="66"/>
                      <a:pt x="41" y="66"/>
                      <a:pt x="41" y="66"/>
                    </a:cubicBezTo>
                    <a:cubicBezTo>
                      <a:pt x="42" y="66"/>
                      <a:pt x="42" y="66"/>
                      <a:pt x="42" y="66"/>
                    </a:cubicBezTo>
                    <a:cubicBezTo>
                      <a:pt x="42" y="66"/>
                      <a:pt x="42" y="67"/>
                      <a:pt x="42" y="67"/>
                    </a:cubicBezTo>
                    <a:cubicBezTo>
                      <a:pt x="42" y="67"/>
                      <a:pt x="42" y="66"/>
                      <a:pt x="42" y="66"/>
                    </a:cubicBezTo>
                    <a:cubicBezTo>
                      <a:pt x="42" y="66"/>
                      <a:pt x="42" y="66"/>
                      <a:pt x="42" y="66"/>
                    </a:cubicBezTo>
                    <a:cubicBezTo>
                      <a:pt x="42" y="66"/>
                      <a:pt x="42" y="66"/>
                      <a:pt x="42" y="66"/>
                    </a:cubicBezTo>
                    <a:cubicBezTo>
                      <a:pt x="42" y="66"/>
                      <a:pt x="43" y="67"/>
                      <a:pt x="43" y="67"/>
                    </a:cubicBezTo>
                    <a:cubicBezTo>
                      <a:pt x="43" y="67"/>
                      <a:pt x="43" y="67"/>
                      <a:pt x="43" y="67"/>
                    </a:cubicBezTo>
                    <a:cubicBezTo>
                      <a:pt x="43" y="67"/>
                      <a:pt x="43" y="67"/>
                      <a:pt x="43" y="67"/>
                    </a:cubicBezTo>
                    <a:cubicBezTo>
                      <a:pt x="43" y="68"/>
                      <a:pt x="43" y="68"/>
                      <a:pt x="43" y="68"/>
                    </a:cubicBezTo>
                    <a:cubicBezTo>
                      <a:pt x="43" y="68"/>
                      <a:pt x="43" y="68"/>
                      <a:pt x="43" y="68"/>
                    </a:cubicBezTo>
                    <a:cubicBezTo>
                      <a:pt x="43" y="68"/>
                      <a:pt x="43" y="68"/>
                      <a:pt x="43" y="68"/>
                    </a:cubicBezTo>
                    <a:cubicBezTo>
                      <a:pt x="43" y="68"/>
                      <a:pt x="44" y="68"/>
                      <a:pt x="44" y="68"/>
                    </a:cubicBezTo>
                    <a:cubicBezTo>
                      <a:pt x="44" y="68"/>
                      <a:pt x="44" y="68"/>
                      <a:pt x="44" y="68"/>
                    </a:cubicBezTo>
                    <a:cubicBezTo>
                      <a:pt x="44" y="68"/>
                      <a:pt x="44" y="68"/>
                      <a:pt x="44" y="68"/>
                    </a:cubicBezTo>
                    <a:cubicBezTo>
                      <a:pt x="44" y="68"/>
                      <a:pt x="44" y="68"/>
                      <a:pt x="44" y="68"/>
                    </a:cubicBezTo>
                    <a:cubicBezTo>
                      <a:pt x="44" y="68"/>
                      <a:pt x="44" y="68"/>
                      <a:pt x="44" y="68"/>
                    </a:cubicBezTo>
                    <a:cubicBezTo>
                      <a:pt x="44" y="68"/>
                      <a:pt x="44" y="68"/>
                      <a:pt x="44" y="68"/>
                    </a:cubicBezTo>
                    <a:cubicBezTo>
                      <a:pt x="44" y="68"/>
                      <a:pt x="44" y="68"/>
                      <a:pt x="44" y="68"/>
                    </a:cubicBezTo>
                    <a:cubicBezTo>
                      <a:pt x="44" y="68"/>
                      <a:pt x="44" y="68"/>
                      <a:pt x="44" y="68"/>
                    </a:cubicBezTo>
                    <a:cubicBezTo>
                      <a:pt x="44" y="69"/>
                      <a:pt x="44" y="69"/>
                      <a:pt x="44" y="69"/>
                    </a:cubicBezTo>
                    <a:cubicBezTo>
                      <a:pt x="44" y="69"/>
                      <a:pt x="44" y="69"/>
                      <a:pt x="44" y="68"/>
                    </a:cubicBezTo>
                    <a:cubicBezTo>
                      <a:pt x="45" y="68"/>
                      <a:pt x="45" y="68"/>
                      <a:pt x="45" y="68"/>
                    </a:cubicBezTo>
                    <a:cubicBezTo>
                      <a:pt x="45" y="68"/>
                      <a:pt x="45" y="68"/>
                      <a:pt x="45" y="69"/>
                    </a:cubicBezTo>
                    <a:cubicBezTo>
                      <a:pt x="45" y="69"/>
                      <a:pt x="45" y="69"/>
                      <a:pt x="45" y="69"/>
                    </a:cubicBezTo>
                    <a:cubicBezTo>
                      <a:pt x="45" y="69"/>
                      <a:pt x="45" y="69"/>
                      <a:pt x="45" y="69"/>
                    </a:cubicBezTo>
                    <a:cubicBezTo>
                      <a:pt x="45" y="69"/>
                      <a:pt x="45" y="69"/>
                      <a:pt x="45" y="69"/>
                    </a:cubicBezTo>
                    <a:cubicBezTo>
                      <a:pt x="45" y="69"/>
                      <a:pt x="45" y="69"/>
                      <a:pt x="45" y="70"/>
                    </a:cubicBezTo>
                    <a:cubicBezTo>
                      <a:pt x="45" y="70"/>
                      <a:pt x="45" y="70"/>
                      <a:pt x="45" y="71"/>
                    </a:cubicBezTo>
                    <a:cubicBezTo>
                      <a:pt x="45" y="71"/>
                      <a:pt x="45" y="71"/>
                      <a:pt x="45" y="71"/>
                    </a:cubicBezTo>
                    <a:cubicBezTo>
                      <a:pt x="44" y="71"/>
                      <a:pt x="45" y="71"/>
                      <a:pt x="45" y="71"/>
                    </a:cubicBezTo>
                    <a:cubicBezTo>
                      <a:pt x="45" y="71"/>
                      <a:pt x="45" y="71"/>
                      <a:pt x="45" y="71"/>
                    </a:cubicBezTo>
                    <a:cubicBezTo>
                      <a:pt x="45" y="71"/>
                      <a:pt x="44" y="71"/>
                      <a:pt x="44" y="71"/>
                    </a:cubicBezTo>
                    <a:cubicBezTo>
                      <a:pt x="44" y="71"/>
                      <a:pt x="44" y="71"/>
                      <a:pt x="44" y="71"/>
                    </a:cubicBezTo>
                    <a:cubicBezTo>
                      <a:pt x="44" y="72"/>
                      <a:pt x="44" y="72"/>
                      <a:pt x="44" y="72"/>
                    </a:cubicBezTo>
                    <a:cubicBezTo>
                      <a:pt x="44" y="72"/>
                      <a:pt x="44" y="72"/>
                      <a:pt x="44" y="72"/>
                    </a:cubicBezTo>
                    <a:cubicBezTo>
                      <a:pt x="45" y="72"/>
                      <a:pt x="45" y="72"/>
                      <a:pt x="45" y="72"/>
                    </a:cubicBezTo>
                    <a:cubicBezTo>
                      <a:pt x="45" y="71"/>
                      <a:pt x="45" y="71"/>
                      <a:pt x="45" y="71"/>
                    </a:cubicBezTo>
                    <a:cubicBezTo>
                      <a:pt x="45" y="71"/>
                      <a:pt x="45" y="71"/>
                      <a:pt x="45" y="71"/>
                    </a:cubicBezTo>
                    <a:cubicBezTo>
                      <a:pt x="45" y="71"/>
                      <a:pt x="46" y="71"/>
                      <a:pt x="46" y="71"/>
                    </a:cubicBezTo>
                    <a:cubicBezTo>
                      <a:pt x="46" y="70"/>
                      <a:pt x="46" y="70"/>
                      <a:pt x="46" y="70"/>
                    </a:cubicBezTo>
                    <a:cubicBezTo>
                      <a:pt x="46" y="70"/>
                      <a:pt x="46" y="70"/>
                      <a:pt x="46" y="70"/>
                    </a:cubicBezTo>
                    <a:cubicBezTo>
                      <a:pt x="46" y="70"/>
                      <a:pt x="46" y="70"/>
                      <a:pt x="46" y="70"/>
                    </a:cubicBezTo>
                    <a:cubicBezTo>
                      <a:pt x="46" y="70"/>
                      <a:pt x="46" y="70"/>
                      <a:pt x="46" y="70"/>
                    </a:cubicBezTo>
                    <a:cubicBezTo>
                      <a:pt x="46" y="70"/>
                      <a:pt x="46" y="70"/>
                      <a:pt x="46" y="69"/>
                    </a:cubicBezTo>
                    <a:cubicBezTo>
                      <a:pt x="46" y="69"/>
                      <a:pt x="46" y="69"/>
                      <a:pt x="46" y="69"/>
                    </a:cubicBezTo>
                    <a:cubicBezTo>
                      <a:pt x="46" y="69"/>
                      <a:pt x="46" y="69"/>
                      <a:pt x="46" y="68"/>
                    </a:cubicBezTo>
                    <a:cubicBezTo>
                      <a:pt x="46" y="68"/>
                      <a:pt x="46" y="68"/>
                      <a:pt x="46" y="68"/>
                    </a:cubicBezTo>
                    <a:cubicBezTo>
                      <a:pt x="46" y="68"/>
                      <a:pt x="46" y="68"/>
                      <a:pt x="46" y="68"/>
                    </a:cubicBezTo>
                    <a:cubicBezTo>
                      <a:pt x="46" y="68"/>
                      <a:pt x="46" y="68"/>
                      <a:pt x="46" y="68"/>
                    </a:cubicBezTo>
                    <a:cubicBezTo>
                      <a:pt x="46" y="68"/>
                      <a:pt x="46" y="68"/>
                      <a:pt x="47" y="68"/>
                    </a:cubicBezTo>
                    <a:cubicBezTo>
                      <a:pt x="47" y="68"/>
                      <a:pt x="47" y="68"/>
                      <a:pt x="47" y="68"/>
                    </a:cubicBezTo>
                    <a:cubicBezTo>
                      <a:pt x="47" y="68"/>
                      <a:pt x="47" y="68"/>
                      <a:pt x="47" y="68"/>
                    </a:cubicBezTo>
                    <a:cubicBezTo>
                      <a:pt x="47" y="68"/>
                      <a:pt x="47" y="68"/>
                      <a:pt x="47" y="68"/>
                    </a:cubicBezTo>
                    <a:cubicBezTo>
                      <a:pt x="47" y="68"/>
                      <a:pt x="47" y="68"/>
                      <a:pt x="47" y="68"/>
                    </a:cubicBezTo>
                    <a:cubicBezTo>
                      <a:pt x="47" y="68"/>
                      <a:pt x="47" y="68"/>
                      <a:pt x="47" y="69"/>
                    </a:cubicBezTo>
                    <a:cubicBezTo>
                      <a:pt x="47" y="69"/>
                      <a:pt x="47" y="69"/>
                      <a:pt x="47" y="69"/>
                    </a:cubicBezTo>
                    <a:cubicBezTo>
                      <a:pt x="47" y="69"/>
                      <a:pt x="47" y="69"/>
                      <a:pt x="48" y="69"/>
                    </a:cubicBezTo>
                    <a:cubicBezTo>
                      <a:pt x="48" y="69"/>
                      <a:pt x="48" y="69"/>
                      <a:pt x="48" y="69"/>
                    </a:cubicBezTo>
                    <a:cubicBezTo>
                      <a:pt x="48" y="69"/>
                      <a:pt x="48" y="69"/>
                      <a:pt x="48" y="69"/>
                    </a:cubicBezTo>
                    <a:cubicBezTo>
                      <a:pt x="48" y="69"/>
                      <a:pt x="48" y="69"/>
                      <a:pt x="48" y="69"/>
                    </a:cubicBezTo>
                    <a:cubicBezTo>
                      <a:pt x="48" y="69"/>
                      <a:pt x="48" y="69"/>
                      <a:pt x="48" y="69"/>
                    </a:cubicBezTo>
                    <a:cubicBezTo>
                      <a:pt x="48" y="68"/>
                      <a:pt x="48" y="68"/>
                      <a:pt x="48" y="68"/>
                    </a:cubicBezTo>
                    <a:cubicBezTo>
                      <a:pt x="48" y="68"/>
                      <a:pt x="48" y="68"/>
                      <a:pt x="48" y="68"/>
                    </a:cubicBezTo>
                    <a:cubicBezTo>
                      <a:pt x="48" y="68"/>
                      <a:pt x="48" y="68"/>
                      <a:pt x="48" y="68"/>
                    </a:cubicBezTo>
                    <a:cubicBezTo>
                      <a:pt x="48" y="68"/>
                      <a:pt x="48" y="67"/>
                      <a:pt x="47" y="67"/>
                    </a:cubicBezTo>
                    <a:cubicBezTo>
                      <a:pt x="47" y="67"/>
                      <a:pt x="47" y="67"/>
                      <a:pt x="47" y="67"/>
                    </a:cubicBezTo>
                    <a:cubicBezTo>
                      <a:pt x="47" y="67"/>
                      <a:pt x="47" y="67"/>
                      <a:pt x="46" y="66"/>
                    </a:cubicBezTo>
                    <a:cubicBezTo>
                      <a:pt x="46" y="66"/>
                      <a:pt x="46" y="66"/>
                      <a:pt x="46" y="66"/>
                    </a:cubicBezTo>
                    <a:cubicBezTo>
                      <a:pt x="46" y="66"/>
                      <a:pt x="46" y="66"/>
                      <a:pt x="46" y="66"/>
                    </a:cubicBezTo>
                    <a:cubicBezTo>
                      <a:pt x="45" y="66"/>
                      <a:pt x="45" y="66"/>
                      <a:pt x="45" y="66"/>
                    </a:cubicBezTo>
                    <a:cubicBezTo>
                      <a:pt x="45" y="66"/>
                      <a:pt x="45" y="66"/>
                      <a:pt x="45" y="66"/>
                    </a:cubicBezTo>
                    <a:cubicBezTo>
                      <a:pt x="46" y="66"/>
                      <a:pt x="46" y="65"/>
                      <a:pt x="46" y="65"/>
                    </a:cubicBezTo>
                    <a:cubicBezTo>
                      <a:pt x="46" y="65"/>
                      <a:pt x="45" y="65"/>
                      <a:pt x="45" y="65"/>
                    </a:cubicBezTo>
                    <a:cubicBezTo>
                      <a:pt x="45" y="65"/>
                      <a:pt x="45" y="65"/>
                      <a:pt x="45" y="65"/>
                    </a:cubicBezTo>
                    <a:cubicBezTo>
                      <a:pt x="45" y="65"/>
                      <a:pt x="45" y="65"/>
                      <a:pt x="44" y="65"/>
                    </a:cubicBezTo>
                    <a:cubicBezTo>
                      <a:pt x="44" y="65"/>
                      <a:pt x="44" y="65"/>
                      <a:pt x="44" y="64"/>
                    </a:cubicBezTo>
                    <a:cubicBezTo>
                      <a:pt x="44" y="64"/>
                      <a:pt x="43" y="63"/>
                      <a:pt x="43" y="63"/>
                    </a:cubicBezTo>
                    <a:cubicBezTo>
                      <a:pt x="43" y="63"/>
                      <a:pt x="43" y="63"/>
                      <a:pt x="43" y="63"/>
                    </a:cubicBezTo>
                    <a:cubicBezTo>
                      <a:pt x="43" y="63"/>
                      <a:pt x="43" y="62"/>
                      <a:pt x="43" y="62"/>
                    </a:cubicBezTo>
                    <a:cubicBezTo>
                      <a:pt x="42" y="62"/>
                      <a:pt x="42" y="62"/>
                      <a:pt x="42" y="62"/>
                    </a:cubicBezTo>
                    <a:cubicBezTo>
                      <a:pt x="42" y="61"/>
                      <a:pt x="42" y="61"/>
                      <a:pt x="42" y="60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59"/>
                      <a:pt x="42" y="59"/>
                      <a:pt x="43" y="59"/>
                    </a:cubicBezTo>
                    <a:cubicBezTo>
                      <a:pt x="43" y="59"/>
                      <a:pt x="43" y="59"/>
                      <a:pt x="43" y="59"/>
                    </a:cubicBezTo>
                    <a:cubicBezTo>
                      <a:pt x="43" y="59"/>
                      <a:pt x="43" y="59"/>
                      <a:pt x="43" y="59"/>
                    </a:cubicBezTo>
                    <a:cubicBezTo>
                      <a:pt x="43" y="59"/>
                      <a:pt x="43" y="59"/>
                      <a:pt x="43" y="59"/>
                    </a:cubicBezTo>
                    <a:cubicBezTo>
                      <a:pt x="43" y="59"/>
                      <a:pt x="43" y="59"/>
                      <a:pt x="43" y="59"/>
                    </a:cubicBezTo>
                    <a:cubicBezTo>
                      <a:pt x="43" y="59"/>
                      <a:pt x="43" y="59"/>
                      <a:pt x="44" y="59"/>
                    </a:cubicBezTo>
                    <a:cubicBezTo>
                      <a:pt x="44" y="59"/>
                      <a:pt x="44" y="59"/>
                      <a:pt x="43" y="59"/>
                    </a:cubicBezTo>
                    <a:cubicBezTo>
                      <a:pt x="43" y="59"/>
                      <a:pt x="43" y="59"/>
                      <a:pt x="43" y="59"/>
                    </a:cubicBezTo>
                    <a:cubicBezTo>
                      <a:pt x="43" y="59"/>
                      <a:pt x="43" y="60"/>
                      <a:pt x="43" y="60"/>
                    </a:cubicBezTo>
                    <a:cubicBezTo>
                      <a:pt x="43" y="60"/>
                      <a:pt x="43" y="60"/>
                      <a:pt x="43" y="60"/>
                    </a:cubicBezTo>
                    <a:cubicBezTo>
                      <a:pt x="43" y="60"/>
                      <a:pt x="43" y="60"/>
                      <a:pt x="43" y="60"/>
                    </a:cubicBezTo>
                    <a:cubicBezTo>
                      <a:pt x="43" y="60"/>
                      <a:pt x="44" y="60"/>
                      <a:pt x="44" y="60"/>
                    </a:cubicBezTo>
                    <a:cubicBezTo>
                      <a:pt x="44" y="60"/>
                      <a:pt x="44" y="60"/>
                      <a:pt x="44" y="60"/>
                    </a:cubicBezTo>
                    <a:cubicBezTo>
                      <a:pt x="44" y="60"/>
                      <a:pt x="44" y="60"/>
                      <a:pt x="44" y="60"/>
                    </a:cubicBezTo>
                    <a:cubicBezTo>
                      <a:pt x="44" y="60"/>
                      <a:pt x="44" y="60"/>
                      <a:pt x="44" y="60"/>
                    </a:cubicBezTo>
                    <a:cubicBezTo>
                      <a:pt x="44" y="60"/>
                      <a:pt x="44" y="60"/>
                      <a:pt x="44" y="60"/>
                    </a:cubicBezTo>
                    <a:cubicBezTo>
                      <a:pt x="44" y="60"/>
                      <a:pt x="44" y="60"/>
                      <a:pt x="44" y="60"/>
                    </a:cubicBezTo>
                    <a:cubicBezTo>
                      <a:pt x="44" y="60"/>
                      <a:pt x="44" y="60"/>
                      <a:pt x="44" y="60"/>
                    </a:cubicBezTo>
                    <a:cubicBezTo>
                      <a:pt x="44" y="60"/>
                      <a:pt x="44" y="60"/>
                      <a:pt x="44" y="60"/>
                    </a:cubicBezTo>
                    <a:cubicBezTo>
                      <a:pt x="44" y="60"/>
                      <a:pt x="44" y="60"/>
                      <a:pt x="44" y="61"/>
                    </a:cubicBezTo>
                    <a:cubicBezTo>
                      <a:pt x="44" y="61"/>
                      <a:pt x="44" y="61"/>
                      <a:pt x="44" y="61"/>
                    </a:cubicBezTo>
                    <a:cubicBezTo>
                      <a:pt x="44" y="61"/>
                      <a:pt x="44" y="60"/>
                      <a:pt x="44" y="60"/>
                    </a:cubicBezTo>
                    <a:cubicBezTo>
                      <a:pt x="44" y="60"/>
                      <a:pt x="44" y="60"/>
                      <a:pt x="44" y="60"/>
                    </a:cubicBezTo>
                    <a:cubicBezTo>
                      <a:pt x="44" y="60"/>
                      <a:pt x="44" y="60"/>
                      <a:pt x="44" y="60"/>
                    </a:cubicBezTo>
                    <a:cubicBezTo>
                      <a:pt x="44" y="60"/>
                      <a:pt x="44" y="60"/>
                      <a:pt x="44" y="60"/>
                    </a:cubicBezTo>
                    <a:cubicBezTo>
                      <a:pt x="44" y="60"/>
                      <a:pt x="44" y="60"/>
                      <a:pt x="44" y="60"/>
                    </a:cubicBezTo>
                    <a:cubicBezTo>
                      <a:pt x="44" y="60"/>
                      <a:pt x="45" y="60"/>
                      <a:pt x="45" y="60"/>
                    </a:cubicBezTo>
                    <a:cubicBezTo>
                      <a:pt x="45" y="60"/>
                      <a:pt x="45" y="60"/>
                      <a:pt x="45" y="60"/>
                    </a:cubicBezTo>
                    <a:cubicBezTo>
                      <a:pt x="45" y="60"/>
                      <a:pt x="45" y="60"/>
                      <a:pt x="45" y="60"/>
                    </a:cubicBezTo>
                    <a:cubicBezTo>
                      <a:pt x="45" y="61"/>
                      <a:pt x="45" y="61"/>
                      <a:pt x="45" y="61"/>
                    </a:cubicBezTo>
                    <a:cubicBezTo>
                      <a:pt x="45" y="61"/>
                      <a:pt x="45" y="61"/>
                      <a:pt x="45" y="61"/>
                    </a:cubicBezTo>
                    <a:cubicBezTo>
                      <a:pt x="45" y="61"/>
                      <a:pt x="45" y="61"/>
                      <a:pt x="45" y="61"/>
                    </a:cubicBezTo>
                    <a:cubicBezTo>
                      <a:pt x="45" y="61"/>
                      <a:pt x="45" y="62"/>
                      <a:pt x="45" y="62"/>
                    </a:cubicBezTo>
                    <a:cubicBezTo>
                      <a:pt x="45" y="62"/>
                      <a:pt x="45" y="62"/>
                      <a:pt x="45" y="62"/>
                    </a:cubicBezTo>
                    <a:cubicBezTo>
                      <a:pt x="45" y="61"/>
                      <a:pt x="45" y="61"/>
                      <a:pt x="45" y="61"/>
                    </a:cubicBezTo>
                    <a:cubicBezTo>
                      <a:pt x="45" y="61"/>
                      <a:pt x="45" y="61"/>
                      <a:pt x="45" y="61"/>
                    </a:cubicBezTo>
                    <a:cubicBezTo>
                      <a:pt x="45" y="62"/>
                      <a:pt x="46" y="62"/>
                      <a:pt x="46" y="62"/>
                    </a:cubicBezTo>
                    <a:cubicBezTo>
                      <a:pt x="46" y="62"/>
                      <a:pt x="46" y="62"/>
                      <a:pt x="46" y="63"/>
                    </a:cubicBezTo>
                    <a:cubicBezTo>
                      <a:pt x="46" y="63"/>
                      <a:pt x="46" y="63"/>
                      <a:pt x="46" y="63"/>
                    </a:cubicBezTo>
                    <a:cubicBezTo>
                      <a:pt x="46" y="63"/>
                      <a:pt x="46" y="63"/>
                      <a:pt x="46" y="63"/>
                    </a:cubicBezTo>
                    <a:cubicBezTo>
                      <a:pt x="46" y="63"/>
                      <a:pt x="46" y="63"/>
                      <a:pt x="46" y="63"/>
                    </a:cubicBezTo>
                    <a:cubicBezTo>
                      <a:pt x="46" y="63"/>
                      <a:pt x="46" y="63"/>
                      <a:pt x="46" y="63"/>
                    </a:cubicBezTo>
                    <a:cubicBezTo>
                      <a:pt x="46" y="63"/>
                      <a:pt x="46" y="63"/>
                      <a:pt x="46" y="63"/>
                    </a:cubicBezTo>
                    <a:cubicBezTo>
                      <a:pt x="47" y="63"/>
                      <a:pt x="47" y="63"/>
                      <a:pt x="47" y="63"/>
                    </a:cubicBezTo>
                    <a:cubicBezTo>
                      <a:pt x="47" y="63"/>
                      <a:pt x="47" y="63"/>
                      <a:pt x="47" y="63"/>
                    </a:cubicBezTo>
                    <a:cubicBezTo>
                      <a:pt x="47" y="63"/>
                      <a:pt x="47" y="63"/>
                      <a:pt x="47" y="63"/>
                    </a:cubicBezTo>
                    <a:cubicBezTo>
                      <a:pt x="47" y="63"/>
                      <a:pt x="47" y="64"/>
                      <a:pt x="47" y="64"/>
                    </a:cubicBezTo>
                    <a:cubicBezTo>
                      <a:pt x="47" y="64"/>
                      <a:pt x="47" y="64"/>
                      <a:pt x="47" y="64"/>
                    </a:cubicBezTo>
                    <a:cubicBezTo>
                      <a:pt x="47" y="64"/>
                      <a:pt x="47" y="64"/>
                      <a:pt x="47" y="64"/>
                    </a:cubicBezTo>
                    <a:cubicBezTo>
                      <a:pt x="47" y="64"/>
                      <a:pt x="47" y="64"/>
                      <a:pt x="47" y="64"/>
                    </a:cubicBezTo>
                    <a:cubicBezTo>
                      <a:pt x="47" y="64"/>
                      <a:pt x="47" y="64"/>
                      <a:pt x="47" y="64"/>
                    </a:cubicBezTo>
                    <a:cubicBezTo>
                      <a:pt x="47" y="64"/>
                      <a:pt x="47" y="64"/>
                      <a:pt x="47" y="64"/>
                    </a:cubicBezTo>
                    <a:cubicBezTo>
                      <a:pt x="47" y="64"/>
                      <a:pt x="47" y="64"/>
                      <a:pt x="47" y="64"/>
                    </a:cubicBezTo>
                    <a:cubicBezTo>
                      <a:pt x="48" y="64"/>
                      <a:pt x="48" y="64"/>
                      <a:pt x="48" y="64"/>
                    </a:cubicBezTo>
                    <a:cubicBezTo>
                      <a:pt x="48" y="64"/>
                      <a:pt x="48" y="64"/>
                      <a:pt x="48" y="64"/>
                    </a:cubicBezTo>
                    <a:cubicBezTo>
                      <a:pt x="48" y="64"/>
                      <a:pt x="48" y="64"/>
                      <a:pt x="48" y="64"/>
                    </a:cubicBezTo>
                    <a:cubicBezTo>
                      <a:pt x="48" y="64"/>
                      <a:pt x="48" y="64"/>
                      <a:pt x="48" y="64"/>
                    </a:cubicBezTo>
                    <a:cubicBezTo>
                      <a:pt x="48" y="64"/>
                      <a:pt x="48" y="65"/>
                      <a:pt x="48" y="65"/>
                    </a:cubicBezTo>
                    <a:cubicBezTo>
                      <a:pt x="49" y="65"/>
                      <a:pt x="49" y="65"/>
                      <a:pt x="49" y="65"/>
                    </a:cubicBezTo>
                    <a:cubicBezTo>
                      <a:pt x="49" y="65"/>
                      <a:pt x="49" y="65"/>
                      <a:pt x="49" y="65"/>
                    </a:cubicBezTo>
                    <a:cubicBezTo>
                      <a:pt x="49" y="65"/>
                      <a:pt x="49" y="66"/>
                      <a:pt x="49" y="66"/>
                    </a:cubicBezTo>
                    <a:cubicBezTo>
                      <a:pt x="49" y="66"/>
                      <a:pt x="49" y="66"/>
                      <a:pt x="49" y="66"/>
                    </a:cubicBezTo>
                    <a:cubicBezTo>
                      <a:pt x="49" y="66"/>
                      <a:pt x="49" y="66"/>
                      <a:pt x="49" y="66"/>
                    </a:cubicBezTo>
                    <a:cubicBezTo>
                      <a:pt x="49" y="66"/>
                      <a:pt x="49" y="66"/>
                      <a:pt x="49" y="66"/>
                    </a:cubicBezTo>
                    <a:cubicBezTo>
                      <a:pt x="49" y="66"/>
                      <a:pt x="49" y="67"/>
                      <a:pt x="49" y="67"/>
                    </a:cubicBezTo>
                    <a:cubicBezTo>
                      <a:pt x="49" y="67"/>
                      <a:pt x="49" y="67"/>
                      <a:pt x="49" y="67"/>
                    </a:cubicBezTo>
                    <a:cubicBezTo>
                      <a:pt x="49" y="67"/>
                      <a:pt x="49" y="67"/>
                      <a:pt x="49" y="67"/>
                    </a:cubicBezTo>
                    <a:cubicBezTo>
                      <a:pt x="49" y="67"/>
                      <a:pt x="49" y="67"/>
                      <a:pt x="49" y="68"/>
                    </a:cubicBezTo>
                    <a:cubicBezTo>
                      <a:pt x="49" y="68"/>
                      <a:pt x="49" y="68"/>
                      <a:pt x="49" y="68"/>
                    </a:cubicBezTo>
                    <a:cubicBezTo>
                      <a:pt x="49" y="68"/>
                      <a:pt x="49" y="68"/>
                      <a:pt x="49" y="68"/>
                    </a:cubicBezTo>
                    <a:cubicBezTo>
                      <a:pt x="49" y="68"/>
                      <a:pt x="49" y="68"/>
                      <a:pt x="49" y="68"/>
                    </a:cubicBezTo>
                    <a:cubicBezTo>
                      <a:pt x="49" y="68"/>
                      <a:pt x="49" y="68"/>
                      <a:pt x="49" y="68"/>
                    </a:cubicBezTo>
                    <a:cubicBezTo>
                      <a:pt x="49" y="68"/>
                      <a:pt x="49" y="69"/>
                      <a:pt x="49" y="69"/>
                    </a:cubicBezTo>
                    <a:cubicBezTo>
                      <a:pt x="50" y="69"/>
                      <a:pt x="50" y="69"/>
                      <a:pt x="50" y="69"/>
                    </a:cubicBezTo>
                    <a:cubicBezTo>
                      <a:pt x="50" y="69"/>
                      <a:pt x="50" y="69"/>
                      <a:pt x="50" y="69"/>
                    </a:cubicBezTo>
                    <a:cubicBezTo>
                      <a:pt x="50" y="69"/>
                      <a:pt x="50" y="69"/>
                      <a:pt x="50" y="69"/>
                    </a:cubicBezTo>
                    <a:cubicBezTo>
                      <a:pt x="50" y="69"/>
                      <a:pt x="50" y="69"/>
                      <a:pt x="50" y="69"/>
                    </a:cubicBezTo>
                    <a:cubicBezTo>
                      <a:pt x="50" y="69"/>
                      <a:pt x="50" y="69"/>
                      <a:pt x="50" y="69"/>
                    </a:cubicBezTo>
                    <a:cubicBezTo>
                      <a:pt x="50" y="69"/>
                      <a:pt x="50" y="69"/>
                      <a:pt x="50" y="69"/>
                    </a:cubicBezTo>
                    <a:cubicBezTo>
                      <a:pt x="50" y="69"/>
                      <a:pt x="50" y="69"/>
                      <a:pt x="50" y="70"/>
                    </a:cubicBezTo>
                    <a:cubicBezTo>
                      <a:pt x="50" y="70"/>
                      <a:pt x="50" y="70"/>
                      <a:pt x="50" y="70"/>
                    </a:cubicBezTo>
                    <a:cubicBezTo>
                      <a:pt x="50" y="70"/>
                      <a:pt x="50" y="70"/>
                      <a:pt x="50" y="70"/>
                    </a:cubicBezTo>
                    <a:cubicBezTo>
                      <a:pt x="50" y="70"/>
                      <a:pt x="50" y="70"/>
                      <a:pt x="50" y="70"/>
                    </a:cubicBezTo>
                    <a:cubicBezTo>
                      <a:pt x="50" y="70"/>
                      <a:pt x="50" y="70"/>
                      <a:pt x="50" y="70"/>
                    </a:cubicBezTo>
                    <a:cubicBezTo>
                      <a:pt x="50" y="70"/>
                      <a:pt x="50" y="70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1" y="70"/>
                      <a:pt x="50" y="70"/>
                    </a:cubicBezTo>
                    <a:cubicBezTo>
                      <a:pt x="50" y="70"/>
                      <a:pt x="50" y="70"/>
                      <a:pt x="50" y="70"/>
                    </a:cubicBezTo>
                    <a:cubicBezTo>
                      <a:pt x="50" y="70"/>
                      <a:pt x="50" y="70"/>
                      <a:pt x="50" y="71"/>
                    </a:cubicBezTo>
                    <a:cubicBezTo>
                      <a:pt x="50" y="71"/>
                      <a:pt x="51" y="71"/>
                      <a:pt x="51" y="71"/>
                    </a:cubicBezTo>
                    <a:cubicBezTo>
                      <a:pt x="51" y="71"/>
                      <a:pt x="51" y="71"/>
                      <a:pt x="51" y="71"/>
                    </a:cubicBezTo>
                    <a:cubicBezTo>
                      <a:pt x="51" y="71"/>
                      <a:pt x="51" y="71"/>
                      <a:pt x="51" y="71"/>
                    </a:cubicBezTo>
                    <a:cubicBezTo>
                      <a:pt x="51" y="71"/>
                      <a:pt x="51" y="71"/>
                      <a:pt x="51" y="71"/>
                    </a:cubicBezTo>
                    <a:cubicBezTo>
                      <a:pt x="51" y="71"/>
                      <a:pt x="51" y="71"/>
                      <a:pt x="51" y="71"/>
                    </a:cubicBezTo>
                    <a:cubicBezTo>
                      <a:pt x="51" y="71"/>
                      <a:pt x="51" y="71"/>
                      <a:pt x="51" y="71"/>
                    </a:cubicBezTo>
                    <a:cubicBezTo>
                      <a:pt x="51" y="71"/>
                      <a:pt x="51" y="71"/>
                      <a:pt x="51" y="71"/>
                    </a:cubicBezTo>
                    <a:cubicBezTo>
                      <a:pt x="51" y="71"/>
                      <a:pt x="51" y="71"/>
                      <a:pt x="51" y="71"/>
                    </a:cubicBezTo>
                    <a:cubicBezTo>
                      <a:pt x="51" y="71"/>
                      <a:pt x="51" y="71"/>
                      <a:pt x="51" y="71"/>
                    </a:cubicBezTo>
                    <a:cubicBezTo>
                      <a:pt x="51" y="71"/>
                      <a:pt x="51" y="71"/>
                      <a:pt x="51" y="71"/>
                    </a:cubicBezTo>
                    <a:cubicBezTo>
                      <a:pt x="51" y="71"/>
                      <a:pt x="52" y="71"/>
                      <a:pt x="52" y="71"/>
                    </a:cubicBezTo>
                    <a:cubicBezTo>
                      <a:pt x="52" y="71"/>
                      <a:pt x="52" y="71"/>
                      <a:pt x="52" y="71"/>
                    </a:cubicBezTo>
                    <a:cubicBezTo>
                      <a:pt x="52" y="71"/>
                      <a:pt x="52" y="71"/>
                      <a:pt x="52" y="71"/>
                    </a:cubicBezTo>
                    <a:cubicBezTo>
                      <a:pt x="52" y="71"/>
                      <a:pt x="52" y="71"/>
                      <a:pt x="52" y="71"/>
                    </a:cubicBezTo>
                    <a:cubicBezTo>
                      <a:pt x="52" y="71"/>
                      <a:pt x="52" y="71"/>
                      <a:pt x="52" y="71"/>
                    </a:cubicBezTo>
                    <a:cubicBezTo>
                      <a:pt x="52" y="71"/>
                      <a:pt x="52" y="71"/>
                      <a:pt x="52" y="71"/>
                    </a:cubicBezTo>
                    <a:cubicBezTo>
                      <a:pt x="53" y="72"/>
                      <a:pt x="53" y="72"/>
                      <a:pt x="53" y="72"/>
                    </a:cubicBezTo>
                    <a:cubicBezTo>
                      <a:pt x="53" y="72"/>
                      <a:pt x="53" y="72"/>
                      <a:pt x="53" y="72"/>
                    </a:cubicBezTo>
                    <a:cubicBezTo>
                      <a:pt x="53" y="72"/>
                      <a:pt x="53" y="72"/>
                      <a:pt x="53" y="72"/>
                    </a:cubicBezTo>
                    <a:cubicBezTo>
                      <a:pt x="53" y="72"/>
                      <a:pt x="53" y="72"/>
                      <a:pt x="53" y="72"/>
                    </a:cubicBezTo>
                    <a:cubicBezTo>
                      <a:pt x="53" y="72"/>
                      <a:pt x="53" y="72"/>
                      <a:pt x="53" y="72"/>
                    </a:cubicBezTo>
                    <a:cubicBezTo>
                      <a:pt x="53" y="72"/>
                      <a:pt x="53" y="72"/>
                      <a:pt x="53" y="72"/>
                    </a:cubicBezTo>
                    <a:cubicBezTo>
                      <a:pt x="53" y="72"/>
                      <a:pt x="53" y="72"/>
                      <a:pt x="53" y="72"/>
                    </a:cubicBezTo>
                    <a:cubicBezTo>
                      <a:pt x="53" y="72"/>
                      <a:pt x="53" y="72"/>
                      <a:pt x="53" y="72"/>
                    </a:cubicBezTo>
                    <a:cubicBezTo>
                      <a:pt x="53" y="72"/>
                      <a:pt x="53" y="72"/>
                      <a:pt x="53" y="72"/>
                    </a:cubicBezTo>
                    <a:cubicBezTo>
                      <a:pt x="54" y="72"/>
                      <a:pt x="54" y="72"/>
                      <a:pt x="54" y="72"/>
                    </a:cubicBezTo>
                    <a:cubicBezTo>
                      <a:pt x="54" y="72"/>
                      <a:pt x="54" y="73"/>
                      <a:pt x="54" y="73"/>
                    </a:cubicBezTo>
                    <a:cubicBezTo>
                      <a:pt x="54" y="73"/>
                      <a:pt x="54" y="73"/>
                      <a:pt x="54" y="73"/>
                    </a:cubicBezTo>
                    <a:cubicBezTo>
                      <a:pt x="54" y="73"/>
                      <a:pt x="54" y="73"/>
                      <a:pt x="54" y="73"/>
                    </a:cubicBezTo>
                    <a:cubicBezTo>
                      <a:pt x="54" y="72"/>
                      <a:pt x="54" y="72"/>
                      <a:pt x="54" y="72"/>
                    </a:cubicBezTo>
                    <a:cubicBezTo>
                      <a:pt x="54" y="72"/>
                      <a:pt x="54" y="72"/>
                      <a:pt x="54" y="72"/>
                    </a:cubicBezTo>
                    <a:cubicBezTo>
                      <a:pt x="54" y="72"/>
                      <a:pt x="54" y="72"/>
                      <a:pt x="54" y="72"/>
                    </a:cubicBezTo>
                    <a:cubicBezTo>
                      <a:pt x="54" y="72"/>
                      <a:pt x="54" y="72"/>
                      <a:pt x="54" y="72"/>
                    </a:cubicBezTo>
                    <a:cubicBezTo>
                      <a:pt x="54" y="72"/>
                      <a:pt x="53" y="71"/>
                      <a:pt x="53" y="71"/>
                    </a:cubicBezTo>
                    <a:cubicBezTo>
                      <a:pt x="53" y="71"/>
                      <a:pt x="53" y="71"/>
                      <a:pt x="52" y="71"/>
                    </a:cubicBezTo>
                    <a:cubicBezTo>
                      <a:pt x="52" y="71"/>
                      <a:pt x="52" y="71"/>
                      <a:pt x="52" y="71"/>
                    </a:cubicBezTo>
                    <a:cubicBezTo>
                      <a:pt x="52" y="71"/>
                      <a:pt x="53" y="70"/>
                      <a:pt x="53" y="70"/>
                    </a:cubicBezTo>
                    <a:cubicBezTo>
                      <a:pt x="53" y="70"/>
                      <a:pt x="53" y="70"/>
                      <a:pt x="53" y="70"/>
                    </a:cubicBezTo>
                    <a:cubicBezTo>
                      <a:pt x="53" y="70"/>
                      <a:pt x="53" y="70"/>
                      <a:pt x="53" y="70"/>
                    </a:cubicBezTo>
                    <a:cubicBezTo>
                      <a:pt x="53" y="70"/>
                      <a:pt x="53" y="70"/>
                      <a:pt x="53" y="70"/>
                    </a:cubicBezTo>
                    <a:cubicBezTo>
                      <a:pt x="53" y="70"/>
                      <a:pt x="53" y="70"/>
                      <a:pt x="53" y="70"/>
                    </a:cubicBezTo>
                    <a:cubicBezTo>
                      <a:pt x="53" y="70"/>
                      <a:pt x="53" y="70"/>
                      <a:pt x="53" y="70"/>
                    </a:cubicBezTo>
                    <a:cubicBezTo>
                      <a:pt x="53" y="70"/>
                      <a:pt x="53" y="70"/>
                      <a:pt x="53" y="70"/>
                    </a:cubicBezTo>
                    <a:cubicBezTo>
                      <a:pt x="53" y="70"/>
                      <a:pt x="53" y="70"/>
                      <a:pt x="53" y="70"/>
                    </a:cubicBezTo>
                    <a:cubicBezTo>
                      <a:pt x="53" y="70"/>
                      <a:pt x="53" y="70"/>
                      <a:pt x="53" y="70"/>
                    </a:cubicBezTo>
                    <a:cubicBezTo>
                      <a:pt x="53" y="70"/>
                      <a:pt x="53" y="70"/>
                      <a:pt x="53" y="70"/>
                    </a:cubicBezTo>
                    <a:cubicBezTo>
                      <a:pt x="53" y="69"/>
                      <a:pt x="53" y="69"/>
                      <a:pt x="53" y="69"/>
                    </a:cubicBezTo>
                    <a:cubicBezTo>
                      <a:pt x="53" y="69"/>
                      <a:pt x="53" y="69"/>
                      <a:pt x="53" y="69"/>
                    </a:cubicBezTo>
                    <a:cubicBezTo>
                      <a:pt x="53" y="69"/>
                      <a:pt x="53" y="69"/>
                      <a:pt x="53" y="69"/>
                    </a:cubicBezTo>
                    <a:cubicBezTo>
                      <a:pt x="53" y="69"/>
                      <a:pt x="53" y="68"/>
                      <a:pt x="53" y="68"/>
                    </a:cubicBezTo>
                    <a:cubicBezTo>
                      <a:pt x="53" y="68"/>
                      <a:pt x="53" y="68"/>
                      <a:pt x="53" y="68"/>
                    </a:cubicBezTo>
                    <a:cubicBezTo>
                      <a:pt x="53" y="68"/>
                      <a:pt x="53" y="68"/>
                      <a:pt x="53" y="68"/>
                    </a:cubicBezTo>
                    <a:cubicBezTo>
                      <a:pt x="53" y="68"/>
                      <a:pt x="53" y="68"/>
                      <a:pt x="53" y="68"/>
                    </a:cubicBezTo>
                    <a:cubicBezTo>
                      <a:pt x="53" y="68"/>
                      <a:pt x="53" y="68"/>
                      <a:pt x="53" y="68"/>
                    </a:cubicBezTo>
                    <a:cubicBezTo>
                      <a:pt x="53" y="68"/>
                      <a:pt x="53" y="68"/>
                      <a:pt x="53" y="68"/>
                    </a:cubicBezTo>
                    <a:cubicBezTo>
                      <a:pt x="53" y="68"/>
                      <a:pt x="53" y="68"/>
                      <a:pt x="53" y="68"/>
                    </a:cubicBezTo>
                    <a:cubicBezTo>
                      <a:pt x="53" y="68"/>
                      <a:pt x="53" y="68"/>
                      <a:pt x="53" y="68"/>
                    </a:cubicBezTo>
                    <a:cubicBezTo>
                      <a:pt x="53" y="68"/>
                      <a:pt x="53" y="68"/>
                      <a:pt x="53" y="68"/>
                    </a:cubicBezTo>
                    <a:cubicBezTo>
                      <a:pt x="53" y="68"/>
                      <a:pt x="53" y="68"/>
                      <a:pt x="53" y="68"/>
                    </a:cubicBezTo>
                    <a:cubicBezTo>
                      <a:pt x="53" y="68"/>
                      <a:pt x="53" y="68"/>
                      <a:pt x="54" y="68"/>
                    </a:cubicBezTo>
                    <a:cubicBezTo>
                      <a:pt x="54" y="68"/>
                      <a:pt x="53" y="68"/>
                      <a:pt x="53" y="68"/>
                    </a:cubicBezTo>
                    <a:cubicBezTo>
                      <a:pt x="53" y="68"/>
                      <a:pt x="53" y="69"/>
                      <a:pt x="53" y="69"/>
                    </a:cubicBezTo>
                    <a:cubicBezTo>
                      <a:pt x="53" y="69"/>
                      <a:pt x="53" y="69"/>
                      <a:pt x="53" y="69"/>
                    </a:cubicBezTo>
                    <a:cubicBezTo>
                      <a:pt x="53" y="69"/>
                      <a:pt x="53" y="69"/>
                      <a:pt x="54" y="69"/>
                    </a:cubicBezTo>
                    <a:cubicBezTo>
                      <a:pt x="54" y="69"/>
                      <a:pt x="54" y="69"/>
                      <a:pt x="54" y="69"/>
                    </a:cubicBezTo>
                    <a:cubicBezTo>
                      <a:pt x="54" y="69"/>
                      <a:pt x="54" y="69"/>
                      <a:pt x="54" y="69"/>
                    </a:cubicBezTo>
                    <a:cubicBezTo>
                      <a:pt x="54" y="69"/>
                      <a:pt x="54" y="69"/>
                      <a:pt x="54" y="69"/>
                    </a:cubicBezTo>
                    <a:cubicBezTo>
                      <a:pt x="54" y="69"/>
                      <a:pt x="54" y="69"/>
                      <a:pt x="54" y="69"/>
                    </a:cubicBezTo>
                    <a:cubicBezTo>
                      <a:pt x="54" y="69"/>
                      <a:pt x="54" y="69"/>
                      <a:pt x="54" y="69"/>
                    </a:cubicBezTo>
                    <a:cubicBezTo>
                      <a:pt x="54" y="69"/>
                      <a:pt x="54" y="69"/>
                      <a:pt x="54" y="69"/>
                    </a:cubicBezTo>
                    <a:cubicBezTo>
                      <a:pt x="54" y="69"/>
                      <a:pt x="54" y="69"/>
                      <a:pt x="54" y="69"/>
                    </a:cubicBezTo>
                    <a:cubicBezTo>
                      <a:pt x="54" y="69"/>
                      <a:pt x="54" y="69"/>
                      <a:pt x="54" y="69"/>
                    </a:cubicBezTo>
                    <a:cubicBezTo>
                      <a:pt x="54" y="69"/>
                      <a:pt x="54" y="69"/>
                      <a:pt x="54" y="68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5" y="68"/>
                      <a:pt x="54" y="68"/>
                      <a:pt x="54" y="68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4" y="68"/>
                      <a:pt x="54" y="68"/>
                      <a:pt x="54" y="67"/>
                    </a:cubicBezTo>
                    <a:cubicBezTo>
                      <a:pt x="54" y="67"/>
                      <a:pt x="54" y="67"/>
                      <a:pt x="54" y="67"/>
                    </a:cubicBezTo>
                    <a:cubicBezTo>
                      <a:pt x="54" y="67"/>
                      <a:pt x="54" y="67"/>
                      <a:pt x="54" y="67"/>
                    </a:cubicBezTo>
                    <a:cubicBezTo>
                      <a:pt x="54" y="67"/>
                      <a:pt x="54" y="67"/>
                      <a:pt x="54" y="67"/>
                    </a:cubicBezTo>
                    <a:cubicBezTo>
                      <a:pt x="54" y="67"/>
                      <a:pt x="54" y="67"/>
                      <a:pt x="54" y="67"/>
                    </a:cubicBezTo>
                    <a:cubicBezTo>
                      <a:pt x="54" y="67"/>
                      <a:pt x="55" y="67"/>
                      <a:pt x="55" y="67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6" y="67"/>
                      <a:pt x="56" y="67"/>
                      <a:pt x="56" y="67"/>
                    </a:cubicBezTo>
                    <a:cubicBezTo>
                      <a:pt x="56" y="67"/>
                      <a:pt x="56" y="67"/>
                      <a:pt x="56" y="67"/>
                    </a:cubicBezTo>
                    <a:cubicBezTo>
                      <a:pt x="56" y="67"/>
                      <a:pt x="56" y="67"/>
                      <a:pt x="56" y="67"/>
                    </a:cubicBezTo>
                    <a:cubicBezTo>
                      <a:pt x="56" y="67"/>
                      <a:pt x="56" y="67"/>
                      <a:pt x="56" y="67"/>
                    </a:cubicBezTo>
                    <a:cubicBezTo>
                      <a:pt x="56" y="67"/>
                      <a:pt x="56" y="67"/>
                      <a:pt x="56" y="67"/>
                    </a:cubicBezTo>
                    <a:cubicBezTo>
                      <a:pt x="56" y="67"/>
                      <a:pt x="56" y="67"/>
                      <a:pt x="56" y="67"/>
                    </a:cubicBezTo>
                    <a:cubicBezTo>
                      <a:pt x="56" y="67"/>
                      <a:pt x="56" y="67"/>
                      <a:pt x="56" y="67"/>
                    </a:cubicBezTo>
                    <a:cubicBezTo>
                      <a:pt x="56" y="67"/>
                      <a:pt x="56" y="67"/>
                      <a:pt x="56" y="67"/>
                    </a:cubicBezTo>
                    <a:cubicBezTo>
                      <a:pt x="57" y="68"/>
                      <a:pt x="57" y="68"/>
                      <a:pt x="57" y="68"/>
                    </a:cubicBezTo>
                    <a:cubicBezTo>
                      <a:pt x="57" y="68"/>
                      <a:pt x="57" y="68"/>
                      <a:pt x="57" y="68"/>
                    </a:cubicBezTo>
                    <a:cubicBezTo>
                      <a:pt x="57" y="68"/>
                      <a:pt x="57" y="68"/>
                      <a:pt x="57" y="68"/>
                    </a:cubicBezTo>
                    <a:cubicBezTo>
                      <a:pt x="57" y="67"/>
                      <a:pt x="57" y="67"/>
                      <a:pt x="57" y="67"/>
                    </a:cubicBezTo>
                    <a:cubicBezTo>
                      <a:pt x="57" y="67"/>
                      <a:pt x="57" y="67"/>
                      <a:pt x="57" y="67"/>
                    </a:cubicBezTo>
                    <a:cubicBezTo>
                      <a:pt x="57" y="68"/>
                      <a:pt x="57" y="68"/>
                      <a:pt x="57" y="68"/>
                    </a:cubicBezTo>
                    <a:cubicBezTo>
                      <a:pt x="57" y="68"/>
                      <a:pt x="57" y="68"/>
                      <a:pt x="57" y="68"/>
                    </a:cubicBezTo>
                    <a:cubicBezTo>
                      <a:pt x="57" y="68"/>
                      <a:pt x="57" y="68"/>
                      <a:pt x="57" y="68"/>
                    </a:cubicBezTo>
                    <a:cubicBezTo>
                      <a:pt x="57" y="68"/>
                      <a:pt x="57" y="68"/>
                      <a:pt x="57" y="68"/>
                    </a:cubicBezTo>
                    <a:cubicBezTo>
                      <a:pt x="57" y="68"/>
                      <a:pt x="57" y="68"/>
                      <a:pt x="57" y="68"/>
                    </a:cubicBezTo>
                    <a:cubicBezTo>
                      <a:pt x="57" y="68"/>
                      <a:pt x="57" y="68"/>
                      <a:pt x="57" y="68"/>
                    </a:cubicBezTo>
                    <a:cubicBezTo>
                      <a:pt x="57" y="68"/>
                      <a:pt x="57" y="68"/>
                      <a:pt x="57" y="68"/>
                    </a:cubicBezTo>
                    <a:cubicBezTo>
                      <a:pt x="57" y="68"/>
                      <a:pt x="57" y="68"/>
                      <a:pt x="57" y="68"/>
                    </a:cubicBezTo>
                    <a:cubicBezTo>
                      <a:pt x="57" y="68"/>
                      <a:pt x="57" y="68"/>
                      <a:pt x="57" y="68"/>
                    </a:cubicBezTo>
                    <a:cubicBezTo>
                      <a:pt x="57" y="68"/>
                      <a:pt x="57" y="68"/>
                      <a:pt x="57" y="68"/>
                    </a:cubicBezTo>
                    <a:cubicBezTo>
                      <a:pt x="57" y="68"/>
                      <a:pt x="58" y="68"/>
                      <a:pt x="58" y="68"/>
                    </a:cubicBezTo>
                    <a:cubicBezTo>
                      <a:pt x="58" y="68"/>
                      <a:pt x="58" y="68"/>
                      <a:pt x="58" y="68"/>
                    </a:cubicBezTo>
                    <a:cubicBezTo>
                      <a:pt x="58" y="67"/>
                      <a:pt x="58" y="67"/>
                      <a:pt x="58" y="67"/>
                    </a:cubicBezTo>
                    <a:cubicBezTo>
                      <a:pt x="58" y="67"/>
                      <a:pt x="58" y="67"/>
                      <a:pt x="58" y="67"/>
                    </a:cubicBezTo>
                    <a:cubicBezTo>
                      <a:pt x="58" y="67"/>
                      <a:pt x="58" y="67"/>
                      <a:pt x="58" y="67"/>
                    </a:cubicBezTo>
                    <a:cubicBezTo>
                      <a:pt x="59" y="67"/>
                      <a:pt x="59" y="67"/>
                      <a:pt x="59" y="67"/>
                    </a:cubicBezTo>
                    <a:cubicBezTo>
                      <a:pt x="59" y="67"/>
                      <a:pt x="59" y="67"/>
                      <a:pt x="59" y="67"/>
                    </a:cubicBezTo>
                    <a:cubicBezTo>
                      <a:pt x="59" y="67"/>
                      <a:pt x="59" y="67"/>
                      <a:pt x="59" y="67"/>
                    </a:cubicBezTo>
                    <a:cubicBezTo>
                      <a:pt x="59" y="67"/>
                      <a:pt x="59" y="67"/>
                      <a:pt x="59" y="67"/>
                    </a:cubicBezTo>
                    <a:cubicBezTo>
                      <a:pt x="59" y="67"/>
                      <a:pt x="59" y="67"/>
                      <a:pt x="59" y="67"/>
                    </a:cubicBezTo>
                    <a:cubicBezTo>
                      <a:pt x="59" y="67"/>
                      <a:pt x="59" y="67"/>
                      <a:pt x="59" y="67"/>
                    </a:cubicBezTo>
                    <a:cubicBezTo>
                      <a:pt x="59" y="67"/>
                      <a:pt x="59" y="67"/>
                      <a:pt x="59" y="67"/>
                    </a:cubicBezTo>
                    <a:cubicBezTo>
                      <a:pt x="59" y="67"/>
                      <a:pt x="59" y="67"/>
                      <a:pt x="59" y="67"/>
                    </a:cubicBezTo>
                    <a:cubicBezTo>
                      <a:pt x="59" y="67"/>
                      <a:pt x="59" y="67"/>
                      <a:pt x="59" y="67"/>
                    </a:cubicBezTo>
                    <a:cubicBezTo>
                      <a:pt x="59" y="67"/>
                      <a:pt x="60" y="67"/>
                      <a:pt x="60" y="67"/>
                    </a:cubicBezTo>
                    <a:cubicBezTo>
                      <a:pt x="60" y="67"/>
                      <a:pt x="60" y="67"/>
                      <a:pt x="60" y="67"/>
                    </a:cubicBezTo>
                    <a:cubicBezTo>
                      <a:pt x="60" y="67"/>
                      <a:pt x="60" y="67"/>
                      <a:pt x="60" y="67"/>
                    </a:cubicBezTo>
                    <a:cubicBezTo>
                      <a:pt x="60" y="67"/>
                      <a:pt x="60" y="67"/>
                      <a:pt x="60" y="67"/>
                    </a:cubicBezTo>
                    <a:cubicBezTo>
                      <a:pt x="60" y="67"/>
                      <a:pt x="60" y="67"/>
                      <a:pt x="60" y="67"/>
                    </a:cubicBezTo>
                    <a:cubicBezTo>
                      <a:pt x="60" y="67"/>
                      <a:pt x="60" y="67"/>
                      <a:pt x="60" y="66"/>
                    </a:cubicBezTo>
                    <a:cubicBezTo>
                      <a:pt x="60" y="66"/>
                      <a:pt x="59" y="66"/>
                      <a:pt x="59" y="66"/>
                    </a:cubicBezTo>
                    <a:cubicBezTo>
                      <a:pt x="59" y="66"/>
                      <a:pt x="59" y="66"/>
                      <a:pt x="59" y="66"/>
                    </a:cubicBezTo>
                    <a:cubicBezTo>
                      <a:pt x="59" y="66"/>
                      <a:pt x="59" y="66"/>
                      <a:pt x="59" y="66"/>
                    </a:cubicBezTo>
                    <a:cubicBezTo>
                      <a:pt x="59" y="66"/>
                      <a:pt x="59" y="66"/>
                      <a:pt x="59" y="66"/>
                    </a:cubicBezTo>
                    <a:cubicBezTo>
                      <a:pt x="59" y="66"/>
                      <a:pt x="59" y="66"/>
                      <a:pt x="59" y="66"/>
                    </a:cubicBezTo>
                    <a:cubicBezTo>
                      <a:pt x="59" y="66"/>
                      <a:pt x="59" y="66"/>
                      <a:pt x="59" y="66"/>
                    </a:cubicBezTo>
                    <a:cubicBezTo>
                      <a:pt x="59" y="66"/>
                      <a:pt x="59" y="66"/>
                      <a:pt x="59" y="66"/>
                    </a:cubicBezTo>
                    <a:cubicBezTo>
                      <a:pt x="59" y="66"/>
                      <a:pt x="59" y="66"/>
                      <a:pt x="59" y="66"/>
                    </a:cubicBezTo>
                    <a:cubicBezTo>
                      <a:pt x="59" y="66"/>
                      <a:pt x="59" y="66"/>
                      <a:pt x="59" y="66"/>
                    </a:cubicBezTo>
                    <a:cubicBezTo>
                      <a:pt x="59" y="66"/>
                      <a:pt x="59" y="65"/>
                      <a:pt x="59" y="65"/>
                    </a:cubicBezTo>
                    <a:cubicBezTo>
                      <a:pt x="59" y="65"/>
                      <a:pt x="59" y="65"/>
                      <a:pt x="59" y="65"/>
                    </a:cubicBezTo>
                    <a:cubicBezTo>
                      <a:pt x="59" y="65"/>
                      <a:pt x="59" y="65"/>
                      <a:pt x="59" y="65"/>
                    </a:cubicBezTo>
                    <a:cubicBezTo>
                      <a:pt x="59" y="65"/>
                      <a:pt x="58" y="65"/>
                      <a:pt x="58" y="64"/>
                    </a:cubicBezTo>
                    <a:cubicBezTo>
                      <a:pt x="58" y="64"/>
                      <a:pt x="58" y="64"/>
                      <a:pt x="58" y="64"/>
                    </a:cubicBezTo>
                    <a:cubicBezTo>
                      <a:pt x="58" y="64"/>
                      <a:pt x="58" y="64"/>
                      <a:pt x="58" y="64"/>
                    </a:cubicBezTo>
                    <a:cubicBezTo>
                      <a:pt x="58" y="64"/>
                      <a:pt x="58" y="64"/>
                      <a:pt x="58" y="64"/>
                    </a:cubicBezTo>
                    <a:cubicBezTo>
                      <a:pt x="58" y="64"/>
                      <a:pt x="58" y="64"/>
                      <a:pt x="58" y="64"/>
                    </a:cubicBezTo>
                    <a:cubicBezTo>
                      <a:pt x="58" y="64"/>
                      <a:pt x="58" y="64"/>
                      <a:pt x="58" y="64"/>
                    </a:cubicBezTo>
                    <a:cubicBezTo>
                      <a:pt x="58" y="64"/>
                      <a:pt x="59" y="64"/>
                      <a:pt x="59" y="64"/>
                    </a:cubicBezTo>
                    <a:cubicBezTo>
                      <a:pt x="59" y="64"/>
                      <a:pt x="59" y="64"/>
                      <a:pt x="59" y="64"/>
                    </a:cubicBezTo>
                    <a:cubicBezTo>
                      <a:pt x="59" y="64"/>
                      <a:pt x="59" y="64"/>
                      <a:pt x="59" y="64"/>
                    </a:cubicBezTo>
                    <a:cubicBezTo>
                      <a:pt x="59" y="64"/>
                      <a:pt x="59" y="64"/>
                      <a:pt x="59" y="64"/>
                    </a:cubicBezTo>
                    <a:cubicBezTo>
                      <a:pt x="59" y="64"/>
                      <a:pt x="59" y="63"/>
                      <a:pt x="59" y="63"/>
                    </a:cubicBezTo>
                    <a:cubicBezTo>
                      <a:pt x="59" y="63"/>
                      <a:pt x="59" y="63"/>
                      <a:pt x="59" y="63"/>
                    </a:cubicBezTo>
                    <a:cubicBezTo>
                      <a:pt x="59" y="63"/>
                      <a:pt x="59" y="63"/>
                      <a:pt x="59" y="63"/>
                    </a:cubicBezTo>
                    <a:cubicBezTo>
                      <a:pt x="60" y="63"/>
                      <a:pt x="60" y="63"/>
                      <a:pt x="60" y="62"/>
                    </a:cubicBezTo>
                    <a:cubicBezTo>
                      <a:pt x="60" y="62"/>
                      <a:pt x="60" y="62"/>
                      <a:pt x="60" y="62"/>
                    </a:cubicBezTo>
                    <a:cubicBezTo>
                      <a:pt x="60" y="62"/>
                      <a:pt x="60" y="62"/>
                      <a:pt x="60" y="62"/>
                    </a:cubicBezTo>
                    <a:cubicBezTo>
                      <a:pt x="60" y="62"/>
                      <a:pt x="60" y="62"/>
                      <a:pt x="60" y="62"/>
                    </a:cubicBezTo>
                    <a:cubicBezTo>
                      <a:pt x="60" y="62"/>
                      <a:pt x="60" y="62"/>
                      <a:pt x="60" y="62"/>
                    </a:cubicBezTo>
                    <a:cubicBezTo>
                      <a:pt x="60" y="62"/>
                      <a:pt x="60" y="62"/>
                      <a:pt x="60" y="62"/>
                    </a:cubicBezTo>
                    <a:cubicBezTo>
                      <a:pt x="60" y="62"/>
                      <a:pt x="60" y="62"/>
                      <a:pt x="60" y="61"/>
                    </a:cubicBezTo>
                    <a:cubicBezTo>
                      <a:pt x="60" y="61"/>
                      <a:pt x="60" y="61"/>
                      <a:pt x="60" y="61"/>
                    </a:cubicBezTo>
                    <a:cubicBezTo>
                      <a:pt x="60" y="61"/>
                      <a:pt x="60" y="61"/>
                      <a:pt x="60" y="61"/>
                    </a:cubicBezTo>
                    <a:cubicBezTo>
                      <a:pt x="60" y="61"/>
                      <a:pt x="60" y="61"/>
                      <a:pt x="60" y="61"/>
                    </a:cubicBezTo>
                    <a:cubicBezTo>
                      <a:pt x="60" y="61"/>
                      <a:pt x="60" y="61"/>
                      <a:pt x="60" y="61"/>
                    </a:cubicBezTo>
                    <a:cubicBezTo>
                      <a:pt x="60" y="61"/>
                      <a:pt x="60" y="60"/>
                      <a:pt x="60" y="60"/>
                    </a:cubicBezTo>
                    <a:cubicBezTo>
                      <a:pt x="60" y="60"/>
                      <a:pt x="60" y="60"/>
                      <a:pt x="60" y="60"/>
                    </a:cubicBezTo>
                    <a:cubicBezTo>
                      <a:pt x="60" y="60"/>
                      <a:pt x="60" y="60"/>
                      <a:pt x="60" y="60"/>
                    </a:cubicBezTo>
                    <a:cubicBezTo>
                      <a:pt x="60" y="60"/>
                      <a:pt x="60" y="61"/>
                      <a:pt x="60" y="61"/>
                    </a:cubicBezTo>
                    <a:cubicBezTo>
                      <a:pt x="60" y="61"/>
                      <a:pt x="60" y="61"/>
                      <a:pt x="60" y="61"/>
                    </a:cubicBezTo>
                    <a:cubicBezTo>
                      <a:pt x="60" y="61"/>
                      <a:pt x="60" y="61"/>
                      <a:pt x="60" y="61"/>
                    </a:cubicBezTo>
                    <a:cubicBezTo>
                      <a:pt x="60" y="61"/>
                      <a:pt x="60" y="61"/>
                      <a:pt x="60" y="61"/>
                    </a:cubicBezTo>
                    <a:cubicBezTo>
                      <a:pt x="60" y="61"/>
                      <a:pt x="61" y="61"/>
                      <a:pt x="61" y="61"/>
                    </a:cubicBezTo>
                    <a:cubicBezTo>
                      <a:pt x="61" y="61"/>
                      <a:pt x="61" y="60"/>
                      <a:pt x="61" y="60"/>
                    </a:cubicBezTo>
                    <a:cubicBezTo>
                      <a:pt x="61" y="60"/>
                      <a:pt x="61" y="60"/>
                      <a:pt x="61" y="60"/>
                    </a:cubicBezTo>
                    <a:cubicBezTo>
                      <a:pt x="61" y="60"/>
                      <a:pt x="61" y="60"/>
                      <a:pt x="61" y="60"/>
                    </a:cubicBezTo>
                    <a:cubicBezTo>
                      <a:pt x="61" y="60"/>
                      <a:pt x="61" y="60"/>
                      <a:pt x="61" y="60"/>
                    </a:cubicBezTo>
                    <a:cubicBezTo>
                      <a:pt x="61" y="60"/>
                      <a:pt x="61" y="60"/>
                      <a:pt x="61" y="60"/>
                    </a:cubicBezTo>
                    <a:cubicBezTo>
                      <a:pt x="61" y="60"/>
                      <a:pt x="61" y="60"/>
                      <a:pt x="61" y="60"/>
                    </a:cubicBezTo>
                    <a:cubicBezTo>
                      <a:pt x="61" y="60"/>
                      <a:pt x="61" y="60"/>
                      <a:pt x="61" y="60"/>
                    </a:cubicBezTo>
                    <a:cubicBezTo>
                      <a:pt x="61" y="59"/>
                      <a:pt x="61" y="59"/>
                      <a:pt x="61" y="59"/>
                    </a:cubicBezTo>
                    <a:cubicBezTo>
                      <a:pt x="61" y="59"/>
                      <a:pt x="61" y="59"/>
                      <a:pt x="61" y="59"/>
                    </a:cubicBezTo>
                    <a:cubicBezTo>
                      <a:pt x="61" y="59"/>
                      <a:pt x="61" y="59"/>
                      <a:pt x="61" y="59"/>
                    </a:cubicBezTo>
                    <a:cubicBezTo>
                      <a:pt x="61" y="59"/>
                      <a:pt x="61" y="59"/>
                      <a:pt x="61" y="59"/>
                    </a:cubicBezTo>
                    <a:cubicBezTo>
                      <a:pt x="61" y="59"/>
                      <a:pt x="61" y="59"/>
                      <a:pt x="61" y="59"/>
                    </a:cubicBezTo>
                    <a:cubicBezTo>
                      <a:pt x="61" y="59"/>
                      <a:pt x="61" y="59"/>
                      <a:pt x="61" y="59"/>
                    </a:cubicBezTo>
                    <a:cubicBezTo>
                      <a:pt x="61" y="59"/>
                      <a:pt x="61" y="59"/>
                      <a:pt x="61" y="59"/>
                    </a:cubicBezTo>
                    <a:cubicBezTo>
                      <a:pt x="62" y="59"/>
                      <a:pt x="62" y="59"/>
                      <a:pt x="62" y="59"/>
                    </a:cubicBezTo>
                    <a:cubicBezTo>
                      <a:pt x="62" y="59"/>
                      <a:pt x="62" y="59"/>
                      <a:pt x="62" y="58"/>
                    </a:cubicBezTo>
                    <a:cubicBezTo>
                      <a:pt x="62" y="58"/>
                      <a:pt x="62" y="58"/>
                      <a:pt x="62" y="58"/>
                    </a:cubicBezTo>
                    <a:cubicBezTo>
                      <a:pt x="62" y="58"/>
                      <a:pt x="62" y="58"/>
                      <a:pt x="62" y="58"/>
                    </a:cubicBezTo>
                    <a:cubicBezTo>
                      <a:pt x="62" y="58"/>
                      <a:pt x="62" y="58"/>
                      <a:pt x="62" y="58"/>
                    </a:cubicBezTo>
                    <a:cubicBezTo>
                      <a:pt x="62" y="58"/>
                      <a:pt x="62" y="58"/>
                      <a:pt x="62" y="58"/>
                    </a:cubicBezTo>
                    <a:cubicBezTo>
                      <a:pt x="62" y="58"/>
                      <a:pt x="62" y="59"/>
                      <a:pt x="62" y="59"/>
                    </a:cubicBezTo>
                    <a:cubicBezTo>
                      <a:pt x="62" y="59"/>
                      <a:pt x="62" y="59"/>
                      <a:pt x="62" y="58"/>
                    </a:cubicBezTo>
                    <a:cubicBezTo>
                      <a:pt x="62" y="58"/>
                      <a:pt x="62" y="58"/>
                      <a:pt x="62" y="58"/>
                    </a:cubicBezTo>
                    <a:cubicBezTo>
                      <a:pt x="62" y="58"/>
                      <a:pt x="63" y="58"/>
                      <a:pt x="63" y="58"/>
                    </a:cubicBezTo>
                    <a:cubicBezTo>
                      <a:pt x="63" y="58"/>
                      <a:pt x="63" y="58"/>
                      <a:pt x="63" y="58"/>
                    </a:cubicBezTo>
                    <a:cubicBezTo>
                      <a:pt x="63" y="58"/>
                      <a:pt x="63" y="58"/>
                      <a:pt x="63" y="58"/>
                    </a:cubicBezTo>
                    <a:cubicBezTo>
                      <a:pt x="63" y="58"/>
                      <a:pt x="63" y="58"/>
                      <a:pt x="64" y="58"/>
                    </a:cubicBezTo>
                    <a:cubicBezTo>
                      <a:pt x="64" y="57"/>
                      <a:pt x="64" y="57"/>
                      <a:pt x="64" y="57"/>
                    </a:cubicBezTo>
                    <a:cubicBezTo>
                      <a:pt x="64" y="57"/>
                      <a:pt x="64" y="57"/>
                      <a:pt x="64" y="57"/>
                    </a:cubicBezTo>
                    <a:cubicBezTo>
                      <a:pt x="64" y="58"/>
                      <a:pt x="64" y="58"/>
                      <a:pt x="64" y="58"/>
                    </a:cubicBezTo>
                    <a:cubicBezTo>
                      <a:pt x="64" y="58"/>
                      <a:pt x="64" y="58"/>
                      <a:pt x="64" y="58"/>
                    </a:cubicBezTo>
                    <a:cubicBezTo>
                      <a:pt x="64" y="58"/>
                      <a:pt x="64" y="58"/>
                      <a:pt x="64" y="58"/>
                    </a:cubicBezTo>
                    <a:cubicBezTo>
                      <a:pt x="64" y="58"/>
                      <a:pt x="64" y="58"/>
                      <a:pt x="64" y="58"/>
                    </a:cubicBezTo>
                    <a:cubicBezTo>
                      <a:pt x="64" y="58"/>
                      <a:pt x="64" y="58"/>
                      <a:pt x="63" y="58"/>
                    </a:cubicBezTo>
                    <a:cubicBezTo>
                      <a:pt x="63" y="58"/>
                      <a:pt x="63" y="58"/>
                      <a:pt x="63" y="58"/>
                    </a:cubicBezTo>
                    <a:cubicBezTo>
                      <a:pt x="63" y="58"/>
                      <a:pt x="63" y="58"/>
                      <a:pt x="63" y="58"/>
                    </a:cubicBezTo>
                    <a:cubicBezTo>
                      <a:pt x="63" y="58"/>
                      <a:pt x="63" y="58"/>
                      <a:pt x="63" y="58"/>
                    </a:cubicBezTo>
                    <a:cubicBezTo>
                      <a:pt x="63" y="58"/>
                      <a:pt x="63" y="58"/>
                      <a:pt x="63" y="58"/>
                    </a:cubicBezTo>
                    <a:cubicBezTo>
                      <a:pt x="63" y="58"/>
                      <a:pt x="64" y="58"/>
                      <a:pt x="64" y="58"/>
                    </a:cubicBezTo>
                    <a:cubicBezTo>
                      <a:pt x="64" y="58"/>
                      <a:pt x="64" y="58"/>
                      <a:pt x="64" y="58"/>
                    </a:cubicBezTo>
                    <a:cubicBezTo>
                      <a:pt x="64" y="58"/>
                      <a:pt x="63" y="58"/>
                      <a:pt x="63" y="58"/>
                    </a:cubicBezTo>
                    <a:cubicBezTo>
                      <a:pt x="63" y="58"/>
                      <a:pt x="63" y="58"/>
                      <a:pt x="64" y="58"/>
                    </a:cubicBezTo>
                    <a:cubicBezTo>
                      <a:pt x="64" y="58"/>
                      <a:pt x="64" y="58"/>
                      <a:pt x="64" y="58"/>
                    </a:cubicBezTo>
                    <a:cubicBezTo>
                      <a:pt x="64" y="58"/>
                      <a:pt x="64" y="58"/>
                      <a:pt x="64" y="58"/>
                    </a:cubicBezTo>
                    <a:cubicBezTo>
                      <a:pt x="64" y="58"/>
                      <a:pt x="64" y="58"/>
                      <a:pt x="64" y="58"/>
                    </a:cubicBezTo>
                    <a:cubicBezTo>
                      <a:pt x="64" y="58"/>
                      <a:pt x="64" y="58"/>
                      <a:pt x="64" y="58"/>
                    </a:cubicBezTo>
                    <a:cubicBezTo>
                      <a:pt x="64" y="58"/>
                      <a:pt x="64" y="59"/>
                      <a:pt x="64" y="59"/>
                    </a:cubicBezTo>
                    <a:cubicBezTo>
                      <a:pt x="64" y="59"/>
                      <a:pt x="64" y="59"/>
                      <a:pt x="64" y="59"/>
                    </a:cubicBezTo>
                    <a:cubicBezTo>
                      <a:pt x="64" y="59"/>
                      <a:pt x="64" y="59"/>
                      <a:pt x="64" y="59"/>
                    </a:cubicBezTo>
                    <a:cubicBezTo>
                      <a:pt x="64" y="59"/>
                      <a:pt x="64" y="59"/>
                      <a:pt x="64" y="59"/>
                    </a:cubicBezTo>
                    <a:cubicBezTo>
                      <a:pt x="64" y="59"/>
                      <a:pt x="65" y="59"/>
                      <a:pt x="65" y="59"/>
                    </a:cubicBezTo>
                    <a:cubicBezTo>
                      <a:pt x="65" y="59"/>
                      <a:pt x="65" y="59"/>
                      <a:pt x="65" y="59"/>
                    </a:cubicBezTo>
                    <a:cubicBezTo>
                      <a:pt x="65" y="59"/>
                      <a:pt x="65" y="59"/>
                      <a:pt x="65" y="59"/>
                    </a:cubicBezTo>
                    <a:cubicBezTo>
                      <a:pt x="65" y="59"/>
                      <a:pt x="65" y="59"/>
                      <a:pt x="65" y="59"/>
                    </a:cubicBezTo>
                    <a:cubicBezTo>
                      <a:pt x="65" y="59"/>
                      <a:pt x="65" y="59"/>
                      <a:pt x="65" y="59"/>
                    </a:cubicBezTo>
                    <a:cubicBezTo>
                      <a:pt x="65" y="59"/>
                      <a:pt x="65" y="59"/>
                      <a:pt x="65" y="59"/>
                    </a:cubicBezTo>
                    <a:cubicBezTo>
                      <a:pt x="65" y="59"/>
                      <a:pt x="65" y="59"/>
                      <a:pt x="65" y="59"/>
                    </a:cubicBezTo>
                    <a:cubicBezTo>
                      <a:pt x="65" y="59"/>
                      <a:pt x="65" y="59"/>
                      <a:pt x="65" y="59"/>
                    </a:cubicBezTo>
                    <a:cubicBezTo>
                      <a:pt x="65" y="59"/>
                      <a:pt x="65" y="59"/>
                      <a:pt x="65" y="59"/>
                    </a:cubicBezTo>
                    <a:cubicBezTo>
                      <a:pt x="65" y="59"/>
                      <a:pt x="65" y="59"/>
                      <a:pt x="65" y="59"/>
                    </a:cubicBezTo>
                    <a:cubicBezTo>
                      <a:pt x="65" y="59"/>
                      <a:pt x="65" y="59"/>
                      <a:pt x="65" y="59"/>
                    </a:cubicBezTo>
                    <a:cubicBezTo>
                      <a:pt x="65" y="59"/>
                      <a:pt x="65" y="59"/>
                      <a:pt x="65" y="59"/>
                    </a:cubicBezTo>
                    <a:cubicBezTo>
                      <a:pt x="65" y="59"/>
                      <a:pt x="65" y="59"/>
                      <a:pt x="65" y="59"/>
                    </a:cubicBezTo>
                    <a:cubicBezTo>
                      <a:pt x="65" y="59"/>
                      <a:pt x="65" y="59"/>
                      <a:pt x="64" y="59"/>
                    </a:cubicBezTo>
                    <a:cubicBezTo>
                      <a:pt x="64" y="59"/>
                      <a:pt x="64" y="59"/>
                      <a:pt x="64" y="59"/>
                    </a:cubicBezTo>
                    <a:cubicBezTo>
                      <a:pt x="64" y="60"/>
                      <a:pt x="65" y="60"/>
                      <a:pt x="65" y="60"/>
                    </a:cubicBezTo>
                    <a:cubicBezTo>
                      <a:pt x="65" y="60"/>
                      <a:pt x="65" y="60"/>
                      <a:pt x="65" y="60"/>
                    </a:cubicBezTo>
                    <a:cubicBezTo>
                      <a:pt x="65" y="60"/>
                      <a:pt x="65" y="60"/>
                      <a:pt x="65" y="60"/>
                    </a:cubicBezTo>
                    <a:cubicBezTo>
                      <a:pt x="65" y="60"/>
                      <a:pt x="65" y="60"/>
                      <a:pt x="65" y="60"/>
                    </a:cubicBezTo>
                    <a:cubicBezTo>
                      <a:pt x="65" y="60"/>
                      <a:pt x="65" y="60"/>
                      <a:pt x="65" y="61"/>
                    </a:cubicBezTo>
                    <a:cubicBezTo>
                      <a:pt x="65" y="61"/>
                      <a:pt x="65" y="61"/>
                      <a:pt x="65" y="61"/>
                    </a:cubicBezTo>
                    <a:cubicBezTo>
                      <a:pt x="65" y="61"/>
                      <a:pt x="65" y="61"/>
                      <a:pt x="65" y="61"/>
                    </a:cubicBezTo>
                    <a:cubicBezTo>
                      <a:pt x="65" y="61"/>
                      <a:pt x="65" y="61"/>
                      <a:pt x="65" y="61"/>
                    </a:cubicBezTo>
                    <a:cubicBezTo>
                      <a:pt x="65" y="61"/>
                      <a:pt x="65" y="61"/>
                      <a:pt x="65" y="61"/>
                    </a:cubicBezTo>
                    <a:cubicBezTo>
                      <a:pt x="65" y="61"/>
                      <a:pt x="65" y="61"/>
                      <a:pt x="65" y="61"/>
                    </a:cubicBezTo>
                    <a:cubicBezTo>
                      <a:pt x="65" y="61"/>
                      <a:pt x="66" y="61"/>
                      <a:pt x="66" y="61"/>
                    </a:cubicBezTo>
                    <a:cubicBezTo>
                      <a:pt x="66" y="61"/>
                      <a:pt x="66" y="61"/>
                      <a:pt x="66" y="61"/>
                    </a:cubicBezTo>
                    <a:cubicBezTo>
                      <a:pt x="66" y="61"/>
                      <a:pt x="66" y="61"/>
                      <a:pt x="66" y="61"/>
                    </a:cubicBezTo>
                    <a:cubicBezTo>
                      <a:pt x="66" y="61"/>
                      <a:pt x="66" y="61"/>
                      <a:pt x="66" y="61"/>
                    </a:cubicBezTo>
                    <a:cubicBezTo>
                      <a:pt x="66" y="61"/>
                      <a:pt x="66" y="61"/>
                      <a:pt x="66" y="61"/>
                    </a:cubicBezTo>
                    <a:cubicBezTo>
                      <a:pt x="66" y="61"/>
                      <a:pt x="66" y="61"/>
                      <a:pt x="67" y="61"/>
                    </a:cubicBezTo>
                    <a:cubicBezTo>
                      <a:pt x="67" y="61"/>
                      <a:pt x="67" y="61"/>
                      <a:pt x="67" y="61"/>
                    </a:cubicBezTo>
                    <a:cubicBezTo>
                      <a:pt x="67" y="61"/>
                      <a:pt x="67" y="61"/>
                      <a:pt x="67" y="61"/>
                    </a:cubicBezTo>
                    <a:cubicBezTo>
                      <a:pt x="67" y="61"/>
                      <a:pt x="67" y="61"/>
                      <a:pt x="67" y="61"/>
                    </a:cubicBezTo>
                    <a:cubicBezTo>
                      <a:pt x="67" y="61"/>
                      <a:pt x="67" y="61"/>
                      <a:pt x="67" y="61"/>
                    </a:cubicBezTo>
                    <a:cubicBezTo>
                      <a:pt x="67" y="61"/>
                      <a:pt x="67" y="61"/>
                      <a:pt x="67" y="61"/>
                    </a:cubicBezTo>
                    <a:cubicBezTo>
                      <a:pt x="67" y="61"/>
                      <a:pt x="67" y="61"/>
                      <a:pt x="67" y="61"/>
                    </a:cubicBezTo>
                    <a:cubicBezTo>
                      <a:pt x="67" y="61"/>
                      <a:pt x="67" y="60"/>
                      <a:pt x="67" y="60"/>
                    </a:cubicBezTo>
                    <a:cubicBezTo>
                      <a:pt x="67" y="60"/>
                      <a:pt x="67" y="60"/>
                      <a:pt x="67" y="60"/>
                    </a:cubicBezTo>
                    <a:cubicBezTo>
                      <a:pt x="67" y="60"/>
                      <a:pt x="68" y="60"/>
                      <a:pt x="68" y="60"/>
                    </a:cubicBezTo>
                    <a:cubicBezTo>
                      <a:pt x="68" y="60"/>
                      <a:pt x="68" y="60"/>
                      <a:pt x="68" y="60"/>
                    </a:cubicBezTo>
                    <a:cubicBezTo>
                      <a:pt x="68" y="60"/>
                      <a:pt x="68" y="60"/>
                      <a:pt x="68" y="60"/>
                    </a:cubicBezTo>
                    <a:cubicBezTo>
                      <a:pt x="68" y="60"/>
                      <a:pt x="68" y="60"/>
                      <a:pt x="68" y="60"/>
                    </a:cubicBezTo>
                    <a:cubicBezTo>
                      <a:pt x="68" y="60"/>
                      <a:pt x="68" y="60"/>
                      <a:pt x="68" y="60"/>
                    </a:cubicBezTo>
                    <a:cubicBezTo>
                      <a:pt x="68" y="60"/>
                      <a:pt x="68" y="60"/>
                      <a:pt x="68" y="60"/>
                    </a:cubicBezTo>
                    <a:cubicBezTo>
                      <a:pt x="68" y="60"/>
                      <a:pt x="68" y="60"/>
                      <a:pt x="68" y="60"/>
                    </a:cubicBezTo>
                    <a:cubicBezTo>
                      <a:pt x="68" y="60"/>
                      <a:pt x="68" y="60"/>
                      <a:pt x="68" y="60"/>
                    </a:cubicBezTo>
                    <a:cubicBezTo>
                      <a:pt x="68" y="60"/>
                      <a:pt x="68" y="60"/>
                      <a:pt x="68" y="60"/>
                    </a:cubicBezTo>
                    <a:cubicBezTo>
                      <a:pt x="68" y="60"/>
                      <a:pt x="68" y="60"/>
                      <a:pt x="69" y="60"/>
                    </a:cubicBezTo>
                    <a:cubicBezTo>
                      <a:pt x="69" y="60"/>
                      <a:pt x="69" y="60"/>
                      <a:pt x="69" y="60"/>
                    </a:cubicBezTo>
                    <a:cubicBezTo>
                      <a:pt x="69" y="60"/>
                      <a:pt x="68" y="60"/>
                      <a:pt x="68" y="60"/>
                    </a:cubicBezTo>
                    <a:cubicBezTo>
                      <a:pt x="68" y="60"/>
                      <a:pt x="68" y="60"/>
                      <a:pt x="68" y="59"/>
                    </a:cubicBezTo>
                    <a:cubicBezTo>
                      <a:pt x="68" y="59"/>
                      <a:pt x="68" y="59"/>
                      <a:pt x="68" y="59"/>
                    </a:cubicBezTo>
                    <a:cubicBezTo>
                      <a:pt x="68" y="59"/>
                      <a:pt x="68" y="60"/>
                      <a:pt x="68" y="60"/>
                    </a:cubicBezTo>
                    <a:cubicBezTo>
                      <a:pt x="68" y="60"/>
                      <a:pt x="68" y="60"/>
                      <a:pt x="68" y="60"/>
                    </a:cubicBezTo>
                    <a:cubicBezTo>
                      <a:pt x="68" y="60"/>
                      <a:pt x="68" y="60"/>
                      <a:pt x="68" y="60"/>
                    </a:cubicBezTo>
                    <a:cubicBezTo>
                      <a:pt x="68" y="60"/>
                      <a:pt x="68" y="60"/>
                      <a:pt x="68" y="60"/>
                    </a:cubicBezTo>
                    <a:cubicBezTo>
                      <a:pt x="68" y="60"/>
                      <a:pt x="68" y="60"/>
                      <a:pt x="68" y="60"/>
                    </a:cubicBezTo>
                    <a:cubicBezTo>
                      <a:pt x="67" y="60"/>
                      <a:pt x="67" y="60"/>
                      <a:pt x="67" y="60"/>
                    </a:cubicBezTo>
                    <a:cubicBezTo>
                      <a:pt x="67" y="60"/>
                      <a:pt x="67" y="60"/>
                      <a:pt x="67" y="60"/>
                    </a:cubicBezTo>
                    <a:cubicBezTo>
                      <a:pt x="67" y="60"/>
                      <a:pt x="67" y="60"/>
                      <a:pt x="67" y="60"/>
                    </a:cubicBezTo>
                    <a:cubicBezTo>
                      <a:pt x="67" y="60"/>
                      <a:pt x="67" y="60"/>
                      <a:pt x="67" y="60"/>
                    </a:cubicBezTo>
                    <a:cubicBezTo>
                      <a:pt x="67" y="60"/>
                      <a:pt x="67" y="60"/>
                      <a:pt x="67" y="60"/>
                    </a:cubicBezTo>
                    <a:cubicBezTo>
                      <a:pt x="67" y="60"/>
                      <a:pt x="67" y="60"/>
                      <a:pt x="67" y="60"/>
                    </a:cubicBezTo>
                    <a:cubicBezTo>
                      <a:pt x="67" y="60"/>
                      <a:pt x="67" y="60"/>
                      <a:pt x="67" y="60"/>
                    </a:cubicBezTo>
                    <a:cubicBezTo>
                      <a:pt x="67" y="60"/>
                      <a:pt x="67" y="60"/>
                      <a:pt x="67" y="60"/>
                    </a:cubicBezTo>
                    <a:cubicBezTo>
                      <a:pt x="67" y="59"/>
                      <a:pt x="67" y="59"/>
                      <a:pt x="66" y="59"/>
                    </a:cubicBezTo>
                    <a:cubicBezTo>
                      <a:pt x="66" y="59"/>
                      <a:pt x="66" y="59"/>
                      <a:pt x="66" y="59"/>
                    </a:cubicBezTo>
                    <a:cubicBezTo>
                      <a:pt x="66" y="59"/>
                      <a:pt x="66" y="59"/>
                      <a:pt x="66" y="59"/>
                    </a:cubicBezTo>
                    <a:cubicBezTo>
                      <a:pt x="66" y="59"/>
                      <a:pt x="66" y="59"/>
                      <a:pt x="66" y="59"/>
                    </a:cubicBezTo>
                    <a:cubicBezTo>
                      <a:pt x="66" y="59"/>
                      <a:pt x="66" y="59"/>
                      <a:pt x="66" y="59"/>
                    </a:cubicBezTo>
                    <a:cubicBezTo>
                      <a:pt x="66" y="59"/>
                      <a:pt x="66" y="59"/>
                      <a:pt x="66" y="59"/>
                    </a:cubicBezTo>
                    <a:cubicBezTo>
                      <a:pt x="66" y="59"/>
                      <a:pt x="66" y="59"/>
                      <a:pt x="66" y="59"/>
                    </a:cubicBezTo>
                    <a:cubicBezTo>
                      <a:pt x="66" y="59"/>
                      <a:pt x="66" y="59"/>
                      <a:pt x="66" y="59"/>
                    </a:cubicBezTo>
                    <a:cubicBezTo>
                      <a:pt x="66" y="59"/>
                      <a:pt x="66" y="59"/>
                      <a:pt x="66" y="58"/>
                    </a:cubicBezTo>
                    <a:cubicBezTo>
                      <a:pt x="66" y="58"/>
                      <a:pt x="66" y="58"/>
                      <a:pt x="66" y="58"/>
                    </a:cubicBezTo>
                    <a:cubicBezTo>
                      <a:pt x="66" y="58"/>
                      <a:pt x="66" y="58"/>
                      <a:pt x="66" y="58"/>
                    </a:cubicBezTo>
                    <a:cubicBezTo>
                      <a:pt x="66" y="58"/>
                      <a:pt x="66" y="58"/>
                      <a:pt x="66" y="58"/>
                    </a:cubicBezTo>
                    <a:cubicBezTo>
                      <a:pt x="66" y="58"/>
                      <a:pt x="66" y="58"/>
                      <a:pt x="66" y="58"/>
                    </a:cubicBezTo>
                    <a:cubicBezTo>
                      <a:pt x="66" y="58"/>
                      <a:pt x="66" y="58"/>
                      <a:pt x="66" y="58"/>
                    </a:cubicBezTo>
                    <a:cubicBezTo>
                      <a:pt x="66" y="58"/>
                      <a:pt x="66" y="58"/>
                      <a:pt x="66" y="58"/>
                    </a:cubicBezTo>
                    <a:cubicBezTo>
                      <a:pt x="66" y="58"/>
                      <a:pt x="66" y="58"/>
                      <a:pt x="66" y="58"/>
                    </a:cubicBezTo>
                    <a:cubicBezTo>
                      <a:pt x="66" y="58"/>
                      <a:pt x="66" y="58"/>
                      <a:pt x="66" y="58"/>
                    </a:cubicBezTo>
                    <a:cubicBezTo>
                      <a:pt x="66" y="58"/>
                      <a:pt x="66" y="58"/>
                      <a:pt x="66" y="58"/>
                    </a:cubicBezTo>
                    <a:cubicBezTo>
                      <a:pt x="66" y="58"/>
                      <a:pt x="66" y="58"/>
                      <a:pt x="66" y="58"/>
                    </a:cubicBezTo>
                    <a:cubicBezTo>
                      <a:pt x="67" y="58"/>
                      <a:pt x="67" y="58"/>
                      <a:pt x="67" y="58"/>
                    </a:cubicBezTo>
                    <a:cubicBezTo>
                      <a:pt x="67" y="58"/>
                      <a:pt x="67" y="58"/>
                      <a:pt x="67" y="58"/>
                    </a:cubicBezTo>
                    <a:cubicBezTo>
                      <a:pt x="67" y="58"/>
                      <a:pt x="67" y="58"/>
                      <a:pt x="67" y="58"/>
                    </a:cubicBezTo>
                    <a:cubicBezTo>
                      <a:pt x="67" y="58"/>
                      <a:pt x="67" y="58"/>
                      <a:pt x="67" y="58"/>
                    </a:cubicBezTo>
                    <a:cubicBezTo>
                      <a:pt x="67" y="58"/>
                      <a:pt x="67" y="58"/>
                      <a:pt x="67" y="58"/>
                    </a:cubicBezTo>
                    <a:cubicBezTo>
                      <a:pt x="67" y="58"/>
                      <a:pt x="67" y="58"/>
                      <a:pt x="67" y="58"/>
                    </a:cubicBezTo>
                    <a:cubicBezTo>
                      <a:pt x="67" y="58"/>
                      <a:pt x="67" y="58"/>
                      <a:pt x="67" y="58"/>
                    </a:cubicBezTo>
                    <a:cubicBezTo>
                      <a:pt x="67" y="58"/>
                      <a:pt x="67" y="58"/>
                      <a:pt x="67" y="58"/>
                    </a:cubicBezTo>
                    <a:cubicBezTo>
                      <a:pt x="67" y="58"/>
                      <a:pt x="67" y="58"/>
                      <a:pt x="67" y="58"/>
                    </a:cubicBezTo>
                    <a:cubicBezTo>
                      <a:pt x="67" y="58"/>
                      <a:pt x="67" y="58"/>
                      <a:pt x="67" y="58"/>
                    </a:cubicBezTo>
                    <a:cubicBezTo>
                      <a:pt x="67" y="58"/>
                      <a:pt x="67" y="58"/>
                      <a:pt x="67" y="58"/>
                    </a:cubicBezTo>
                    <a:cubicBezTo>
                      <a:pt x="67" y="58"/>
                      <a:pt x="67" y="58"/>
                      <a:pt x="67" y="58"/>
                    </a:cubicBezTo>
                    <a:cubicBezTo>
                      <a:pt x="67" y="58"/>
                      <a:pt x="67" y="58"/>
                      <a:pt x="67" y="58"/>
                    </a:cubicBezTo>
                    <a:cubicBezTo>
                      <a:pt x="67" y="58"/>
                      <a:pt x="67" y="58"/>
                      <a:pt x="67" y="58"/>
                    </a:cubicBezTo>
                    <a:cubicBezTo>
                      <a:pt x="68" y="58"/>
                      <a:pt x="68" y="58"/>
                      <a:pt x="68" y="58"/>
                    </a:cubicBezTo>
                    <a:cubicBezTo>
                      <a:pt x="68" y="58"/>
                      <a:pt x="68" y="58"/>
                      <a:pt x="68" y="58"/>
                    </a:cubicBezTo>
                    <a:cubicBezTo>
                      <a:pt x="68" y="58"/>
                      <a:pt x="68" y="58"/>
                      <a:pt x="68" y="58"/>
                    </a:cubicBezTo>
                    <a:cubicBezTo>
                      <a:pt x="68" y="58"/>
                      <a:pt x="68" y="58"/>
                      <a:pt x="68" y="58"/>
                    </a:cubicBezTo>
                    <a:cubicBezTo>
                      <a:pt x="68" y="58"/>
                      <a:pt x="68" y="58"/>
                      <a:pt x="68" y="58"/>
                    </a:cubicBezTo>
                    <a:cubicBezTo>
                      <a:pt x="68" y="58"/>
                      <a:pt x="68" y="58"/>
                      <a:pt x="68" y="58"/>
                    </a:cubicBezTo>
                    <a:cubicBezTo>
                      <a:pt x="68" y="58"/>
                      <a:pt x="68" y="58"/>
                      <a:pt x="68" y="58"/>
                    </a:cubicBezTo>
                    <a:cubicBezTo>
                      <a:pt x="68" y="58"/>
                      <a:pt x="68" y="58"/>
                      <a:pt x="68" y="58"/>
                    </a:cubicBezTo>
                    <a:cubicBezTo>
                      <a:pt x="68" y="58"/>
                      <a:pt x="68" y="58"/>
                      <a:pt x="68" y="58"/>
                    </a:cubicBezTo>
                    <a:cubicBezTo>
                      <a:pt x="68" y="58"/>
                      <a:pt x="68" y="58"/>
                      <a:pt x="68" y="58"/>
                    </a:cubicBezTo>
                    <a:cubicBezTo>
                      <a:pt x="68" y="58"/>
                      <a:pt x="68" y="58"/>
                      <a:pt x="68" y="58"/>
                    </a:cubicBezTo>
                    <a:cubicBezTo>
                      <a:pt x="68" y="58"/>
                      <a:pt x="69" y="58"/>
                      <a:pt x="69" y="58"/>
                    </a:cubicBezTo>
                    <a:cubicBezTo>
                      <a:pt x="69" y="58"/>
                      <a:pt x="69" y="57"/>
                      <a:pt x="69" y="57"/>
                    </a:cubicBezTo>
                    <a:cubicBezTo>
                      <a:pt x="69" y="57"/>
                      <a:pt x="69" y="57"/>
                      <a:pt x="69" y="57"/>
                    </a:cubicBezTo>
                    <a:cubicBezTo>
                      <a:pt x="69" y="57"/>
                      <a:pt x="69" y="57"/>
                      <a:pt x="69" y="57"/>
                    </a:cubicBezTo>
                    <a:cubicBezTo>
                      <a:pt x="70" y="57"/>
                      <a:pt x="70" y="57"/>
                      <a:pt x="70" y="57"/>
                    </a:cubicBezTo>
                    <a:cubicBezTo>
                      <a:pt x="70" y="57"/>
                      <a:pt x="70" y="57"/>
                      <a:pt x="70" y="57"/>
                    </a:cubicBezTo>
                    <a:cubicBezTo>
                      <a:pt x="70" y="57"/>
                      <a:pt x="70" y="57"/>
                      <a:pt x="70" y="57"/>
                    </a:cubicBezTo>
                    <a:cubicBezTo>
                      <a:pt x="70" y="57"/>
                      <a:pt x="70" y="57"/>
                      <a:pt x="70" y="57"/>
                    </a:cubicBezTo>
                    <a:cubicBezTo>
                      <a:pt x="70" y="57"/>
                      <a:pt x="70" y="57"/>
                      <a:pt x="70" y="57"/>
                    </a:cubicBezTo>
                    <a:cubicBezTo>
                      <a:pt x="70" y="57"/>
                      <a:pt x="70" y="57"/>
                      <a:pt x="70" y="57"/>
                    </a:cubicBezTo>
                    <a:cubicBezTo>
                      <a:pt x="70" y="57"/>
                      <a:pt x="71" y="57"/>
                      <a:pt x="71" y="57"/>
                    </a:cubicBezTo>
                    <a:cubicBezTo>
                      <a:pt x="71" y="57"/>
                      <a:pt x="71" y="57"/>
                      <a:pt x="71" y="57"/>
                    </a:cubicBezTo>
                    <a:cubicBezTo>
                      <a:pt x="71" y="57"/>
                      <a:pt x="71" y="57"/>
                      <a:pt x="71" y="57"/>
                    </a:cubicBezTo>
                    <a:cubicBezTo>
                      <a:pt x="71" y="57"/>
                      <a:pt x="71" y="57"/>
                      <a:pt x="71" y="57"/>
                    </a:cubicBezTo>
                    <a:cubicBezTo>
                      <a:pt x="71" y="57"/>
                      <a:pt x="71" y="57"/>
                      <a:pt x="71" y="57"/>
                    </a:cubicBezTo>
                    <a:cubicBezTo>
                      <a:pt x="71" y="57"/>
                      <a:pt x="71" y="57"/>
                      <a:pt x="71" y="57"/>
                    </a:cubicBezTo>
                    <a:cubicBezTo>
                      <a:pt x="71" y="57"/>
                      <a:pt x="71" y="57"/>
                      <a:pt x="71" y="57"/>
                    </a:cubicBezTo>
                    <a:cubicBezTo>
                      <a:pt x="71" y="57"/>
                      <a:pt x="71" y="57"/>
                      <a:pt x="71" y="57"/>
                    </a:cubicBezTo>
                    <a:cubicBezTo>
                      <a:pt x="71" y="57"/>
                      <a:pt x="71" y="57"/>
                      <a:pt x="71" y="57"/>
                    </a:cubicBezTo>
                    <a:cubicBezTo>
                      <a:pt x="71" y="57"/>
                      <a:pt x="71" y="57"/>
                      <a:pt x="71" y="57"/>
                    </a:cubicBezTo>
                    <a:cubicBezTo>
                      <a:pt x="71" y="57"/>
                      <a:pt x="71" y="57"/>
                      <a:pt x="71" y="57"/>
                    </a:cubicBezTo>
                    <a:cubicBezTo>
                      <a:pt x="71" y="57"/>
                      <a:pt x="71" y="57"/>
                      <a:pt x="71" y="57"/>
                    </a:cubicBezTo>
                    <a:cubicBezTo>
                      <a:pt x="71" y="57"/>
                      <a:pt x="71" y="57"/>
                      <a:pt x="71" y="57"/>
                    </a:cubicBezTo>
                    <a:cubicBezTo>
                      <a:pt x="71" y="57"/>
                      <a:pt x="71" y="57"/>
                      <a:pt x="71" y="57"/>
                    </a:cubicBezTo>
                    <a:cubicBezTo>
                      <a:pt x="71" y="57"/>
                      <a:pt x="71" y="57"/>
                      <a:pt x="71" y="58"/>
                    </a:cubicBezTo>
                    <a:cubicBezTo>
                      <a:pt x="71" y="58"/>
                      <a:pt x="71" y="58"/>
                      <a:pt x="71" y="58"/>
                    </a:cubicBezTo>
                    <a:cubicBezTo>
                      <a:pt x="71" y="58"/>
                      <a:pt x="71" y="58"/>
                      <a:pt x="71" y="58"/>
                    </a:cubicBezTo>
                    <a:cubicBezTo>
                      <a:pt x="71" y="58"/>
                      <a:pt x="71" y="58"/>
                      <a:pt x="71" y="58"/>
                    </a:cubicBezTo>
                    <a:cubicBezTo>
                      <a:pt x="71" y="58"/>
                      <a:pt x="71" y="58"/>
                      <a:pt x="70" y="58"/>
                    </a:cubicBezTo>
                    <a:cubicBezTo>
                      <a:pt x="70" y="58"/>
                      <a:pt x="70" y="58"/>
                      <a:pt x="70" y="58"/>
                    </a:cubicBezTo>
                    <a:cubicBezTo>
                      <a:pt x="70" y="58"/>
                      <a:pt x="70" y="58"/>
                      <a:pt x="70" y="58"/>
                    </a:cubicBezTo>
                    <a:cubicBezTo>
                      <a:pt x="70" y="58"/>
                      <a:pt x="70" y="58"/>
                      <a:pt x="70" y="58"/>
                    </a:cubicBezTo>
                    <a:cubicBezTo>
                      <a:pt x="70" y="58"/>
                      <a:pt x="70" y="58"/>
                      <a:pt x="70" y="58"/>
                    </a:cubicBezTo>
                    <a:cubicBezTo>
                      <a:pt x="70" y="58"/>
                      <a:pt x="70" y="58"/>
                      <a:pt x="70" y="58"/>
                    </a:cubicBezTo>
                    <a:cubicBezTo>
                      <a:pt x="70" y="58"/>
                      <a:pt x="70" y="58"/>
                      <a:pt x="70" y="58"/>
                    </a:cubicBezTo>
                    <a:cubicBezTo>
                      <a:pt x="70" y="58"/>
                      <a:pt x="70" y="58"/>
                      <a:pt x="70" y="58"/>
                    </a:cubicBezTo>
                    <a:cubicBezTo>
                      <a:pt x="70" y="58"/>
                      <a:pt x="70" y="58"/>
                      <a:pt x="70" y="58"/>
                    </a:cubicBezTo>
                    <a:cubicBezTo>
                      <a:pt x="70" y="58"/>
                      <a:pt x="70" y="58"/>
                      <a:pt x="70" y="58"/>
                    </a:cubicBezTo>
                    <a:cubicBezTo>
                      <a:pt x="70" y="58"/>
                      <a:pt x="70" y="58"/>
                      <a:pt x="70" y="58"/>
                    </a:cubicBezTo>
                    <a:cubicBezTo>
                      <a:pt x="70" y="58"/>
                      <a:pt x="70" y="58"/>
                      <a:pt x="71" y="58"/>
                    </a:cubicBezTo>
                    <a:cubicBezTo>
                      <a:pt x="71" y="58"/>
                      <a:pt x="71" y="59"/>
                      <a:pt x="71" y="59"/>
                    </a:cubicBezTo>
                    <a:cubicBezTo>
                      <a:pt x="71" y="59"/>
                      <a:pt x="71" y="59"/>
                      <a:pt x="70" y="59"/>
                    </a:cubicBezTo>
                    <a:cubicBezTo>
                      <a:pt x="70" y="59"/>
                      <a:pt x="70" y="58"/>
                      <a:pt x="70" y="58"/>
                    </a:cubicBezTo>
                    <a:cubicBezTo>
                      <a:pt x="70" y="58"/>
                      <a:pt x="70" y="59"/>
                      <a:pt x="70" y="59"/>
                    </a:cubicBezTo>
                    <a:cubicBezTo>
                      <a:pt x="70" y="59"/>
                      <a:pt x="70" y="59"/>
                      <a:pt x="70" y="59"/>
                    </a:cubicBezTo>
                    <a:cubicBezTo>
                      <a:pt x="70" y="59"/>
                      <a:pt x="70" y="59"/>
                      <a:pt x="70" y="59"/>
                    </a:cubicBezTo>
                    <a:cubicBezTo>
                      <a:pt x="70" y="59"/>
                      <a:pt x="70" y="59"/>
                      <a:pt x="70" y="59"/>
                    </a:cubicBezTo>
                    <a:cubicBezTo>
                      <a:pt x="70" y="59"/>
                      <a:pt x="70" y="59"/>
                      <a:pt x="70" y="59"/>
                    </a:cubicBezTo>
                    <a:cubicBezTo>
                      <a:pt x="70" y="59"/>
                      <a:pt x="70" y="59"/>
                      <a:pt x="70" y="59"/>
                    </a:cubicBezTo>
                    <a:cubicBezTo>
                      <a:pt x="70" y="59"/>
                      <a:pt x="70" y="59"/>
                      <a:pt x="70" y="59"/>
                    </a:cubicBezTo>
                    <a:cubicBezTo>
                      <a:pt x="70" y="59"/>
                      <a:pt x="70" y="59"/>
                      <a:pt x="70" y="59"/>
                    </a:cubicBezTo>
                    <a:cubicBezTo>
                      <a:pt x="70" y="59"/>
                      <a:pt x="70" y="59"/>
                      <a:pt x="70" y="59"/>
                    </a:cubicBezTo>
                    <a:cubicBezTo>
                      <a:pt x="70" y="59"/>
                      <a:pt x="70" y="59"/>
                      <a:pt x="70" y="60"/>
                    </a:cubicBezTo>
                    <a:cubicBezTo>
                      <a:pt x="69" y="60"/>
                      <a:pt x="69" y="60"/>
                      <a:pt x="69" y="60"/>
                    </a:cubicBezTo>
                    <a:cubicBezTo>
                      <a:pt x="69" y="60"/>
                      <a:pt x="69" y="60"/>
                      <a:pt x="69" y="60"/>
                    </a:cubicBezTo>
                    <a:cubicBezTo>
                      <a:pt x="69" y="60"/>
                      <a:pt x="69" y="60"/>
                      <a:pt x="69" y="60"/>
                    </a:cubicBezTo>
                    <a:cubicBezTo>
                      <a:pt x="69" y="60"/>
                      <a:pt x="69" y="60"/>
                      <a:pt x="69" y="60"/>
                    </a:cubicBezTo>
                    <a:cubicBezTo>
                      <a:pt x="69" y="60"/>
                      <a:pt x="69" y="60"/>
                      <a:pt x="69" y="60"/>
                    </a:cubicBezTo>
                    <a:cubicBezTo>
                      <a:pt x="69" y="60"/>
                      <a:pt x="69" y="60"/>
                      <a:pt x="69" y="60"/>
                    </a:cubicBezTo>
                    <a:cubicBezTo>
                      <a:pt x="69" y="60"/>
                      <a:pt x="69" y="60"/>
                      <a:pt x="69" y="60"/>
                    </a:cubicBezTo>
                    <a:cubicBezTo>
                      <a:pt x="69" y="60"/>
                      <a:pt x="69" y="60"/>
                      <a:pt x="69" y="60"/>
                    </a:cubicBezTo>
                    <a:cubicBezTo>
                      <a:pt x="69" y="60"/>
                      <a:pt x="69" y="60"/>
                      <a:pt x="69" y="60"/>
                    </a:cubicBezTo>
                    <a:cubicBezTo>
                      <a:pt x="69" y="60"/>
                      <a:pt x="69" y="60"/>
                      <a:pt x="69" y="60"/>
                    </a:cubicBezTo>
                    <a:cubicBezTo>
                      <a:pt x="69" y="60"/>
                      <a:pt x="69" y="60"/>
                      <a:pt x="69" y="60"/>
                    </a:cubicBezTo>
                    <a:cubicBezTo>
                      <a:pt x="69" y="61"/>
                      <a:pt x="69" y="61"/>
                      <a:pt x="69" y="61"/>
                    </a:cubicBezTo>
                    <a:cubicBezTo>
                      <a:pt x="69" y="61"/>
                      <a:pt x="69" y="61"/>
                      <a:pt x="69" y="61"/>
                    </a:cubicBezTo>
                    <a:cubicBezTo>
                      <a:pt x="69" y="61"/>
                      <a:pt x="69" y="61"/>
                      <a:pt x="69" y="61"/>
                    </a:cubicBezTo>
                    <a:cubicBezTo>
                      <a:pt x="69" y="61"/>
                      <a:pt x="70" y="61"/>
                      <a:pt x="70" y="61"/>
                    </a:cubicBezTo>
                    <a:cubicBezTo>
                      <a:pt x="70" y="61"/>
                      <a:pt x="70" y="61"/>
                      <a:pt x="70" y="61"/>
                    </a:cubicBezTo>
                    <a:cubicBezTo>
                      <a:pt x="70" y="61"/>
                      <a:pt x="70" y="61"/>
                      <a:pt x="70" y="61"/>
                    </a:cubicBezTo>
                    <a:cubicBezTo>
                      <a:pt x="70" y="61"/>
                      <a:pt x="70" y="61"/>
                      <a:pt x="70" y="61"/>
                    </a:cubicBezTo>
                    <a:cubicBezTo>
                      <a:pt x="70" y="61"/>
                      <a:pt x="70" y="61"/>
                      <a:pt x="71" y="62"/>
                    </a:cubicBezTo>
                    <a:cubicBezTo>
                      <a:pt x="71" y="62"/>
                      <a:pt x="71" y="62"/>
                      <a:pt x="72" y="63"/>
                    </a:cubicBezTo>
                    <a:cubicBezTo>
                      <a:pt x="72" y="63"/>
                      <a:pt x="72" y="63"/>
                      <a:pt x="72" y="63"/>
                    </a:cubicBezTo>
                    <a:cubicBezTo>
                      <a:pt x="72" y="63"/>
                      <a:pt x="72" y="63"/>
                      <a:pt x="72" y="63"/>
                    </a:cubicBezTo>
                    <a:cubicBezTo>
                      <a:pt x="72" y="63"/>
                      <a:pt x="72" y="63"/>
                      <a:pt x="72" y="63"/>
                    </a:cubicBezTo>
                    <a:cubicBezTo>
                      <a:pt x="72" y="63"/>
                      <a:pt x="72" y="63"/>
                      <a:pt x="72" y="63"/>
                    </a:cubicBezTo>
                    <a:cubicBezTo>
                      <a:pt x="72" y="63"/>
                      <a:pt x="72" y="63"/>
                      <a:pt x="72" y="63"/>
                    </a:cubicBezTo>
                    <a:cubicBezTo>
                      <a:pt x="72" y="63"/>
                      <a:pt x="73" y="64"/>
                      <a:pt x="73" y="64"/>
                    </a:cubicBezTo>
                    <a:cubicBezTo>
                      <a:pt x="74" y="64"/>
                      <a:pt x="74" y="65"/>
                      <a:pt x="74" y="66"/>
                    </a:cubicBezTo>
                    <a:cubicBezTo>
                      <a:pt x="74" y="66"/>
                      <a:pt x="74" y="66"/>
                      <a:pt x="74" y="66"/>
                    </a:cubicBezTo>
                    <a:cubicBezTo>
                      <a:pt x="74" y="66"/>
                      <a:pt x="74" y="66"/>
                      <a:pt x="74" y="66"/>
                    </a:cubicBezTo>
                    <a:cubicBezTo>
                      <a:pt x="74" y="66"/>
                      <a:pt x="72" y="67"/>
                      <a:pt x="72" y="67"/>
                    </a:cubicBezTo>
                    <a:cubicBezTo>
                      <a:pt x="72" y="67"/>
                      <a:pt x="72" y="67"/>
                      <a:pt x="72" y="67"/>
                    </a:cubicBezTo>
                    <a:cubicBezTo>
                      <a:pt x="72" y="67"/>
                      <a:pt x="72" y="67"/>
                      <a:pt x="72" y="67"/>
                    </a:cubicBezTo>
                    <a:cubicBezTo>
                      <a:pt x="72" y="67"/>
                      <a:pt x="72" y="67"/>
                      <a:pt x="71" y="67"/>
                    </a:cubicBezTo>
                    <a:cubicBezTo>
                      <a:pt x="71" y="67"/>
                      <a:pt x="71" y="67"/>
                      <a:pt x="71" y="67"/>
                    </a:cubicBezTo>
                    <a:cubicBezTo>
                      <a:pt x="71" y="67"/>
                      <a:pt x="71" y="67"/>
                      <a:pt x="71" y="67"/>
                    </a:cubicBezTo>
                    <a:cubicBezTo>
                      <a:pt x="71" y="67"/>
                      <a:pt x="71" y="67"/>
                      <a:pt x="71" y="67"/>
                    </a:cubicBezTo>
                    <a:cubicBezTo>
                      <a:pt x="71" y="67"/>
                      <a:pt x="71" y="67"/>
                      <a:pt x="71" y="67"/>
                    </a:cubicBezTo>
                    <a:cubicBezTo>
                      <a:pt x="71" y="67"/>
                      <a:pt x="71" y="67"/>
                      <a:pt x="71" y="67"/>
                    </a:cubicBezTo>
                    <a:cubicBezTo>
                      <a:pt x="71" y="67"/>
                      <a:pt x="71" y="67"/>
                      <a:pt x="70" y="67"/>
                    </a:cubicBezTo>
                    <a:cubicBezTo>
                      <a:pt x="70" y="67"/>
                      <a:pt x="70" y="67"/>
                      <a:pt x="70" y="67"/>
                    </a:cubicBezTo>
                    <a:cubicBezTo>
                      <a:pt x="70" y="67"/>
                      <a:pt x="70" y="67"/>
                      <a:pt x="70" y="67"/>
                    </a:cubicBezTo>
                    <a:cubicBezTo>
                      <a:pt x="70" y="67"/>
                      <a:pt x="70" y="67"/>
                      <a:pt x="70" y="67"/>
                    </a:cubicBezTo>
                    <a:cubicBezTo>
                      <a:pt x="70" y="67"/>
                      <a:pt x="70" y="67"/>
                      <a:pt x="70" y="67"/>
                    </a:cubicBezTo>
                    <a:cubicBezTo>
                      <a:pt x="70" y="67"/>
                      <a:pt x="70" y="67"/>
                      <a:pt x="70" y="67"/>
                    </a:cubicBezTo>
                    <a:cubicBezTo>
                      <a:pt x="70" y="67"/>
                      <a:pt x="70" y="67"/>
                      <a:pt x="70" y="67"/>
                    </a:cubicBezTo>
                    <a:cubicBezTo>
                      <a:pt x="69" y="67"/>
                      <a:pt x="69" y="67"/>
                      <a:pt x="69" y="67"/>
                    </a:cubicBezTo>
                    <a:cubicBezTo>
                      <a:pt x="69" y="67"/>
                      <a:pt x="69" y="67"/>
                      <a:pt x="69" y="67"/>
                    </a:cubicBezTo>
                    <a:cubicBezTo>
                      <a:pt x="69" y="67"/>
                      <a:pt x="69" y="67"/>
                      <a:pt x="69" y="67"/>
                    </a:cubicBezTo>
                    <a:cubicBezTo>
                      <a:pt x="69" y="67"/>
                      <a:pt x="68" y="67"/>
                      <a:pt x="68" y="67"/>
                    </a:cubicBezTo>
                    <a:cubicBezTo>
                      <a:pt x="68" y="67"/>
                      <a:pt x="68" y="67"/>
                      <a:pt x="68" y="67"/>
                    </a:cubicBezTo>
                    <a:cubicBezTo>
                      <a:pt x="68" y="67"/>
                      <a:pt x="68" y="67"/>
                      <a:pt x="68" y="66"/>
                    </a:cubicBezTo>
                    <a:cubicBezTo>
                      <a:pt x="68" y="66"/>
                      <a:pt x="68" y="66"/>
                      <a:pt x="68" y="66"/>
                    </a:cubicBezTo>
                    <a:cubicBezTo>
                      <a:pt x="68" y="66"/>
                      <a:pt x="68" y="66"/>
                      <a:pt x="68" y="66"/>
                    </a:cubicBezTo>
                    <a:cubicBezTo>
                      <a:pt x="68" y="66"/>
                      <a:pt x="68" y="66"/>
                      <a:pt x="68" y="66"/>
                    </a:cubicBezTo>
                    <a:cubicBezTo>
                      <a:pt x="68" y="66"/>
                      <a:pt x="68" y="66"/>
                      <a:pt x="68" y="66"/>
                    </a:cubicBezTo>
                    <a:cubicBezTo>
                      <a:pt x="68" y="66"/>
                      <a:pt x="68" y="66"/>
                      <a:pt x="68" y="66"/>
                    </a:cubicBezTo>
                    <a:cubicBezTo>
                      <a:pt x="68" y="66"/>
                      <a:pt x="68" y="66"/>
                      <a:pt x="68" y="66"/>
                    </a:cubicBezTo>
                    <a:cubicBezTo>
                      <a:pt x="68" y="66"/>
                      <a:pt x="68" y="66"/>
                      <a:pt x="68" y="66"/>
                    </a:cubicBezTo>
                    <a:cubicBezTo>
                      <a:pt x="68" y="66"/>
                      <a:pt x="68" y="66"/>
                      <a:pt x="68" y="66"/>
                    </a:cubicBezTo>
                    <a:cubicBezTo>
                      <a:pt x="67" y="66"/>
                      <a:pt x="67" y="66"/>
                      <a:pt x="67" y="66"/>
                    </a:cubicBezTo>
                    <a:cubicBezTo>
                      <a:pt x="67" y="66"/>
                      <a:pt x="67" y="66"/>
                      <a:pt x="67" y="66"/>
                    </a:cubicBezTo>
                    <a:cubicBezTo>
                      <a:pt x="67" y="66"/>
                      <a:pt x="67" y="66"/>
                      <a:pt x="67" y="66"/>
                    </a:cubicBezTo>
                    <a:cubicBezTo>
                      <a:pt x="67" y="65"/>
                      <a:pt x="67" y="65"/>
                      <a:pt x="67" y="65"/>
                    </a:cubicBezTo>
                    <a:cubicBezTo>
                      <a:pt x="67" y="65"/>
                      <a:pt x="67" y="65"/>
                      <a:pt x="67" y="65"/>
                    </a:cubicBezTo>
                    <a:cubicBezTo>
                      <a:pt x="67" y="65"/>
                      <a:pt x="67" y="65"/>
                      <a:pt x="67" y="65"/>
                    </a:cubicBezTo>
                    <a:cubicBezTo>
                      <a:pt x="67" y="65"/>
                      <a:pt x="67" y="65"/>
                      <a:pt x="67" y="65"/>
                    </a:cubicBezTo>
                    <a:cubicBezTo>
                      <a:pt x="67" y="65"/>
                      <a:pt x="67" y="65"/>
                      <a:pt x="67" y="65"/>
                    </a:cubicBezTo>
                    <a:cubicBezTo>
                      <a:pt x="66" y="65"/>
                      <a:pt x="66" y="65"/>
                      <a:pt x="66" y="66"/>
                    </a:cubicBezTo>
                    <a:cubicBezTo>
                      <a:pt x="66" y="66"/>
                      <a:pt x="66" y="65"/>
                      <a:pt x="66" y="65"/>
                    </a:cubicBezTo>
                    <a:cubicBezTo>
                      <a:pt x="66" y="65"/>
                      <a:pt x="66" y="65"/>
                      <a:pt x="66" y="65"/>
                    </a:cubicBezTo>
                    <a:cubicBezTo>
                      <a:pt x="66" y="65"/>
                      <a:pt x="66" y="65"/>
                      <a:pt x="66" y="65"/>
                    </a:cubicBezTo>
                    <a:cubicBezTo>
                      <a:pt x="66" y="65"/>
                      <a:pt x="66" y="65"/>
                      <a:pt x="66" y="65"/>
                    </a:cubicBezTo>
                    <a:cubicBezTo>
                      <a:pt x="66" y="65"/>
                      <a:pt x="66" y="65"/>
                      <a:pt x="66" y="65"/>
                    </a:cubicBezTo>
                    <a:cubicBezTo>
                      <a:pt x="66" y="65"/>
                      <a:pt x="66" y="65"/>
                      <a:pt x="66" y="65"/>
                    </a:cubicBezTo>
                    <a:cubicBezTo>
                      <a:pt x="66" y="65"/>
                      <a:pt x="66" y="65"/>
                      <a:pt x="66" y="65"/>
                    </a:cubicBezTo>
                    <a:cubicBezTo>
                      <a:pt x="66" y="66"/>
                      <a:pt x="66" y="66"/>
                      <a:pt x="66" y="66"/>
                    </a:cubicBezTo>
                    <a:cubicBezTo>
                      <a:pt x="66" y="66"/>
                      <a:pt x="66" y="66"/>
                      <a:pt x="66" y="66"/>
                    </a:cubicBezTo>
                    <a:cubicBezTo>
                      <a:pt x="66" y="66"/>
                      <a:pt x="66" y="66"/>
                      <a:pt x="65" y="65"/>
                    </a:cubicBezTo>
                    <a:cubicBezTo>
                      <a:pt x="65" y="65"/>
                      <a:pt x="65" y="65"/>
                      <a:pt x="65" y="65"/>
                    </a:cubicBezTo>
                    <a:cubicBezTo>
                      <a:pt x="65" y="65"/>
                      <a:pt x="64" y="66"/>
                      <a:pt x="64" y="66"/>
                    </a:cubicBezTo>
                    <a:cubicBezTo>
                      <a:pt x="64" y="66"/>
                      <a:pt x="63" y="66"/>
                      <a:pt x="63" y="66"/>
                    </a:cubicBezTo>
                    <a:cubicBezTo>
                      <a:pt x="63" y="66"/>
                      <a:pt x="63" y="66"/>
                      <a:pt x="63" y="66"/>
                    </a:cubicBezTo>
                    <a:cubicBezTo>
                      <a:pt x="63" y="66"/>
                      <a:pt x="63" y="66"/>
                      <a:pt x="63" y="66"/>
                    </a:cubicBezTo>
                    <a:cubicBezTo>
                      <a:pt x="63" y="66"/>
                      <a:pt x="63" y="66"/>
                      <a:pt x="63" y="66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62" y="67"/>
                      <a:pt x="62" y="67"/>
                      <a:pt x="62" y="67"/>
                    </a:cubicBezTo>
                    <a:cubicBezTo>
                      <a:pt x="62" y="67"/>
                      <a:pt x="62" y="67"/>
                      <a:pt x="62" y="67"/>
                    </a:cubicBezTo>
                    <a:cubicBezTo>
                      <a:pt x="62" y="67"/>
                      <a:pt x="62" y="67"/>
                      <a:pt x="62" y="67"/>
                    </a:cubicBezTo>
                    <a:cubicBezTo>
                      <a:pt x="62" y="67"/>
                      <a:pt x="62" y="67"/>
                      <a:pt x="62" y="67"/>
                    </a:cubicBezTo>
                    <a:cubicBezTo>
                      <a:pt x="62" y="67"/>
                      <a:pt x="62" y="67"/>
                      <a:pt x="61" y="67"/>
                    </a:cubicBezTo>
                    <a:cubicBezTo>
                      <a:pt x="61" y="67"/>
                      <a:pt x="61" y="67"/>
                      <a:pt x="61" y="67"/>
                    </a:cubicBezTo>
                    <a:cubicBezTo>
                      <a:pt x="61" y="67"/>
                      <a:pt x="61" y="67"/>
                      <a:pt x="61" y="67"/>
                    </a:cubicBezTo>
                    <a:cubicBezTo>
                      <a:pt x="61" y="67"/>
                      <a:pt x="61" y="67"/>
                      <a:pt x="61" y="67"/>
                    </a:cubicBezTo>
                    <a:cubicBezTo>
                      <a:pt x="61" y="67"/>
                      <a:pt x="61" y="67"/>
                      <a:pt x="61" y="67"/>
                    </a:cubicBezTo>
                    <a:cubicBezTo>
                      <a:pt x="60" y="67"/>
                      <a:pt x="60" y="67"/>
                      <a:pt x="60" y="67"/>
                    </a:cubicBezTo>
                    <a:cubicBezTo>
                      <a:pt x="60" y="67"/>
                      <a:pt x="60" y="67"/>
                      <a:pt x="60" y="67"/>
                    </a:cubicBezTo>
                    <a:cubicBezTo>
                      <a:pt x="60" y="67"/>
                      <a:pt x="60" y="67"/>
                      <a:pt x="60" y="67"/>
                    </a:cubicBezTo>
                    <a:cubicBezTo>
                      <a:pt x="60" y="67"/>
                      <a:pt x="60" y="67"/>
                      <a:pt x="60" y="67"/>
                    </a:cubicBezTo>
                    <a:cubicBezTo>
                      <a:pt x="60" y="67"/>
                      <a:pt x="60" y="67"/>
                      <a:pt x="60" y="67"/>
                    </a:cubicBezTo>
                    <a:cubicBezTo>
                      <a:pt x="60" y="67"/>
                      <a:pt x="60" y="67"/>
                      <a:pt x="60" y="67"/>
                    </a:cubicBezTo>
                    <a:cubicBezTo>
                      <a:pt x="60" y="67"/>
                      <a:pt x="60" y="67"/>
                      <a:pt x="60" y="67"/>
                    </a:cubicBezTo>
                    <a:cubicBezTo>
                      <a:pt x="60" y="67"/>
                      <a:pt x="60" y="67"/>
                      <a:pt x="61" y="67"/>
                    </a:cubicBezTo>
                    <a:cubicBezTo>
                      <a:pt x="61" y="67"/>
                      <a:pt x="61" y="67"/>
                      <a:pt x="61" y="67"/>
                    </a:cubicBezTo>
                    <a:cubicBezTo>
                      <a:pt x="61" y="67"/>
                      <a:pt x="61" y="67"/>
                      <a:pt x="61" y="67"/>
                    </a:cubicBezTo>
                    <a:cubicBezTo>
                      <a:pt x="61" y="67"/>
                      <a:pt x="61" y="67"/>
                      <a:pt x="61" y="67"/>
                    </a:cubicBezTo>
                    <a:cubicBezTo>
                      <a:pt x="61" y="67"/>
                      <a:pt x="61" y="67"/>
                      <a:pt x="61" y="67"/>
                    </a:cubicBezTo>
                    <a:cubicBezTo>
                      <a:pt x="61" y="68"/>
                      <a:pt x="61" y="68"/>
                      <a:pt x="60" y="68"/>
                    </a:cubicBezTo>
                    <a:cubicBezTo>
                      <a:pt x="60" y="68"/>
                      <a:pt x="60" y="68"/>
                      <a:pt x="60" y="68"/>
                    </a:cubicBezTo>
                    <a:cubicBezTo>
                      <a:pt x="60" y="68"/>
                      <a:pt x="60" y="68"/>
                      <a:pt x="60" y="68"/>
                    </a:cubicBezTo>
                    <a:cubicBezTo>
                      <a:pt x="60" y="68"/>
                      <a:pt x="60" y="68"/>
                      <a:pt x="60" y="68"/>
                    </a:cubicBezTo>
                    <a:cubicBezTo>
                      <a:pt x="60" y="68"/>
                      <a:pt x="60" y="68"/>
                      <a:pt x="60" y="68"/>
                    </a:cubicBezTo>
                    <a:cubicBezTo>
                      <a:pt x="60" y="68"/>
                      <a:pt x="60" y="68"/>
                      <a:pt x="60" y="68"/>
                    </a:cubicBezTo>
                    <a:cubicBezTo>
                      <a:pt x="60" y="68"/>
                      <a:pt x="60" y="68"/>
                      <a:pt x="60" y="68"/>
                    </a:cubicBezTo>
                    <a:cubicBezTo>
                      <a:pt x="60" y="68"/>
                      <a:pt x="60" y="68"/>
                      <a:pt x="60" y="68"/>
                    </a:cubicBezTo>
                    <a:cubicBezTo>
                      <a:pt x="60" y="68"/>
                      <a:pt x="60" y="68"/>
                      <a:pt x="60" y="68"/>
                    </a:cubicBezTo>
                    <a:cubicBezTo>
                      <a:pt x="60" y="68"/>
                      <a:pt x="60" y="68"/>
                      <a:pt x="60" y="68"/>
                    </a:cubicBezTo>
                    <a:cubicBezTo>
                      <a:pt x="60" y="68"/>
                      <a:pt x="60" y="68"/>
                      <a:pt x="60" y="68"/>
                    </a:cubicBezTo>
                    <a:cubicBezTo>
                      <a:pt x="60" y="68"/>
                      <a:pt x="60" y="68"/>
                      <a:pt x="60" y="68"/>
                    </a:cubicBezTo>
                    <a:cubicBezTo>
                      <a:pt x="60" y="68"/>
                      <a:pt x="60" y="68"/>
                      <a:pt x="59" y="68"/>
                    </a:cubicBezTo>
                    <a:cubicBezTo>
                      <a:pt x="59" y="68"/>
                      <a:pt x="59" y="68"/>
                      <a:pt x="59" y="68"/>
                    </a:cubicBezTo>
                    <a:cubicBezTo>
                      <a:pt x="59" y="68"/>
                      <a:pt x="59" y="68"/>
                      <a:pt x="59" y="68"/>
                    </a:cubicBezTo>
                    <a:cubicBezTo>
                      <a:pt x="59" y="68"/>
                      <a:pt x="59" y="68"/>
                      <a:pt x="59" y="68"/>
                    </a:cubicBezTo>
                    <a:cubicBezTo>
                      <a:pt x="59" y="68"/>
                      <a:pt x="59" y="68"/>
                      <a:pt x="59" y="68"/>
                    </a:cubicBezTo>
                    <a:cubicBezTo>
                      <a:pt x="59" y="68"/>
                      <a:pt x="59" y="68"/>
                      <a:pt x="59" y="68"/>
                    </a:cubicBezTo>
                    <a:cubicBezTo>
                      <a:pt x="59" y="68"/>
                      <a:pt x="59" y="68"/>
                      <a:pt x="59" y="68"/>
                    </a:cubicBezTo>
                    <a:cubicBezTo>
                      <a:pt x="59" y="68"/>
                      <a:pt x="59" y="68"/>
                      <a:pt x="59" y="68"/>
                    </a:cubicBezTo>
                    <a:cubicBezTo>
                      <a:pt x="59" y="68"/>
                      <a:pt x="59" y="68"/>
                      <a:pt x="58" y="68"/>
                    </a:cubicBezTo>
                    <a:cubicBezTo>
                      <a:pt x="58" y="68"/>
                      <a:pt x="58" y="68"/>
                      <a:pt x="58" y="68"/>
                    </a:cubicBezTo>
                    <a:cubicBezTo>
                      <a:pt x="58" y="68"/>
                      <a:pt x="58" y="68"/>
                      <a:pt x="58" y="68"/>
                    </a:cubicBezTo>
                    <a:cubicBezTo>
                      <a:pt x="58" y="68"/>
                      <a:pt x="58" y="68"/>
                      <a:pt x="58" y="68"/>
                    </a:cubicBezTo>
                    <a:cubicBezTo>
                      <a:pt x="57" y="68"/>
                      <a:pt x="57" y="68"/>
                      <a:pt x="57" y="69"/>
                    </a:cubicBezTo>
                    <a:cubicBezTo>
                      <a:pt x="57" y="69"/>
                      <a:pt x="57" y="69"/>
                      <a:pt x="57" y="69"/>
                    </a:cubicBezTo>
                    <a:cubicBezTo>
                      <a:pt x="57" y="69"/>
                      <a:pt x="57" y="69"/>
                      <a:pt x="57" y="69"/>
                    </a:cubicBezTo>
                    <a:cubicBezTo>
                      <a:pt x="57" y="69"/>
                      <a:pt x="57" y="69"/>
                      <a:pt x="57" y="69"/>
                    </a:cubicBezTo>
                    <a:cubicBezTo>
                      <a:pt x="57" y="69"/>
                      <a:pt x="57" y="69"/>
                      <a:pt x="57" y="69"/>
                    </a:cubicBezTo>
                    <a:cubicBezTo>
                      <a:pt x="57" y="69"/>
                      <a:pt x="57" y="69"/>
                      <a:pt x="57" y="69"/>
                    </a:cubicBezTo>
                    <a:cubicBezTo>
                      <a:pt x="57" y="69"/>
                      <a:pt x="57" y="69"/>
                      <a:pt x="57" y="69"/>
                    </a:cubicBezTo>
                    <a:cubicBezTo>
                      <a:pt x="57" y="69"/>
                      <a:pt x="57" y="69"/>
                      <a:pt x="57" y="69"/>
                    </a:cubicBezTo>
                    <a:cubicBezTo>
                      <a:pt x="57" y="69"/>
                      <a:pt x="57" y="69"/>
                      <a:pt x="57" y="69"/>
                    </a:cubicBezTo>
                    <a:cubicBezTo>
                      <a:pt x="57" y="69"/>
                      <a:pt x="57" y="69"/>
                      <a:pt x="57" y="69"/>
                    </a:cubicBezTo>
                    <a:cubicBezTo>
                      <a:pt x="57" y="69"/>
                      <a:pt x="57" y="69"/>
                      <a:pt x="57" y="69"/>
                    </a:cubicBezTo>
                    <a:cubicBezTo>
                      <a:pt x="57" y="69"/>
                      <a:pt x="57" y="69"/>
                      <a:pt x="57" y="69"/>
                    </a:cubicBezTo>
                    <a:cubicBezTo>
                      <a:pt x="57" y="69"/>
                      <a:pt x="57" y="70"/>
                      <a:pt x="57" y="70"/>
                    </a:cubicBezTo>
                    <a:cubicBezTo>
                      <a:pt x="57" y="70"/>
                      <a:pt x="57" y="70"/>
                      <a:pt x="57" y="70"/>
                    </a:cubicBezTo>
                    <a:cubicBezTo>
                      <a:pt x="57" y="70"/>
                      <a:pt x="57" y="70"/>
                      <a:pt x="57" y="70"/>
                    </a:cubicBezTo>
                    <a:cubicBezTo>
                      <a:pt x="57" y="70"/>
                      <a:pt x="57" y="70"/>
                      <a:pt x="57" y="70"/>
                    </a:cubicBezTo>
                    <a:cubicBezTo>
                      <a:pt x="57" y="70"/>
                      <a:pt x="57" y="70"/>
                      <a:pt x="57" y="70"/>
                    </a:cubicBezTo>
                    <a:cubicBezTo>
                      <a:pt x="57" y="70"/>
                      <a:pt x="57" y="70"/>
                      <a:pt x="57" y="71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57" y="71"/>
                      <a:pt x="56" y="71"/>
                      <a:pt x="56" y="72"/>
                    </a:cubicBezTo>
                    <a:cubicBezTo>
                      <a:pt x="56" y="72"/>
                      <a:pt x="57" y="72"/>
                      <a:pt x="57" y="72"/>
                    </a:cubicBezTo>
                    <a:cubicBezTo>
                      <a:pt x="57" y="72"/>
                      <a:pt x="57" y="72"/>
                      <a:pt x="57" y="72"/>
                    </a:cubicBezTo>
                    <a:cubicBezTo>
                      <a:pt x="57" y="72"/>
                      <a:pt x="57" y="72"/>
                      <a:pt x="57" y="72"/>
                    </a:cubicBezTo>
                    <a:cubicBezTo>
                      <a:pt x="57" y="72"/>
                      <a:pt x="57" y="72"/>
                      <a:pt x="57" y="72"/>
                    </a:cubicBezTo>
                    <a:cubicBezTo>
                      <a:pt x="57" y="72"/>
                      <a:pt x="57" y="72"/>
                      <a:pt x="57" y="72"/>
                    </a:cubicBezTo>
                    <a:cubicBezTo>
                      <a:pt x="57" y="72"/>
                      <a:pt x="57" y="72"/>
                      <a:pt x="57" y="72"/>
                    </a:cubicBezTo>
                    <a:cubicBezTo>
                      <a:pt x="57" y="72"/>
                      <a:pt x="57" y="72"/>
                      <a:pt x="57" y="72"/>
                    </a:cubicBezTo>
                    <a:cubicBezTo>
                      <a:pt x="57" y="72"/>
                      <a:pt x="57" y="72"/>
                      <a:pt x="57" y="72"/>
                    </a:cubicBezTo>
                    <a:cubicBezTo>
                      <a:pt x="58" y="72"/>
                      <a:pt x="58" y="72"/>
                      <a:pt x="58" y="72"/>
                    </a:cubicBezTo>
                    <a:cubicBezTo>
                      <a:pt x="58" y="72"/>
                      <a:pt x="58" y="72"/>
                      <a:pt x="58" y="72"/>
                    </a:cubicBezTo>
                    <a:cubicBezTo>
                      <a:pt x="57" y="72"/>
                      <a:pt x="57" y="72"/>
                      <a:pt x="57" y="72"/>
                    </a:cubicBezTo>
                    <a:cubicBezTo>
                      <a:pt x="57" y="72"/>
                      <a:pt x="57" y="72"/>
                      <a:pt x="57" y="72"/>
                    </a:cubicBezTo>
                    <a:cubicBezTo>
                      <a:pt x="57" y="72"/>
                      <a:pt x="57" y="72"/>
                      <a:pt x="57" y="72"/>
                    </a:cubicBezTo>
                    <a:cubicBezTo>
                      <a:pt x="57" y="72"/>
                      <a:pt x="57" y="72"/>
                      <a:pt x="57" y="72"/>
                    </a:cubicBezTo>
                    <a:cubicBezTo>
                      <a:pt x="57" y="72"/>
                      <a:pt x="57" y="72"/>
                      <a:pt x="57" y="73"/>
                    </a:cubicBezTo>
                    <a:cubicBezTo>
                      <a:pt x="57" y="73"/>
                      <a:pt x="57" y="73"/>
                      <a:pt x="57" y="73"/>
                    </a:cubicBezTo>
                    <a:cubicBezTo>
                      <a:pt x="57" y="73"/>
                      <a:pt x="57" y="73"/>
                      <a:pt x="57" y="73"/>
                    </a:cubicBezTo>
                    <a:cubicBezTo>
                      <a:pt x="57" y="73"/>
                      <a:pt x="57" y="73"/>
                      <a:pt x="58" y="73"/>
                    </a:cubicBezTo>
                    <a:cubicBezTo>
                      <a:pt x="58" y="73"/>
                      <a:pt x="58" y="73"/>
                      <a:pt x="58" y="73"/>
                    </a:cubicBezTo>
                    <a:cubicBezTo>
                      <a:pt x="58" y="73"/>
                      <a:pt x="58" y="73"/>
                      <a:pt x="58" y="73"/>
                    </a:cubicBezTo>
                    <a:cubicBezTo>
                      <a:pt x="58" y="73"/>
                      <a:pt x="58" y="73"/>
                      <a:pt x="58" y="73"/>
                    </a:cubicBezTo>
                    <a:cubicBezTo>
                      <a:pt x="58" y="73"/>
                      <a:pt x="58" y="73"/>
                      <a:pt x="58" y="73"/>
                    </a:cubicBezTo>
                    <a:cubicBezTo>
                      <a:pt x="58" y="73"/>
                      <a:pt x="58" y="73"/>
                      <a:pt x="58" y="73"/>
                    </a:cubicBezTo>
                    <a:cubicBezTo>
                      <a:pt x="58" y="73"/>
                      <a:pt x="58" y="73"/>
                      <a:pt x="58" y="73"/>
                    </a:cubicBezTo>
                    <a:cubicBezTo>
                      <a:pt x="58" y="73"/>
                      <a:pt x="58" y="73"/>
                      <a:pt x="58" y="73"/>
                    </a:cubicBezTo>
                    <a:cubicBezTo>
                      <a:pt x="58" y="73"/>
                      <a:pt x="58" y="73"/>
                      <a:pt x="58" y="73"/>
                    </a:cubicBezTo>
                    <a:cubicBezTo>
                      <a:pt x="58" y="73"/>
                      <a:pt x="58" y="73"/>
                      <a:pt x="58" y="73"/>
                    </a:cubicBezTo>
                    <a:cubicBezTo>
                      <a:pt x="58" y="73"/>
                      <a:pt x="58" y="73"/>
                      <a:pt x="58" y="73"/>
                    </a:cubicBezTo>
                    <a:cubicBezTo>
                      <a:pt x="58" y="74"/>
                      <a:pt x="58" y="74"/>
                      <a:pt x="58" y="74"/>
                    </a:cubicBezTo>
                    <a:cubicBezTo>
                      <a:pt x="58" y="74"/>
                      <a:pt x="58" y="73"/>
                      <a:pt x="58" y="73"/>
                    </a:cubicBezTo>
                    <a:cubicBezTo>
                      <a:pt x="58" y="73"/>
                      <a:pt x="58" y="73"/>
                      <a:pt x="58" y="73"/>
                    </a:cubicBezTo>
                    <a:cubicBezTo>
                      <a:pt x="58" y="73"/>
                      <a:pt x="59" y="73"/>
                      <a:pt x="59" y="73"/>
                    </a:cubicBezTo>
                    <a:cubicBezTo>
                      <a:pt x="59" y="73"/>
                      <a:pt x="59" y="73"/>
                      <a:pt x="59" y="73"/>
                    </a:cubicBezTo>
                    <a:cubicBezTo>
                      <a:pt x="59" y="73"/>
                      <a:pt x="59" y="73"/>
                      <a:pt x="59" y="73"/>
                    </a:cubicBezTo>
                    <a:cubicBezTo>
                      <a:pt x="59" y="73"/>
                      <a:pt x="59" y="73"/>
                      <a:pt x="59" y="73"/>
                    </a:cubicBezTo>
                    <a:cubicBezTo>
                      <a:pt x="59" y="73"/>
                      <a:pt x="58" y="74"/>
                      <a:pt x="58" y="74"/>
                    </a:cubicBezTo>
                    <a:cubicBezTo>
                      <a:pt x="58" y="74"/>
                      <a:pt x="58" y="74"/>
                      <a:pt x="58" y="74"/>
                    </a:cubicBezTo>
                    <a:cubicBezTo>
                      <a:pt x="58" y="74"/>
                      <a:pt x="58" y="74"/>
                      <a:pt x="58" y="74"/>
                    </a:cubicBezTo>
                    <a:cubicBezTo>
                      <a:pt x="58" y="74"/>
                      <a:pt x="58" y="74"/>
                      <a:pt x="58" y="74"/>
                    </a:cubicBezTo>
                    <a:cubicBezTo>
                      <a:pt x="58" y="74"/>
                      <a:pt x="58" y="74"/>
                      <a:pt x="58" y="74"/>
                    </a:cubicBezTo>
                    <a:cubicBezTo>
                      <a:pt x="58" y="74"/>
                      <a:pt x="58" y="74"/>
                      <a:pt x="58" y="74"/>
                    </a:cubicBezTo>
                    <a:cubicBezTo>
                      <a:pt x="58" y="74"/>
                      <a:pt x="58" y="74"/>
                      <a:pt x="58" y="74"/>
                    </a:cubicBezTo>
                    <a:cubicBezTo>
                      <a:pt x="58" y="74"/>
                      <a:pt x="58" y="74"/>
                      <a:pt x="58" y="74"/>
                    </a:cubicBezTo>
                    <a:cubicBezTo>
                      <a:pt x="58" y="74"/>
                      <a:pt x="58" y="74"/>
                      <a:pt x="58" y="74"/>
                    </a:cubicBezTo>
                    <a:cubicBezTo>
                      <a:pt x="58" y="74"/>
                      <a:pt x="58" y="74"/>
                      <a:pt x="58" y="74"/>
                    </a:cubicBezTo>
                    <a:cubicBezTo>
                      <a:pt x="58" y="74"/>
                      <a:pt x="58" y="74"/>
                      <a:pt x="58" y="74"/>
                    </a:cubicBezTo>
                    <a:cubicBezTo>
                      <a:pt x="58" y="74"/>
                      <a:pt x="58" y="74"/>
                      <a:pt x="58" y="74"/>
                    </a:cubicBezTo>
                    <a:cubicBezTo>
                      <a:pt x="58" y="74"/>
                      <a:pt x="58" y="74"/>
                      <a:pt x="58" y="74"/>
                    </a:cubicBezTo>
                    <a:cubicBezTo>
                      <a:pt x="58" y="74"/>
                      <a:pt x="58" y="74"/>
                      <a:pt x="58" y="74"/>
                    </a:cubicBezTo>
                    <a:cubicBezTo>
                      <a:pt x="58" y="74"/>
                      <a:pt x="58" y="74"/>
                      <a:pt x="58" y="74"/>
                    </a:cubicBezTo>
                    <a:cubicBezTo>
                      <a:pt x="58" y="74"/>
                      <a:pt x="58" y="74"/>
                      <a:pt x="58" y="74"/>
                    </a:cubicBezTo>
                    <a:cubicBezTo>
                      <a:pt x="58" y="74"/>
                      <a:pt x="58" y="74"/>
                      <a:pt x="58" y="74"/>
                    </a:cubicBezTo>
                    <a:cubicBezTo>
                      <a:pt x="58" y="74"/>
                      <a:pt x="58" y="74"/>
                      <a:pt x="58" y="74"/>
                    </a:cubicBezTo>
                    <a:cubicBezTo>
                      <a:pt x="58" y="74"/>
                      <a:pt x="58" y="74"/>
                      <a:pt x="58" y="74"/>
                    </a:cubicBezTo>
                    <a:cubicBezTo>
                      <a:pt x="59" y="74"/>
                      <a:pt x="59" y="74"/>
                      <a:pt x="59" y="74"/>
                    </a:cubicBezTo>
                    <a:cubicBezTo>
                      <a:pt x="59" y="74"/>
                      <a:pt x="59" y="74"/>
                      <a:pt x="59" y="74"/>
                    </a:cubicBezTo>
                    <a:cubicBezTo>
                      <a:pt x="59" y="74"/>
                      <a:pt x="59" y="74"/>
                      <a:pt x="59" y="74"/>
                    </a:cubicBezTo>
                    <a:cubicBezTo>
                      <a:pt x="59" y="74"/>
                      <a:pt x="59" y="74"/>
                      <a:pt x="59" y="74"/>
                    </a:cubicBezTo>
                    <a:cubicBezTo>
                      <a:pt x="59" y="74"/>
                      <a:pt x="59" y="74"/>
                      <a:pt x="59" y="74"/>
                    </a:cubicBezTo>
                    <a:cubicBezTo>
                      <a:pt x="59" y="74"/>
                      <a:pt x="59" y="74"/>
                      <a:pt x="59" y="74"/>
                    </a:cubicBezTo>
                    <a:cubicBezTo>
                      <a:pt x="59" y="74"/>
                      <a:pt x="59" y="74"/>
                      <a:pt x="59" y="74"/>
                    </a:cubicBezTo>
                    <a:cubicBezTo>
                      <a:pt x="59" y="74"/>
                      <a:pt x="59" y="74"/>
                      <a:pt x="59" y="74"/>
                    </a:cubicBezTo>
                    <a:cubicBezTo>
                      <a:pt x="59" y="74"/>
                      <a:pt x="59" y="74"/>
                      <a:pt x="59" y="74"/>
                    </a:cubicBezTo>
                    <a:cubicBezTo>
                      <a:pt x="59" y="74"/>
                      <a:pt x="59" y="74"/>
                      <a:pt x="59" y="74"/>
                    </a:cubicBezTo>
                    <a:cubicBezTo>
                      <a:pt x="59" y="74"/>
                      <a:pt x="59" y="74"/>
                      <a:pt x="59" y="74"/>
                    </a:cubicBezTo>
                    <a:cubicBezTo>
                      <a:pt x="59" y="74"/>
                      <a:pt x="59" y="74"/>
                      <a:pt x="59" y="74"/>
                    </a:cubicBezTo>
                    <a:cubicBezTo>
                      <a:pt x="59" y="74"/>
                      <a:pt x="59" y="74"/>
                      <a:pt x="59" y="74"/>
                    </a:cubicBezTo>
                    <a:cubicBezTo>
                      <a:pt x="60" y="74"/>
                      <a:pt x="60" y="75"/>
                      <a:pt x="60" y="75"/>
                    </a:cubicBezTo>
                    <a:cubicBezTo>
                      <a:pt x="60" y="75"/>
                      <a:pt x="60" y="75"/>
                      <a:pt x="60" y="75"/>
                    </a:cubicBezTo>
                    <a:cubicBezTo>
                      <a:pt x="60" y="75"/>
                      <a:pt x="60" y="75"/>
                      <a:pt x="60" y="75"/>
                    </a:cubicBezTo>
                    <a:cubicBezTo>
                      <a:pt x="60" y="75"/>
                      <a:pt x="60" y="75"/>
                      <a:pt x="60" y="75"/>
                    </a:cubicBezTo>
                    <a:cubicBezTo>
                      <a:pt x="60" y="75"/>
                      <a:pt x="60" y="75"/>
                      <a:pt x="60" y="75"/>
                    </a:cubicBezTo>
                    <a:cubicBezTo>
                      <a:pt x="60" y="75"/>
                      <a:pt x="60" y="75"/>
                      <a:pt x="60" y="75"/>
                    </a:cubicBezTo>
                    <a:cubicBezTo>
                      <a:pt x="60" y="75"/>
                      <a:pt x="60" y="75"/>
                      <a:pt x="60" y="75"/>
                    </a:cubicBezTo>
                    <a:cubicBezTo>
                      <a:pt x="60" y="75"/>
                      <a:pt x="60" y="75"/>
                      <a:pt x="60" y="75"/>
                    </a:cubicBezTo>
                    <a:cubicBezTo>
                      <a:pt x="60" y="75"/>
                      <a:pt x="60" y="75"/>
                      <a:pt x="60" y="75"/>
                    </a:cubicBezTo>
                    <a:cubicBezTo>
                      <a:pt x="60" y="75"/>
                      <a:pt x="60" y="75"/>
                      <a:pt x="60" y="75"/>
                    </a:cubicBezTo>
                    <a:cubicBezTo>
                      <a:pt x="61" y="75"/>
                      <a:pt x="61" y="75"/>
                      <a:pt x="61" y="75"/>
                    </a:cubicBezTo>
                    <a:cubicBezTo>
                      <a:pt x="61" y="75"/>
                      <a:pt x="61" y="75"/>
                      <a:pt x="61" y="75"/>
                    </a:cubicBezTo>
                    <a:cubicBezTo>
                      <a:pt x="61" y="75"/>
                      <a:pt x="61" y="75"/>
                      <a:pt x="61" y="75"/>
                    </a:cubicBezTo>
                    <a:cubicBezTo>
                      <a:pt x="61" y="75"/>
                      <a:pt x="61" y="75"/>
                      <a:pt x="61" y="75"/>
                    </a:cubicBezTo>
                    <a:cubicBezTo>
                      <a:pt x="61" y="75"/>
                      <a:pt x="61" y="75"/>
                      <a:pt x="61" y="75"/>
                    </a:cubicBezTo>
                    <a:cubicBezTo>
                      <a:pt x="61" y="75"/>
                      <a:pt x="61" y="74"/>
                      <a:pt x="61" y="74"/>
                    </a:cubicBezTo>
                    <a:cubicBezTo>
                      <a:pt x="61" y="74"/>
                      <a:pt x="61" y="74"/>
                      <a:pt x="61" y="74"/>
                    </a:cubicBezTo>
                    <a:cubicBezTo>
                      <a:pt x="61" y="74"/>
                      <a:pt x="61" y="74"/>
                      <a:pt x="62" y="74"/>
                    </a:cubicBezTo>
                    <a:cubicBezTo>
                      <a:pt x="62" y="74"/>
                      <a:pt x="62" y="74"/>
                      <a:pt x="62" y="74"/>
                    </a:cubicBezTo>
                    <a:cubicBezTo>
                      <a:pt x="62" y="74"/>
                      <a:pt x="62" y="74"/>
                      <a:pt x="62" y="74"/>
                    </a:cubicBezTo>
                    <a:cubicBezTo>
                      <a:pt x="62" y="74"/>
                      <a:pt x="62" y="74"/>
                      <a:pt x="63" y="74"/>
                    </a:cubicBezTo>
                    <a:cubicBezTo>
                      <a:pt x="63" y="74"/>
                      <a:pt x="63" y="74"/>
                      <a:pt x="63" y="74"/>
                    </a:cubicBezTo>
                    <a:cubicBezTo>
                      <a:pt x="63" y="74"/>
                      <a:pt x="63" y="74"/>
                      <a:pt x="63" y="74"/>
                    </a:cubicBezTo>
                    <a:cubicBezTo>
                      <a:pt x="63" y="75"/>
                      <a:pt x="63" y="75"/>
                      <a:pt x="63" y="75"/>
                    </a:cubicBezTo>
                    <a:cubicBezTo>
                      <a:pt x="64" y="75"/>
                      <a:pt x="64" y="75"/>
                      <a:pt x="64" y="75"/>
                    </a:cubicBezTo>
                    <a:cubicBezTo>
                      <a:pt x="64" y="75"/>
                      <a:pt x="64" y="75"/>
                      <a:pt x="64" y="75"/>
                    </a:cubicBezTo>
                    <a:cubicBezTo>
                      <a:pt x="64" y="75"/>
                      <a:pt x="64" y="75"/>
                      <a:pt x="64" y="75"/>
                    </a:cubicBezTo>
                    <a:cubicBezTo>
                      <a:pt x="64" y="75"/>
                      <a:pt x="64" y="75"/>
                      <a:pt x="64" y="75"/>
                    </a:cubicBezTo>
                    <a:cubicBezTo>
                      <a:pt x="64" y="75"/>
                      <a:pt x="64" y="75"/>
                      <a:pt x="64" y="75"/>
                    </a:cubicBezTo>
                    <a:cubicBezTo>
                      <a:pt x="64" y="75"/>
                      <a:pt x="64" y="75"/>
                      <a:pt x="64" y="75"/>
                    </a:cubicBezTo>
                    <a:cubicBezTo>
                      <a:pt x="64" y="75"/>
                      <a:pt x="64" y="75"/>
                      <a:pt x="64" y="75"/>
                    </a:cubicBezTo>
                    <a:cubicBezTo>
                      <a:pt x="64" y="75"/>
                      <a:pt x="64" y="75"/>
                      <a:pt x="64" y="75"/>
                    </a:cubicBezTo>
                    <a:cubicBezTo>
                      <a:pt x="64" y="75"/>
                      <a:pt x="64" y="75"/>
                      <a:pt x="64" y="75"/>
                    </a:cubicBezTo>
                    <a:cubicBezTo>
                      <a:pt x="64" y="75"/>
                      <a:pt x="64" y="75"/>
                      <a:pt x="64" y="75"/>
                    </a:cubicBezTo>
                    <a:cubicBezTo>
                      <a:pt x="65" y="75"/>
                      <a:pt x="65" y="75"/>
                      <a:pt x="65" y="75"/>
                    </a:cubicBezTo>
                    <a:cubicBezTo>
                      <a:pt x="65" y="75"/>
                      <a:pt x="65" y="75"/>
                      <a:pt x="65" y="75"/>
                    </a:cubicBezTo>
                    <a:cubicBezTo>
                      <a:pt x="65" y="75"/>
                      <a:pt x="65" y="75"/>
                      <a:pt x="65" y="75"/>
                    </a:cubicBezTo>
                    <a:cubicBezTo>
                      <a:pt x="65" y="75"/>
                      <a:pt x="65" y="75"/>
                      <a:pt x="65" y="75"/>
                    </a:cubicBezTo>
                    <a:cubicBezTo>
                      <a:pt x="65" y="75"/>
                      <a:pt x="65" y="75"/>
                      <a:pt x="65" y="75"/>
                    </a:cubicBezTo>
                    <a:cubicBezTo>
                      <a:pt x="65" y="75"/>
                      <a:pt x="65" y="75"/>
                      <a:pt x="65" y="75"/>
                    </a:cubicBezTo>
                    <a:cubicBezTo>
                      <a:pt x="65" y="75"/>
                      <a:pt x="66" y="74"/>
                      <a:pt x="66" y="74"/>
                    </a:cubicBezTo>
                    <a:cubicBezTo>
                      <a:pt x="66" y="74"/>
                      <a:pt x="66" y="74"/>
                      <a:pt x="66" y="74"/>
                    </a:cubicBezTo>
                    <a:cubicBezTo>
                      <a:pt x="66" y="74"/>
                      <a:pt x="66" y="74"/>
                      <a:pt x="66" y="74"/>
                    </a:cubicBezTo>
                    <a:cubicBezTo>
                      <a:pt x="66" y="74"/>
                      <a:pt x="66" y="74"/>
                      <a:pt x="66" y="74"/>
                    </a:cubicBezTo>
                    <a:cubicBezTo>
                      <a:pt x="66" y="74"/>
                      <a:pt x="67" y="74"/>
                      <a:pt x="67" y="74"/>
                    </a:cubicBezTo>
                    <a:cubicBezTo>
                      <a:pt x="67" y="74"/>
                      <a:pt x="67" y="74"/>
                      <a:pt x="67" y="74"/>
                    </a:cubicBezTo>
                    <a:cubicBezTo>
                      <a:pt x="67" y="74"/>
                      <a:pt x="67" y="74"/>
                      <a:pt x="67" y="74"/>
                    </a:cubicBezTo>
                    <a:cubicBezTo>
                      <a:pt x="67" y="74"/>
                      <a:pt x="67" y="74"/>
                      <a:pt x="67" y="74"/>
                    </a:cubicBezTo>
                    <a:cubicBezTo>
                      <a:pt x="67" y="74"/>
                      <a:pt x="67" y="74"/>
                      <a:pt x="67" y="74"/>
                    </a:cubicBezTo>
                    <a:cubicBezTo>
                      <a:pt x="67" y="74"/>
                      <a:pt x="67" y="74"/>
                      <a:pt x="67" y="74"/>
                    </a:cubicBezTo>
                    <a:cubicBezTo>
                      <a:pt x="67" y="74"/>
                      <a:pt x="67" y="74"/>
                      <a:pt x="67" y="74"/>
                    </a:cubicBezTo>
                    <a:cubicBezTo>
                      <a:pt x="67" y="74"/>
                      <a:pt x="67" y="74"/>
                      <a:pt x="67" y="74"/>
                    </a:cubicBezTo>
                    <a:cubicBezTo>
                      <a:pt x="67" y="74"/>
                      <a:pt x="67" y="74"/>
                      <a:pt x="67" y="74"/>
                    </a:cubicBezTo>
                    <a:cubicBezTo>
                      <a:pt x="67" y="74"/>
                      <a:pt x="67" y="74"/>
                      <a:pt x="67" y="74"/>
                    </a:cubicBezTo>
                    <a:cubicBezTo>
                      <a:pt x="67" y="74"/>
                      <a:pt x="67" y="74"/>
                      <a:pt x="67" y="74"/>
                    </a:cubicBezTo>
                    <a:cubicBezTo>
                      <a:pt x="68" y="74"/>
                      <a:pt x="68" y="74"/>
                      <a:pt x="68" y="74"/>
                    </a:cubicBezTo>
                    <a:cubicBezTo>
                      <a:pt x="68" y="74"/>
                      <a:pt x="68" y="74"/>
                      <a:pt x="68" y="74"/>
                    </a:cubicBezTo>
                    <a:cubicBezTo>
                      <a:pt x="68" y="74"/>
                      <a:pt x="68" y="74"/>
                      <a:pt x="68" y="74"/>
                    </a:cubicBezTo>
                    <a:cubicBezTo>
                      <a:pt x="68" y="74"/>
                      <a:pt x="68" y="74"/>
                      <a:pt x="68" y="74"/>
                    </a:cubicBezTo>
                    <a:cubicBezTo>
                      <a:pt x="68" y="74"/>
                      <a:pt x="68" y="74"/>
                      <a:pt x="67" y="74"/>
                    </a:cubicBezTo>
                    <a:cubicBezTo>
                      <a:pt x="67" y="74"/>
                      <a:pt x="67" y="74"/>
                      <a:pt x="67" y="74"/>
                    </a:cubicBezTo>
                    <a:cubicBezTo>
                      <a:pt x="67" y="74"/>
                      <a:pt x="67" y="75"/>
                      <a:pt x="67" y="75"/>
                    </a:cubicBezTo>
                    <a:cubicBezTo>
                      <a:pt x="67" y="75"/>
                      <a:pt x="67" y="75"/>
                      <a:pt x="67" y="75"/>
                    </a:cubicBezTo>
                    <a:cubicBezTo>
                      <a:pt x="67" y="75"/>
                      <a:pt x="67" y="75"/>
                      <a:pt x="67" y="75"/>
                    </a:cubicBezTo>
                    <a:cubicBezTo>
                      <a:pt x="67" y="75"/>
                      <a:pt x="67" y="75"/>
                      <a:pt x="67" y="75"/>
                    </a:cubicBezTo>
                    <a:cubicBezTo>
                      <a:pt x="67" y="75"/>
                      <a:pt x="67" y="75"/>
                      <a:pt x="67" y="75"/>
                    </a:cubicBezTo>
                    <a:cubicBezTo>
                      <a:pt x="67" y="75"/>
                      <a:pt x="67" y="75"/>
                      <a:pt x="67" y="75"/>
                    </a:cubicBezTo>
                    <a:cubicBezTo>
                      <a:pt x="67" y="76"/>
                      <a:pt x="67" y="76"/>
                      <a:pt x="67" y="76"/>
                    </a:cubicBezTo>
                    <a:cubicBezTo>
                      <a:pt x="67" y="76"/>
                      <a:pt x="67" y="76"/>
                      <a:pt x="67" y="77"/>
                    </a:cubicBezTo>
                    <a:cubicBezTo>
                      <a:pt x="67" y="77"/>
                      <a:pt x="67" y="77"/>
                      <a:pt x="67" y="77"/>
                    </a:cubicBezTo>
                    <a:cubicBezTo>
                      <a:pt x="67" y="77"/>
                      <a:pt x="67" y="77"/>
                      <a:pt x="67" y="77"/>
                    </a:cubicBezTo>
                    <a:cubicBezTo>
                      <a:pt x="67" y="77"/>
                      <a:pt x="67" y="78"/>
                      <a:pt x="67" y="78"/>
                    </a:cubicBezTo>
                    <a:cubicBezTo>
                      <a:pt x="67" y="78"/>
                      <a:pt x="67" y="78"/>
                      <a:pt x="67" y="78"/>
                    </a:cubicBezTo>
                    <a:cubicBezTo>
                      <a:pt x="67" y="78"/>
                      <a:pt x="67" y="78"/>
                      <a:pt x="67" y="78"/>
                    </a:cubicBezTo>
                    <a:cubicBezTo>
                      <a:pt x="67" y="78"/>
                      <a:pt x="67" y="78"/>
                      <a:pt x="67" y="78"/>
                    </a:cubicBezTo>
                    <a:cubicBezTo>
                      <a:pt x="67" y="78"/>
                      <a:pt x="67" y="78"/>
                      <a:pt x="67" y="79"/>
                    </a:cubicBezTo>
                    <a:cubicBezTo>
                      <a:pt x="67" y="79"/>
                      <a:pt x="66" y="79"/>
                      <a:pt x="66" y="79"/>
                    </a:cubicBezTo>
                    <a:cubicBezTo>
                      <a:pt x="66" y="79"/>
                      <a:pt x="66" y="80"/>
                      <a:pt x="66" y="80"/>
                    </a:cubicBezTo>
                    <a:cubicBezTo>
                      <a:pt x="66" y="80"/>
                      <a:pt x="66" y="80"/>
                      <a:pt x="66" y="80"/>
                    </a:cubicBezTo>
                    <a:cubicBezTo>
                      <a:pt x="66" y="80"/>
                      <a:pt x="66" y="80"/>
                      <a:pt x="66" y="80"/>
                    </a:cubicBezTo>
                    <a:cubicBezTo>
                      <a:pt x="66" y="80"/>
                      <a:pt x="66" y="81"/>
                      <a:pt x="66" y="81"/>
                    </a:cubicBezTo>
                    <a:cubicBezTo>
                      <a:pt x="66" y="81"/>
                      <a:pt x="66" y="82"/>
                      <a:pt x="66" y="82"/>
                    </a:cubicBezTo>
                    <a:cubicBezTo>
                      <a:pt x="66" y="82"/>
                      <a:pt x="66" y="82"/>
                      <a:pt x="66" y="82"/>
                    </a:cubicBezTo>
                    <a:cubicBezTo>
                      <a:pt x="66" y="82"/>
                      <a:pt x="66" y="82"/>
                      <a:pt x="66" y="82"/>
                    </a:cubicBezTo>
                    <a:cubicBezTo>
                      <a:pt x="66" y="82"/>
                      <a:pt x="66" y="82"/>
                      <a:pt x="66" y="82"/>
                    </a:cubicBezTo>
                    <a:cubicBezTo>
                      <a:pt x="66" y="82"/>
                      <a:pt x="66" y="82"/>
                      <a:pt x="66" y="82"/>
                    </a:cubicBezTo>
                    <a:cubicBezTo>
                      <a:pt x="66" y="82"/>
                      <a:pt x="65" y="82"/>
                      <a:pt x="65" y="82"/>
                    </a:cubicBezTo>
                    <a:cubicBezTo>
                      <a:pt x="65" y="83"/>
                      <a:pt x="65" y="83"/>
                      <a:pt x="65" y="83"/>
                    </a:cubicBezTo>
                    <a:cubicBezTo>
                      <a:pt x="65" y="83"/>
                      <a:pt x="65" y="83"/>
                      <a:pt x="65" y="83"/>
                    </a:cubicBezTo>
                    <a:cubicBezTo>
                      <a:pt x="65" y="83"/>
                      <a:pt x="65" y="83"/>
                      <a:pt x="65" y="83"/>
                    </a:cubicBezTo>
                    <a:cubicBezTo>
                      <a:pt x="65" y="83"/>
                      <a:pt x="65" y="83"/>
                      <a:pt x="65" y="83"/>
                    </a:cubicBezTo>
                    <a:cubicBezTo>
                      <a:pt x="65" y="83"/>
                      <a:pt x="65" y="83"/>
                      <a:pt x="64" y="83"/>
                    </a:cubicBezTo>
                    <a:cubicBezTo>
                      <a:pt x="64" y="83"/>
                      <a:pt x="64" y="83"/>
                      <a:pt x="64" y="83"/>
                    </a:cubicBezTo>
                    <a:cubicBezTo>
                      <a:pt x="64" y="83"/>
                      <a:pt x="64" y="83"/>
                      <a:pt x="64" y="83"/>
                    </a:cubicBezTo>
                    <a:cubicBezTo>
                      <a:pt x="64" y="83"/>
                      <a:pt x="64" y="83"/>
                      <a:pt x="64" y="83"/>
                    </a:cubicBezTo>
                    <a:cubicBezTo>
                      <a:pt x="64" y="83"/>
                      <a:pt x="64" y="83"/>
                      <a:pt x="64" y="83"/>
                    </a:cubicBezTo>
                    <a:cubicBezTo>
                      <a:pt x="64" y="83"/>
                      <a:pt x="64" y="83"/>
                      <a:pt x="64" y="83"/>
                    </a:cubicBezTo>
                    <a:cubicBezTo>
                      <a:pt x="64" y="83"/>
                      <a:pt x="64" y="83"/>
                      <a:pt x="64" y="83"/>
                    </a:cubicBezTo>
                    <a:cubicBezTo>
                      <a:pt x="64" y="83"/>
                      <a:pt x="63" y="83"/>
                      <a:pt x="63" y="83"/>
                    </a:cubicBezTo>
                    <a:cubicBezTo>
                      <a:pt x="63" y="83"/>
                      <a:pt x="63" y="83"/>
                      <a:pt x="63" y="83"/>
                    </a:cubicBezTo>
                    <a:cubicBezTo>
                      <a:pt x="63" y="83"/>
                      <a:pt x="63" y="83"/>
                      <a:pt x="63" y="83"/>
                    </a:cubicBezTo>
                    <a:cubicBezTo>
                      <a:pt x="63" y="83"/>
                      <a:pt x="63" y="83"/>
                      <a:pt x="63" y="83"/>
                    </a:cubicBezTo>
                    <a:cubicBezTo>
                      <a:pt x="63" y="83"/>
                      <a:pt x="63" y="83"/>
                      <a:pt x="63" y="83"/>
                    </a:cubicBezTo>
                    <a:cubicBezTo>
                      <a:pt x="63" y="83"/>
                      <a:pt x="63" y="83"/>
                      <a:pt x="63" y="83"/>
                    </a:cubicBezTo>
                    <a:cubicBezTo>
                      <a:pt x="63" y="83"/>
                      <a:pt x="63" y="83"/>
                      <a:pt x="63" y="83"/>
                    </a:cubicBezTo>
                    <a:cubicBezTo>
                      <a:pt x="63" y="83"/>
                      <a:pt x="63" y="83"/>
                      <a:pt x="63" y="83"/>
                    </a:cubicBezTo>
                    <a:cubicBezTo>
                      <a:pt x="63" y="83"/>
                      <a:pt x="63" y="83"/>
                      <a:pt x="62" y="83"/>
                    </a:cubicBezTo>
                    <a:cubicBezTo>
                      <a:pt x="63" y="83"/>
                      <a:pt x="63" y="83"/>
                      <a:pt x="63" y="83"/>
                    </a:cubicBezTo>
                    <a:cubicBezTo>
                      <a:pt x="63" y="83"/>
                      <a:pt x="63" y="83"/>
                      <a:pt x="63" y="83"/>
                    </a:cubicBezTo>
                    <a:cubicBezTo>
                      <a:pt x="63" y="83"/>
                      <a:pt x="63" y="83"/>
                      <a:pt x="63" y="83"/>
                    </a:cubicBezTo>
                    <a:cubicBezTo>
                      <a:pt x="63" y="83"/>
                      <a:pt x="63" y="83"/>
                      <a:pt x="63" y="83"/>
                    </a:cubicBezTo>
                    <a:cubicBezTo>
                      <a:pt x="63" y="82"/>
                      <a:pt x="63" y="82"/>
                      <a:pt x="62" y="82"/>
                    </a:cubicBezTo>
                    <a:cubicBezTo>
                      <a:pt x="62" y="82"/>
                      <a:pt x="62" y="82"/>
                      <a:pt x="62" y="82"/>
                    </a:cubicBezTo>
                    <a:cubicBezTo>
                      <a:pt x="62" y="82"/>
                      <a:pt x="62" y="82"/>
                      <a:pt x="62" y="82"/>
                    </a:cubicBezTo>
                    <a:cubicBezTo>
                      <a:pt x="62" y="82"/>
                      <a:pt x="62" y="82"/>
                      <a:pt x="62" y="82"/>
                    </a:cubicBezTo>
                    <a:cubicBezTo>
                      <a:pt x="62" y="82"/>
                      <a:pt x="62" y="82"/>
                      <a:pt x="62" y="82"/>
                    </a:cubicBezTo>
                    <a:cubicBezTo>
                      <a:pt x="62" y="82"/>
                      <a:pt x="62" y="82"/>
                      <a:pt x="62" y="82"/>
                    </a:cubicBezTo>
                    <a:cubicBezTo>
                      <a:pt x="62" y="82"/>
                      <a:pt x="62" y="82"/>
                      <a:pt x="62" y="82"/>
                    </a:cubicBezTo>
                    <a:cubicBezTo>
                      <a:pt x="62" y="82"/>
                      <a:pt x="62" y="82"/>
                      <a:pt x="62" y="82"/>
                    </a:cubicBezTo>
                    <a:cubicBezTo>
                      <a:pt x="61" y="82"/>
                      <a:pt x="61" y="82"/>
                      <a:pt x="61" y="82"/>
                    </a:cubicBezTo>
                    <a:cubicBezTo>
                      <a:pt x="61" y="82"/>
                      <a:pt x="61" y="82"/>
                      <a:pt x="61" y="82"/>
                    </a:cubicBezTo>
                    <a:cubicBezTo>
                      <a:pt x="61" y="82"/>
                      <a:pt x="61" y="82"/>
                      <a:pt x="61" y="82"/>
                    </a:cubicBezTo>
                    <a:cubicBezTo>
                      <a:pt x="61" y="82"/>
                      <a:pt x="61" y="82"/>
                      <a:pt x="61" y="82"/>
                    </a:cubicBezTo>
                    <a:cubicBezTo>
                      <a:pt x="61" y="82"/>
                      <a:pt x="61" y="82"/>
                      <a:pt x="61" y="82"/>
                    </a:cubicBezTo>
                    <a:cubicBezTo>
                      <a:pt x="61" y="82"/>
                      <a:pt x="61" y="82"/>
                      <a:pt x="61" y="82"/>
                    </a:cubicBezTo>
                    <a:cubicBezTo>
                      <a:pt x="61" y="82"/>
                      <a:pt x="61" y="82"/>
                      <a:pt x="61" y="82"/>
                    </a:cubicBezTo>
                    <a:cubicBezTo>
                      <a:pt x="61" y="82"/>
                      <a:pt x="61" y="82"/>
                      <a:pt x="61" y="82"/>
                    </a:cubicBezTo>
                    <a:cubicBezTo>
                      <a:pt x="61" y="82"/>
                      <a:pt x="61" y="82"/>
                      <a:pt x="61" y="82"/>
                    </a:cubicBezTo>
                    <a:cubicBezTo>
                      <a:pt x="61" y="82"/>
                      <a:pt x="61" y="82"/>
                      <a:pt x="61" y="82"/>
                    </a:cubicBezTo>
                    <a:cubicBezTo>
                      <a:pt x="61" y="82"/>
                      <a:pt x="61" y="82"/>
                      <a:pt x="61" y="82"/>
                    </a:cubicBezTo>
                    <a:cubicBezTo>
                      <a:pt x="61" y="82"/>
                      <a:pt x="61" y="82"/>
                      <a:pt x="61" y="82"/>
                    </a:cubicBezTo>
                    <a:cubicBezTo>
                      <a:pt x="61" y="82"/>
                      <a:pt x="61" y="82"/>
                      <a:pt x="61" y="82"/>
                    </a:cubicBezTo>
                    <a:cubicBezTo>
                      <a:pt x="61" y="82"/>
                      <a:pt x="61" y="82"/>
                      <a:pt x="61" y="82"/>
                    </a:cubicBezTo>
                    <a:cubicBezTo>
                      <a:pt x="61" y="82"/>
                      <a:pt x="60" y="82"/>
                      <a:pt x="60" y="82"/>
                    </a:cubicBezTo>
                    <a:cubicBezTo>
                      <a:pt x="60" y="82"/>
                      <a:pt x="60" y="83"/>
                      <a:pt x="60" y="83"/>
                    </a:cubicBezTo>
                    <a:cubicBezTo>
                      <a:pt x="60" y="83"/>
                      <a:pt x="60" y="83"/>
                      <a:pt x="60" y="83"/>
                    </a:cubicBezTo>
                    <a:cubicBezTo>
                      <a:pt x="60" y="83"/>
                      <a:pt x="60" y="83"/>
                      <a:pt x="59" y="83"/>
                    </a:cubicBezTo>
                    <a:cubicBezTo>
                      <a:pt x="59" y="83"/>
                      <a:pt x="59" y="83"/>
                      <a:pt x="59" y="83"/>
                    </a:cubicBezTo>
                    <a:cubicBezTo>
                      <a:pt x="59" y="83"/>
                      <a:pt x="59" y="83"/>
                      <a:pt x="59" y="83"/>
                    </a:cubicBezTo>
                    <a:cubicBezTo>
                      <a:pt x="59" y="83"/>
                      <a:pt x="59" y="83"/>
                      <a:pt x="59" y="83"/>
                    </a:cubicBezTo>
                    <a:cubicBezTo>
                      <a:pt x="59" y="83"/>
                      <a:pt x="59" y="83"/>
                      <a:pt x="59" y="83"/>
                    </a:cubicBezTo>
                    <a:cubicBezTo>
                      <a:pt x="59" y="83"/>
                      <a:pt x="58" y="83"/>
                      <a:pt x="58" y="83"/>
                    </a:cubicBezTo>
                    <a:cubicBezTo>
                      <a:pt x="58" y="83"/>
                      <a:pt x="58" y="83"/>
                      <a:pt x="58" y="83"/>
                    </a:cubicBezTo>
                    <a:cubicBezTo>
                      <a:pt x="58" y="83"/>
                      <a:pt x="58" y="83"/>
                      <a:pt x="58" y="83"/>
                    </a:cubicBezTo>
                    <a:cubicBezTo>
                      <a:pt x="58" y="83"/>
                      <a:pt x="58" y="83"/>
                      <a:pt x="58" y="83"/>
                    </a:cubicBezTo>
                    <a:cubicBezTo>
                      <a:pt x="58" y="83"/>
                      <a:pt x="58" y="83"/>
                      <a:pt x="58" y="83"/>
                    </a:cubicBezTo>
                    <a:cubicBezTo>
                      <a:pt x="58" y="83"/>
                      <a:pt x="58" y="83"/>
                      <a:pt x="58" y="83"/>
                    </a:cubicBezTo>
                    <a:cubicBezTo>
                      <a:pt x="58" y="83"/>
                      <a:pt x="58" y="83"/>
                      <a:pt x="58" y="83"/>
                    </a:cubicBezTo>
                    <a:cubicBezTo>
                      <a:pt x="58" y="83"/>
                      <a:pt x="58" y="83"/>
                      <a:pt x="58" y="83"/>
                    </a:cubicBezTo>
                    <a:cubicBezTo>
                      <a:pt x="57" y="83"/>
                      <a:pt x="57" y="83"/>
                      <a:pt x="57" y="83"/>
                    </a:cubicBezTo>
                    <a:cubicBezTo>
                      <a:pt x="57" y="83"/>
                      <a:pt x="57" y="83"/>
                      <a:pt x="57" y="83"/>
                    </a:cubicBezTo>
                    <a:cubicBezTo>
                      <a:pt x="57" y="83"/>
                      <a:pt x="57" y="83"/>
                      <a:pt x="57" y="83"/>
                    </a:cubicBezTo>
                    <a:cubicBezTo>
                      <a:pt x="57" y="83"/>
                      <a:pt x="57" y="83"/>
                      <a:pt x="57" y="83"/>
                    </a:cubicBezTo>
                    <a:cubicBezTo>
                      <a:pt x="57" y="83"/>
                      <a:pt x="57" y="83"/>
                      <a:pt x="57" y="83"/>
                    </a:cubicBezTo>
                    <a:cubicBezTo>
                      <a:pt x="57" y="83"/>
                      <a:pt x="57" y="83"/>
                      <a:pt x="57" y="83"/>
                    </a:cubicBezTo>
                    <a:cubicBezTo>
                      <a:pt x="57" y="82"/>
                      <a:pt x="57" y="82"/>
                      <a:pt x="57" y="82"/>
                    </a:cubicBezTo>
                    <a:cubicBezTo>
                      <a:pt x="57" y="82"/>
                      <a:pt x="56" y="82"/>
                      <a:pt x="56" y="82"/>
                    </a:cubicBezTo>
                    <a:cubicBezTo>
                      <a:pt x="56" y="82"/>
                      <a:pt x="56" y="82"/>
                      <a:pt x="56" y="82"/>
                    </a:cubicBezTo>
                    <a:cubicBezTo>
                      <a:pt x="56" y="82"/>
                      <a:pt x="56" y="82"/>
                      <a:pt x="56" y="82"/>
                    </a:cubicBezTo>
                    <a:cubicBezTo>
                      <a:pt x="55" y="82"/>
                      <a:pt x="55" y="82"/>
                      <a:pt x="55" y="82"/>
                    </a:cubicBezTo>
                    <a:cubicBezTo>
                      <a:pt x="55" y="82"/>
                      <a:pt x="55" y="82"/>
                      <a:pt x="55" y="82"/>
                    </a:cubicBezTo>
                    <a:cubicBezTo>
                      <a:pt x="55" y="82"/>
                      <a:pt x="55" y="82"/>
                      <a:pt x="55" y="82"/>
                    </a:cubicBezTo>
                    <a:cubicBezTo>
                      <a:pt x="55" y="82"/>
                      <a:pt x="55" y="82"/>
                      <a:pt x="55" y="82"/>
                    </a:cubicBezTo>
                    <a:cubicBezTo>
                      <a:pt x="55" y="82"/>
                      <a:pt x="55" y="82"/>
                      <a:pt x="55" y="82"/>
                    </a:cubicBezTo>
                    <a:cubicBezTo>
                      <a:pt x="55" y="82"/>
                      <a:pt x="55" y="82"/>
                      <a:pt x="55" y="82"/>
                    </a:cubicBezTo>
                    <a:cubicBezTo>
                      <a:pt x="54" y="82"/>
                      <a:pt x="54" y="82"/>
                      <a:pt x="54" y="82"/>
                    </a:cubicBezTo>
                    <a:cubicBezTo>
                      <a:pt x="54" y="82"/>
                      <a:pt x="54" y="82"/>
                      <a:pt x="54" y="82"/>
                    </a:cubicBezTo>
                    <a:cubicBezTo>
                      <a:pt x="54" y="82"/>
                      <a:pt x="54" y="82"/>
                      <a:pt x="54" y="81"/>
                    </a:cubicBezTo>
                    <a:cubicBezTo>
                      <a:pt x="54" y="81"/>
                      <a:pt x="54" y="81"/>
                      <a:pt x="54" y="81"/>
                    </a:cubicBezTo>
                    <a:cubicBezTo>
                      <a:pt x="54" y="81"/>
                      <a:pt x="54" y="81"/>
                      <a:pt x="54" y="81"/>
                    </a:cubicBezTo>
                    <a:cubicBezTo>
                      <a:pt x="54" y="81"/>
                      <a:pt x="54" y="81"/>
                      <a:pt x="54" y="81"/>
                    </a:cubicBezTo>
                    <a:cubicBezTo>
                      <a:pt x="54" y="81"/>
                      <a:pt x="54" y="81"/>
                      <a:pt x="54" y="81"/>
                    </a:cubicBezTo>
                    <a:cubicBezTo>
                      <a:pt x="54" y="81"/>
                      <a:pt x="54" y="81"/>
                      <a:pt x="54" y="81"/>
                    </a:cubicBezTo>
                    <a:cubicBezTo>
                      <a:pt x="53" y="81"/>
                      <a:pt x="53" y="81"/>
                      <a:pt x="53" y="81"/>
                    </a:cubicBezTo>
                    <a:cubicBezTo>
                      <a:pt x="53" y="81"/>
                      <a:pt x="53" y="81"/>
                      <a:pt x="53" y="81"/>
                    </a:cubicBezTo>
                    <a:cubicBezTo>
                      <a:pt x="53" y="81"/>
                      <a:pt x="53" y="81"/>
                      <a:pt x="53" y="81"/>
                    </a:cubicBezTo>
                    <a:cubicBezTo>
                      <a:pt x="53" y="81"/>
                      <a:pt x="53" y="81"/>
                      <a:pt x="52" y="81"/>
                    </a:cubicBezTo>
                    <a:cubicBezTo>
                      <a:pt x="52" y="81"/>
                      <a:pt x="52" y="81"/>
                      <a:pt x="52" y="81"/>
                    </a:cubicBezTo>
                    <a:cubicBezTo>
                      <a:pt x="52" y="81"/>
                      <a:pt x="52" y="81"/>
                      <a:pt x="52" y="81"/>
                    </a:cubicBezTo>
                    <a:cubicBezTo>
                      <a:pt x="52" y="80"/>
                      <a:pt x="52" y="80"/>
                      <a:pt x="52" y="80"/>
                    </a:cubicBezTo>
                    <a:cubicBezTo>
                      <a:pt x="52" y="80"/>
                      <a:pt x="52" y="80"/>
                      <a:pt x="52" y="80"/>
                    </a:cubicBezTo>
                    <a:cubicBezTo>
                      <a:pt x="52" y="80"/>
                      <a:pt x="52" y="80"/>
                      <a:pt x="52" y="80"/>
                    </a:cubicBezTo>
                    <a:cubicBezTo>
                      <a:pt x="51" y="80"/>
                      <a:pt x="51" y="80"/>
                      <a:pt x="51" y="80"/>
                    </a:cubicBezTo>
                    <a:cubicBezTo>
                      <a:pt x="51" y="80"/>
                      <a:pt x="51" y="80"/>
                      <a:pt x="51" y="80"/>
                    </a:cubicBezTo>
                    <a:cubicBezTo>
                      <a:pt x="51" y="80"/>
                      <a:pt x="51" y="80"/>
                      <a:pt x="50" y="80"/>
                    </a:cubicBezTo>
                    <a:cubicBezTo>
                      <a:pt x="50" y="80"/>
                      <a:pt x="50" y="80"/>
                      <a:pt x="50" y="80"/>
                    </a:cubicBezTo>
                    <a:cubicBezTo>
                      <a:pt x="50" y="80"/>
                      <a:pt x="50" y="80"/>
                      <a:pt x="50" y="80"/>
                    </a:cubicBezTo>
                    <a:cubicBezTo>
                      <a:pt x="50" y="80"/>
                      <a:pt x="50" y="80"/>
                      <a:pt x="50" y="80"/>
                    </a:cubicBezTo>
                    <a:cubicBezTo>
                      <a:pt x="50" y="80"/>
                      <a:pt x="50" y="80"/>
                      <a:pt x="49" y="80"/>
                    </a:cubicBezTo>
                    <a:cubicBezTo>
                      <a:pt x="49" y="80"/>
                      <a:pt x="49" y="80"/>
                      <a:pt x="49" y="81"/>
                    </a:cubicBezTo>
                    <a:cubicBezTo>
                      <a:pt x="49" y="81"/>
                      <a:pt x="49" y="81"/>
                      <a:pt x="49" y="81"/>
                    </a:cubicBezTo>
                    <a:cubicBezTo>
                      <a:pt x="49" y="81"/>
                      <a:pt x="49" y="81"/>
                      <a:pt x="49" y="81"/>
                    </a:cubicBezTo>
                    <a:cubicBezTo>
                      <a:pt x="49" y="81"/>
                      <a:pt x="49" y="81"/>
                      <a:pt x="49" y="81"/>
                    </a:cubicBezTo>
                    <a:cubicBezTo>
                      <a:pt x="48" y="81"/>
                      <a:pt x="48" y="81"/>
                      <a:pt x="48" y="81"/>
                    </a:cubicBezTo>
                    <a:cubicBezTo>
                      <a:pt x="48" y="81"/>
                      <a:pt x="48" y="82"/>
                      <a:pt x="48" y="82"/>
                    </a:cubicBezTo>
                    <a:cubicBezTo>
                      <a:pt x="48" y="82"/>
                      <a:pt x="48" y="82"/>
                      <a:pt x="48" y="82"/>
                    </a:cubicBezTo>
                    <a:cubicBezTo>
                      <a:pt x="48" y="82"/>
                      <a:pt x="48" y="82"/>
                      <a:pt x="48" y="82"/>
                    </a:cubicBezTo>
                    <a:cubicBezTo>
                      <a:pt x="48" y="83"/>
                      <a:pt x="48" y="83"/>
                      <a:pt x="48" y="83"/>
                    </a:cubicBezTo>
                    <a:cubicBezTo>
                      <a:pt x="48" y="83"/>
                      <a:pt x="48" y="83"/>
                      <a:pt x="48" y="83"/>
                    </a:cubicBezTo>
                    <a:cubicBezTo>
                      <a:pt x="48" y="83"/>
                      <a:pt x="48" y="83"/>
                      <a:pt x="48" y="83"/>
                    </a:cubicBezTo>
                    <a:cubicBezTo>
                      <a:pt x="48" y="83"/>
                      <a:pt x="48" y="83"/>
                      <a:pt x="48" y="83"/>
                    </a:cubicBezTo>
                    <a:cubicBezTo>
                      <a:pt x="48" y="83"/>
                      <a:pt x="48" y="84"/>
                      <a:pt x="48" y="84"/>
                    </a:cubicBezTo>
                    <a:cubicBezTo>
                      <a:pt x="48" y="84"/>
                      <a:pt x="48" y="84"/>
                      <a:pt x="48" y="84"/>
                    </a:cubicBezTo>
                    <a:cubicBezTo>
                      <a:pt x="48" y="84"/>
                      <a:pt x="48" y="84"/>
                      <a:pt x="48" y="84"/>
                    </a:cubicBezTo>
                    <a:cubicBezTo>
                      <a:pt x="48" y="84"/>
                      <a:pt x="48" y="84"/>
                      <a:pt x="47" y="84"/>
                    </a:cubicBezTo>
                    <a:cubicBezTo>
                      <a:pt x="47" y="84"/>
                      <a:pt x="47" y="84"/>
                      <a:pt x="47" y="84"/>
                    </a:cubicBezTo>
                    <a:cubicBezTo>
                      <a:pt x="47" y="84"/>
                      <a:pt x="47" y="84"/>
                      <a:pt x="47" y="83"/>
                    </a:cubicBezTo>
                    <a:cubicBezTo>
                      <a:pt x="47" y="83"/>
                      <a:pt x="46" y="83"/>
                      <a:pt x="46" y="83"/>
                    </a:cubicBezTo>
                    <a:cubicBezTo>
                      <a:pt x="46" y="83"/>
                      <a:pt x="46" y="83"/>
                      <a:pt x="46" y="83"/>
                    </a:cubicBezTo>
                    <a:cubicBezTo>
                      <a:pt x="46" y="83"/>
                      <a:pt x="46" y="83"/>
                      <a:pt x="46" y="83"/>
                    </a:cubicBezTo>
                    <a:cubicBezTo>
                      <a:pt x="46" y="83"/>
                      <a:pt x="46" y="83"/>
                      <a:pt x="46" y="83"/>
                    </a:cubicBezTo>
                    <a:cubicBezTo>
                      <a:pt x="46" y="83"/>
                      <a:pt x="46" y="83"/>
                      <a:pt x="46" y="83"/>
                    </a:cubicBezTo>
                    <a:cubicBezTo>
                      <a:pt x="46" y="83"/>
                      <a:pt x="46" y="83"/>
                      <a:pt x="46" y="83"/>
                    </a:cubicBezTo>
                    <a:cubicBezTo>
                      <a:pt x="46" y="83"/>
                      <a:pt x="45" y="83"/>
                      <a:pt x="45" y="83"/>
                    </a:cubicBezTo>
                    <a:cubicBezTo>
                      <a:pt x="45" y="83"/>
                      <a:pt x="45" y="83"/>
                      <a:pt x="45" y="83"/>
                    </a:cubicBezTo>
                    <a:cubicBezTo>
                      <a:pt x="45" y="83"/>
                      <a:pt x="45" y="83"/>
                      <a:pt x="45" y="83"/>
                    </a:cubicBezTo>
                    <a:cubicBezTo>
                      <a:pt x="45" y="83"/>
                      <a:pt x="45" y="83"/>
                      <a:pt x="45" y="83"/>
                    </a:cubicBezTo>
                    <a:cubicBezTo>
                      <a:pt x="45" y="83"/>
                      <a:pt x="45" y="83"/>
                      <a:pt x="45" y="83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5" y="82"/>
                      <a:pt x="44" y="82"/>
                      <a:pt x="44" y="82"/>
                    </a:cubicBezTo>
                    <a:cubicBezTo>
                      <a:pt x="44" y="82"/>
                      <a:pt x="44" y="82"/>
                      <a:pt x="44" y="82"/>
                    </a:cubicBezTo>
                    <a:cubicBezTo>
                      <a:pt x="44" y="82"/>
                      <a:pt x="44" y="82"/>
                      <a:pt x="44" y="82"/>
                    </a:cubicBezTo>
                    <a:cubicBezTo>
                      <a:pt x="44" y="82"/>
                      <a:pt x="44" y="82"/>
                      <a:pt x="44" y="82"/>
                    </a:cubicBezTo>
                    <a:cubicBezTo>
                      <a:pt x="44" y="82"/>
                      <a:pt x="43" y="82"/>
                      <a:pt x="43" y="82"/>
                    </a:cubicBezTo>
                    <a:cubicBezTo>
                      <a:pt x="43" y="82"/>
                      <a:pt x="43" y="82"/>
                      <a:pt x="43" y="82"/>
                    </a:cubicBezTo>
                    <a:cubicBezTo>
                      <a:pt x="43" y="82"/>
                      <a:pt x="43" y="82"/>
                      <a:pt x="43" y="82"/>
                    </a:cubicBezTo>
                    <a:cubicBezTo>
                      <a:pt x="43" y="82"/>
                      <a:pt x="43" y="82"/>
                      <a:pt x="43" y="82"/>
                    </a:cubicBezTo>
                    <a:cubicBezTo>
                      <a:pt x="43" y="82"/>
                      <a:pt x="43" y="82"/>
                      <a:pt x="43" y="82"/>
                    </a:cubicBezTo>
                    <a:cubicBezTo>
                      <a:pt x="43" y="81"/>
                      <a:pt x="43" y="81"/>
                      <a:pt x="43" y="81"/>
                    </a:cubicBezTo>
                    <a:cubicBezTo>
                      <a:pt x="43" y="81"/>
                      <a:pt x="43" y="81"/>
                      <a:pt x="43" y="81"/>
                    </a:cubicBezTo>
                    <a:cubicBezTo>
                      <a:pt x="43" y="81"/>
                      <a:pt x="43" y="81"/>
                      <a:pt x="43" y="81"/>
                    </a:cubicBezTo>
                    <a:cubicBezTo>
                      <a:pt x="43" y="81"/>
                      <a:pt x="43" y="81"/>
                      <a:pt x="43" y="81"/>
                    </a:cubicBezTo>
                    <a:cubicBezTo>
                      <a:pt x="43" y="81"/>
                      <a:pt x="43" y="81"/>
                      <a:pt x="43" y="81"/>
                    </a:cubicBezTo>
                    <a:cubicBezTo>
                      <a:pt x="43" y="81"/>
                      <a:pt x="43" y="81"/>
                      <a:pt x="43" y="81"/>
                    </a:cubicBezTo>
                    <a:cubicBezTo>
                      <a:pt x="43" y="81"/>
                      <a:pt x="43" y="81"/>
                      <a:pt x="43" y="81"/>
                    </a:cubicBezTo>
                    <a:cubicBezTo>
                      <a:pt x="43" y="81"/>
                      <a:pt x="43" y="81"/>
                      <a:pt x="43" y="81"/>
                    </a:cubicBezTo>
                    <a:cubicBezTo>
                      <a:pt x="43" y="81"/>
                      <a:pt x="43" y="81"/>
                      <a:pt x="43" y="81"/>
                    </a:cubicBezTo>
                    <a:cubicBezTo>
                      <a:pt x="43" y="81"/>
                      <a:pt x="43" y="80"/>
                      <a:pt x="43" y="80"/>
                    </a:cubicBezTo>
                    <a:cubicBezTo>
                      <a:pt x="43" y="80"/>
                      <a:pt x="43" y="80"/>
                      <a:pt x="43" y="80"/>
                    </a:cubicBezTo>
                    <a:cubicBezTo>
                      <a:pt x="42" y="80"/>
                      <a:pt x="42" y="80"/>
                      <a:pt x="42" y="80"/>
                    </a:cubicBezTo>
                    <a:cubicBezTo>
                      <a:pt x="42" y="80"/>
                      <a:pt x="42" y="80"/>
                      <a:pt x="42" y="80"/>
                    </a:cubicBezTo>
                    <a:cubicBezTo>
                      <a:pt x="42" y="80"/>
                      <a:pt x="42" y="80"/>
                      <a:pt x="42" y="80"/>
                    </a:cubicBezTo>
                    <a:cubicBezTo>
                      <a:pt x="42" y="80"/>
                      <a:pt x="42" y="80"/>
                      <a:pt x="42" y="80"/>
                    </a:cubicBezTo>
                    <a:cubicBezTo>
                      <a:pt x="42" y="80"/>
                      <a:pt x="42" y="80"/>
                      <a:pt x="42" y="80"/>
                    </a:cubicBezTo>
                    <a:cubicBezTo>
                      <a:pt x="42" y="80"/>
                      <a:pt x="42" y="80"/>
                      <a:pt x="42" y="80"/>
                    </a:cubicBezTo>
                    <a:cubicBezTo>
                      <a:pt x="42" y="80"/>
                      <a:pt x="41" y="80"/>
                      <a:pt x="41" y="80"/>
                    </a:cubicBezTo>
                    <a:cubicBezTo>
                      <a:pt x="41" y="80"/>
                      <a:pt x="41" y="80"/>
                      <a:pt x="41" y="80"/>
                    </a:cubicBezTo>
                    <a:cubicBezTo>
                      <a:pt x="41" y="80"/>
                      <a:pt x="41" y="80"/>
                      <a:pt x="41" y="80"/>
                    </a:cubicBezTo>
                    <a:cubicBezTo>
                      <a:pt x="41" y="80"/>
                      <a:pt x="41" y="80"/>
                      <a:pt x="41" y="80"/>
                    </a:cubicBezTo>
                    <a:cubicBezTo>
                      <a:pt x="41" y="80"/>
                      <a:pt x="41" y="80"/>
                      <a:pt x="41" y="80"/>
                    </a:cubicBezTo>
                    <a:cubicBezTo>
                      <a:pt x="41" y="80"/>
                      <a:pt x="41" y="80"/>
                      <a:pt x="41" y="80"/>
                    </a:cubicBezTo>
                    <a:cubicBezTo>
                      <a:pt x="41" y="80"/>
                      <a:pt x="40" y="80"/>
                      <a:pt x="40" y="80"/>
                    </a:cubicBezTo>
                    <a:cubicBezTo>
                      <a:pt x="40" y="80"/>
                      <a:pt x="40" y="80"/>
                      <a:pt x="40" y="80"/>
                    </a:cubicBezTo>
                    <a:cubicBezTo>
                      <a:pt x="40" y="80"/>
                      <a:pt x="40" y="80"/>
                      <a:pt x="40" y="80"/>
                    </a:cubicBezTo>
                    <a:cubicBezTo>
                      <a:pt x="40" y="80"/>
                      <a:pt x="40" y="80"/>
                      <a:pt x="40" y="80"/>
                    </a:cubicBezTo>
                    <a:cubicBezTo>
                      <a:pt x="40" y="80"/>
                      <a:pt x="40" y="80"/>
                      <a:pt x="40" y="80"/>
                    </a:cubicBezTo>
                    <a:cubicBezTo>
                      <a:pt x="40" y="80"/>
                      <a:pt x="40" y="80"/>
                      <a:pt x="40" y="80"/>
                    </a:cubicBezTo>
                    <a:cubicBezTo>
                      <a:pt x="40" y="80"/>
                      <a:pt x="40" y="80"/>
                      <a:pt x="40" y="80"/>
                    </a:cubicBezTo>
                    <a:cubicBezTo>
                      <a:pt x="40" y="80"/>
                      <a:pt x="40" y="80"/>
                      <a:pt x="40" y="80"/>
                    </a:cubicBezTo>
                    <a:cubicBezTo>
                      <a:pt x="40" y="80"/>
                      <a:pt x="39" y="80"/>
                      <a:pt x="39" y="80"/>
                    </a:cubicBezTo>
                    <a:cubicBezTo>
                      <a:pt x="39" y="80"/>
                      <a:pt x="39" y="80"/>
                      <a:pt x="39" y="79"/>
                    </a:cubicBezTo>
                    <a:cubicBezTo>
                      <a:pt x="39" y="79"/>
                      <a:pt x="39" y="79"/>
                      <a:pt x="39" y="79"/>
                    </a:cubicBezTo>
                    <a:cubicBezTo>
                      <a:pt x="39" y="79"/>
                      <a:pt x="39" y="79"/>
                      <a:pt x="39" y="79"/>
                    </a:cubicBezTo>
                    <a:cubicBezTo>
                      <a:pt x="39" y="79"/>
                      <a:pt x="39" y="79"/>
                      <a:pt x="39" y="79"/>
                    </a:cubicBezTo>
                    <a:cubicBezTo>
                      <a:pt x="39" y="79"/>
                      <a:pt x="39" y="79"/>
                      <a:pt x="39" y="79"/>
                    </a:cubicBezTo>
                    <a:cubicBezTo>
                      <a:pt x="39" y="79"/>
                      <a:pt x="39" y="79"/>
                      <a:pt x="39" y="79"/>
                    </a:cubicBezTo>
                    <a:cubicBezTo>
                      <a:pt x="39" y="79"/>
                      <a:pt x="39" y="79"/>
                      <a:pt x="39" y="79"/>
                    </a:cubicBezTo>
                    <a:cubicBezTo>
                      <a:pt x="38" y="79"/>
                      <a:pt x="38" y="79"/>
                      <a:pt x="39" y="79"/>
                    </a:cubicBezTo>
                    <a:cubicBezTo>
                      <a:pt x="39" y="79"/>
                      <a:pt x="39" y="79"/>
                      <a:pt x="39" y="79"/>
                    </a:cubicBezTo>
                    <a:cubicBezTo>
                      <a:pt x="39" y="79"/>
                      <a:pt x="39" y="79"/>
                      <a:pt x="39" y="79"/>
                    </a:cubicBezTo>
                    <a:cubicBezTo>
                      <a:pt x="39" y="79"/>
                      <a:pt x="39" y="79"/>
                      <a:pt x="39" y="79"/>
                    </a:cubicBezTo>
                    <a:cubicBezTo>
                      <a:pt x="39" y="79"/>
                      <a:pt x="39" y="79"/>
                      <a:pt x="38" y="79"/>
                    </a:cubicBezTo>
                    <a:cubicBezTo>
                      <a:pt x="38" y="79"/>
                      <a:pt x="38" y="79"/>
                      <a:pt x="38" y="79"/>
                    </a:cubicBezTo>
                    <a:cubicBezTo>
                      <a:pt x="38" y="79"/>
                      <a:pt x="38" y="79"/>
                      <a:pt x="38" y="79"/>
                    </a:cubicBezTo>
                    <a:cubicBezTo>
                      <a:pt x="38" y="79"/>
                      <a:pt x="38" y="79"/>
                      <a:pt x="38" y="79"/>
                    </a:cubicBezTo>
                    <a:cubicBezTo>
                      <a:pt x="38" y="79"/>
                      <a:pt x="38" y="79"/>
                      <a:pt x="38" y="79"/>
                    </a:cubicBezTo>
                    <a:cubicBezTo>
                      <a:pt x="38" y="78"/>
                      <a:pt x="38" y="78"/>
                      <a:pt x="38" y="78"/>
                    </a:cubicBezTo>
                    <a:cubicBezTo>
                      <a:pt x="38" y="78"/>
                      <a:pt x="38" y="78"/>
                      <a:pt x="38" y="78"/>
                    </a:cubicBezTo>
                    <a:cubicBezTo>
                      <a:pt x="38" y="78"/>
                      <a:pt x="38" y="78"/>
                      <a:pt x="38" y="78"/>
                    </a:cubicBezTo>
                    <a:cubicBezTo>
                      <a:pt x="38" y="78"/>
                      <a:pt x="38" y="79"/>
                      <a:pt x="38" y="79"/>
                    </a:cubicBezTo>
                    <a:cubicBezTo>
                      <a:pt x="38" y="79"/>
                      <a:pt x="38" y="79"/>
                      <a:pt x="38" y="79"/>
                    </a:cubicBezTo>
                    <a:cubicBezTo>
                      <a:pt x="38" y="79"/>
                      <a:pt x="38" y="79"/>
                      <a:pt x="38" y="79"/>
                    </a:cubicBezTo>
                    <a:cubicBezTo>
                      <a:pt x="38" y="79"/>
                      <a:pt x="38" y="79"/>
                      <a:pt x="38" y="79"/>
                    </a:cubicBezTo>
                    <a:cubicBezTo>
                      <a:pt x="38" y="79"/>
                      <a:pt x="38" y="79"/>
                      <a:pt x="38" y="79"/>
                    </a:cubicBezTo>
                    <a:cubicBezTo>
                      <a:pt x="38" y="79"/>
                      <a:pt x="38" y="79"/>
                      <a:pt x="38" y="79"/>
                    </a:cubicBezTo>
                    <a:cubicBezTo>
                      <a:pt x="38" y="78"/>
                      <a:pt x="38" y="78"/>
                      <a:pt x="38" y="78"/>
                    </a:cubicBezTo>
                    <a:cubicBezTo>
                      <a:pt x="38" y="78"/>
                      <a:pt x="38" y="78"/>
                      <a:pt x="38" y="78"/>
                    </a:cubicBezTo>
                    <a:cubicBezTo>
                      <a:pt x="38" y="78"/>
                      <a:pt x="38" y="78"/>
                      <a:pt x="38" y="78"/>
                    </a:cubicBezTo>
                    <a:cubicBezTo>
                      <a:pt x="38" y="78"/>
                      <a:pt x="38" y="78"/>
                      <a:pt x="38" y="78"/>
                    </a:cubicBezTo>
                    <a:cubicBezTo>
                      <a:pt x="38" y="78"/>
                      <a:pt x="38" y="78"/>
                      <a:pt x="38" y="78"/>
                    </a:cubicBezTo>
                    <a:cubicBezTo>
                      <a:pt x="38" y="78"/>
                      <a:pt x="38" y="78"/>
                      <a:pt x="37" y="78"/>
                    </a:cubicBezTo>
                    <a:cubicBezTo>
                      <a:pt x="37" y="78"/>
                      <a:pt x="37" y="78"/>
                      <a:pt x="37" y="78"/>
                    </a:cubicBezTo>
                    <a:cubicBezTo>
                      <a:pt x="37" y="78"/>
                      <a:pt x="37" y="78"/>
                      <a:pt x="37" y="78"/>
                    </a:cubicBezTo>
                    <a:cubicBezTo>
                      <a:pt x="37" y="78"/>
                      <a:pt x="37" y="78"/>
                      <a:pt x="37" y="78"/>
                    </a:cubicBezTo>
                    <a:cubicBezTo>
                      <a:pt x="37" y="78"/>
                      <a:pt x="37" y="78"/>
                      <a:pt x="37" y="78"/>
                    </a:cubicBezTo>
                    <a:cubicBezTo>
                      <a:pt x="37" y="78"/>
                      <a:pt x="37" y="78"/>
                      <a:pt x="37" y="78"/>
                    </a:cubicBezTo>
                    <a:cubicBezTo>
                      <a:pt x="37" y="78"/>
                      <a:pt x="37" y="78"/>
                      <a:pt x="37" y="78"/>
                    </a:cubicBezTo>
                    <a:cubicBezTo>
                      <a:pt x="37" y="78"/>
                      <a:pt x="37" y="78"/>
                      <a:pt x="37" y="78"/>
                    </a:cubicBezTo>
                    <a:cubicBezTo>
                      <a:pt x="37" y="78"/>
                      <a:pt x="37" y="78"/>
                      <a:pt x="37" y="78"/>
                    </a:cubicBezTo>
                    <a:cubicBezTo>
                      <a:pt x="37" y="78"/>
                      <a:pt x="37" y="78"/>
                      <a:pt x="38" y="78"/>
                    </a:cubicBezTo>
                    <a:cubicBezTo>
                      <a:pt x="38" y="77"/>
                      <a:pt x="38" y="77"/>
                      <a:pt x="38" y="77"/>
                    </a:cubicBezTo>
                    <a:cubicBezTo>
                      <a:pt x="38" y="77"/>
                      <a:pt x="38" y="77"/>
                      <a:pt x="38" y="77"/>
                    </a:cubicBezTo>
                    <a:cubicBezTo>
                      <a:pt x="38" y="77"/>
                      <a:pt x="38" y="77"/>
                      <a:pt x="38" y="77"/>
                    </a:cubicBezTo>
                    <a:cubicBezTo>
                      <a:pt x="38" y="77"/>
                      <a:pt x="38" y="77"/>
                      <a:pt x="38" y="77"/>
                    </a:cubicBezTo>
                    <a:cubicBezTo>
                      <a:pt x="38" y="77"/>
                      <a:pt x="38" y="77"/>
                      <a:pt x="38" y="77"/>
                    </a:cubicBezTo>
                    <a:cubicBezTo>
                      <a:pt x="38" y="77"/>
                      <a:pt x="38" y="77"/>
                      <a:pt x="38" y="77"/>
                    </a:cubicBezTo>
                    <a:cubicBezTo>
                      <a:pt x="38" y="77"/>
                      <a:pt x="38" y="77"/>
                      <a:pt x="38" y="77"/>
                    </a:cubicBezTo>
                    <a:cubicBezTo>
                      <a:pt x="38" y="77"/>
                      <a:pt x="38" y="77"/>
                      <a:pt x="38" y="76"/>
                    </a:cubicBezTo>
                    <a:cubicBezTo>
                      <a:pt x="38" y="76"/>
                      <a:pt x="38" y="76"/>
                      <a:pt x="38" y="76"/>
                    </a:cubicBezTo>
                    <a:cubicBezTo>
                      <a:pt x="39" y="76"/>
                      <a:pt x="39" y="76"/>
                      <a:pt x="39" y="76"/>
                    </a:cubicBezTo>
                    <a:cubicBezTo>
                      <a:pt x="39" y="76"/>
                      <a:pt x="39" y="76"/>
                      <a:pt x="38" y="75"/>
                    </a:cubicBezTo>
                    <a:cubicBezTo>
                      <a:pt x="38" y="75"/>
                      <a:pt x="38" y="75"/>
                      <a:pt x="38" y="75"/>
                    </a:cubicBezTo>
                    <a:cubicBezTo>
                      <a:pt x="38" y="75"/>
                      <a:pt x="38" y="75"/>
                      <a:pt x="38" y="75"/>
                    </a:cubicBezTo>
                    <a:cubicBezTo>
                      <a:pt x="38" y="75"/>
                      <a:pt x="38" y="75"/>
                      <a:pt x="38" y="75"/>
                    </a:cubicBezTo>
                    <a:cubicBezTo>
                      <a:pt x="38" y="74"/>
                      <a:pt x="38" y="74"/>
                      <a:pt x="38" y="74"/>
                    </a:cubicBezTo>
                    <a:cubicBezTo>
                      <a:pt x="38" y="74"/>
                      <a:pt x="38" y="74"/>
                      <a:pt x="38" y="74"/>
                    </a:cubicBezTo>
                    <a:cubicBezTo>
                      <a:pt x="38" y="74"/>
                      <a:pt x="38" y="74"/>
                      <a:pt x="38" y="74"/>
                    </a:cubicBezTo>
                    <a:cubicBezTo>
                      <a:pt x="38" y="74"/>
                      <a:pt x="38" y="74"/>
                      <a:pt x="39" y="74"/>
                    </a:cubicBezTo>
                    <a:cubicBezTo>
                      <a:pt x="39" y="74"/>
                      <a:pt x="39" y="74"/>
                      <a:pt x="39" y="74"/>
                    </a:cubicBezTo>
                    <a:cubicBezTo>
                      <a:pt x="39" y="74"/>
                      <a:pt x="39" y="74"/>
                      <a:pt x="39" y="74"/>
                    </a:cubicBezTo>
                    <a:cubicBezTo>
                      <a:pt x="39" y="74"/>
                      <a:pt x="39" y="74"/>
                      <a:pt x="39" y="74"/>
                    </a:cubicBezTo>
                    <a:cubicBezTo>
                      <a:pt x="39" y="74"/>
                      <a:pt x="39" y="73"/>
                      <a:pt x="39" y="73"/>
                    </a:cubicBezTo>
                    <a:cubicBezTo>
                      <a:pt x="39" y="73"/>
                      <a:pt x="39" y="73"/>
                      <a:pt x="39" y="73"/>
                    </a:cubicBezTo>
                    <a:cubicBezTo>
                      <a:pt x="39" y="73"/>
                      <a:pt x="39" y="73"/>
                      <a:pt x="39" y="73"/>
                    </a:cubicBezTo>
                    <a:cubicBezTo>
                      <a:pt x="39" y="73"/>
                      <a:pt x="38" y="73"/>
                      <a:pt x="38" y="73"/>
                    </a:cubicBezTo>
                    <a:cubicBezTo>
                      <a:pt x="38" y="73"/>
                      <a:pt x="38" y="73"/>
                      <a:pt x="38" y="73"/>
                    </a:cubicBezTo>
                    <a:cubicBezTo>
                      <a:pt x="38" y="73"/>
                      <a:pt x="38" y="73"/>
                      <a:pt x="38" y="73"/>
                    </a:cubicBezTo>
                    <a:cubicBezTo>
                      <a:pt x="38" y="73"/>
                      <a:pt x="38" y="73"/>
                      <a:pt x="38" y="73"/>
                    </a:cubicBezTo>
                    <a:cubicBezTo>
                      <a:pt x="38" y="73"/>
                      <a:pt x="38" y="73"/>
                      <a:pt x="38" y="73"/>
                    </a:cubicBezTo>
                    <a:cubicBezTo>
                      <a:pt x="38" y="73"/>
                      <a:pt x="38" y="73"/>
                      <a:pt x="38" y="73"/>
                    </a:cubicBezTo>
                    <a:cubicBezTo>
                      <a:pt x="38" y="73"/>
                      <a:pt x="38" y="73"/>
                      <a:pt x="38" y="73"/>
                    </a:cubicBezTo>
                    <a:cubicBezTo>
                      <a:pt x="38" y="73"/>
                      <a:pt x="38" y="73"/>
                      <a:pt x="38" y="73"/>
                    </a:cubicBezTo>
                    <a:cubicBezTo>
                      <a:pt x="38" y="73"/>
                      <a:pt x="38" y="73"/>
                      <a:pt x="38" y="73"/>
                    </a:cubicBezTo>
                    <a:cubicBezTo>
                      <a:pt x="38" y="73"/>
                      <a:pt x="38" y="73"/>
                      <a:pt x="38" y="73"/>
                    </a:cubicBezTo>
                    <a:cubicBezTo>
                      <a:pt x="37" y="73"/>
                      <a:pt x="37" y="73"/>
                      <a:pt x="37" y="73"/>
                    </a:cubicBezTo>
                    <a:cubicBezTo>
                      <a:pt x="37" y="73"/>
                      <a:pt x="37" y="73"/>
                      <a:pt x="37" y="73"/>
                    </a:cubicBezTo>
                    <a:cubicBezTo>
                      <a:pt x="37" y="73"/>
                      <a:pt x="37" y="73"/>
                      <a:pt x="37" y="73"/>
                    </a:cubicBezTo>
                    <a:cubicBezTo>
                      <a:pt x="36" y="73"/>
                      <a:pt x="36" y="73"/>
                      <a:pt x="36" y="73"/>
                    </a:cubicBezTo>
                    <a:cubicBezTo>
                      <a:pt x="36" y="73"/>
                      <a:pt x="36" y="73"/>
                      <a:pt x="36" y="73"/>
                    </a:cubicBezTo>
                    <a:cubicBezTo>
                      <a:pt x="36" y="73"/>
                      <a:pt x="36" y="73"/>
                      <a:pt x="36" y="73"/>
                    </a:cubicBezTo>
                    <a:cubicBezTo>
                      <a:pt x="36" y="73"/>
                      <a:pt x="36" y="73"/>
                      <a:pt x="36" y="73"/>
                    </a:cubicBezTo>
                    <a:cubicBezTo>
                      <a:pt x="36" y="73"/>
                      <a:pt x="36" y="73"/>
                      <a:pt x="36" y="73"/>
                    </a:cubicBezTo>
                    <a:cubicBezTo>
                      <a:pt x="36" y="73"/>
                      <a:pt x="36" y="73"/>
                      <a:pt x="36" y="73"/>
                    </a:cubicBezTo>
                    <a:cubicBezTo>
                      <a:pt x="36" y="73"/>
                      <a:pt x="36" y="73"/>
                      <a:pt x="36" y="73"/>
                    </a:cubicBezTo>
                    <a:cubicBezTo>
                      <a:pt x="36" y="73"/>
                      <a:pt x="36" y="73"/>
                      <a:pt x="36" y="73"/>
                    </a:cubicBezTo>
                    <a:cubicBezTo>
                      <a:pt x="36" y="73"/>
                      <a:pt x="36" y="73"/>
                      <a:pt x="36" y="73"/>
                    </a:cubicBezTo>
                    <a:cubicBezTo>
                      <a:pt x="36" y="73"/>
                      <a:pt x="36" y="73"/>
                      <a:pt x="36" y="73"/>
                    </a:cubicBezTo>
                    <a:cubicBezTo>
                      <a:pt x="36" y="73"/>
                      <a:pt x="35" y="73"/>
                      <a:pt x="35" y="73"/>
                    </a:cubicBezTo>
                    <a:cubicBezTo>
                      <a:pt x="35" y="73"/>
                      <a:pt x="35" y="73"/>
                      <a:pt x="35" y="73"/>
                    </a:cubicBezTo>
                    <a:cubicBezTo>
                      <a:pt x="35" y="73"/>
                      <a:pt x="35" y="73"/>
                      <a:pt x="35" y="73"/>
                    </a:cubicBezTo>
                    <a:cubicBezTo>
                      <a:pt x="35" y="73"/>
                      <a:pt x="35" y="73"/>
                      <a:pt x="35" y="73"/>
                    </a:cubicBezTo>
                    <a:cubicBezTo>
                      <a:pt x="35" y="73"/>
                      <a:pt x="35" y="73"/>
                      <a:pt x="35" y="73"/>
                    </a:cubicBezTo>
                    <a:cubicBezTo>
                      <a:pt x="35" y="73"/>
                      <a:pt x="35" y="73"/>
                      <a:pt x="35" y="73"/>
                    </a:cubicBezTo>
                    <a:cubicBezTo>
                      <a:pt x="35" y="73"/>
                      <a:pt x="35" y="73"/>
                      <a:pt x="35" y="73"/>
                    </a:cubicBezTo>
                    <a:cubicBezTo>
                      <a:pt x="35" y="73"/>
                      <a:pt x="35" y="73"/>
                      <a:pt x="35" y="73"/>
                    </a:cubicBezTo>
                    <a:cubicBezTo>
                      <a:pt x="35" y="73"/>
                      <a:pt x="35" y="73"/>
                      <a:pt x="35" y="73"/>
                    </a:cubicBezTo>
                    <a:cubicBezTo>
                      <a:pt x="35" y="73"/>
                      <a:pt x="35" y="73"/>
                      <a:pt x="35" y="73"/>
                    </a:cubicBezTo>
                    <a:cubicBezTo>
                      <a:pt x="35" y="73"/>
                      <a:pt x="35" y="73"/>
                      <a:pt x="34" y="73"/>
                    </a:cubicBezTo>
                    <a:cubicBezTo>
                      <a:pt x="34" y="73"/>
                      <a:pt x="34" y="73"/>
                      <a:pt x="34" y="73"/>
                    </a:cubicBezTo>
                    <a:cubicBezTo>
                      <a:pt x="34" y="73"/>
                      <a:pt x="34" y="73"/>
                      <a:pt x="34" y="73"/>
                    </a:cubicBezTo>
                    <a:cubicBezTo>
                      <a:pt x="34" y="73"/>
                      <a:pt x="34" y="73"/>
                      <a:pt x="34" y="73"/>
                    </a:cubicBezTo>
                    <a:cubicBezTo>
                      <a:pt x="34" y="73"/>
                      <a:pt x="34" y="73"/>
                      <a:pt x="34" y="73"/>
                    </a:cubicBezTo>
                    <a:cubicBezTo>
                      <a:pt x="34" y="73"/>
                      <a:pt x="34" y="73"/>
                      <a:pt x="34" y="73"/>
                    </a:cubicBezTo>
                    <a:cubicBezTo>
                      <a:pt x="34" y="73"/>
                      <a:pt x="34" y="73"/>
                      <a:pt x="34" y="73"/>
                    </a:cubicBezTo>
                    <a:cubicBezTo>
                      <a:pt x="34" y="73"/>
                      <a:pt x="34" y="73"/>
                      <a:pt x="34" y="73"/>
                    </a:cubicBezTo>
                    <a:cubicBezTo>
                      <a:pt x="34" y="73"/>
                      <a:pt x="34" y="73"/>
                      <a:pt x="34" y="73"/>
                    </a:cubicBezTo>
                    <a:cubicBezTo>
                      <a:pt x="34" y="73"/>
                      <a:pt x="34" y="73"/>
                      <a:pt x="34" y="73"/>
                    </a:cubicBezTo>
                    <a:cubicBezTo>
                      <a:pt x="34" y="73"/>
                      <a:pt x="34" y="73"/>
                      <a:pt x="33" y="73"/>
                    </a:cubicBezTo>
                    <a:cubicBezTo>
                      <a:pt x="33" y="73"/>
                      <a:pt x="33" y="73"/>
                      <a:pt x="33" y="73"/>
                    </a:cubicBezTo>
                    <a:cubicBezTo>
                      <a:pt x="33" y="73"/>
                      <a:pt x="33" y="73"/>
                      <a:pt x="33" y="73"/>
                    </a:cubicBezTo>
                    <a:cubicBezTo>
                      <a:pt x="33" y="73"/>
                      <a:pt x="33" y="73"/>
                      <a:pt x="33" y="73"/>
                    </a:cubicBezTo>
                    <a:cubicBezTo>
                      <a:pt x="33" y="73"/>
                      <a:pt x="33" y="73"/>
                      <a:pt x="33" y="73"/>
                    </a:cubicBezTo>
                    <a:cubicBezTo>
                      <a:pt x="33" y="73"/>
                      <a:pt x="33" y="73"/>
                      <a:pt x="33" y="73"/>
                    </a:cubicBezTo>
                    <a:cubicBezTo>
                      <a:pt x="33" y="73"/>
                      <a:pt x="33" y="73"/>
                      <a:pt x="33" y="73"/>
                    </a:cubicBezTo>
                    <a:cubicBezTo>
                      <a:pt x="33" y="73"/>
                      <a:pt x="33" y="73"/>
                      <a:pt x="33" y="73"/>
                    </a:cubicBezTo>
                    <a:cubicBezTo>
                      <a:pt x="33" y="73"/>
                      <a:pt x="33" y="73"/>
                      <a:pt x="33" y="73"/>
                    </a:cubicBezTo>
                    <a:cubicBezTo>
                      <a:pt x="33" y="73"/>
                      <a:pt x="33" y="73"/>
                      <a:pt x="33" y="73"/>
                    </a:cubicBezTo>
                    <a:cubicBezTo>
                      <a:pt x="33" y="73"/>
                      <a:pt x="33" y="73"/>
                      <a:pt x="33" y="73"/>
                    </a:cubicBezTo>
                    <a:cubicBezTo>
                      <a:pt x="33" y="73"/>
                      <a:pt x="33" y="73"/>
                      <a:pt x="33" y="73"/>
                    </a:cubicBezTo>
                    <a:cubicBezTo>
                      <a:pt x="33" y="74"/>
                      <a:pt x="32" y="74"/>
                      <a:pt x="32" y="74"/>
                    </a:cubicBezTo>
                    <a:cubicBezTo>
                      <a:pt x="32" y="74"/>
                      <a:pt x="32" y="74"/>
                      <a:pt x="32" y="74"/>
                    </a:cubicBezTo>
                    <a:cubicBezTo>
                      <a:pt x="32" y="74"/>
                      <a:pt x="32" y="74"/>
                      <a:pt x="32" y="74"/>
                    </a:cubicBezTo>
                    <a:cubicBezTo>
                      <a:pt x="32" y="74"/>
                      <a:pt x="32" y="74"/>
                      <a:pt x="32" y="74"/>
                    </a:cubicBezTo>
                    <a:cubicBezTo>
                      <a:pt x="32" y="74"/>
                      <a:pt x="32" y="74"/>
                      <a:pt x="32" y="74"/>
                    </a:cubicBezTo>
                    <a:cubicBezTo>
                      <a:pt x="32" y="74"/>
                      <a:pt x="32" y="74"/>
                      <a:pt x="32" y="74"/>
                    </a:cubicBezTo>
                    <a:cubicBezTo>
                      <a:pt x="32" y="74"/>
                      <a:pt x="32" y="74"/>
                      <a:pt x="32" y="74"/>
                    </a:cubicBezTo>
                    <a:cubicBezTo>
                      <a:pt x="32" y="74"/>
                      <a:pt x="32" y="73"/>
                      <a:pt x="32" y="73"/>
                    </a:cubicBezTo>
                    <a:cubicBezTo>
                      <a:pt x="32" y="73"/>
                      <a:pt x="32" y="73"/>
                      <a:pt x="31" y="73"/>
                    </a:cubicBezTo>
                    <a:cubicBezTo>
                      <a:pt x="31" y="73"/>
                      <a:pt x="31" y="73"/>
                      <a:pt x="31" y="73"/>
                    </a:cubicBezTo>
                    <a:cubicBezTo>
                      <a:pt x="31" y="73"/>
                      <a:pt x="31" y="73"/>
                      <a:pt x="31" y="73"/>
                    </a:cubicBezTo>
                    <a:cubicBezTo>
                      <a:pt x="31" y="73"/>
                      <a:pt x="31" y="73"/>
                      <a:pt x="31" y="73"/>
                    </a:cubicBezTo>
                    <a:cubicBezTo>
                      <a:pt x="31" y="73"/>
                      <a:pt x="31" y="73"/>
                      <a:pt x="31" y="73"/>
                    </a:cubicBezTo>
                    <a:cubicBezTo>
                      <a:pt x="31" y="73"/>
                      <a:pt x="31" y="73"/>
                      <a:pt x="31" y="73"/>
                    </a:cubicBezTo>
                    <a:cubicBezTo>
                      <a:pt x="30" y="73"/>
                      <a:pt x="30" y="73"/>
                      <a:pt x="30" y="73"/>
                    </a:cubicBezTo>
                    <a:cubicBezTo>
                      <a:pt x="30" y="73"/>
                      <a:pt x="30" y="73"/>
                      <a:pt x="30" y="73"/>
                    </a:cubicBezTo>
                    <a:cubicBezTo>
                      <a:pt x="30" y="73"/>
                      <a:pt x="30" y="73"/>
                      <a:pt x="30" y="73"/>
                    </a:cubicBezTo>
                    <a:cubicBezTo>
                      <a:pt x="30" y="73"/>
                      <a:pt x="30" y="73"/>
                      <a:pt x="30" y="73"/>
                    </a:cubicBezTo>
                    <a:cubicBezTo>
                      <a:pt x="30" y="73"/>
                      <a:pt x="30" y="73"/>
                      <a:pt x="30" y="73"/>
                    </a:cubicBezTo>
                    <a:cubicBezTo>
                      <a:pt x="30" y="73"/>
                      <a:pt x="30" y="73"/>
                      <a:pt x="30" y="73"/>
                    </a:cubicBezTo>
                    <a:cubicBezTo>
                      <a:pt x="30" y="73"/>
                      <a:pt x="30" y="73"/>
                      <a:pt x="30" y="73"/>
                    </a:cubicBezTo>
                    <a:cubicBezTo>
                      <a:pt x="30" y="73"/>
                      <a:pt x="29" y="73"/>
                      <a:pt x="29" y="73"/>
                    </a:cubicBezTo>
                    <a:cubicBezTo>
                      <a:pt x="29" y="73"/>
                      <a:pt x="29" y="73"/>
                      <a:pt x="29" y="73"/>
                    </a:cubicBezTo>
                    <a:cubicBezTo>
                      <a:pt x="29" y="73"/>
                      <a:pt x="29" y="73"/>
                      <a:pt x="29" y="73"/>
                    </a:cubicBezTo>
                    <a:cubicBezTo>
                      <a:pt x="29" y="73"/>
                      <a:pt x="29" y="73"/>
                      <a:pt x="29" y="73"/>
                    </a:cubicBezTo>
                    <a:cubicBezTo>
                      <a:pt x="29" y="74"/>
                      <a:pt x="29" y="74"/>
                      <a:pt x="29" y="74"/>
                    </a:cubicBezTo>
                    <a:cubicBezTo>
                      <a:pt x="29" y="74"/>
                      <a:pt x="29" y="74"/>
                      <a:pt x="29" y="74"/>
                    </a:cubicBezTo>
                    <a:cubicBezTo>
                      <a:pt x="29" y="74"/>
                      <a:pt x="29" y="74"/>
                      <a:pt x="29" y="74"/>
                    </a:cubicBezTo>
                    <a:cubicBezTo>
                      <a:pt x="29" y="73"/>
                      <a:pt x="29" y="73"/>
                      <a:pt x="29" y="73"/>
                    </a:cubicBezTo>
                    <a:cubicBezTo>
                      <a:pt x="29" y="73"/>
                      <a:pt x="29" y="73"/>
                      <a:pt x="29" y="73"/>
                    </a:cubicBezTo>
                    <a:cubicBezTo>
                      <a:pt x="28" y="73"/>
                      <a:pt x="28" y="74"/>
                      <a:pt x="28" y="74"/>
                    </a:cubicBezTo>
                    <a:cubicBezTo>
                      <a:pt x="28" y="74"/>
                      <a:pt x="28" y="74"/>
                      <a:pt x="28" y="74"/>
                    </a:cubicBezTo>
                    <a:cubicBezTo>
                      <a:pt x="28" y="74"/>
                      <a:pt x="28" y="74"/>
                      <a:pt x="28" y="74"/>
                    </a:cubicBezTo>
                    <a:cubicBezTo>
                      <a:pt x="28" y="74"/>
                      <a:pt x="28" y="74"/>
                      <a:pt x="28" y="74"/>
                    </a:cubicBezTo>
                    <a:cubicBezTo>
                      <a:pt x="28" y="74"/>
                      <a:pt x="28" y="74"/>
                      <a:pt x="28" y="74"/>
                    </a:cubicBezTo>
                    <a:cubicBezTo>
                      <a:pt x="27" y="74"/>
                      <a:pt x="27" y="74"/>
                      <a:pt x="27" y="74"/>
                    </a:cubicBezTo>
                    <a:cubicBezTo>
                      <a:pt x="27" y="74"/>
                      <a:pt x="27" y="74"/>
                      <a:pt x="27" y="74"/>
                    </a:cubicBezTo>
                    <a:cubicBezTo>
                      <a:pt x="27" y="74"/>
                      <a:pt x="27" y="74"/>
                      <a:pt x="27" y="74"/>
                    </a:cubicBezTo>
                    <a:cubicBezTo>
                      <a:pt x="27" y="74"/>
                      <a:pt x="27" y="74"/>
                      <a:pt x="27" y="74"/>
                    </a:cubicBezTo>
                    <a:cubicBezTo>
                      <a:pt x="26" y="74"/>
                      <a:pt x="26" y="74"/>
                      <a:pt x="26" y="74"/>
                    </a:cubicBezTo>
                    <a:cubicBezTo>
                      <a:pt x="26" y="74"/>
                      <a:pt x="26" y="74"/>
                      <a:pt x="26" y="74"/>
                    </a:cubicBezTo>
                    <a:cubicBezTo>
                      <a:pt x="26" y="75"/>
                      <a:pt x="26" y="75"/>
                      <a:pt x="26" y="75"/>
                    </a:cubicBezTo>
                    <a:cubicBezTo>
                      <a:pt x="26" y="75"/>
                      <a:pt x="26" y="75"/>
                      <a:pt x="26" y="75"/>
                    </a:cubicBezTo>
                    <a:cubicBezTo>
                      <a:pt x="26" y="75"/>
                      <a:pt x="26" y="75"/>
                      <a:pt x="25" y="75"/>
                    </a:cubicBezTo>
                    <a:cubicBezTo>
                      <a:pt x="25" y="75"/>
                      <a:pt x="25" y="75"/>
                      <a:pt x="25" y="75"/>
                    </a:cubicBezTo>
                    <a:cubicBezTo>
                      <a:pt x="25" y="75"/>
                      <a:pt x="25" y="74"/>
                      <a:pt x="25" y="74"/>
                    </a:cubicBezTo>
                    <a:cubicBezTo>
                      <a:pt x="25" y="74"/>
                      <a:pt x="25" y="74"/>
                      <a:pt x="25" y="74"/>
                    </a:cubicBezTo>
                    <a:cubicBezTo>
                      <a:pt x="25" y="74"/>
                      <a:pt x="25" y="74"/>
                      <a:pt x="25" y="74"/>
                    </a:cubicBezTo>
                    <a:cubicBezTo>
                      <a:pt x="25" y="75"/>
                      <a:pt x="25" y="75"/>
                      <a:pt x="25" y="75"/>
                    </a:cubicBezTo>
                    <a:cubicBezTo>
                      <a:pt x="25" y="75"/>
                      <a:pt x="25" y="75"/>
                      <a:pt x="25" y="75"/>
                    </a:cubicBezTo>
                    <a:cubicBezTo>
                      <a:pt x="25" y="75"/>
                      <a:pt x="25" y="75"/>
                      <a:pt x="25" y="75"/>
                    </a:cubicBezTo>
                    <a:cubicBezTo>
                      <a:pt x="25" y="75"/>
                      <a:pt x="25" y="75"/>
                      <a:pt x="25" y="75"/>
                    </a:cubicBezTo>
                    <a:cubicBezTo>
                      <a:pt x="25" y="75"/>
                      <a:pt x="25" y="75"/>
                      <a:pt x="25" y="75"/>
                    </a:cubicBezTo>
                    <a:cubicBezTo>
                      <a:pt x="25" y="75"/>
                      <a:pt x="25" y="75"/>
                      <a:pt x="25" y="75"/>
                    </a:cubicBezTo>
                    <a:cubicBezTo>
                      <a:pt x="25" y="75"/>
                      <a:pt x="24" y="75"/>
                      <a:pt x="24" y="75"/>
                    </a:cubicBezTo>
                    <a:cubicBezTo>
                      <a:pt x="24" y="75"/>
                      <a:pt x="24" y="75"/>
                      <a:pt x="24" y="75"/>
                    </a:cubicBezTo>
                    <a:cubicBezTo>
                      <a:pt x="24" y="75"/>
                      <a:pt x="24" y="75"/>
                      <a:pt x="24" y="75"/>
                    </a:cubicBezTo>
                    <a:cubicBezTo>
                      <a:pt x="24" y="75"/>
                      <a:pt x="24" y="75"/>
                      <a:pt x="24" y="75"/>
                    </a:cubicBezTo>
                    <a:cubicBezTo>
                      <a:pt x="24" y="75"/>
                      <a:pt x="24" y="75"/>
                      <a:pt x="24" y="75"/>
                    </a:cubicBezTo>
                    <a:cubicBezTo>
                      <a:pt x="24" y="75"/>
                      <a:pt x="24" y="75"/>
                      <a:pt x="24" y="75"/>
                    </a:cubicBezTo>
                    <a:cubicBezTo>
                      <a:pt x="24" y="75"/>
                      <a:pt x="24" y="75"/>
                      <a:pt x="24" y="75"/>
                    </a:cubicBezTo>
                    <a:cubicBezTo>
                      <a:pt x="24" y="75"/>
                      <a:pt x="24" y="75"/>
                      <a:pt x="24" y="75"/>
                    </a:cubicBezTo>
                    <a:cubicBezTo>
                      <a:pt x="24" y="75"/>
                      <a:pt x="24" y="75"/>
                      <a:pt x="23" y="76"/>
                    </a:cubicBezTo>
                    <a:cubicBezTo>
                      <a:pt x="23" y="76"/>
                      <a:pt x="23" y="76"/>
                      <a:pt x="23" y="76"/>
                    </a:cubicBezTo>
                    <a:cubicBezTo>
                      <a:pt x="23" y="76"/>
                      <a:pt x="23" y="76"/>
                      <a:pt x="23" y="76"/>
                    </a:cubicBezTo>
                    <a:cubicBezTo>
                      <a:pt x="23" y="76"/>
                      <a:pt x="23" y="76"/>
                      <a:pt x="23" y="76"/>
                    </a:cubicBezTo>
                    <a:cubicBezTo>
                      <a:pt x="23" y="76"/>
                      <a:pt x="23" y="76"/>
                      <a:pt x="23" y="76"/>
                    </a:cubicBezTo>
                    <a:cubicBezTo>
                      <a:pt x="23" y="76"/>
                      <a:pt x="23" y="76"/>
                      <a:pt x="23" y="76"/>
                    </a:cubicBezTo>
                    <a:cubicBezTo>
                      <a:pt x="23" y="76"/>
                      <a:pt x="23" y="76"/>
                      <a:pt x="23" y="76"/>
                    </a:cubicBezTo>
                    <a:cubicBezTo>
                      <a:pt x="23" y="76"/>
                      <a:pt x="23" y="76"/>
                      <a:pt x="23" y="76"/>
                    </a:cubicBezTo>
                    <a:cubicBezTo>
                      <a:pt x="23" y="76"/>
                      <a:pt x="23" y="76"/>
                      <a:pt x="23" y="76"/>
                    </a:cubicBezTo>
                    <a:cubicBezTo>
                      <a:pt x="23" y="76"/>
                      <a:pt x="23" y="76"/>
                      <a:pt x="23" y="76"/>
                    </a:cubicBezTo>
                    <a:cubicBezTo>
                      <a:pt x="23" y="76"/>
                      <a:pt x="23" y="76"/>
                      <a:pt x="23" y="76"/>
                    </a:cubicBezTo>
                    <a:cubicBezTo>
                      <a:pt x="23" y="76"/>
                      <a:pt x="23" y="76"/>
                      <a:pt x="23" y="76"/>
                    </a:cubicBezTo>
                    <a:cubicBezTo>
                      <a:pt x="23" y="76"/>
                      <a:pt x="23" y="76"/>
                      <a:pt x="23" y="76"/>
                    </a:cubicBezTo>
                    <a:cubicBezTo>
                      <a:pt x="23" y="76"/>
                      <a:pt x="23" y="76"/>
                      <a:pt x="23" y="76"/>
                    </a:cubicBezTo>
                    <a:cubicBezTo>
                      <a:pt x="23" y="76"/>
                      <a:pt x="23" y="76"/>
                      <a:pt x="23" y="75"/>
                    </a:cubicBezTo>
                    <a:cubicBezTo>
                      <a:pt x="22" y="75"/>
                      <a:pt x="22" y="75"/>
                      <a:pt x="22" y="75"/>
                    </a:cubicBezTo>
                    <a:cubicBezTo>
                      <a:pt x="22" y="75"/>
                      <a:pt x="22" y="75"/>
                      <a:pt x="22" y="75"/>
                    </a:cubicBezTo>
                    <a:cubicBezTo>
                      <a:pt x="22" y="75"/>
                      <a:pt x="22" y="75"/>
                      <a:pt x="22" y="75"/>
                    </a:cubicBezTo>
                    <a:cubicBezTo>
                      <a:pt x="22" y="75"/>
                      <a:pt x="22" y="75"/>
                      <a:pt x="22" y="75"/>
                    </a:cubicBezTo>
                    <a:cubicBezTo>
                      <a:pt x="22" y="75"/>
                      <a:pt x="22" y="75"/>
                      <a:pt x="22" y="75"/>
                    </a:cubicBezTo>
                    <a:cubicBezTo>
                      <a:pt x="22" y="75"/>
                      <a:pt x="22" y="75"/>
                      <a:pt x="22" y="75"/>
                    </a:cubicBezTo>
                    <a:cubicBezTo>
                      <a:pt x="22" y="75"/>
                      <a:pt x="22" y="75"/>
                      <a:pt x="22" y="75"/>
                    </a:cubicBezTo>
                    <a:cubicBezTo>
                      <a:pt x="22" y="75"/>
                      <a:pt x="22" y="75"/>
                      <a:pt x="21" y="75"/>
                    </a:cubicBezTo>
                    <a:cubicBezTo>
                      <a:pt x="21" y="75"/>
                      <a:pt x="21" y="75"/>
                      <a:pt x="21" y="75"/>
                    </a:cubicBezTo>
                    <a:cubicBezTo>
                      <a:pt x="21" y="75"/>
                      <a:pt x="21" y="75"/>
                      <a:pt x="21" y="75"/>
                    </a:cubicBezTo>
                    <a:cubicBezTo>
                      <a:pt x="21" y="75"/>
                      <a:pt x="21" y="75"/>
                      <a:pt x="21" y="75"/>
                    </a:cubicBezTo>
                    <a:cubicBezTo>
                      <a:pt x="21" y="75"/>
                      <a:pt x="21" y="75"/>
                      <a:pt x="21" y="75"/>
                    </a:cubicBezTo>
                    <a:cubicBezTo>
                      <a:pt x="21" y="75"/>
                      <a:pt x="21" y="75"/>
                      <a:pt x="21" y="75"/>
                    </a:cubicBezTo>
                    <a:cubicBezTo>
                      <a:pt x="20" y="75"/>
                      <a:pt x="20" y="75"/>
                      <a:pt x="20" y="75"/>
                    </a:cubicBezTo>
                    <a:cubicBezTo>
                      <a:pt x="20" y="75"/>
                      <a:pt x="20" y="75"/>
                      <a:pt x="20" y="75"/>
                    </a:cubicBezTo>
                    <a:cubicBezTo>
                      <a:pt x="20" y="75"/>
                      <a:pt x="20" y="75"/>
                      <a:pt x="20" y="75"/>
                    </a:cubicBezTo>
                    <a:cubicBezTo>
                      <a:pt x="20" y="75"/>
                      <a:pt x="20" y="75"/>
                      <a:pt x="19" y="75"/>
                    </a:cubicBezTo>
                    <a:cubicBezTo>
                      <a:pt x="19" y="75"/>
                      <a:pt x="19" y="75"/>
                      <a:pt x="19" y="75"/>
                    </a:cubicBezTo>
                    <a:cubicBezTo>
                      <a:pt x="19" y="75"/>
                      <a:pt x="19" y="75"/>
                      <a:pt x="19" y="75"/>
                    </a:cubicBezTo>
                    <a:cubicBezTo>
                      <a:pt x="19" y="75"/>
                      <a:pt x="19" y="75"/>
                      <a:pt x="19" y="75"/>
                    </a:cubicBezTo>
                    <a:cubicBezTo>
                      <a:pt x="19" y="75"/>
                      <a:pt x="19" y="75"/>
                      <a:pt x="19" y="75"/>
                    </a:cubicBezTo>
                    <a:cubicBezTo>
                      <a:pt x="19" y="75"/>
                      <a:pt x="18" y="75"/>
                      <a:pt x="18" y="76"/>
                    </a:cubicBezTo>
                    <a:cubicBezTo>
                      <a:pt x="18" y="76"/>
                      <a:pt x="18" y="76"/>
                      <a:pt x="18" y="76"/>
                    </a:cubicBezTo>
                    <a:cubicBezTo>
                      <a:pt x="18" y="76"/>
                      <a:pt x="18" y="76"/>
                      <a:pt x="18" y="76"/>
                    </a:cubicBezTo>
                    <a:cubicBezTo>
                      <a:pt x="18" y="76"/>
                      <a:pt x="18" y="77"/>
                      <a:pt x="18" y="77"/>
                    </a:cubicBezTo>
                    <a:cubicBezTo>
                      <a:pt x="18" y="77"/>
                      <a:pt x="18" y="77"/>
                      <a:pt x="18" y="77"/>
                    </a:cubicBezTo>
                    <a:cubicBezTo>
                      <a:pt x="18" y="77"/>
                      <a:pt x="18" y="77"/>
                      <a:pt x="18" y="77"/>
                    </a:cubicBezTo>
                    <a:cubicBezTo>
                      <a:pt x="18" y="77"/>
                      <a:pt x="18" y="77"/>
                      <a:pt x="18" y="77"/>
                    </a:cubicBezTo>
                    <a:cubicBezTo>
                      <a:pt x="17" y="77"/>
                      <a:pt x="17" y="77"/>
                      <a:pt x="17" y="77"/>
                    </a:cubicBezTo>
                    <a:cubicBezTo>
                      <a:pt x="17" y="77"/>
                      <a:pt x="17" y="77"/>
                      <a:pt x="17" y="77"/>
                    </a:cubicBezTo>
                    <a:cubicBezTo>
                      <a:pt x="17" y="77"/>
                      <a:pt x="17" y="77"/>
                      <a:pt x="17" y="77"/>
                    </a:cubicBezTo>
                    <a:cubicBezTo>
                      <a:pt x="17" y="77"/>
                      <a:pt x="17" y="77"/>
                      <a:pt x="17" y="77"/>
                    </a:cubicBezTo>
                    <a:cubicBezTo>
                      <a:pt x="17" y="77"/>
                      <a:pt x="17" y="77"/>
                      <a:pt x="17" y="77"/>
                    </a:cubicBezTo>
                    <a:cubicBezTo>
                      <a:pt x="17" y="77"/>
                      <a:pt x="17" y="77"/>
                      <a:pt x="17" y="77"/>
                    </a:cubicBezTo>
                    <a:cubicBezTo>
                      <a:pt x="17" y="77"/>
                      <a:pt x="17" y="77"/>
                      <a:pt x="17" y="78"/>
                    </a:cubicBezTo>
                    <a:cubicBezTo>
                      <a:pt x="17" y="78"/>
                      <a:pt x="17" y="78"/>
                      <a:pt x="17" y="78"/>
                    </a:cubicBezTo>
                    <a:cubicBezTo>
                      <a:pt x="17" y="78"/>
                      <a:pt x="17" y="78"/>
                      <a:pt x="17" y="78"/>
                    </a:cubicBezTo>
                    <a:cubicBezTo>
                      <a:pt x="16" y="78"/>
                      <a:pt x="16" y="78"/>
                      <a:pt x="16" y="78"/>
                    </a:cubicBezTo>
                    <a:cubicBezTo>
                      <a:pt x="16" y="78"/>
                      <a:pt x="16" y="78"/>
                      <a:pt x="16" y="78"/>
                    </a:cubicBezTo>
                    <a:cubicBezTo>
                      <a:pt x="16" y="78"/>
                      <a:pt x="16" y="78"/>
                      <a:pt x="16" y="78"/>
                    </a:cubicBezTo>
                    <a:cubicBezTo>
                      <a:pt x="16" y="78"/>
                      <a:pt x="16" y="78"/>
                      <a:pt x="16" y="78"/>
                    </a:cubicBezTo>
                    <a:cubicBezTo>
                      <a:pt x="15" y="78"/>
                      <a:pt x="15" y="78"/>
                      <a:pt x="15" y="78"/>
                    </a:cubicBezTo>
                    <a:cubicBezTo>
                      <a:pt x="15" y="78"/>
                      <a:pt x="15" y="78"/>
                      <a:pt x="15" y="78"/>
                    </a:cubicBezTo>
                    <a:cubicBezTo>
                      <a:pt x="15" y="79"/>
                      <a:pt x="15" y="79"/>
                      <a:pt x="15" y="79"/>
                    </a:cubicBezTo>
                    <a:cubicBezTo>
                      <a:pt x="15" y="79"/>
                      <a:pt x="15" y="79"/>
                      <a:pt x="15" y="79"/>
                    </a:cubicBezTo>
                    <a:cubicBezTo>
                      <a:pt x="14" y="79"/>
                      <a:pt x="14" y="79"/>
                      <a:pt x="14" y="79"/>
                    </a:cubicBezTo>
                    <a:cubicBezTo>
                      <a:pt x="14" y="79"/>
                      <a:pt x="14" y="79"/>
                      <a:pt x="14" y="79"/>
                    </a:cubicBezTo>
                    <a:cubicBezTo>
                      <a:pt x="14" y="79"/>
                      <a:pt x="14" y="80"/>
                      <a:pt x="14" y="80"/>
                    </a:cubicBezTo>
                    <a:cubicBezTo>
                      <a:pt x="14" y="80"/>
                      <a:pt x="14" y="80"/>
                      <a:pt x="14" y="80"/>
                    </a:cubicBezTo>
                    <a:cubicBezTo>
                      <a:pt x="14" y="80"/>
                      <a:pt x="14" y="80"/>
                      <a:pt x="14" y="80"/>
                    </a:cubicBezTo>
                    <a:cubicBezTo>
                      <a:pt x="14" y="80"/>
                      <a:pt x="14" y="80"/>
                      <a:pt x="14" y="80"/>
                    </a:cubicBezTo>
                    <a:cubicBezTo>
                      <a:pt x="14" y="80"/>
                      <a:pt x="14" y="80"/>
                      <a:pt x="14" y="80"/>
                    </a:cubicBezTo>
                    <a:cubicBezTo>
                      <a:pt x="14" y="80"/>
                      <a:pt x="14" y="80"/>
                      <a:pt x="14" y="81"/>
                    </a:cubicBezTo>
                    <a:cubicBezTo>
                      <a:pt x="14" y="81"/>
                      <a:pt x="14" y="81"/>
                      <a:pt x="14" y="81"/>
                    </a:cubicBezTo>
                    <a:cubicBezTo>
                      <a:pt x="13" y="81"/>
                      <a:pt x="13" y="81"/>
                      <a:pt x="13" y="81"/>
                    </a:cubicBezTo>
                    <a:cubicBezTo>
                      <a:pt x="13" y="81"/>
                      <a:pt x="13" y="81"/>
                      <a:pt x="13" y="81"/>
                    </a:cubicBezTo>
                    <a:cubicBezTo>
                      <a:pt x="13" y="81"/>
                      <a:pt x="13" y="81"/>
                      <a:pt x="13" y="81"/>
                    </a:cubicBezTo>
                    <a:cubicBezTo>
                      <a:pt x="13" y="81"/>
                      <a:pt x="13" y="81"/>
                      <a:pt x="13" y="81"/>
                    </a:cubicBezTo>
                    <a:cubicBezTo>
                      <a:pt x="13" y="82"/>
                      <a:pt x="13" y="82"/>
                      <a:pt x="13" y="82"/>
                    </a:cubicBezTo>
                    <a:cubicBezTo>
                      <a:pt x="13" y="82"/>
                      <a:pt x="13" y="82"/>
                      <a:pt x="13" y="82"/>
                    </a:cubicBezTo>
                    <a:cubicBezTo>
                      <a:pt x="13" y="82"/>
                      <a:pt x="13" y="82"/>
                      <a:pt x="13" y="82"/>
                    </a:cubicBezTo>
                    <a:cubicBezTo>
                      <a:pt x="13" y="82"/>
                      <a:pt x="13" y="82"/>
                      <a:pt x="13" y="83"/>
                    </a:cubicBezTo>
                    <a:cubicBezTo>
                      <a:pt x="13" y="83"/>
                      <a:pt x="13" y="83"/>
                      <a:pt x="13" y="83"/>
                    </a:cubicBezTo>
                    <a:cubicBezTo>
                      <a:pt x="13" y="83"/>
                      <a:pt x="13" y="83"/>
                      <a:pt x="13" y="83"/>
                    </a:cubicBezTo>
                    <a:cubicBezTo>
                      <a:pt x="13" y="83"/>
                      <a:pt x="13" y="83"/>
                      <a:pt x="13" y="83"/>
                    </a:cubicBezTo>
                    <a:cubicBezTo>
                      <a:pt x="13" y="83"/>
                      <a:pt x="13" y="83"/>
                      <a:pt x="13" y="83"/>
                    </a:cubicBezTo>
                    <a:cubicBezTo>
                      <a:pt x="13" y="84"/>
                      <a:pt x="13" y="84"/>
                      <a:pt x="13" y="84"/>
                    </a:cubicBezTo>
                    <a:cubicBezTo>
                      <a:pt x="13" y="84"/>
                      <a:pt x="13" y="84"/>
                      <a:pt x="13" y="84"/>
                    </a:cubicBezTo>
                    <a:cubicBezTo>
                      <a:pt x="12" y="84"/>
                      <a:pt x="12" y="84"/>
                      <a:pt x="12" y="84"/>
                    </a:cubicBezTo>
                    <a:cubicBezTo>
                      <a:pt x="12" y="84"/>
                      <a:pt x="12" y="84"/>
                      <a:pt x="12" y="85"/>
                    </a:cubicBezTo>
                    <a:cubicBezTo>
                      <a:pt x="12" y="85"/>
                      <a:pt x="12" y="85"/>
                      <a:pt x="12" y="85"/>
                    </a:cubicBezTo>
                    <a:cubicBezTo>
                      <a:pt x="12" y="85"/>
                      <a:pt x="12" y="85"/>
                      <a:pt x="12" y="85"/>
                    </a:cubicBezTo>
                    <a:cubicBezTo>
                      <a:pt x="12" y="85"/>
                      <a:pt x="11" y="85"/>
                      <a:pt x="11" y="85"/>
                    </a:cubicBezTo>
                    <a:cubicBezTo>
                      <a:pt x="11" y="85"/>
                      <a:pt x="11" y="85"/>
                      <a:pt x="11" y="85"/>
                    </a:cubicBezTo>
                    <a:cubicBezTo>
                      <a:pt x="11" y="85"/>
                      <a:pt x="11" y="85"/>
                      <a:pt x="11" y="85"/>
                    </a:cubicBezTo>
                    <a:cubicBezTo>
                      <a:pt x="11" y="85"/>
                      <a:pt x="11" y="85"/>
                      <a:pt x="11" y="85"/>
                    </a:cubicBezTo>
                    <a:cubicBezTo>
                      <a:pt x="11" y="85"/>
                      <a:pt x="11" y="85"/>
                      <a:pt x="11" y="85"/>
                    </a:cubicBezTo>
                    <a:cubicBezTo>
                      <a:pt x="11" y="85"/>
                      <a:pt x="11" y="86"/>
                      <a:pt x="11" y="86"/>
                    </a:cubicBezTo>
                    <a:cubicBezTo>
                      <a:pt x="11" y="86"/>
                      <a:pt x="11" y="86"/>
                      <a:pt x="11" y="86"/>
                    </a:cubicBezTo>
                    <a:cubicBezTo>
                      <a:pt x="11" y="86"/>
                      <a:pt x="10" y="86"/>
                      <a:pt x="10" y="86"/>
                    </a:cubicBezTo>
                    <a:cubicBezTo>
                      <a:pt x="10" y="86"/>
                      <a:pt x="10" y="86"/>
                      <a:pt x="10" y="86"/>
                    </a:cubicBezTo>
                    <a:cubicBezTo>
                      <a:pt x="10" y="86"/>
                      <a:pt x="10" y="86"/>
                      <a:pt x="10" y="86"/>
                    </a:cubicBezTo>
                    <a:cubicBezTo>
                      <a:pt x="10" y="86"/>
                      <a:pt x="10" y="86"/>
                      <a:pt x="10" y="86"/>
                    </a:cubicBezTo>
                    <a:cubicBezTo>
                      <a:pt x="10" y="86"/>
                      <a:pt x="10" y="86"/>
                      <a:pt x="10" y="86"/>
                    </a:cubicBezTo>
                    <a:cubicBezTo>
                      <a:pt x="10" y="86"/>
                      <a:pt x="10" y="86"/>
                      <a:pt x="10" y="86"/>
                    </a:cubicBezTo>
                    <a:cubicBezTo>
                      <a:pt x="10" y="86"/>
                      <a:pt x="10" y="86"/>
                      <a:pt x="10" y="86"/>
                    </a:cubicBezTo>
                    <a:cubicBezTo>
                      <a:pt x="10" y="86"/>
                      <a:pt x="10" y="86"/>
                      <a:pt x="10" y="86"/>
                    </a:cubicBezTo>
                    <a:cubicBezTo>
                      <a:pt x="10" y="86"/>
                      <a:pt x="10" y="86"/>
                      <a:pt x="10" y="86"/>
                    </a:cubicBezTo>
                    <a:cubicBezTo>
                      <a:pt x="9" y="86"/>
                      <a:pt x="9" y="86"/>
                      <a:pt x="9" y="86"/>
                    </a:cubicBezTo>
                    <a:cubicBezTo>
                      <a:pt x="9" y="86"/>
                      <a:pt x="9" y="86"/>
                      <a:pt x="9" y="86"/>
                    </a:cubicBezTo>
                    <a:cubicBezTo>
                      <a:pt x="9" y="86"/>
                      <a:pt x="9" y="86"/>
                      <a:pt x="9" y="86"/>
                    </a:cubicBezTo>
                    <a:cubicBezTo>
                      <a:pt x="9" y="86"/>
                      <a:pt x="9" y="86"/>
                      <a:pt x="9" y="86"/>
                    </a:cubicBezTo>
                    <a:cubicBezTo>
                      <a:pt x="9" y="86"/>
                      <a:pt x="9" y="87"/>
                      <a:pt x="9" y="87"/>
                    </a:cubicBezTo>
                    <a:cubicBezTo>
                      <a:pt x="9" y="87"/>
                      <a:pt x="9" y="86"/>
                      <a:pt x="9" y="86"/>
                    </a:cubicBezTo>
                    <a:cubicBezTo>
                      <a:pt x="9" y="86"/>
                      <a:pt x="9" y="86"/>
                      <a:pt x="9" y="86"/>
                    </a:cubicBezTo>
                    <a:cubicBezTo>
                      <a:pt x="9" y="86"/>
                      <a:pt x="9" y="86"/>
                      <a:pt x="9" y="87"/>
                    </a:cubicBezTo>
                    <a:cubicBezTo>
                      <a:pt x="9" y="87"/>
                      <a:pt x="9" y="87"/>
                      <a:pt x="9" y="87"/>
                    </a:cubicBezTo>
                    <a:cubicBezTo>
                      <a:pt x="8" y="87"/>
                      <a:pt x="8" y="87"/>
                      <a:pt x="8" y="87"/>
                    </a:cubicBezTo>
                    <a:cubicBezTo>
                      <a:pt x="8" y="87"/>
                      <a:pt x="8" y="87"/>
                      <a:pt x="8" y="87"/>
                    </a:cubicBezTo>
                    <a:cubicBezTo>
                      <a:pt x="8" y="87"/>
                      <a:pt x="8" y="87"/>
                      <a:pt x="8" y="87"/>
                    </a:cubicBezTo>
                    <a:cubicBezTo>
                      <a:pt x="8" y="87"/>
                      <a:pt x="8" y="87"/>
                      <a:pt x="8" y="87"/>
                    </a:cubicBezTo>
                    <a:cubicBezTo>
                      <a:pt x="8" y="87"/>
                      <a:pt x="8" y="87"/>
                      <a:pt x="8" y="87"/>
                    </a:cubicBezTo>
                    <a:cubicBezTo>
                      <a:pt x="8" y="87"/>
                      <a:pt x="8" y="87"/>
                      <a:pt x="8" y="87"/>
                    </a:cubicBezTo>
                    <a:cubicBezTo>
                      <a:pt x="8" y="88"/>
                      <a:pt x="8" y="88"/>
                      <a:pt x="8" y="88"/>
                    </a:cubicBezTo>
                    <a:cubicBezTo>
                      <a:pt x="8" y="88"/>
                      <a:pt x="7" y="88"/>
                      <a:pt x="7" y="88"/>
                    </a:cubicBezTo>
                    <a:cubicBezTo>
                      <a:pt x="7" y="88"/>
                      <a:pt x="7" y="88"/>
                      <a:pt x="7" y="89"/>
                    </a:cubicBezTo>
                    <a:cubicBezTo>
                      <a:pt x="7" y="89"/>
                      <a:pt x="7" y="89"/>
                      <a:pt x="7" y="89"/>
                    </a:cubicBezTo>
                    <a:cubicBezTo>
                      <a:pt x="7" y="89"/>
                      <a:pt x="7" y="89"/>
                      <a:pt x="7" y="89"/>
                    </a:cubicBezTo>
                    <a:cubicBezTo>
                      <a:pt x="7" y="89"/>
                      <a:pt x="7" y="89"/>
                      <a:pt x="7" y="89"/>
                    </a:cubicBezTo>
                    <a:cubicBezTo>
                      <a:pt x="7" y="89"/>
                      <a:pt x="7" y="89"/>
                      <a:pt x="7" y="89"/>
                    </a:cubicBezTo>
                    <a:cubicBezTo>
                      <a:pt x="7" y="89"/>
                      <a:pt x="6" y="89"/>
                      <a:pt x="6" y="89"/>
                    </a:cubicBezTo>
                    <a:cubicBezTo>
                      <a:pt x="6" y="89"/>
                      <a:pt x="6" y="90"/>
                      <a:pt x="6" y="90"/>
                    </a:cubicBezTo>
                    <a:cubicBezTo>
                      <a:pt x="6" y="90"/>
                      <a:pt x="6" y="90"/>
                      <a:pt x="6" y="90"/>
                    </a:cubicBezTo>
                    <a:cubicBezTo>
                      <a:pt x="6" y="90"/>
                      <a:pt x="6" y="90"/>
                      <a:pt x="6" y="90"/>
                    </a:cubicBezTo>
                    <a:cubicBezTo>
                      <a:pt x="6" y="90"/>
                      <a:pt x="6" y="90"/>
                      <a:pt x="6" y="90"/>
                    </a:cubicBezTo>
                    <a:cubicBezTo>
                      <a:pt x="6" y="90"/>
                      <a:pt x="6" y="90"/>
                      <a:pt x="6" y="90"/>
                    </a:cubicBezTo>
                    <a:cubicBezTo>
                      <a:pt x="6" y="91"/>
                      <a:pt x="6" y="91"/>
                      <a:pt x="6" y="91"/>
                    </a:cubicBezTo>
                    <a:cubicBezTo>
                      <a:pt x="6" y="91"/>
                      <a:pt x="6" y="91"/>
                      <a:pt x="6" y="91"/>
                    </a:cubicBezTo>
                    <a:cubicBezTo>
                      <a:pt x="6" y="91"/>
                      <a:pt x="6" y="91"/>
                      <a:pt x="6" y="91"/>
                    </a:cubicBezTo>
                    <a:cubicBezTo>
                      <a:pt x="5" y="92"/>
                      <a:pt x="5" y="92"/>
                      <a:pt x="5" y="92"/>
                    </a:cubicBezTo>
                    <a:cubicBezTo>
                      <a:pt x="5" y="92"/>
                      <a:pt x="5" y="92"/>
                      <a:pt x="5" y="92"/>
                    </a:cubicBezTo>
                    <a:cubicBezTo>
                      <a:pt x="5" y="92"/>
                      <a:pt x="5" y="92"/>
                      <a:pt x="5" y="92"/>
                    </a:cubicBezTo>
                    <a:cubicBezTo>
                      <a:pt x="5" y="92"/>
                      <a:pt x="5" y="92"/>
                      <a:pt x="5" y="92"/>
                    </a:cubicBezTo>
                    <a:cubicBezTo>
                      <a:pt x="5" y="92"/>
                      <a:pt x="5" y="93"/>
                      <a:pt x="4" y="93"/>
                    </a:cubicBezTo>
                    <a:cubicBezTo>
                      <a:pt x="4" y="93"/>
                      <a:pt x="4" y="93"/>
                      <a:pt x="4" y="93"/>
                    </a:cubicBezTo>
                    <a:cubicBezTo>
                      <a:pt x="4" y="93"/>
                      <a:pt x="4" y="93"/>
                      <a:pt x="4" y="93"/>
                    </a:cubicBezTo>
                    <a:cubicBezTo>
                      <a:pt x="4" y="93"/>
                      <a:pt x="4" y="93"/>
                      <a:pt x="4" y="93"/>
                    </a:cubicBezTo>
                    <a:cubicBezTo>
                      <a:pt x="4" y="93"/>
                      <a:pt x="4" y="93"/>
                      <a:pt x="4" y="93"/>
                    </a:cubicBezTo>
                    <a:cubicBezTo>
                      <a:pt x="4" y="93"/>
                      <a:pt x="4" y="93"/>
                      <a:pt x="4" y="93"/>
                    </a:cubicBezTo>
                    <a:cubicBezTo>
                      <a:pt x="4" y="93"/>
                      <a:pt x="4" y="93"/>
                      <a:pt x="4" y="93"/>
                    </a:cubicBezTo>
                    <a:cubicBezTo>
                      <a:pt x="4" y="93"/>
                      <a:pt x="4" y="93"/>
                      <a:pt x="4" y="94"/>
                    </a:cubicBezTo>
                    <a:cubicBezTo>
                      <a:pt x="4" y="94"/>
                      <a:pt x="4" y="94"/>
                      <a:pt x="4" y="94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3" y="94"/>
                      <a:pt x="3" y="94"/>
                      <a:pt x="3" y="94"/>
                    </a:cubicBezTo>
                    <a:cubicBezTo>
                      <a:pt x="3" y="95"/>
                      <a:pt x="3" y="95"/>
                      <a:pt x="3" y="95"/>
                    </a:cubicBezTo>
                    <a:cubicBezTo>
                      <a:pt x="3" y="95"/>
                      <a:pt x="3" y="95"/>
                      <a:pt x="3" y="95"/>
                    </a:cubicBezTo>
                    <a:cubicBezTo>
                      <a:pt x="3" y="95"/>
                      <a:pt x="3" y="95"/>
                      <a:pt x="3" y="95"/>
                    </a:cubicBezTo>
                    <a:cubicBezTo>
                      <a:pt x="3" y="95"/>
                      <a:pt x="3" y="95"/>
                      <a:pt x="3" y="95"/>
                    </a:cubicBezTo>
                    <a:cubicBezTo>
                      <a:pt x="3" y="95"/>
                      <a:pt x="3" y="95"/>
                      <a:pt x="3" y="95"/>
                    </a:cubicBezTo>
                    <a:cubicBezTo>
                      <a:pt x="3" y="95"/>
                      <a:pt x="3" y="95"/>
                      <a:pt x="3" y="95"/>
                    </a:cubicBezTo>
                    <a:cubicBezTo>
                      <a:pt x="3" y="95"/>
                      <a:pt x="3" y="96"/>
                      <a:pt x="3" y="96"/>
                    </a:cubicBezTo>
                    <a:cubicBezTo>
                      <a:pt x="3" y="96"/>
                      <a:pt x="2" y="96"/>
                      <a:pt x="2" y="96"/>
                    </a:cubicBezTo>
                    <a:cubicBezTo>
                      <a:pt x="2" y="96"/>
                      <a:pt x="2" y="96"/>
                      <a:pt x="2" y="96"/>
                    </a:cubicBezTo>
                    <a:cubicBezTo>
                      <a:pt x="2" y="96"/>
                      <a:pt x="2" y="96"/>
                      <a:pt x="2" y="96"/>
                    </a:cubicBezTo>
                    <a:cubicBezTo>
                      <a:pt x="2" y="96"/>
                      <a:pt x="2" y="96"/>
                      <a:pt x="2" y="96"/>
                    </a:cubicBezTo>
                    <a:cubicBezTo>
                      <a:pt x="2" y="96"/>
                      <a:pt x="2" y="96"/>
                      <a:pt x="2" y="96"/>
                    </a:cubicBezTo>
                    <a:cubicBezTo>
                      <a:pt x="2" y="96"/>
                      <a:pt x="2" y="97"/>
                      <a:pt x="2" y="97"/>
                    </a:cubicBezTo>
                    <a:cubicBezTo>
                      <a:pt x="2" y="97"/>
                      <a:pt x="2" y="97"/>
                      <a:pt x="2" y="97"/>
                    </a:cubicBezTo>
                    <a:cubicBezTo>
                      <a:pt x="2" y="97"/>
                      <a:pt x="2" y="97"/>
                      <a:pt x="2" y="97"/>
                    </a:cubicBezTo>
                    <a:cubicBezTo>
                      <a:pt x="2" y="97"/>
                      <a:pt x="2" y="97"/>
                      <a:pt x="2" y="97"/>
                    </a:cubicBezTo>
                    <a:cubicBezTo>
                      <a:pt x="2" y="97"/>
                      <a:pt x="1" y="98"/>
                      <a:pt x="1" y="98"/>
                    </a:cubicBezTo>
                    <a:cubicBezTo>
                      <a:pt x="1" y="98"/>
                      <a:pt x="1" y="98"/>
                      <a:pt x="1" y="98"/>
                    </a:cubicBezTo>
                    <a:cubicBezTo>
                      <a:pt x="1" y="98"/>
                      <a:pt x="1" y="98"/>
                      <a:pt x="1" y="98"/>
                    </a:cubicBezTo>
                    <a:cubicBezTo>
                      <a:pt x="1" y="98"/>
                      <a:pt x="1" y="98"/>
                      <a:pt x="1" y="98"/>
                    </a:cubicBezTo>
                    <a:cubicBezTo>
                      <a:pt x="1" y="98"/>
                      <a:pt x="1" y="98"/>
                      <a:pt x="1" y="98"/>
                    </a:cubicBezTo>
                    <a:cubicBezTo>
                      <a:pt x="2" y="98"/>
                      <a:pt x="2" y="98"/>
                      <a:pt x="2" y="98"/>
                    </a:cubicBezTo>
                    <a:cubicBezTo>
                      <a:pt x="2" y="98"/>
                      <a:pt x="2" y="98"/>
                      <a:pt x="2" y="98"/>
                    </a:cubicBezTo>
                    <a:cubicBezTo>
                      <a:pt x="2" y="98"/>
                      <a:pt x="2" y="98"/>
                      <a:pt x="2" y="98"/>
                    </a:cubicBezTo>
                    <a:cubicBezTo>
                      <a:pt x="2" y="98"/>
                      <a:pt x="2" y="98"/>
                      <a:pt x="2" y="98"/>
                    </a:cubicBezTo>
                    <a:cubicBezTo>
                      <a:pt x="2" y="98"/>
                      <a:pt x="2" y="98"/>
                      <a:pt x="2" y="98"/>
                    </a:cubicBezTo>
                    <a:cubicBezTo>
                      <a:pt x="2" y="98"/>
                      <a:pt x="2" y="98"/>
                      <a:pt x="2" y="98"/>
                    </a:cubicBezTo>
                    <a:cubicBezTo>
                      <a:pt x="2" y="98"/>
                      <a:pt x="2" y="99"/>
                      <a:pt x="2" y="99"/>
                    </a:cubicBezTo>
                    <a:cubicBezTo>
                      <a:pt x="2" y="99"/>
                      <a:pt x="2" y="99"/>
                      <a:pt x="2" y="99"/>
                    </a:cubicBezTo>
                    <a:cubicBezTo>
                      <a:pt x="2" y="99"/>
                      <a:pt x="2" y="99"/>
                      <a:pt x="2" y="99"/>
                    </a:cubicBezTo>
                    <a:cubicBezTo>
                      <a:pt x="2" y="99"/>
                      <a:pt x="2" y="99"/>
                      <a:pt x="2" y="99"/>
                    </a:cubicBezTo>
                    <a:cubicBezTo>
                      <a:pt x="2" y="99"/>
                      <a:pt x="2" y="100"/>
                      <a:pt x="2" y="100"/>
                    </a:cubicBezTo>
                    <a:cubicBezTo>
                      <a:pt x="2" y="100"/>
                      <a:pt x="2" y="100"/>
                      <a:pt x="2" y="100"/>
                    </a:cubicBezTo>
                    <a:cubicBezTo>
                      <a:pt x="2" y="100"/>
                      <a:pt x="2" y="100"/>
                      <a:pt x="2" y="100"/>
                    </a:cubicBezTo>
                    <a:cubicBezTo>
                      <a:pt x="2" y="100"/>
                      <a:pt x="2" y="100"/>
                      <a:pt x="2" y="100"/>
                    </a:cubicBezTo>
                    <a:cubicBezTo>
                      <a:pt x="2" y="100"/>
                      <a:pt x="2" y="100"/>
                      <a:pt x="2" y="100"/>
                    </a:cubicBezTo>
                    <a:cubicBezTo>
                      <a:pt x="2" y="100"/>
                      <a:pt x="2" y="100"/>
                      <a:pt x="2" y="100"/>
                    </a:cubicBezTo>
                    <a:cubicBezTo>
                      <a:pt x="2" y="100"/>
                      <a:pt x="2" y="100"/>
                      <a:pt x="2" y="100"/>
                    </a:cubicBezTo>
                    <a:cubicBezTo>
                      <a:pt x="2" y="101"/>
                      <a:pt x="2" y="101"/>
                      <a:pt x="2" y="101"/>
                    </a:cubicBezTo>
                    <a:cubicBezTo>
                      <a:pt x="2" y="101"/>
                      <a:pt x="2" y="101"/>
                      <a:pt x="2" y="101"/>
                    </a:cubicBezTo>
                    <a:cubicBezTo>
                      <a:pt x="2" y="101"/>
                      <a:pt x="2" y="101"/>
                      <a:pt x="2" y="101"/>
                    </a:cubicBezTo>
                    <a:cubicBezTo>
                      <a:pt x="2" y="101"/>
                      <a:pt x="2" y="101"/>
                      <a:pt x="2" y="101"/>
                    </a:cubicBezTo>
                    <a:cubicBezTo>
                      <a:pt x="2" y="101"/>
                      <a:pt x="2" y="101"/>
                      <a:pt x="2" y="101"/>
                    </a:cubicBezTo>
                    <a:cubicBezTo>
                      <a:pt x="2" y="102"/>
                      <a:pt x="2" y="102"/>
                      <a:pt x="2" y="102"/>
                    </a:cubicBezTo>
                    <a:cubicBezTo>
                      <a:pt x="2" y="102"/>
                      <a:pt x="2" y="102"/>
                      <a:pt x="2" y="102"/>
                    </a:cubicBezTo>
                    <a:cubicBezTo>
                      <a:pt x="2" y="102"/>
                      <a:pt x="2" y="102"/>
                      <a:pt x="2" y="102"/>
                    </a:cubicBezTo>
                    <a:cubicBezTo>
                      <a:pt x="2" y="102"/>
                      <a:pt x="2" y="102"/>
                      <a:pt x="2" y="102"/>
                    </a:cubicBezTo>
                    <a:cubicBezTo>
                      <a:pt x="2" y="103"/>
                      <a:pt x="2" y="103"/>
                      <a:pt x="2" y="103"/>
                    </a:cubicBezTo>
                    <a:cubicBezTo>
                      <a:pt x="2" y="103"/>
                      <a:pt x="2" y="103"/>
                      <a:pt x="2" y="103"/>
                    </a:cubicBezTo>
                    <a:cubicBezTo>
                      <a:pt x="2" y="103"/>
                      <a:pt x="2" y="103"/>
                      <a:pt x="2" y="103"/>
                    </a:cubicBezTo>
                    <a:cubicBezTo>
                      <a:pt x="2" y="103"/>
                      <a:pt x="2" y="103"/>
                      <a:pt x="2" y="103"/>
                    </a:cubicBezTo>
                    <a:cubicBezTo>
                      <a:pt x="2" y="103"/>
                      <a:pt x="2" y="104"/>
                      <a:pt x="2" y="104"/>
                    </a:cubicBezTo>
                    <a:cubicBezTo>
                      <a:pt x="2" y="104"/>
                      <a:pt x="2" y="104"/>
                      <a:pt x="2" y="104"/>
                    </a:cubicBezTo>
                    <a:cubicBezTo>
                      <a:pt x="2" y="104"/>
                      <a:pt x="2" y="104"/>
                      <a:pt x="2" y="104"/>
                    </a:cubicBezTo>
                    <a:cubicBezTo>
                      <a:pt x="2" y="104"/>
                      <a:pt x="2" y="104"/>
                      <a:pt x="2" y="104"/>
                    </a:cubicBezTo>
                    <a:cubicBezTo>
                      <a:pt x="2" y="104"/>
                      <a:pt x="2" y="104"/>
                      <a:pt x="1" y="104"/>
                    </a:cubicBezTo>
                    <a:cubicBezTo>
                      <a:pt x="1" y="104"/>
                      <a:pt x="1" y="104"/>
                      <a:pt x="1" y="104"/>
                    </a:cubicBezTo>
                    <a:cubicBezTo>
                      <a:pt x="1" y="104"/>
                      <a:pt x="1" y="105"/>
                      <a:pt x="1" y="105"/>
                    </a:cubicBezTo>
                    <a:cubicBezTo>
                      <a:pt x="1" y="105"/>
                      <a:pt x="1" y="105"/>
                      <a:pt x="1" y="105"/>
                    </a:cubicBezTo>
                    <a:cubicBezTo>
                      <a:pt x="1" y="105"/>
                      <a:pt x="1" y="105"/>
                      <a:pt x="1" y="105"/>
                    </a:cubicBezTo>
                    <a:cubicBezTo>
                      <a:pt x="1" y="105"/>
                      <a:pt x="1" y="105"/>
                      <a:pt x="1" y="105"/>
                    </a:cubicBezTo>
                    <a:cubicBezTo>
                      <a:pt x="1" y="105"/>
                      <a:pt x="1" y="105"/>
                      <a:pt x="1" y="105"/>
                    </a:cubicBezTo>
                    <a:cubicBezTo>
                      <a:pt x="1" y="105"/>
                      <a:pt x="1" y="105"/>
                      <a:pt x="1" y="105"/>
                    </a:cubicBezTo>
                    <a:cubicBezTo>
                      <a:pt x="1" y="105"/>
                      <a:pt x="1" y="105"/>
                      <a:pt x="1" y="105"/>
                    </a:cubicBezTo>
                    <a:cubicBezTo>
                      <a:pt x="1" y="105"/>
                      <a:pt x="1" y="105"/>
                      <a:pt x="1" y="105"/>
                    </a:cubicBezTo>
                    <a:cubicBezTo>
                      <a:pt x="1" y="106"/>
                      <a:pt x="1" y="106"/>
                      <a:pt x="1" y="106"/>
                    </a:cubicBezTo>
                    <a:cubicBezTo>
                      <a:pt x="1" y="106"/>
                      <a:pt x="1" y="106"/>
                      <a:pt x="1" y="106"/>
                    </a:cubicBezTo>
                    <a:cubicBezTo>
                      <a:pt x="1" y="106"/>
                      <a:pt x="1" y="106"/>
                      <a:pt x="1" y="106"/>
                    </a:cubicBezTo>
                    <a:cubicBezTo>
                      <a:pt x="1" y="106"/>
                      <a:pt x="1" y="107"/>
                      <a:pt x="1" y="107"/>
                    </a:cubicBezTo>
                    <a:cubicBezTo>
                      <a:pt x="1" y="107"/>
                      <a:pt x="0" y="107"/>
                      <a:pt x="0" y="107"/>
                    </a:cubicBezTo>
                    <a:cubicBezTo>
                      <a:pt x="0" y="107"/>
                      <a:pt x="0" y="107"/>
                      <a:pt x="0" y="107"/>
                    </a:cubicBezTo>
                    <a:cubicBezTo>
                      <a:pt x="0" y="107"/>
                      <a:pt x="0" y="107"/>
                      <a:pt x="0" y="107"/>
                    </a:cubicBezTo>
                    <a:cubicBezTo>
                      <a:pt x="0" y="108"/>
                      <a:pt x="0" y="108"/>
                      <a:pt x="0" y="108"/>
                    </a:cubicBezTo>
                    <a:cubicBezTo>
                      <a:pt x="0" y="108"/>
                      <a:pt x="0" y="108"/>
                      <a:pt x="0" y="108"/>
                    </a:cubicBezTo>
                    <a:cubicBezTo>
                      <a:pt x="0" y="108"/>
                      <a:pt x="0" y="108"/>
                      <a:pt x="0" y="108"/>
                    </a:cubicBezTo>
                    <a:cubicBezTo>
                      <a:pt x="0" y="108"/>
                      <a:pt x="0" y="109"/>
                      <a:pt x="0" y="109"/>
                    </a:cubicBezTo>
                    <a:cubicBezTo>
                      <a:pt x="0" y="109"/>
                      <a:pt x="0" y="109"/>
                      <a:pt x="0" y="109"/>
                    </a:cubicBezTo>
                    <a:cubicBezTo>
                      <a:pt x="0" y="109"/>
                      <a:pt x="0" y="109"/>
                      <a:pt x="1" y="109"/>
                    </a:cubicBezTo>
                    <a:cubicBezTo>
                      <a:pt x="1" y="109"/>
                      <a:pt x="1" y="109"/>
                      <a:pt x="1" y="109"/>
                    </a:cubicBezTo>
                    <a:cubicBezTo>
                      <a:pt x="1" y="109"/>
                      <a:pt x="1" y="109"/>
                      <a:pt x="1" y="109"/>
                    </a:cubicBezTo>
                    <a:cubicBezTo>
                      <a:pt x="1" y="109"/>
                      <a:pt x="1" y="109"/>
                      <a:pt x="1" y="109"/>
                    </a:cubicBezTo>
                    <a:cubicBezTo>
                      <a:pt x="1" y="109"/>
                      <a:pt x="1" y="109"/>
                      <a:pt x="1" y="109"/>
                    </a:cubicBezTo>
                    <a:cubicBezTo>
                      <a:pt x="1" y="109"/>
                      <a:pt x="1" y="109"/>
                      <a:pt x="1" y="109"/>
                    </a:cubicBezTo>
                    <a:cubicBezTo>
                      <a:pt x="1" y="109"/>
                      <a:pt x="1" y="109"/>
                      <a:pt x="1" y="109"/>
                    </a:cubicBezTo>
                    <a:cubicBezTo>
                      <a:pt x="1" y="109"/>
                      <a:pt x="1" y="109"/>
                      <a:pt x="1" y="109"/>
                    </a:cubicBezTo>
                    <a:cubicBezTo>
                      <a:pt x="0" y="109"/>
                      <a:pt x="0" y="109"/>
                      <a:pt x="1" y="109"/>
                    </a:cubicBezTo>
                    <a:cubicBezTo>
                      <a:pt x="1" y="109"/>
                      <a:pt x="1" y="109"/>
                      <a:pt x="1" y="109"/>
                    </a:cubicBezTo>
                    <a:cubicBezTo>
                      <a:pt x="1" y="110"/>
                      <a:pt x="1" y="110"/>
                      <a:pt x="1" y="110"/>
                    </a:cubicBezTo>
                    <a:cubicBezTo>
                      <a:pt x="1" y="110"/>
                      <a:pt x="1" y="110"/>
                      <a:pt x="1" y="110"/>
                    </a:cubicBezTo>
                    <a:cubicBezTo>
                      <a:pt x="1" y="110"/>
                      <a:pt x="1" y="110"/>
                      <a:pt x="1" y="110"/>
                    </a:cubicBezTo>
                    <a:cubicBezTo>
                      <a:pt x="1" y="110"/>
                      <a:pt x="1" y="110"/>
                      <a:pt x="1" y="110"/>
                    </a:cubicBezTo>
                    <a:cubicBezTo>
                      <a:pt x="1" y="110"/>
                      <a:pt x="1" y="110"/>
                      <a:pt x="1" y="110"/>
                    </a:cubicBezTo>
                    <a:cubicBezTo>
                      <a:pt x="1" y="110"/>
                      <a:pt x="1" y="110"/>
                      <a:pt x="1" y="110"/>
                    </a:cubicBezTo>
                    <a:cubicBezTo>
                      <a:pt x="1" y="110"/>
                      <a:pt x="1" y="110"/>
                      <a:pt x="1" y="110"/>
                    </a:cubicBezTo>
                    <a:cubicBezTo>
                      <a:pt x="1" y="110"/>
                      <a:pt x="1" y="110"/>
                      <a:pt x="1" y="110"/>
                    </a:cubicBezTo>
                    <a:cubicBezTo>
                      <a:pt x="2" y="110"/>
                      <a:pt x="2" y="110"/>
                      <a:pt x="2" y="110"/>
                    </a:cubicBezTo>
                    <a:cubicBezTo>
                      <a:pt x="2" y="110"/>
                      <a:pt x="2" y="110"/>
                      <a:pt x="2" y="110"/>
                    </a:cubicBezTo>
                    <a:cubicBezTo>
                      <a:pt x="2" y="110"/>
                      <a:pt x="2" y="110"/>
                      <a:pt x="2" y="110"/>
                    </a:cubicBezTo>
                    <a:cubicBezTo>
                      <a:pt x="2" y="110"/>
                      <a:pt x="2" y="110"/>
                      <a:pt x="2" y="110"/>
                    </a:cubicBezTo>
                    <a:cubicBezTo>
                      <a:pt x="2" y="110"/>
                      <a:pt x="2" y="110"/>
                      <a:pt x="2" y="110"/>
                    </a:cubicBezTo>
                    <a:cubicBezTo>
                      <a:pt x="1" y="110"/>
                      <a:pt x="1" y="110"/>
                      <a:pt x="1" y="110"/>
                    </a:cubicBezTo>
                    <a:cubicBezTo>
                      <a:pt x="1" y="110"/>
                      <a:pt x="1" y="110"/>
                      <a:pt x="1" y="110"/>
                    </a:cubicBezTo>
                    <a:cubicBezTo>
                      <a:pt x="1" y="110"/>
                      <a:pt x="1" y="110"/>
                      <a:pt x="1" y="110"/>
                    </a:cubicBezTo>
                    <a:cubicBezTo>
                      <a:pt x="1" y="110"/>
                      <a:pt x="1" y="110"/>
                      <a:pt x="1" y="110"/>
                    </a:cubicBezTo>
                    <a:cubicBezTo>
                      <a:pt x="1" y="110"/>
                      <a:pt x="1" y="110"/>
                      <a:pt x="1" y="110"/>
                    </a:cubicBezTo>
                    <a:cubicBezTo>
                      <a:pt x="1" y="110"/>
                      <a:pt x="1" y="110"/>
                      <a:pt x="1" y="110"/>
                    </a:cubicBezTo>
                    <a:cubicBezTo>
                      <a:pt x="1" y="110"/>
                      <a:pt x="0" y="110"/>
                      <a:pt x="0" y="110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0" y="112"/>
                      <a:pt x="0" y="112"/>
                      <a:pt x="0" y="112"/>
                    </a:cubicBezTo>
                    <a:cubicBezTo>
                      <a:pt x="0" y="112"/>
                      <a:pt x="0" y="112"/>
                      <a:pt x="0" y="112"/>
                    </a:cubicBezTo>
                    <a:cubicBezTo>
                      <a:pt x="0" y="112"/>
                      <a:pt x="0" y="112"/>
                      <a:pt x="0" y="112"/>
                    </a:cubicBezTo>
                    <a:cubicBezTo>
                      <a:pt x="0" y="112"/>
                      <a:pt x="0" y="112"/>
                      <a:pt x="0" y="112"/>
                    </a:cubicBezTo>
                    <a:cubicBezTo>
                      <a:pt x="0" y="112"/>
                      <a:pt x="0" y="112"/>
                      <a:pt x="0" y="112"/>
                    </a:cubicBezTo>
                    <a:cubicBezTo>
                      <a:pt x="0" y="112"/>
                      <a:pt x="0" y="112"/>
                      <a:pt x="0" y="112"/>
                    </a:cubicBezTo>
                    <a:cubicBezTo>
                      <a:pt x="0" y="112"/>
                      <a:pt x="0" y="112"/>
                      <a:pt x="0" y="112"/>
                    </a:cubicBezTo>
                    <a:cubicBezTo>
                      <a:pt x="0" y="112"/>
                      <a:pt x="0" y="112"/>
                      <a:pt x="0" y="112"/>
                    </a:cubicBezTo>
                    <a:cubicBezTo>
                      <a:pt x="1" y="112"/>
                      <a:pt x="1" y="112"/>
                      <a:pt x="1" y="112"/>
                    </a:cubicBezTo>
                    <a:cubicBezTo>
                      <a:pt x="1" y="112"/>
                      <a:pt x="1" y="112"/>
                      <a:pt x="1" y="112"/>
                    </a:cubicBezTo>
                    <a:cubicBezTo>
                      <a:pt x="1" y="112"/>
                      <a:pt x="1" y="112"/>
                      <a:pt x="1" y="112"/>
                    </a:cubicBezTo>
                    <a:cubicBezTo>
                      <a:pt x="1" y="112"/>
                      <a:pt x="1" y="112"/>
                      <a:pt x="1" y="112"/>
                    </a:cubicBezTo>
                    <a:cubicBezTo>
                      <a:pt x="1" y="112"/>
                      <a:pt x="1" y="112"/>
                      <a:pt x="1" y="112"/>
                    </a:cubicBezTo>
                    <a:cubicBezTo>
                      <a:pt x="1" y="112"/>
                      <a:pt x="1" y="112"/>
                      <a:pt x="1" y="112"/>
                    </a:cubicBezTo>
                    <a:cubicBezTo>
                      <a:pt x="1" y="112"/>
                      <a:pt x="1" y="112"/>
                      <a:pt x="1" y="112"/>
                    </a:cubicBezTo>
                    <a:cubicBezTo>
                      <a:pt x="1" y="112"/>
                      <a:pt x="1" y="112"/>
                      <a:pt x="1" y="112"/>
                    </a:cubicBezTo>
                    <a:cubicBezTo>
                      <a:pt x="1" y="112"/>
                      <a:pt x="1" y="112"/>
                      <a:pt x="1" y="112"/>
                    </a:cubicBezTo>
                    <a:cubicBezTo>
                      <a:pt x="1" y="112"/>
                      <a:pt x="1" y="112"/>
                      <a:pt x="1" y="112"/>
                    </a:cubicBezTo>
                    <a:cubicBezTo>
                      <a:pt x="1" y="112"/>
                      <a:pt x="1" y="112"/>
                      <a:pt x="1" y="112"/>
                    </a:cubicBezTo>
                    <a:cubicBezTo>
                      <a:pt x="1" y="112"/>
                      <a:pt x="1" y="112"/>
                      <a:pt x="1" y="112"/>
                    </a:cubicBezTo>
                    <a:cubicBezTo>
                      <a:pt x="1" y="112"/>
                      <a:pt x="1" y="112"/>
                      <a:pt x="1" y="112"/>
                    </a:cubicBezTo>
                    <a:cubicBezTo>
                      <a:pt x="1" y="112"/>
                      <a:pt x="2" y="112"/>
                      <a:pt x="2" y="112"/>
                    </a:cubicBezTo>
                    <a:cubicBezTo>
                      <a:pt x="2" y="112"/>
                      <a:pt x="2" y="112"/>
                      <a:pt x="2" y="112"/>
                    </a:cubicBezTo>
                    <a:cubicBezTo>
                      <a:pt x="2" y="112"/>
                      <a:pt x="2" y="112"/>
                      <a:pt x="2" y="112"/>
                    </a:cubicBezTo>
                    <a:cubicBezTo>
                      <a:pt x="2" y="112"/>
                      <a:pt x="2" y="112"/>
                      <a:pt x="2" y="112"/>
                    </a:cubicBezTo>
                    <a:cubicBezTo>
                      <a:pt x="2" y="112"/>
                      <a:pt x="2" y="112"/>
                      <a:pt x="2" y="112"/>
                    </a:cubicBezTo>
                    <a:cubicBezTo>
                      <a:pt x="2" y="112"/>
                      <a:pt x="2" y="112"/>
                      <a:pt x="2" y="112"/>
                    </a:cubicBezTo>
                    <a:cubicBezTo>
                      <a:pt x="2" y="112"/>
                      <a:pt x="2" y="112"/>
                      <a:pt x="2" y="112"/>
                    </a:cubicBezTo>
                    <a:cubicBezTo>
                      <a:pt x="2" y="112"/>
                      <a:pt x="2" y="112"/>
                      <a:pt x="2" y="112"/>
                    </a:cubicBezTo>
                    <a:cubicBezTo>
                      <a:pt x="2" y="112"/>
                      <a:pt x="2" y="112"/>
                      <a:pt x="2" y="112"/>
                    </a:cubicBezTo>
                    <a:cubicBezTo>
                      <a:pt x="2" y="112"/>
                      <a:pt x="2" y="112"/>
                      <a:pt x="2" y="112"/>
                    </a:cubicBezTo>
                    <a:cubicBezTo>
                      <a:pt x="2" y="112"/>
                      <a:pt x="2" y="112"/>
                      <a:pt x="2" y="113"/>
                    </a:cubicBezTo>
                    <a:cubicBezTo>
                      <a:pt x="2" y="113"/>
                      <a:pt x="2" y="113"/>
                      <a:pt x="2" y="113"/>
                    </a:cubicBezTo>
                    <a:cubicBezTo>
                      <a:pt x="2" y="113"/>
                      <a:pt x="2" y="113"/>
                      <a:pt x="2" y="113"/>
                    </a:cubicBezTo>
                    <a:cubicBezTo>
                      <a:pt x="2" y="113"/>
                      <a:pt x="2" y="113"/>
                      <a:pt x="2" y="113"/>
                    </a:cubicBezTo>
                    <a:cubicBezTo>
                      <a:pt x="2" y="113"/>
                      <a:pt x="2" y="113"/>
                      <a:pt x="2" y="113"/>
                    </a:cubicBezTo>
                    <a:cubicBezTo>
                      <a:pt x="2" y="113"/>
                      <a:pt x="2" y="113"/>
                      <a:pt x="2" y="113"/>
                    </a:cubicBezTo>
                    <a:cubicBezTo>
                      <a:pt x="2" y="113"/>
                      <a:pt x="2" y="113"/>
                      <a:pt x="2" y="113"/>
                    </a:cubicBezTo>
                    <a:cubicBezTo>
                      <a:pt x="2" y="113"/>
                      <a:pt x="2" y="113"/>
                      <a:pt x="2" y="113"/>
                    </a:cubicBezTo>
                    <a:cubicBezTo>
                      <a:pt x="2" y="113"/>
                      <a:pt x="2" y="113"/>
                      <a:pt x="2" y="113"/>
                    </a:cubicBezTo>
                    <a:cubicBezTo>
                      <a:pt x="2" y="113"/>
                      <a:pt x="2" y="113"/>
                      <a:pt x="2" y="113"/>
                    </a:cubicBezTo>
                    <a:cubicBezTo>
                      <a:pt x="2" y="113"/>
                      <a:pt x="2" y="113"/>
                      <a:pt x="2" y="113"/>
                    </a:cubicBezTo>
                    <a:cubicBezTo>
                      <a:pt x="2" y="113"/>
                      <a:pt x="2" y="113"/>
                      <a:pt x="2" y="113"/>
                    </a:cubicBezTo>
                    <a:cubicBezTo>
                      <a:pt x="2" y="113"/>
                      <a:pt x="2" y="113"/>
                      <a:pt x="2" y="113"/>
                    </a:cubicBezTo>
                    <a:cubicBezTo>
                      <a:pt x="2" y="113"/>
                      <a:pt x="2" y="113"/>
                      <a:pt x="2" y="113"/>
                    </a:cubicBezTo>
                    <a:cubicBezTo>
                      <a:pt x="2" y="113"/>
                      <a:pt x="2" y="113"/>
                      <a:pt x="2" y="113"/>
                    </a:cubicBezTo>
                    <a:cubicBezTo>
                      <a:pt x="2" y="113"/>
                      <a:pt x="2" y="113"/>
                      <a:pt x="2" y="113"/>
                    </a:cubicBezTo>
                    <a:cubicBezTo>
                      <a:pt x="2" y="113"/>
                      <a:pt x="2" y="113"/>
                      <a:pt x="2" y="113"/>
                    </a:cubicBezTo>
                    <a:cubicBezTo>
                      <a:pt x="2" y="113"/>
                      <a:pt x="2" y="113"/>
                      <a:pt x="2" y="113"/>
                    </a:cubicBezTo>
                    <a:cubicBezTo>
                      <a:pt x="2" y="113"/>
                      <a:pt x="2" y="113"/>
                      <a:pt x="2" y="113"/>
                    </a:cubicBezTo>
                    <a:cubicBezTo>
                      <a:pt x="2" y="113"/>
                      <a:pt x="2" y="113"/>
                      <a:pt x="2" y="113"/>
                    </a:cubicBezTo>
                    <a:cubicBezTo>
                      <a:pt x="2" y="113"/>
                      <a:pt x="2" y="113"/>
                      <a:pt x="2" y="113"/>
                    </a:cubicBezTo>
                    <a:cubicBezTo>
                      <a:pt x="2" y="113"/>
                      <a:pt x="2" y="113"/>
                      <a:pt x="2" y="113"/>
                    </a:cubicBezTo>
                    <a:cubicBezTo>
                      <a:pt x="2" y="114"/>
                      <a:pt x="2" y="114"/>
                      <a:pt x="2" y="114"/>
                    </a:cubicBezTo>
                    <a:cubicBezTo>
                      <a:pt x="2" y="114"/>
                      <a:pt x="2" y="114"/>
                      <a:pt x="2" y="114"/>
                    </a:cubicBezTo>
                    <a:cubicBezTo>
                      <a:pt x="2" y="114"/>
                      <a:pt x="2" y="114"/>
                      <a:pt x="2" y="114"/>
                    </a:cubicBezTo>
                    <a:cubicBezTo>
                      <a:pt x="2" y="114"/>
                      <a:pt x="2" y="114"/>
                      <a:pt x="2" y="114"/>
                    </a:cubicBezTo>
                    <a:cubicBezTo>
                      <a:pt x="2" y="114"/>
                      <a:pt x="2" y="114"/>
                      <a:pt x="2" y="114"/>
                    </a:cubicBezTo>
                    <a:cubicBezTo>
                      <a:pt x="2" y="114"/>
                      <a:pt x="2" y="114"/>
                      <a:pt x="2" y="114"/>
                    </a:cubicBezTo>
                    <a:cubicBezTo>
                      <a:pt x="2" y="114"/>
                      <a:pt x="2" y="114"/>
                      <a:pt x="2" y="114"/>
                    </a:cubicBezTo>
                    <a:cubicBezTo>
                      <a:pt x="2" y="114"/>
                      <a:pt x="2" y="114"/>
                      <a:pt x="2" y="114"/>
                    </a:cubicBezTo>
                    <a:cubicBezTo>
                      <a:pt x="2" y="114"/>
                      <a:pt x="2" y="114"/>
                      <a:pt x="2" y="114"/>
                    </a:cubicBezTo>
                    <a:cubicBezTo>
                      <a:pt x="2" y="114"/>
                      <a:pt x="2" y="114"/>
                      <a:pt x="2" y="114"/>
                    </a:cubicBezTo>
                    <a:cubicBezTo>
                      <a:pt x="2" y="114"/>
                      <a:pt x="2" y="114"/>
                      <a:pt x="2" y="114"/>
                    </a:cubicBezTo>
                    <a:cubicBezTo>
                      <a:pt x="2" y="114"/>
                      <a:pt x="2" y="114"/>
                      <a:pt x="2" y="114"/>
                    </a:cubicBezTo>
                    <a:cubicBezTo>
                      <a:pt x="2" y="114"/>
                      <a:pt x="2" y="114"/>
                      <a:pt x="2" y="114"/>
                    </a:cubicBezTo>
                    <a:cubicBezTo>
                      <a:pt x="2" y="114"/>
                      <a:pt x="2" y="114"/>
                      <a:pt x="2" y="114"/>
                    </a:cubicBezTo>
                    <a:cubicBezTo>
                      <a:pt x="2" y="114"/>
                      <a:pt x="2" y="114"/>
                      <a:pt x="2" y="114"/>
                    </a:cubicBezTo>
                    <a:cubicBezTo>
                      <a:pt x="2" y="114"/>
                      <a:pt x="2" y="114"/>
                      <a:pt x="2" y="114"/>
                    </a:cubicBezTo>
                    <a:cubicBezTo>
                      <a:pt x="2" y="114"/>
                      <a:pt x="2" y="114"/>
                      <a:pt x="2" y="114"/>
                    </a:cubicBezTo>
                    <a:cubicBezTo>
                      <a:pt x="2" y="114"/>
                      <a:pt x="2" y="114"/>
                      <a:pt x="2" y="114"/>
                    </a:cubicBezTo>
                    <a:cubicBezTo>
                      <a:pt x="2" y="114"/>
                      <a:pt x="2" y="114"/>
                      <a:pt x="2" y="114"/>
                    </a:cubicBezTo>
                    <a:cubicBezTo>
                      <a:pt x="2" y="114"/>
                      <a:pt x="2" y="114"/>
                      <a:pt x="2" y="114"/>
                    </a:cubicBezTo>
                    <a:cubicBezTo>
                      <a:pt x="2" y="114"/>
                      <a:pt x="2" y="114"/>
                      <a:pt x="2" y="114"/>
                    </a:cubicBezTo>
                    <a:cubicBezTo>
                      <a:pt x="2" y="114"/>
                      <a:pt x="3" y="114"/>
                      <a:pt x="3" y="114"/>
                    </a:cubicBezTo>
                    <a:cubicBezTo>
                      <a:pt x="3" y="114"/>
                      <a:pt x="3" y="114"/>
                      <a:pt x="3" y="114"/>
                    </a:cubicBezTo>
                    <a:cubicBezTo>
                      <a:pt x="3" y="114"/>
                      <a:pt x="3" y="114"/>
                      <a:pt x="3" y="114"/>
                    </a:cubicBezTo>
                    <a:cubicBezTo>
                      <a:pt x="3" y="114"/>
                      <a:pt x="3" y="114"/>
                      <a:pt x="3" y="114"/>
                    </a:cubicBezTo>
                    <a:cubicBezTo>
                      <a:pt x="3" y="114"/>
                      <a:pt x="3" y="114"/>
                      <a:pt x="3" y="114"/>
                    </a:cubicBezTo>
                    <a:cubicBezTo>
                      <a:pt x="3" y="114"/>
                      <a:pt x="3" y="114"/>
                      <a:pt x="3" y="114"/>
                    </a:cubicBezTo>
                    <a:cubicBezTo>
                      <a:pt x="3" y="114"/>
                      <a:pt x="3" y="114"/>
                      <a:pt x="3" y="114"/>
                    </a:cubicBezTo>
                    <a:cubicBezTo>
                      <a:pt x="3" y="114"/>
                      <a:pt x="3" y="114"/>
                      <a:pt x="3" y="114"/>
                    </a:cubicBezTo>
                    <a:cubicBezTo>
                      <a:pt x="3" y="114"/>
                      <a:pt x="3" y="114"/>
                      <a:pt x="3" y="114"/>
                    </a:cubicBezTo>
                    <a:cubicBezTo>
                      <a:pt x="3" y="114"/>
                      <a:pt x="3" y="114"/>
                      <a:pt x="3" y="114"/>
                    </a:cubicBezTo>
                    <a:cubicBezTo>
                      <a:pt x="3" y="114"/>
                      <a:pt x="3" y="114"/>
                      <a:pt x="3" y="114"/>
                    </a:cubicBezTo>
                    <a:cubicBezTo>
                      <a:pt x="3" y="114"/>
                      <a:pt x="3" y="114"/>
                      <a:pt x="3" y="114"/>
                    </a:cubicBezTo>
                    <a:cubicBezTo>
                      <a:pt x="3" y="114"/>
                      <a:pt x="3" y="114"/>
                      <a:pt x="3" y="114"/>
                    </a:cubicBezTo>
                    <a:cubicBezTo>
                      <a:pt x="3" y="114"/>
                      <a:pt x="3" y="114"/>
                      <a:pt x="3" y="114"/>
                    </a:cubicBezTo>
                    <a:cubicBezTo>
                      <a:pt x="3" y="114"/>
                      <a:pt x="3" y="114"/>
                      <a:pt x="3" y="114"/>
                    </a:cubicBezTo>
                    <a:cubicBezTo>
                      <a:pt x="3" y="114"/>
                      <a:pt x="3" y="114"/>
                      <a:pt x="3" y="115"/>
                    </a:cubicBezTo>
                    <a:cubicBezTo>
                      <a:pt x="3" y="115"/>
                      <a:pt x="3" y="115"/>
                      <a:pt x="3" y="115"/>
                    </a:cubicBezTo>
                    <a:cubicBezTo>
                      <a:pt x="3" y="115"/>
                      <a:pt x="3" y="115"/>
                      <a:pt x="3" y="115"/>
                    </a:cubicBezTo>
                    <a:cubicBezTo>
                      <a:pt x="3" y="115"/>
                      <a:pt x="3" y="115"/>
                      <a:pt x="3" y="115"/>
                    </a:cubicBezTo>
                    <a:cubicBezTo>
                      <a:pt x="3" y="115"/>
                      <a:pt x="3" y="115"/>
                      <a:pt x="3" y="115"/>
                    </a:cubicBezTo>
                    <a:cubicBezTo>
                      <a:pt x="3" y="115"/>
                      <a:pt x="3" y="115"/>
                      <a:pt x="3" y="115"/>
                    </a:cubicBezTo>
                    <a:cubicBezTo>
                      <a:pt x="3" y="115"/>
                      <a:pt x="3" y="115"/>
                      <a:pt x="3" y="115"/>
                    </a:cubicBezTo>
                    <a:cubicBezTo>
                      <a:pt x="3" y="115"/>
                      <a:pt x="3" y="115"/>
                      <a:pt x="3" y="115"/>
                    </a:cubicBezTo>
                    <a:cubicBezTo>
                      <a:pt x="3" y="115"/>
                      <a:pt x="3" y="115"/>
                      <a:pt x="3" y="115"/>
                    </a:cubicBezTo>
                    <a:cubicBezTo>
                      <a:pt x="3" y="115"/>
                      <a:pt x="3" y="115"/>
                      <a:pt x="3" y="115"/>
                    </a:cubicBezTo>
                    <a:cubicBezTo>
                      <a:pt x="3" y="115"/>
                      <a:pt x="3" y="115"/>
                      <a:pt x="3" y="115"/>
                    </a:cubicBezTo>
                    <a:cubicBezTo>
                      <a:pt x="3" y="115"/>
                      <a:pt x="3" y="115"/>
                      <a:pt x="4" y="115"/>
                    </a:cubicBezTo>
                    <a:cubicBezTo>
                      <a:pt x="4" y="115"/>
                      <a:pt x="4" y="115"/>
                      <a:pt x="4" y="115"/>
                    </a:cubicBezTo>
                    <a:cubicBezTo>
                      <a:pt x="4" y="116"/>
                      <a:pt x="4" y="116"/>
                      <a:pt x="4" y="116"/>
                    </a:cubicBezTo>
                    <a:cubicBezTo>
                      <a:pt x="4" y="116"/>
                      <a:pt x="4" y="116"/>
                      <a:pt x="4" y="116"/>
                    </a:cubicBezTo>
                    <a:cubicBezTo>
                      <a:pt x="4" y="116"/>
                      <a:pt x="4" y="116"/>
                      <a:pt x="4" y="116"/>
                    </a:cubicBezTo>
                    <a:cubicBezTo>
                      <a:pt x="4" y="116"/>
                      <a:pt x="4" y="116"/>
                      <a:pt x="4" y="116"/>
                    </a:cubicBezTo>
                    <a:cubicBezTo>
                      <a:pt x="4" y="116"/>
                      <a:pt x="4" y="116"/>
                      <a:pt x="4" y="116"/>
                    </a:cubicBezTo>
                    <a:cubicBezTo>
                      <a:pt x="4" y="116"/>
                      <a:pt x="4" y="116"/>
                      <a:pt x="4" y="116"/>
                    </a:cubicBezTo>
                    <a:cubicBezTo>
                      <a:pt x="4" y="116"/>
                      <a:pt x="4" y="116"/>
                      <a:pt x="4" y="116"/>
                    </a:cubicBezTo>
                    <a:cubicBezTo>
                      <a:pt x="4" y="116"/>
                      <a:pt x="4" y="116"/>
                      <a:pt x="4" y="116"/>
                    </a:cubicBezTo>
                    <a:cubicBezTo>
                      <a:pt x="4" y="116"/>
                      <a:pt x="4" y="116"/>
                      <a:pt x="4" y="116"/>
                    </a:cubicBezTo>
                    <a:cubicBezTo>
                      <a:pt x="4" y="116"/>
                      <a:pt x="4" y="116"/>
                      <a:pt x="4" y="116"/>
                    </a:cubicBezTo>
                    <a:cubicBezTo>
                      <a:pt x="4" y="116"/>
                      <a:pt x="4" y="116"/>
                      <a:pt x="4" y="116"/>
                    </a:cubicBezTo>
                    <a:cubicBezTo>
                      <a:pt x="4" y="116"/>
                      <a:pt x="4" y="116"/>
                      <a:pt x="4" y="116"/>
                    </a:cubicBezTo>
                    <a:cubicBezTo>
                      <a:pt x="4" y="116"/>
                      <a:pt x="4" y="116"/>
                      <a:pt x="4" y="116"/>
                    </a:cubicBezTo>
                    <a:cubicBezTo>
                      <a:pt x="4" y="116"/>
                      <a:pt x="4" y="116"/>
                      <a:pt x="4" y="116"/>
                    </a:cubicBezTo>
                    <a:cubicBezTo>
                      <a:pt x="4" y="116"/>
                      <a:pt x="4" y="116"/>
                      <a:pt x="4" y="116"/>
                    </a:cubicBezTo>
                    <a:cubicBezTo>
                      <a:pt x="4" y="116"/>
                      <a:pt x="4" y="116"/>
                      <a:pt x="4" y="116"/>
                    </a:cubicBezTo>
                    <a:cubicBezTo>
                      <a:pt x="4" y="116"/>
                      <a:pt x="4" y="116"/>
                      <a:pt x="4" y="116"/>
                    </a:cubicBezTo>
                    <a:cubicBezTo>
                      <a:pt x="4" y="116"/>
                      <a:pt x="4" y="116"/>
                      <a:pt x="4" y="116"/>
                    </a:cubicBezTo>
                    <a:cubicBezTo>
                      <a:pt x="4" y="117"/>
                      <a:pt x="4" y="117"/>
                      <a:pt x="4" y="117"/>
                    </a:cubicBezTo>
                    <a:cubicBezTo>
                      <a:pt x="4" y="117"/>
                      <a:pt x="4" y="117"/>
                      <a:pt x="4" y="117"/>
                    </a:cubicBezTo>
                    <a:cubicBezTo>
                      <a:pt x="4" y="117"/>
                      <a:pt x="4" y="117"/>
                      <a:pt x="4" y="117"/>
                    </a:cubicBezTo>
                    <a:cubicBezTo>
                      <a:pt x="4" y="117"/>
                      <a:pt x="4" y="117"/>
                      <a:pt x="4" y="117"/>
                    </a:cubicBezTo>
                    <a:cubicBezTo>
                      <a:pt x="4" y="117"/>
                      <a:pt x="4" y="117"/>
                      <a:pt x="4" y="117"/>
                    </a:cubicBezTo>
                    <a:cubicBezTo>
                      <a:pt x="4" y="117"/>
                      <a:pt x="4" y="117"/>
                      <a:pt x="4" y="117"/>
                    </a:cubicBezTo>
                    <a:cubicBezTo>
                      <a:pt x="4" y="117"/>
                      <a:pt x="5" y="117"/>
                      <a:pt x="5" y="117"/>
                    </a:cubicBezTo>
                    <a:cubicBezTo>
                      <a:pt x="5" y="117"/>
                      <a:pt x="5" y="117"/>
                      <a:pt x="4" y="117"/>
                    </a:cubicBezTo>
                    <a:cubicBezTo>
                      <a:pt x="4" y="117"/>
                      <a:pt x="4" y="117"/>
                      <a:pt x="4" y="117"/>
                    </a:cubicBezTo>
                    <a:cubicBezTo>
                      <a:pt x="4" y="117"/>
                      <a:pt x="4" y="117"/>
                      <a:pt x="4" y="117"/>
                    </a:cubicBezTo>
                    <a:cubicBezTo>
                      <a:pt x="4" y="117"/>
                      <a:pt x="5" y="117"/>
                      <a:pt x="5" y="117"/>
                    </a:cubicBezTo>
                    <a:cubicBezTo>
                      <a:pt x="5" y="118"/>
                      <a:pt x="5" y="118"/>
                      <a:pt x="5" y="118"/>
                    </a:cubicBezTo>
                    <a:cubicBezTo>
                      <a:pt x="5" y="118"/>
                      <a:pt x="5" y="118"/>
                      <a:pt x="5" y="118"/>
                    </a:cubicBezTo>
                    <a:cubicBezTo>
                      <a:pt x="5" y="118"/>
                      <a:pt x="5" y="118"/>
                      <a:pt x="5" y="118"/>
                    </a:cubicBezTo>
                    <a:cubicBezTo>
                      <a:pt x="5" y="118"/>
                      <a:pt x="5" y="118"/>
                      <a:pt x="5" y="118"/>
                    </a:cubicBezTo>
                    <a:cubicBezTo>
                      <a:pt x="5" y="118"/>
                      <a:pt x="5" y="118"/>
                      <a:pt x="5" y="118"/>
                    </a:cubicBezTo>
                    <a:cubicBezTo>
                      <a:pt x="5" y="118"/>
                      <a:pt x="5" y="118"/>
                      <a:pt x="5" y="118"/>
                    </a:cubicBezTo>
                    <a:cubicBezTo>
                      <a:pt x="5" y="118"/>
                      <a:pt x="5" y="118"/>
                      <a:pt x="5" y="118"/>
                    </a:cubicBezTo>
                    <a:cubicBezTo>
                      <a:pt x="5" y="118"/>
                      <a:pt x="5" y="118"/>
                      <a:pt x="5" y="118"/>
                    </a:cubicBezTo>
                    <a:cubicBezTo>
                      <a:pt x="5" y="118"/>
                      <a:pt x="5" y="119"/>
                      <a:pt x="5" y="119"/>
                    </a:cubicBezTo>
                    <a:cubicBezTo>
                      <a:pt x="5" y="119"/>
                      <a:pt x="5" y="119"/>
                      <a:pt x="5" y="119"/>
                    </a:cubicBezTo>
                    <a:cubicBezTo>
                      <a:pt x="5" y="119"/>
                      <a:pt x="5" y="119"/>
                      <a:pt x="5" y="119"/>
                    </a:cubicBezTo>
                    <a:cubicBezTo>
                      <a:pt x="5" y="119"/>
                      <a:pt x="5" y="119"/>
                      <a:pt x="5" y="119"/>
                    </a:cubicBezTo>
                    <a:cubicBezTo>
                      <a:pt x="5" y="119"/>
                      <a:pt x="5" y="119"/>
                      <a:pt x="5" y="119"/>
                    </a:cubicBezTo>
                    <a:cubicBezTo>
                      <a:pt x="5" y="119"/>
                      <a:pt x="5" y="119"/>
                      <a:pt x="5" y="119"/>
                    </a:cubicBezTo>
                    <a:cubicBezTo>
                      <a:pt x="5" y="119"/>
                      <a:pt x="5" y="119"/>
                      <a:pt x="5" y="119"/>
                    </a:cubicBezTo>
                    <a:cubicBezTo>
                      <a:pt x="5" y="119"/>
                      <a:pt x="5" y="119"/>
                      <a:pt x="5" y="119"/>
                    </a:cubicBezTo>
                    <a:cubicBezTo>
                      <a:pt x="5" y="119"/>
                      <a:pt x="5" y="119"/>
                      <a:pt x="5" y="119"/>
                    </a:cubicBezTo>
                    <a:cubicBezTo>
                      <a:pt x="5" y="119"/>
                      <a:pt x="5" y="119"/>
                      <a:pt x="5" y="119"/>
                    </a:cubicBezTo>
                    <a:cubicBezTo>
                      <a:pt x="5" y="119"/>
                      <a:pt x="5" y="119"/>
                      <a:pt x="5" y="119"/>
                    </a:cubicBezTo>
                    <a:cubicBezTo>
                      <a:pt x="5" y="119"/>
                      <a:pt x="5" y="119"/>
                      <a:pt x="5" y="119"/>
                    </a:cubicBezTo>
                    <a:cubicBezTo>
                      <a:pt x="6" y="119"/>
                      <a:pt x="6" y="119"/>
                      <a:pt x="6" y="119"/>
                    </a:cubicBezTo>
                    <a:cubicBezTo>
                      <a:pt x="6" y="119"/>
                      <a:pt x="6" y="119"/>
                      <a:pt x="6" y="119"/>
                    </a:cubicBezTo>
                    <a:cubicBezTo>
                      <a:pt x="6" y="119"/>
                      <a:pt x="6" y="119"/>
                      <a:pt x="6" y="119"/>
                    </a:cubicBezTo>
                    <a:cubicBezTo>
                      <a:pt x="6" y="119"/>
                      <a:pt x="6" y="119"/>
                      <a:pt x="6" y="119"/>
                    </a:cubicBezTo>
                    <a:cubicBezTo>
                      <a:pt x="6" y="119"/>
                      <a:pt x="6" y="119"/>
                      <a:pt x="6" y="119"/>
                    </a:cubicBezTo>
                    <a:cubicBezTo>
                      <a:pt x="6" y="119"/>
                      <a:pt x="6" y="119"/>
                      <a:pt x="6" y="119"/>
                    </a:cubicBezTo>
                    <a:cubicBezTo>
                      <a:pt x="6" y="119"/>
                      <a:pt x="6" y="119"/>
                      <a:pt x="6" y="119"/>
                    </a:cubicBezTo>
                    <a:cubicBezTo>
                      <a:pt x="6" y="119"/>
                      <a:pt x="6" y="119"/>
                      <a:pt x="6" y="119"/>
                    </a:cubicBezTo>
                    <a:cubicBezTo>
                      <a:pt x="6" y="119"/>
                      <a:pt x="5" y="119"/>
                      <a:pt x="5" y="120"/>
                    </a:cubicBezTo>
                    <a:cubicBezTo>
                      <a:pt x="5" y="120"/>
                      <a:pt x="5" y="120"/>
                      <a:pt x="5" y="120"/>
                    </a:cubicBezTo>
                    <a:cubicBezTo>
                      <a:pt x="6" y="120"/>
                      <a:pt x="6" y="120"/>
                      <a:pt x="6" y="120"/>
                    </a:cubicBezTo>
                    <a:cubicBezTo>
                      <a:pt x="6" y="120"/>
                      <a:pt x="6" y="120"/>
                      <a:pt x="6" y="120"/>
                    </a:cubicBezTo>
                    <a:cubicBezTo>
                      <a:pt x="6" y="120"/>
                      <a:pt x="6" y="120"/>
                      <a:pt x="6" y="120"/>
                    </a:cubicBezTo>
                    <a:cubicBezTo>
                      <a:pt x="6" y="120"/>
                      <a:pt x="6" y="120"/>
                      <a:pt x="6" y="120"/>
                    </a:cubicBezTo>
                    <a:cubicBezTo>
                      <a:pt x="6" y="120"/>
                      <a:pt x="6" y="120"/>
                      <a:pt x="6" y="120"/>
                    </a:cubicBezTo>
                    <a:cubicBezTo>
                      <a:pt x="6" y="120"/>
                      <a:pt x="6" y="120"/>
                      <a:pt x="6" y="120"/>
                    </a:cubicBezTo>
                    <a:cubicBezTo>
                      <a:pt x="6" y="120"/>
                      <a:pt x="6" y="120"/>
                      <a:pt x="6" y="120"/>
                    </a:cubicBezTo>
                    <a:cubicBezTo>
                      <a:pt x="6" y="120"/>
                      <a:pt x="6" y="120"/>
                      <a:pt x="6" y="120"/>
                    </a:cubicBezTo>
                    <a:cubicBezTo>
                      <a:pt x="6" y="120"/>
                      <a:pt x="6" y="120"/>
                      <a:pt x="6" y="120"/>
                    </a:cubicBezTo>
                    <a:cubicBezTo>
                      <a:pt x="6" y="120"/>
                      <a:pt x="6" y="120"/>
                      <a:pt x="6" y="120"/>
                    </a:cubicBezTo>
                    <a:cubicBezTo>
                      <a:pt x="6" y="120"/>
                      <a:pt x="6" y="120"/>
                      <a:pt x="6" y="120"/>
                    </a:cubicBezTo>
                    <a:cubicBezTo>
                      <a:pt x="6" y="120"/>
                      <a:pt x="6" y="120"/>
                      <a:pt x="6" y="120"/>
                    </a:cubicBezTo>
                    <a:cubicBezTo>
                      <a:pt x="6" y="120"/>
                      <a:pt x="6" y="120"/>
                      <a:pt x="6" y="120"/>
                    </a:cubicBezTo>
                    <a:cubicBezTo>
                      <a:pt x="7" y="120"/>
                      <a:pt x="7" y="120"/>
                      <a:pt x="7" y="120"/>
                    </a:cubicBezTo>
                    <a:cubicBezTo>
                      <a:pt x="7" y="120"/>
                      <a:pt x="7" y="120"/>
                      <a:pt x="7" y="121"/>
                    </a:cubicBezTo>
                    <a:cubicBezTo>
                      <a:pt x="7" y="121"/>
                      <a:pt x="7" y="121"/>
                      <a:pt x="7" y="121"/>
                    </a:cubicBezTo>
                    <a:cubicBezTo>
                      <a:pt x="7" y="121"/>
                      <a:pt x="7" y="121"/>
                      <a:pt x="7" y="121"/>
                    </a:cubicBezTo>
                    <a:cubicBezTo>
                      <a:pt x="7" y="121"/>
                      <a:pt x="7" y="121"/>
                      <a:pt x="7" y="121"/>
                    </a:cubicBezTo>
                    <a:cubicBezTo>
                      <a:pt x="8" y="121"/>
                      <a:pt x="8" y="121"/>
                      <a:pt x="8" y="121"/>
                    </a:cubicBezTo>
                    <a:cubicBezTo>
                      <a:pt x="8" y="121"/>
                      <a:pt x="8" y="121"/>
                      <a:pt x="8" y="121"/>
                    </a:cubicBezTo>
                    <a:cubicBezTo>
                      <a:pt x="8" y="121"/>
                      <a:pt x="8" y="121"/>
                      <a:pt x="8" y="121"/>
                    </a:cubicBezTo>
                    <a:cubicBezTo>
                      <a:pt x="8" y="121"/>
                      <a:pt x="8" y="122"/>
                      <a:pt x="8" y="122"/>
                    </a:cubicBezTo>
                    <a:cubicBezTo>
                      <a:pt x="8" y="122"/>
                      <a:pt x="8" y="122"/>
                      <a:pt x="9" y="122"/>
                    </a:cubicBezTo>
                    <a:cubicBezTo>
                      <a:pt x="9" y="122"/>
                      <a:pt x="9" y="122"/>
                      <a:pt x="9" y="122"/>
                    </a:cubicBezTo>
                    <a:cubicBezTo>
                      <a:pt x="9" y="122"/>
                      <a:pt x="9" y="122"/>
                      <a:pt x="9" y="122"/>
                    </a:cubicBezTo>
                    <a:cubicBezTo>
                      <a:pt x="9" y="123"/>
                      <a:pt x="9" y="123"/>
                      <a:pt x="10" y="123"/>
                    </a:cubicBezTo>
                    <a:cubicBezTo>
                      <a:pt x="10" y="123"/>
                      <a:pt x="10" y="123"/>
                      <a:pt x="10" y="123"/>
                    </a:cubicBezTo>
                    <a:cubicBezTo>
                      <a:pt x="10" y="124"/>
                      <a:pt x="10" y="124"/>
                      <a:pt x="10" y="124"/>
                    </a:cubicBezTo>
                    <a:cubicBezTo>
                      <a:pt x="10" y="124"/>
                      <a:pt x="11" y="124"/>
                      <a:pt x="11" y="124"/>
                    </a:cubicBezTo>
                    <a:cubicBezTo>
                      <a:pt x="11" y="124"/>
                      <a:pt x="11" y="124"/>
                      <a:pt x="11" y="124"/>
                    </a:cubicBezTo>
                    <a:cubicBezTo>
                      <a:pt x="11" y="124"/>
                      <a:pt x="11" y="124"/>
                      <a:pt x="11" y="124"/>
                    </a:cubicBezTo>
                    <a:cubicBezTo>
                      <a:pt x="11" y="124"/>
                      <a:pt x="11" y="124"/>
                      <a:pt x="11" y="124"/>
                    </a:cubicBezTo>
                    <a:cubicBezTo>
                      <a:pt x="11" y="124"/>
                      <a:pt x="11" y="124"/>
                      <a:pt x="11" y="124"/>
                    </a:cubicBezTo>
                    <a:cubicBezTo>
                      <a:pt x="11" y="124"/>
                      <a:pt x="11" y="124"/>
                      <a:pt x="11" y="124"/>
                    </a:cubicBezTo>
                    <a:cubicBezTo>
                      <a:pt x="11" y="124"/>
                      <a:pt x="11" y="124"/>
                      <a:pt x="12" y="124"/>
                    </a:cubicBezTo>
                    <a:cubicBezTo>
                      <a:pt x="12" y="124"/>
                      <a:pt x="12" y="124"/>
                      <a:pt x="12" y="124"/>
                    </a:cubicBezTo>
                    <a:cubicBezTo>
                      <a:pt x="12" y="124"/>
                      <a:pt x="12" y="124"/>
                      <a:pt x="12" y="124"/>
                    </a:cubicBezTo>
                    <a:cubicBezTo>
                      <a:pt x="12" y="124"/>
                      <a:pt x="12" y="124"/>
                      <a:pt x="12" y="124"/>
                    </a:cubicBezTo>
                    <a:cubicBezTo>
                      <a:pt x="12" y="124"/>
                      <a:pt x="12" y="124"/>
                      <a:pt x="12" y="124"/>
                    </a:cubicBezTo>
                    <a:cubicBezTo>
                      <a:pt x="12" y="124"/>
                      <a:pt x="12" y="124"/>
                      <a:pt x="12" y="124"/>
                    </a:cubicBezTo>
                    <a:cubicBezTo>
                      <a:pt x="12" y="124"/>
                      <a:pt x="12" y="124"/>
                      <a:pt x="12" y="124"/>
                    </a:cubicBezTo>
                    <a:cubicBezTo>
                      <a:pt x="12" y="124"/>
                      <a:pt x="12" y="124"/>
                      <a:pt x="12" y="124"/>
                    </a:cubicBezTo>
                    <a:cubicBezTo>
                      <a:pt x="12" y="124"/>
                      <a:pt x="12" y="124"/>
                      <a:pt x="13" y="124"/>
                    </a:cubicBezTo>
                    <a:cubicBezTo>
                      <a:pt x="13" y="124"/>
                      <a:pt x="13" y="124"/>
                      <a:pt x="13" y="124"/>
                    </a:cubicBezTo>
                    <a:cubicBezTo>
                      <a:pt x="13" y="124"/>
                      <a:pt x="13" y="124"/>
                      <a:pt x="13" y="123"/>
                    </a:cubicBezTo>
                    <a:cubicBezTo>
                      <a:pt x="13" y="123"/>
                      <a:pt x="13" y="123"/>
                      <a:pt x="13" y="123"/>
                    </a:cubicBezTo>
                    <a:cubicBezTo>
                      <a:pt x="13" y="123"/>
                      <a:pt x="13" y="123"/>
                      <a:pt x="14" y="123"/>
                    </a:cubicBezTo>
                    <a:cubicBezTo>
                      <a:pt x="14" y="123"/>
                      <a:pt x="14" y="123"/>
                      <a:pt x="14" y="123"/>
                    </a:cubicBezTo>
                    <a:cubicBezTo>
                      <a:pt x="14" y="123"/>
                      <a:pt x="14" y="123"/>
                      <a:pt x="14" y="123"/>
                    </a:cubicBezTo>
                    <a:cubicBezTo>
                      <a:pt x="14" y="123"/>
                      <a:pt x="14" y="123"/>
                      <a:pt x="14" y="123"/>
                    </a:cubicBezTo>
                    <a:cubicBezTo>
                      <a:pt x="14" y="123"/>
                      <a:pt x="15" y="123"/>
                      <a:pt x="15" y="123"/>
                    </a:cubicBezTo>
                    <a:cubicBezTo>
                      <a:pt x="15" y="123"/>
                      <a:pt x="15" y="123"/>
                      <a:pt x="15" y="123"/>
                    </a:cubicBezTo>
                    <a:cubicBezTo>
                      <a:pt x="15" y="123"/>
                      <a:pt x="15" y="123"/>
                      <a:pt x="15" y="123"/>
                    </a:cubicBezTo>
                    <a:cubicBezTo>
                      <a:pt x="15" y="123"/>
                      <a:pt x="15" y="123"/>
                      <a:pt x="16" y="123"/>
                    </a:cubicBezTo>
                    <a:cubicBezTo>
                      <a:pt x="16" y="123"/>
                      <a:pt x="16" y="123"/>
                      <a:pt x="16" y="123"/>
                    </a:cubicBezTo>
                    <a:cubicBezTo>
                      <a:pt x="16" y="123"/>
                      <a:pt x="16" y="123"/>
                      <a:pt x="16" y="123"/>
                    </a:cubicBezTo>
                    <a:cubicBezTo>
                      <a:pt x="16" y="123"/>
                      <a:pt x="16" y="123"/>
                      <a:pt x="16" y="123"/>
                    </a:cubicBezTo>
                    <a:cubicBezTo>
                      <a:pt x="16" y="123"/>
                      <a:pt x="16" y="123"/>
                      <a:pt x="16" y="123"/>
                    </a:cubicBezTo>
                    <a:cubicBezTo>
                      <a:pt x="16" y="123"/>
                      <a:pt x="16" y="123"/>
                      <a:pt x="16" y="123"/>
                    </a:cubicBezTo>
                    <a:cubicBezTo>
                      <a:pt x="16" y="123"/>
                      <a:pt x="16" y="123"/>
                      <a:pt x="16" y="123"/>
                    </a:cubicBezTo>
                    <a:cubicBezTo>
                      <a:pt x="16" y="123"/>
                      <a:pt x="16" y="123"/>
                      <a:pt x="16" y="123"/>
                    </a:cubicBezTo>
                    <a:cubicBezTo>
                      <a:pt x="16" y="123"/>
                      <a:pt x="16" y="123"/>
                      <a:pt x="16" y="123"/>
                    </a:cubicBezTo>
                    <a:cubicBezTo>
                      <a:pt x="16" y="123"/>
                      <a:pt x="16" y="123"/>
                      <a:pt x="16" y="123"/>
                    </a:cubicBezTo>
                    <a:cubicBezTo>
                      <a:pt x="17" y="123"/>
                      <a:pt x="17" y="123"/>
                      <a:pt x="17" y="123"/>
                    </a:cubicBezTo>
                    <a:cubicBezTo>
                      <a:pt x="17" y="123"/>
                      <a:pt x="17" y="123"/>
                      <a:pt x="17" y="123"/>
                    </a:cubicBezTo>
                    <a:cubicBezTo>
                      <a:pt x="17" y="123"/>
                      <a:pt x="17" y="123"/>
                      <a:pt x="17" y="123"/>
                    </a:cubicBezTo>
                    <a:cubicBezTo>
                      <a:pt x="17" y="123"/>
                      <a:pt x="17" y="123"/>
                      <a:pt x="17" y="123"/>
                    </a:cubicBezTo>
                    <a:cubicBezTo>
                      <a:pt x="17" y="123"/>
                      <a:pt x="17" y="123"/>
                      <a:pt x="17" y="123"/>
                    </a:cubicBezTo>
                    <a:cubicBezTo>
                      <a:pt x="17" y="123"/>
                      <a:pt x="17" y="123"/>
                      <a:pt x="17" y="123"/>
                    </a:cubicBezTo>
                    <a:cubicBezTo>
                      <a:pt x="17" y="123"/>
                      <a:pt x="17" y="123"/>
                      <a:pt x="17" y="123"/>
                    </a:cubicBezTo>
                    <a:cubicBezTo>
                      <a:pt x="17" y="123"/>
                      <a:pt x="17" y="123"/>
                      <a:pt x="17" y="123"/>
                    </a:cubicBezTo>
                    <a:cubicBezTo>
                      <a:pt x="17" y="123"/>
                      <a:pt x="17" y="123"/>
                      <a:pt x="17" y="123"/>
                    </a:cubicBezTo>
                    <a:cubicBezTo>
                      <a:pt x="17" y="123"/>
                      <a:pt x="17" y="123"/>
                      <a:pt x="17" y="123"/>
                    </a:cubicBezTo>
                    <a:cubicBezTo>
                      <a:pt x="17" y="123"/>
                      <a:pt x="17" y="123"/>
                      <a:pt x="17" y="123"/>
                    </a:cubicBezTo>
                    <a:cubicBezTo>
                      <a:pt x="17" y="123"/>
                      <a:pt x="17" y="123"/>
                      <a:pt x="17" y="123"/>
                    </a:cubicBezTo>
                    <a:cubicBezTo>
                      <a:pt x="17" y="123"/>
                      <a:pt x="17" y="123"/>
                      <a:pt x="17" y="123"/>
                    </a:cubicBezTo>
                    <a:cubicBezTo>
                      <a:pt x="17" y="123"/>
                      <a:pt x="17" y="123"/>
                      <a:pt x="17" y="123"/>
                    </a:cubicBezTo>
                    <a:cubicBezTo>
                      <a:pt x="17" y="123"/>
                      <a:pt x="17" y="123"/>
                      <a:pt x="17" y="123"/>
                    </a:cubicBezTo>
                    <a:cubicBezTo>
                      <a:pt x="17" y="123"/>
                      <a:pt x="17" y="123"/>
                      <a:pt x="17" y="123"/>
                    </a:cubicBezTo>
                    <a:cubicBezTo>
                      <a:pt x="17" y="123"/>
                      <a:pt x="18" y="123"/>
                      <a:pt x="18" y="123"/>
                    </a:cubicBezTo>
                    <a:cubicBezTo>
                      <a:pt x="18" y="123"/>
                      <a:pt x="18" y="123"/>
                      <a:pt x="18" y="123"/>
                    </a:cubicBezTo>
                    <a:cubicBezTo>
                      <a:pt x="18" y="123"/>
                      <a:pt x="18" y="123"/>
                      <a:pt x="18" y="123"/>
                    </a:cubicBezTo>
                    <a:cubicBezTo>
                      <a:pt x="18" y="123"/>
                      <a:pt x="18" y="123"/>
                      <a:pt x="18" y="123"/>
                    </a:cubicBezTo>
                    <a:cubicBezTo>
                      <a:pt x="18" y="123"/>
                      <a:pt x="18" y="123"/>
                      <a:pt x="18" y="123"/>
                    </a:cubicBezTo>
                    <a:cubicBezTo>
                      <a:pt x="18" y="123"/>
                      <a:pt x="18" y="123"/>
                      <a:pt x="18" y="124"/>
                    </a:cubicBezTo>
                    <a:cubicBezTo>
                      <a:pt x="18" y="124"/>
                      <a:pt x="18" y="124"/>
                      <a:pt x="18" y="124"/>
                    </a:cubicBezTo>
                    <a:cubicBezTo>
                      <a:pt x="18" y="124"/>
                      <a:pt x="18" y="124"/>
                      <a:pt x="18" y="124"/>
                    </a:cubicBezTo>
                    <a:cubicBezTo>
                      <a:pt x="18" y="124"/>
                      <a:pt x="18" y="124"/>
                      <a:pt x="18" y="124"/>
                    </a:cubicBezTo>
                    <a:cubicBezTo>
                      <a:pt x="19" y="124"/>
                      <a:pt x="19" y="124"/>
                      <a:pt x="19" y="124"/>
                    </a:cubicBezTo>
                    <a:cubicBezTo>
                      <a:pt x="19" y="124"/>
                      <a:pt x="19" y="123"/>
                      <a:pt x="19" y="123"/>
                    </a:cubicBezTo>
                    <a:cubicBezTo>
                      <a:pt x="19" y="123"/>
                      <a:pt x="19" y="123"/>
                      <a:pt x="19" y="123"/>
                    </a:cubicBezTo>
                    <a:cubicBezTo>
                      <a:pt x="19" y="123"/>
                      <a:pt x="19" y="123"/>
                      <a:pt x="19" y="123"/>
                    </a:cubicBezTo>
                    <a:cubicBezTo>
                      <a:pt x="19" y="123"/>
                      <a:pt x="19" y="123"/>
                      <a:pt x="19" y="123"/>
                    </a:cubicBezTo>
                    <a:cubicBezTo>
                      <a:pt x="19" y="123"/>
                      <a:pt x="19" y="123"/>
                      <a:pt x="19" y="123"/>
                    </a:cubicBezTo>
                    <a:cubicBezTo>
                      <a:pt x="19" y="123"/>
                      <a:pt x="19" y="123"/>
                      <a:pt x="19" y="123"/>
                    </a:cubicBezTo>
                    <a:cubicBezTo>
                      <a:pt x="19" y="123"/>
                      <a:pt x="19" y="123"/>
                      <a:pt x="19" y="123"/>
                    </a:cubicBezTo>
                    <a:cubicBezTo>
                      <a:pt x="19" y="123"/>
                      <a:pt x="19" y="123"/>
                      <a:pt x="19" y="123"/>
                    </a:cubicBezTo>
                    <a:cubicBezTo>
                      <a:pt x="20" y="123"/>
                      <a:pt x="20" y="123"/>
                      <a:pt x="20" y="123"/>
                    </a:cubicBezTo>
                    <a:cubicBezTo>
                      <a:pt x="20" y="123"/>
                      <a:pt x="20" y="123"/>
                      <a:pt x="20" y="123"/>
                    </a:cubicBezTo>
                    <a:cubicBezTo>
                      <a:pt x="20" y="123"/>
                      <a:pt x="20" y="123"/>
                      <a:pt x="20" y="123"/>
                    </a:cubicBezTo>
                    <a:cubicBezTo>
                      <a:pt x="20" y="123"/>
                      <a:pt x="20" y="123"/>
                      <a:pt x="20" y="123"/>
                    </a:cubicBezTo>
                    <a:cubicBezTo>
                      <a:pt x="20" y="123"/>
                      <a:pt x="20" y="123"/>
                      <a:pt x="20" y="123"/>
                    </a:cubicBezTo>
                    <a:cubicBezTo>
                      <a:pt x="20" y="123"/>
                      <a:pt x="20" y="123"/>
                      <a:pt x="20" y="123"/>
                    </a:cubicBezTo>
                    <a:cubicBezTo>
                      <a:pt x="20" y="123"/>
                      <a:pt x="20" y="123"/>
                      <a:pt x="20" y="123"/>
                    </a:cubicBezTo>
                    <a:cubicBezTo>
                      <a:pt x="20" y="123"/>
                      <a:pt x="20" y="123"/>
                      <a:pt x="20" y="123"/>
                    </a:cubicBezTo>
                    <a:cubicBezTo>
                      <a:pt x="20" y="123"/>
                      <a:pt x="20" y="123"/>
                      <a:pt x="21" y="123"/>
                    </a:cubicBezTo>
                    <a:cubicBezTo>
                      <a:pt x="21" y="123"/>
                      <a:pt x="21" y="123"/>
                      <a:pt x="21" y="123"/>
                    </a:cubicBezTo>
                    <a:cubicBezTo>
                      <a:pt x="21" y="123"/>
                      <a:pt x="21" y="123"/>
                      <a:pt x="21" y="123"/>
                    </a:cubicBezTo>
                    <a:cubicBezTo>
                      <a:pt x="21" y="122"/>
                      <a:pt x="21" y="122"/>
                      <a:pt x="21" y="122"/>
                    </a:cubicBezTo>
                    <a:cubicBezTo>
                      <a:pt x="21" y="122"/>
                      <a:pt x="21" y="122"/>
                      <a:pt x="21" y="122"/>
                    </a:cubicBezTo>
                    <a:cubicBezTo>
                      <a:pt x="21" y="122"/>
                      <a:pt x="21" y="122"/>
                      <a:pt x="21" y="122"/>
                    </a:cubicBezTo>
                    <a:cubicBezTo>
                      <a:pt x="22" y="122"/>
                      <a:pt x="22" y="122"/>
                      <a:pt x="22" y="122"/>
                    </a:cubicBezTo>
                    <a:cubicBezTo>
                      <a:pt x="22" y="122"/>
                      <a:pt x="22" y="122"/>
                      <a:pt x="22" y="122"/>
                    </a:cubicBezTo>
                    <a:cubicBezTo>
                      <a:pt x="22" y="122"/>
                      <a:pt x="23" y="122"/>
                      <a:pt x="23" y="122"/>
                    </a:cubicBezTo>
                    <a:cubicBezTo>
                      <a:pt x="23" y="122"/>
                      <a:pt x="23" y="122"/>
                      <a:pt x="23" y="122"/>
                    </a:cubicBezTo>
                    <a:cubicBezTo>
                      <a:pt x="23" y="122"/>
                      <a:pt x="23" y="122"/>
                      <a:pt x="23" y="122"/>
                    </a:cubicBezTo>
                    <a:cubicBezTo>
                      <a:pt x="23" y="122"/>
                      <a:pt x="23" y="122"/>
                      <a:pt x="23" y="122"/>
                    </a:cubicBezTo>
                    <a:cubicBezTo>
                      <a:pt x="23" y="122"/>
                      <a:pt x="23" y="122"/>
                      <a:pt x="23" y="122"/>
                    </a:cubicBezTo>
                    <a:cubicBezTo>
                      <a:pt x="23" y="122"/>
                      <a:pt x="23" y="122"/>
                      <a:pt x="23" y="122"/>
                    </a:cubicBezTo>
                    <a:cubicBezTo>
                      <a:pt x="23" y="122"/>
                      <a:pt x="23" y="122"/>
                      <a:pt x="23" y="122"/>
                    </a:cubicBezTo>
                    <a:cubicBezTo>
                      <a:pt x="23" y="122"/>
                      <a:pt x="23" y="121"/>
                      <a:pt x="23" y="121"/>
                    </a:cubicBezTo>
                    <a:cubicBezTo>
                      <a:pt x="23" y="121"/>
                      <a:pt x="23" y="121"/>
                      <a:pt x="23" y="121"/>
                    </a:cubicBezTo>
                    <a:cubicBezTo>
                      <a:pt x="23" y="121"/>
                      <a:pt x="23" y="121"/>
                      <a:pt x="23" y="121"/>
                    </a:cubicBezTo>
                    <a:cubicBezTo>
                      <a:pt x="23" y="121"/>
                      <a:pt x="23" y="121"/>
                      <a:pt x="23" y="121"/>
                    </a:cubicBezTo>
                    <a:cubicBezTo>
                      <a:pt x="23" y="121"/>
                      <a:pt x="23" y="121"/>
                      <a:pt x="23" y="121"/>
                    </a:cubicBezTo>
                    <a:cubicBezTo>
                      <a:pt x="23" y="121"/>
                      <a:pt x="23" y="121"/>
                      <a:pt x="23" y="121"/>
                    </a:cubicBezTo>
                    <a:cubicBezTo>
                      <a:pt x="23" y="121"/>
                      <a:pt x="23" y="121"/>
                      <a:pt x="23" y="121"/>
                    </a:cubicBezTo>
                    <a:cubicBezTo>
                      <a:pt x="23" y="121"/>
                      <a:pt x="23" y="121"/>
                      <a:pt x="23" y="121"/>
                    </a:cubicBezTo>
                    <a:cubicBezTo>
                      <a:pt x="23" y="121"/>
                      <a:pt x="23" y="121"/>
                      <a:pt x="23" y="121"/>
                    </a:cubicBezTo>
                    <a:cubicBezTo>
                      <a:pt x="23" y="121"/>
                      <a:pt x="23" y="121"/>
                      <a:pt x="23" y="121"/>
                    </a:cubicBezTo>
                    <a:cubicBezTo>
                      <a:pt x="23" y="121"/>
                      <a:pt x="23" y="121"/>
                      <a:pt x="23" y="121"/>
                    </a:cubicBezTo>
                    <a:cubicBezTo>
                      <a:pt x="24" y="121"/>
                      <a:pt x="24" y="121"/>
                      <a:pt x="24" y="121"/>
                    </a:cubicBezTo>
                    <a:cubicBezTo>
                      <a:pt x="24" y="121"/>
                      <a:pt x="24" y="121"/>
                      <a:pt x="24" y="121"/>
                    </a:cubicBezTo>
                    <a:cubicBezTo>
                      <a:pt x="24" y="121"/>
                      <a:pt x="24" y="121"/>
                      <a:pt x="24" y="121"/>
                    </a:cubicBezTo>
                    <a:cubicBezTo>
                      <a:pt x="24" y="121"/>
                      <a:pt x="24" y="121"/>
                      <a:pt x="24" y="121"/>
                    </a:cubicBezTo>
                    <a:cubicBezTo>
                      <a:pt x="24" y="121"/>
                      <a:pt x="24" y="121"/>
                      <a:pt x="24" y="121"/>
                    </a:cubicBezTo>
                    <a:cubicBezTo>
                      <a:pt x="24" y="121"/>
                      <a:pt x="25" y="121"/>
                      <a:pt x="25" y="121"/>
                    </a:cubicBezTo>
                    <a:cubicBezTo>
                      <a:pt x="25" y="121"/>
                      <a:pt x="25" y="121"/>
                      <a:pt x="25" y="121"/>
                    </a:cubicBezTo>
                    <a:cubicBezTo>
                      <a:pt x="25" y="121"/>
                      <a:pt x="25" y="121"/>
                      <a:pt x="25" y="121"/>
                    </a:cubicBezTo>
                    <a:cubicBezTo>
                      <a:pt x="25" y="121"/>
                      <a:pt x="25" y="121"/>
                      <a:pt x="25" y="121"/>
                    </a:cubicBezTo>
                    <a:cubicBezTo>
                      <a:pt x="25" y="121"/>
                      <a:pt x="25" y="121"/>
                      <a:pt x="25" y="121"/>
                    </a:cubicBezTo>
                    <a:cubicBezTo>
                      <a:pt x="25" y="121"/>
                      <a:pt x="25" y="121"/>
                      <a:pt x="25" y="121"/>
                    </a:cubicBezTo>
                    <a:cubicBezTo>
                      <a:pt x="25" y="121"/>
                      <a:pt x="25" y="121"/>
                      <a:pt x="25" y="121"/>
                    </a:cubicBezTo>
                    <a:cubicBezTo>
                      <a:pt x="25" y="121"/>
                      <a:pt x="25" y="121"/>
                      <a:pt x="25" y="121"/>
                    </a:cubicBezTo>
                    <a:cubicBezTo>
                      <a:pt x="25" y="121"/>
                      <a:pt x="25" y="121"/>
                      <a:pt x="25" y="121"/>
                    </a:cubicBezTo>
                    <a:cubicBezTo>
                      <a:pt x="25" y="121"/>
                      <a:pt x="25" y="121"/>
                      <a:pt x="25" y="121"/>
                    </a:cubicBezTo>
                    <a:cubicBezTo>
                      <a:pt x="26" y="121"/>
                      <a:pt x="26" y="121"/>
                      <a:pt x="26" y="121"/>
                    </a:cubicBezTo>
                    <a:cubicBezTo>
                      <a:pt x="26" y="121"/>
                      <a:pt x="26" y="121"/>
                      <a:pt x="26" y="121"/>
                    </a:cubicBezTo>
                    <a:cubicBezTo>
                      <a:pt x="26" y="121"/>
                      <a:pt x="26" y="121"/>
                      <a:pt x="26" y="121"/>
                    </a:cubicBezTo>
                    <a:cubicBezTo>
                      <a:pt x="26" y="121"/>
                      <a:pt x="26" y="121"/>
                      <a:pt x="26" y="121"/>
                    </a:cubicBezTo>
                    <a:cubicBezTo>
                      <a:pt x="26" y="121"/>
                      <a:pt x="26" y="121"/>
                      <a:pt x="26" y="121"/>
                    </a:cubicBezTo>
                    <a:cubicBezTo>
                      <a:pt x="26" y="121"/>
                      <a:pt x="26" y="121"/>
                      <a:pt x="26" y="121"/>
                    </a:cubicBezTo>
                    <a:cubicBezTo>
                      <a:pt x="26" y="121"/>
                      <a:pt x="26" y="121"/>
                      <a:pt x="27" y="121"/>
                    </a:cubicBezTo>
                    <a:cubicBezTo>
                      <a:pt x="27" y="121"/>
                      <a:pt x="27" y="121"/>
                      <a:pt x="27" y="121"/>
                    </a:cubicBezTo>
                    <a:cubicBezTo>
                      <a:pt x="27" y="121"/>
                      <a:pt x="27" y="121"/>
                      <a:pt x="27" y="122"/>
                    </a:cubicBezTo>
                    <a:cubicBezTo>
                      <a:pt x="27" y="122"/>
                      <a:pt x="27" y="122"/>
                      <a:pt x="27" y="122"/>
                    </a:cubicBezTo>
                    <a:cubicBezTo>
                      <a:pt x="27" y="122"/>
                      <a:pt x="27" y="122"/>
                      <a:pt x="28" y="122"/>
                    </a:cubicBezTo>
                    <a:cubicBezTo>
                      <a:pt x="28" y="122"/>
                      <a:pt x="28" y="122"/>
                      <a:pt x="28" y="122"/>
                    </a:cubicBezTo>
                    <a:cubicBezTo>
                      <a:pt x="28" y="122"/>
                      <a:pt x="28" y="122"/>
                      <a:pt x="28" y="122"/>
                    </a:cubicBezTo>
                    <a:cubicBezTo>
                      <a:pt x="28" y="122"/>
                      <a:pt x="28" y="122"/>
                      <a:pt x="28" y="122"/>
                    </a:cubicBezTo>
                    <a:cubicBezTo>
                      <a:pt x="28" y="122"/>
                      <a:pt x="28" y="122"/>
                      <a:pt x="28" y="122"/>
                    </a:cubicBezTo>
                    <a:cubicBezTo>
                      <a:pt x="28" y="122"/>
                      <a:pt x="28" y="122"/>
                      <a:pt x="28" y="122"/>
                    </a:cubicBezTo>
                    <a:cubicBezTo>
                      <a:pt x="28" y="123"/>
                      <a:pt x="28" y="123"/>
                      <a:pt x="28" y="123"/>
                    </a:cubicBezTo>
                    <a:cubicBezTo>
                      <a:pt x="28" y="123"/>
                      <a:pt x="28" y="123"/>
                      <a:pt x="28" y="123"/>
                    </a:cubicBezTo>
                    <a:cubicBezTo>
                      <a:pt x="28" y="123"/>
                      <a:pt x="28" y="123"/>
                      <a:pt x="28" y="123"/>
                    </a:cubicBezTo>
                    <a:cubicBezTo>
                      <a:pt x="28" y="123"/>
                      <a:pt x="28" y="123"/>
                      <a:pt x="28" y="123"/>
                    </a:cubicBezTo>
                    <a:cubicBezTo>
                      <a:pt x="28" y="123"/>
                      <a:pt x="28" y="123"/>
                      <a:pt x="28" y="123"/>
                    </a:cubicBezTo>
                    <a:cubicBezTo>
                      <a:pt x="28" y="123"/>
                      <a:pt x="28" y="123"/>
                      <a:pt x="28" y="123"/>
                    </a:cubicBezTo>
                    <a:cubicBezTo>
                      <a:pt x="28" y="123"/>
                      <a:pt x="28" y="123"/>
                      <a:pt x="28" y="123"/>
                    </a:cubicBezTo>
                    <a:cubicBezTo>
                      <a:pt x="28" y="123"/>
                      <a:pt x="28" y="123"/>
                      <a:pt x="28" y="123"/>
                    </a:cubicBezTo>
                    <a:cubicBezTo>
                      <a:pt x="28" y="123"/>
                      <a:pt x="28" y="123"/>
                      <a:pt x="28" y="123"/>
                    </a:cubicBezTo>
                    <a:cubicBezTo>
                      <a:pt x="28" y="123"/>
                      <a:pt x="28" y="123"/>
                      <a:pt x="28" y="123"/>
                    </a:cubicBezTo>
                    <a:cubicBezTo>
                      <a:pt x="28" y="123"/>
                      <a:pt x="28" y="123"/>
                      <a:pt x="28" y="124"/>
                    </a:cubicBezTo>
                    <a:cubicBezTo>
                      <a:pt x="28" y="124"/>
                      <a:pt x="28" y="124"/>
                      <a:pt x="28" y="124"/>
                    </a:cubicBezTo>
                    <a:cubicBezTo>
                      <a:pt x="28" y="124"/>
                      <a:pt x="28" y="124"/>
                      <a:pt x="28" y="124"/>
                    </a:cubicBezTo>
                    <a:cubicBezTo>
                      <a:pt x="28" y="124"/>
                      <a:pt x="28" y="124"/>
                      <a:pt x="28" y="124"/>
                    </a:cubicBezTo>
                    <a:cubicBezTo>
                      <a:pt x="28" y="124"/>
                      <a:pt x="28" y="124"/>
                      <a:pt x="29" y="124"/>
                    </a:cubicBezTo>
                    <a:cubicBezTo>
                      <a:pt x="29" y="124"/>
                      <a:pt x="29" y="124"/>
                      <a:pt x="29" y="124"/>
                    </a:cubicBezTo>
                    <a:cubicBezTo>
                      <a:pt x="29" y="124"/>
                      <a:pt x="29" y="125"/>
                      <a:pt x="29" y="125"/>
                    </a:cubicBezTo>
                    <a:cubicBezTo>
                      <a:pt x="29" y="125"/>
                      <a:pt x="29" y="125"/>
                      <a:pt x="29" y="125"/>
                    </a:cubicBezTo>
                    <a:cubicBezTo>
                      <a:pt x="29" y="125"/>
                      <a:pt x="29" y="125"/>
                      <a:pt x="29" y="124"/>
                    </a:cubicBezTo>
                    <a:cubicBezTo>
                      <a:pt x="29" y="124"/>
                      <a:pt x="29" y="124"/>
                      <a:pt x="29" y="124"/>
                    </a:cubicBezTo>
                    <a:cubicBezTo>
                      <a:pt x="29" y="124"/>
                      <a:pt x="29" y="124"/>
                      <a:pt x="29" y="124"/>
                    </a:cubicBezTo>
                    <a:cubicBezTo>
                      <a:pt x="29" y="124"/>
                      <a:pt x="29" y="124"/>
                      <a:pt x="29" y="124"/>
                    </a:cubicBezTo>
                    <a:cubicBezTo>
                      <a:pt x="29" y="124"/>
                      <a:pt x="30" y="124"/>
                      <a:pt x="30" y="124"/>
                    </a:cubicBezTo>
                    <a:cubicBezTo>
                      <a:pt x="30" y="124"/>
                      <a:pt x="30" y="124"/>
                      <a:pt x="30" y="124"/>
                    </a:cubicBezTo>
                    <a:cubicBezTo>
                      <a:pt x="30" y="124"/>
                      <a:pt x="30" y="124"/>
                      <a:pt x="30" y="124"/>
                    </a:cubicBezTo>
                    <a:cubicBezTo>
                      <a:pt x="30" y="124"/>
                      <a:pt x="30" y="124"/>
                      <a:pt x="30" y="124"/>
                    </a:cubicBezTo>
                    <a:cubicBezTo>
                      <a:pt x="30" y="124"/>
                      <a:pt x="30" y="125"/>
                      <a:pt x="30" y="125"/>
                    </a:cubicBezTo>
                    <a:cubicBezTo>
                      <a:pt x="30" y="125"/>
                      <a:pt x="30" y="125"/>
                      <a:pt x="30" y="125"/>
                    </a:cubicBezTo>
                    <a:cubicBezTo>
                      <a:pt x="30" y="125"/>
                      <a:pt x="30" y="124"/>
                      <a:pt x="30" y="124"/>
                    </a:cubicBezTo>
                    <a:cubicBezTo>
                      <a:pt x="30" y="124"/>
                      <a:pt x="30" y="124"/>
                      <a:pt x="30" y="124"/>
                    </a:cubicBezTo>
                    <a:cubicBezTo>
                      <a:pt x="30" y="124"/>
                      <a:pt x="30" y="124"/>
                      <a:pt x="30" y="124"/>
                    </a:cubicBezTo>
                    <a:cubicBezTo>
                      <a:pt x="30" y="124"/>
                      <a:pt x="30" y="124"/>
                      <a:pt x="30" y="124"/>
                    </a:cubicBezTo>
                    <a:cubicBezTo>
                      <a:pt x="30" y="124"/>
                      <a:pt x="30" y="124"/>
                      <a:pt x="30" y="124"/>
                    </a:cubicBezTo>
                    <a:cubicBezTo>
                      <a:pt x="30" y="124"/>
                      <a:pt x="31" y="124"/>
                      <a:pt x="31" y="124"/>
                    </a:cubicBezTo>
                    <a:cubicBezTo>
                      <a:pt x="31" y="124"/>
                      <a:pt x="31" y="124"/>
                      <a:pt x="31" y="124"/>
                    </a:cubicBezTo>
                    <a:cubicBezTo>
                      <a:pt x="31" y="124"/>
                      <a:pt x="31" y="124"/>
                      <a:pt x="31" y="124"/>
                    </a:cubicBezTo>
                    <a:cubicBezTo>
                      <a:pt x="31" y="124"/>
                      <a:pt x="31" y="124"/>
                      <a:pt x="31" y="124"/>
                    </a:cubicBezTo>
                    <a:cubicBezTo>
                      <a:pt x="31" y="124"/>
                      <a:pt x="31" y="124"/>
                      <a:pt x="31" y="124"/>
                    </a:cubicBezTo>
                    <a:cubicBezTo>
                      <a:pt x="31" y="124"/>
                      <a:pt x="31" y="124"/>
                      <a:pt x="31" y="124"/>
                    </a:cubicBezTo>
                    <a:cubicBezTo>
                      <a:pt x="31" y="124"/>
                      <a:pt x="32" y="124"/>
                      <a:pt x="32" y="124"/>
                    </a:cubicBezTo>
                    <a:cubicBezTo>
                      <a:pt x="32" y="124"/>
                      <a:pt x="32" y="124"/>
                      <a:pt x="32" y="124"/>
                    </a:cubicBezTo>
                    <a:cubicBezTo>
                      <a:pt x="32" y="124"/>
                      <a:pt x="32" y="124"/>
                      <a:pt x="32" y="124"/>
                    </a:cubicBezTo>
                    <a:cubicBezTo>
                      <a:pt x="32" y="124"/>
                      <a:pt x="32" y="124"/>
                      <a:pt x="32" y="124"/>
                    </a:cubicBezTo>
                    <a:cubicBezTo>
                      <a:pt x="32" y="124"/>
                      <a:pt x="32" y="124"/>
                      <a:pt x="32" y="124"/>
                    </a:cubicBezTo>
                    <a:cubicBezTo>
                      <a:pt x="32" y="124"/>
                      <a:pt x="32" y="124"/>
                      <a:pt x="32" y="124"/>
                    </a:cubicBezTo>
                    <a:cubicBezTo>
                      <a:pt x="32" y="124"/>
                      <a:pt x="32" y="124"/>
                      <a:pt x="32" y="124"/>
                    </a:cubicBezTo>
                    <a:cubicBezTo>
                      <a:pt x="32" y="124"/>
                      <a:pt x="32" y="124"/>
                      <a:pt x="32" y="124"/>
                    </a:cubicBezTo>
                    <a:cubicBezTo>
                      <a:pt x="32" y="124"/>
                      <a:pt x="32" y="124"/>
                      <a:pt x="32" y="124"/>
                    </a:cubicBezTo>
                    <a:cubicBezTo>
                      <a:pt x="32" y="124"/>
                      <a:pt x="32" y="124"/>
                      <a:pt x="32" y="124"/>
                    </a:cubicBezTo>
                    <a:cubicBezTo>
                      <a:pt x="32" y="124"/>
                      <a:pt x="32" y="124"/>
                      <a:pt x="32" y="124"/>
                    </a:cubicBezTo>
                    <a:cubicBezTo>
                      <a:pt x="32" y="124"/>
                      <a:pt x="32" y="124"/>
                      <a:pt x="32" y="124"/>
                    </a:cubicBezTo>
                    <a:cubicBezTo>
                      <a:pt x="32" y="124"/>
                      <a:pt x="33" y="124"/>
                      <a:pt x="33" y="124"/>
                    </a:cubicBezTo>
                    <a:cubicBezTo>
                      <a:pt x="33" y="124"/>
                      <a:pt x="33" y="124"/>
                      <a:pt x="33" y="124"/>
                    </a:cubicBezTo>
                    <a:cubicBezTo>
                      <a:pt x="33" y="124"/>
                      <a:pt x="33" y="125"/>
                      <a:pt x="33" y="125"/>
                    </a:cubicBezTo>
                    <a:cubicBezTo>
                      <a:pt x="33" y="125"/>
                      <a:pt x="33" y="125"/>
                      <a:pt x="33" y="125"/>
                    </a:cubicBezTo>
                    <a:cubicBezTo>
                      <a:pt x="33" y="125"/>
                      <a:pt x="33" y="125"/>
                      <a:pt x="33" y="125"/>
                    </a:cubicBezTo>
                    <a:cubicBezTo>
                      <a:pt x="33" y="125"/>
                      <a:pt x="33" y="125"/>
                      <a:pt x="33" y="125"/>
                    </a:cubicBezTo>
                    <a:cubicBezTo>
                      <a:pt x="33" y="125"/>
                      <a:pt x="33" y="125"/>
                      <a:pt x="33" y="125"/>
                    </a:cubicBezTo>
                    <a:cubicBezTo>
                      <a:pt x="33" y="125"/>
                      <a:pt x="33" y="125"/>
                      <a:pt x="33" y="125"/>
                    </a:cubicBezTo>
                    <a:cubicBezTo>
                      <a:pt x="33" y="125"/>
                      <a:pt x="33" y="125"/>
                      <a:pt x="33" y="125"/>
                    </a:cubicBezTo>
                    <a:cubicBezTo>
                      <a:pt x="33" y="125"/>
                      <a:pt x="33" y="125"/>
                      <a:pt x="33" y="125"/>
                    </a:cubicBezTo>
                    <a:cubicBezTo>
                      <a:pt x="33" y="125"/>
                      <a:pt x="33" y="125"/>
                      <a:pt x="33" y="125"/>
                    </a:cubicBezTo>
                    <a:cubicBezTo>
                      <a:pt x="33" y="125"/>
                      <a:pt x="33" y="125"/>
                      <a:pt x="33" y="125"/>
                    </a:cubicBezTo>
                    <a:cubicBezTo>
                      <a:pt x="33" y="125"/>
                      <a:pt x="33" y="125"/>
                      <a:pt x="33" y="125"/>
                    </a:cubicBezTo>
                    <a:cubicBezTo>
                      <a:pt x="33" y="125"/>
                      <a:pt x="33" y="125"/>
                      <a:pt x="33" y="125"/>
                    </a:cubicBezTo>
                    <a:cubicBezTo>
                      <a:pt x="33" y="125"/>
                      <a:pt x="33" y="125"/>
                      <a:pt x="33" y="125"/>
                    </a:cubicBezTo>
                    <a:cubicBezTo>
                      <a:pt x="33" y="125"/>
                      <a:pt x="34" y="125"/>
                      <a:pt x="34" y="125"/>
                    </a:cubicBezTo>
                    <a:cubicBezTo>
                      <a:pt x="34" y="125"/>
                      <a:pt x="34" y="125"/>
                      <a:pt x="34" y="125"/>
                    </a:cubicBezTo>
                    <a:cubicBezTo>
                      <a:pt x="34" y="125"/>
                      <a:pt x="34" y="125"/>
                      <a:pt x="34" y="125"/>
                    </a:cubicBezTo>
                    <a:cubicBezTo>
                      <a:pt x="34" y="125"/>
                      <a:pt x="34" y="125"/>
                      <a:pt x="34" y="125"/>
                    </a:cubicBezTo>
                    <a:cubicBezTo>
                      <a:pt x="34" y="125"/>
                      <a:pt x="34" y="125"/>
                      <a:pt x="34" y="125"/>
                    </a:cubicBezTo>
                    <a:cubicBezTo>
                      <a:pt x="34" y="125"/>
                      <a:pt x="34" y="125"/>
                      <a:pt x="34" y="125"/>
                    </a:cubicBezTo>
                    <a:cubicBezTo>
                      <a:pt x="34" y="125"/>
                      <a:pt x="34" y="125"/>
                      <a:pt x="34" y="125"/>
                    </a:cubicBezTo>
                    <a:cubicBezTo>
                      <a:pt x="34" y="125"/>
                      <a:pt x="34" y="125"/>
                      <a:pt x="34" y="125"/>
                    </a:cubicBezTo>
                    <a:cubicBezTo>
                      <a:pt x="34" y="125"/>
                      <a:pt x="34" y="125"/>
                      <a:pt x="34" y="125"/>
                    </a:cubicBezTo>
                    <a:cubicBezTo>
                      <a:pt x="34" y="125"/>
                      <a:pt x="34" y="125"/>
                      <a:pt x="33" y="125"/>
                    </a:cubicBezTo>
                    <a:cubicBezTo>
                      <a:pt x="33" y="125"/>
                      <a:pt x="33" y="125"/>
                      <a:pt x="33" y="125"/>
                    </a:cubicBezTo>
                    <a:cubicBezTo>
                      <a:pt x="33" y="125"/>
                      <a:pt x="33" y="125"/>
                      <a:pt x="33" y="125"/>
                    </a:cubicBezTo>
                    <a:cubicBezTo>
                      <a:pt x="34" y="126"/>
                      <a:pt x="34" y="126"/>
                      <a:pt x="34" y="126"/>
                    </a:cubicBezTo>
                    <a:cubicBezTo>
                      <a:pt x="34" y="126"/>
                      <a:pt x="34" y="126"/>
                      <a:pt x="34" y="126"/>
                    </a:cubicBezTo>
                    <a:cubicBezTo>
                      <a:pt x="34" y="126"/>
                      <a:pt x="34" y="126"/>
                      <a:pt x="34" y="126"/>
                    </a:cubicBezTo>
                    <a:cubicBezTo>
                      <a:pt x="34" y="126"/>
                      <a:pt x="34" y="126"/>
                      <a:pt x="34" y="126"/>
                    </a:cubicBezTo>
                    <a:cubicBezTo>
                      <a:pt x="34" y="126"/>
                      <a:pt x="34" y="126"/>
                      <a:pt x="34" y="126"/>
                    </a:cubicBezTo>
                    <a:cubicBezTo>
                      <a:pt x="34" y="126"/>
                      <a:pt x="34" y="126"/>
                      <a:pt x="34" y="126"/>
                    </a:cubicBezTo>
                    <a:cubicBezTo>
                      <a:pt x="34" y="126"/>
                      <a:pt x="34" y="126"/>
                      <a:pt x="34" y="126"/>
                    </a:cubicBezTo>
                    <a:cubicBezTo>
                      <a:pt x="34" y="126"/>
                      <a:pt x="34" y="126"/>
                      <a:pt x="34" y="126"/>
                    </a:cubicBezTo>
                    <a:cubicBezTo>
                      <a:pt x="34" y="127"/>
                      <a:pt x="34" y="127"/>
                      <a:pt x="34" y="127"/>
                    </a:cubicBezTo>
                    <a:cubicBezTo>
                      <a:pt x="34" y="127"/>
                      <a:pt x="34" y="127"/>
                      <a:pt x="34" y="127"/>
                    </a:cubicBezTo>
                    <a:cubicBezTo>
                      <a:pt x="34" y="127"/>
                      <a:pt x="34" y="127"/>
                      <a:pt x="34" y="127"/>
                    </a:cubicBezTo>
                    <a:cubicBezTo>
                      <a:pt x="34" y="127"/>
                      <a:pt x="34" y="127"/>
                      <a:pt x="34" y="127"/>
                    </a:cubicBezTo>
                    <a:cubicBezTo>
                      <a:pt x="34" y="127"/>
                      <a:pt x="34" y="127"/>
                      <a:pt x="34" y="127"/>
                    </a:cubicBezTo>
                    <a:cubicBezTo>
                      <a:pt x="34" y="127"/>
                      <a:pt x="34" y="127"/>
                      <a:pt x="34" y="127"/>
                    </a:cubicBezTo>
                    <a:cubicBezTo>
                      <a:pt x="34" y="128"/>
                      <a:pt x="34" y="128"/>
                      <a:pt x="34" y="128"/>
                    </a:cubicBezTo>
                    <a:cubicBezTo>
                      <a:pt x="34" y="128"/>
                      <a:pt x="34" y="128"/>
                      <a:pt x="34" y="128"/>
                    </a:cubicBezTo>
                    <a:cubicBezTo>
                      <a:pt x="34" y="128"/>
                      <a:pt x="34" y="128"/>
                      <a:pt x="34" y="128"/>
                    </a:cubicBezTo>
                    <a:cubicBezTo>
                      <a:pt x="34" y="128"/>
                      <a:pt x="34" y="128"/>
                      <a:pt x="34" y="128"/>
                    </a:cubicBezTo>
                    <a:cubicBezTo>
                      <a:pt x="34" y="128"/>
                      <a:pt x="34" y="128"/>
                      <a:pt x="34" y="128"/>
                    </a:cubicBezTo>
                    <a:cubicBezTo>
                      <a:pt x="34" y="128"/>
                      <a:pt x="34" y="128"/>
                      <a:pt x="33" y="128"/>
                    </a:cubicBezTo>
                    <a:cubicBezTo>
                      <a:pt x="33" y="128"/>
                      <a:pt x="33" y="128"/>
                      <a:pt x="33" y="128"/>
                    </a:cubicBezTo>
                    <a:cubicBezTo>
                      <a:pt x="33" y="129"/>
                      <a:pt x="33" y="129"/>
                      <a:pt x="33" y="129"/>
                    </a:cubicBezTo>
                    <a:cubicBezTo>
                      <a:pt x="33" y="129"/>
                      <a:pt x="33" y="129"/>
                      <a:pt x="33" y="129"/>
                    </a:cubicBezTo>
                    <a:cubicBezTo>
                      <a:pt x="33" y="129"/>
                      <a:pt x="34" y="129"/>
                      <a:pt x="34" y="129"/>
                    </a:cubicBezTo>
                    <a:cubicBezTo>
                      <a:pt x="34" y="129"/>
                      <a:pt x="34" y="129"/>
                      <a:pt x="34" y="129"/>
                    </a:cubicBezTo>
                    <a:cubicBezTo>
                      <a:pt x="34" y="129"/>
                      <a:pt x="34" y="129"/>
                      <a:pt x="34" y="129"/>
                    </a:cubicBezTo>
                    <a:cubicBezTo>
                      <a:pt x="34" y="129"/>
                      <a:pt x="34" y="129"/>
                      <a:pt x="34" y="129"/>
                    </a:cubicBezTo>
                    <a:cubicBezTo>
                      <a:pt x="34" y="129"/>
                      <a:pt x="34" y="129"/>
                      <a:pt x="34" y="129"/>
                    </a:cubicBezTo>
                    <a:cubicBezTo>
                      <a:pt x="34" y="129"/>
                      <a:pt x="34" y="129"/>
                      <a:pt x="34" y="129"/>
                    </a:cubicBezTo>
                    <a:cubicBezTo>
                      <a:pt x="34" y="129"/>
                      <a:pt x="34" y="129"/>
                      <a:pt x="34" y="129"/>
                    </a:cubicBezTo>
                    <a:cubicBezTo>
                      <a:pt x="34" y="129"/>
                      <a:pt x="34" y="129"/>
                      <a:pt x="34" y="129"/>
                    </a:cubicBezTo>
                    <a:cubicBezTo>
                      <a:pt x="34" y="129"/>
                      <a:pt x="34" y="129"/>
                      <a:pt x="34" y="129"/>
                    </a:cubicBezTo>
                    <a:cubicBezTo>
                      <a:pt x="34" y="130"/>
                      <a:pt x="33" y="130"/>
                      <a:pt x="33" y="130"/>
                    </a:cubicBezTo>
                    <a:cubicBezTo>
                      <a:pt x="33" y="130"/>
                      <a:pt x="34" y="130"/>
                      <a:pt x="34" y="130"/>
                    </a:cubicBezTo>
                    <a:cubicBezTo>
                      <a:pt x="34" y="130"/>
                      <a:pt x="34" y="130"/>
                      <a:pt x="34" y="130"/>
                    </a:cubicBezTo>
                    <a:cubicBezTo>
                      <a:pt x="34" y="130"/>
                      <a:pt x="34" y="130"/>
                      <a:pt x="34" y="130"/>
                    </a:cubicBezTo>
                    <a:cubicBezTo>
                      <a:pt x="34" y="130"/>
                      <a:pt x="34" y="130"/>
                      <a:pt x="33" y="130"/>
                    </a:cubicBezTo>
                    <a:cubicBezTo>
                      <a:pt x="33" y="130"/>
                      <a:pt x="33" y="130"/>
                      <a:pt x="33" y="130"/>
                    </a:cubicBezTo>
                    <a:cubicBezTo>
                      <a:pt x="33" y="130"/>
                      <a:pt x="33" y="130"/>
                      <a:pt x="33" y="130"/>
                    </a:cubicBezTo>
                    <a:cubicBezTo>
                      <a:pt x="33" y="130"/>
                      <a:pt x="33" y="130"/>
                      <a:pt x="33" y="130"/>
                    </a:cubicBezTo>
                    <a:cubicBezTo>
                      <a:pt x="33" y="130"/>
                      <a:pt x="33" y="130"/>
                      <a:pt x="33" y="130"/>
                    </a:cubicBezTo>
                    <a:cubicBezTo>
                      <a:pt x="33" y="130"/>
                      <a:pt x="33" y="130"/>
                      <a:pt x="33" y="130"/>
                    </a:cubicBezTo>
                    <a:cubicBezTo>
                      <a:pt x="33" y="130"/>
                      <a:pt x="33" y="130"/>
                      <a:pt x="33" y="130"/>
                    </a:cubicBezTo>
                    <a:cubicBezTo>
                      <a:pt x="33" y="130"/>
                      <a:pt x="34" y="131"/>
                      <a:pt x="34" y="131"/>
                    </a:cubicBezTo>
                    <a:cubicBezTo>
                      <a:pt x="34" y="131"/>
                      <a:pt x="34" y="131"/>
                      <a:pt x="34" y="131"/>
                    </a:cubicBezTo>
                    <a:cubicBezTo>
                      <a:pt x="34" y="131"/>
                      <a:pt x="34" y="131"/>
                      <a:pt x="34" y="131"/>
                    </a:cubicBezTo>
                    <a:cubicBezTo>
                      <a:pt x="34" y="131"/>
                      <a:pt x="34" y="131"/>
                      <a:pt x="34" y="131"/>
                    </a:cubicBezTo>
                    <a:cubicBezTo>
                      <a:pt x="34" y="131"/>
                      <a:pt x="34" y="131"/>
                      <a:pt x="34" y="131"/>
                    </a:cubicBezTo>
                    <a:cubicBezTo>
                      <a:pt x="34" y="131"/>
                      <a:pt x="34" y="131"/>
                      <a:pt x="34" y="131"/>
                    </a:cubicBezTo>
                    <a:cubicBezTo>
                      <a:pt x="34" y="131"/>
                      <a:pt x="34" y="131"/>
                      <a:pt x="34" y="131"/>
                    </a:cubicBezTo>
                    <a:cubicBezTo>
                      <a:pt x="34" y="131"/>
                      <a:pt x="34" y="131"/>
                      <a:pt x="34" y="131"/>
                    </a:cubicBezTo>
                    <a:cubicBezTo>
                      <a:pt x="33" y="131"/>
                      <a:pt x="33" y="131"/>
                      <a:pt x="33" y="131"/>
                    </a:cubicBezTo>
                    <a:cubicBezTo>
                      <a:pt x="33" y="131"/>
                      <a:pt x="33" y="131"/>
                      <a:pt x="33" y="131"/>
                    </a:cubicBezTo>
                    <a:cubicBezTo>
                      <a:pt x="33" y="131"/>
                      <a:pt x="33" y="130"/>
                      <a:pt x="33" y="130"/>
                    </a:cubicBezTo>
                    <a:cubicBezTo>
                      <a:pt x="33" y="130"/>
                      <a:pt x="33" y="130"/>
                      <a:pt x="33" y="130"/>
                    </a:cubicBezTo>
                    <a:cubicBezTo>
                      <a:pt x="33" y="130"/>
                      <a:pt x="33" y="130"/>
                      <a:pt x="33" y="130"/>
                    </a:cubicBezTo>
                    <a:cubicBezTo>
                      <a:pt x="33" y="131"/>
                      <a:pt x="33" y="131"/>
                      <a:pt x="33" y="131"/>
                    </a:cubicBezTo>
                    <a:cubicBezTo>
                      <a:pt x="33" y="131"/>
                      <a:pt x="33" y="131"/>
                      <a:pt x="33" y="131"/>
                    </a:cubicBezTo>
                    <a:cubicBezTo>
                      <a:pt x="33" y="131"/>
                      <a:pt x="33" y="131"/>
                      <a:pt x="33" y="131"/>
                    </a:cubicBezTo>
                    <a:cubicBezTo>
                      <a:pt x="33" y="131"/>
                      <a:pt x="33" y="131"/>
                      <a:pt x="33" y="131"/>
                    </a:cubicBezTo>
                    <a:cubicBezTo>
                      <a:pt x="33" y="131"/>
                      <a:pt x="33" y="131"/>
                      <a:pt x="33" y="131"/>
                    </a:cubicBezTo>
                    <a:cubicBezTo>
                      <a:pt x="33" y="131"/>
                      <a:pt x="33" y="131"/>
                      <a:pt x="33" y="131"/>
                    </a:cubicBezTo>
                    <a:cubicBezTo>
                      <a:pt x="33" y="132"/>
                      <a:pt x="33" y="132"/>
                      <a:pt x="33" y="132"/>
                    </a:cubicBezTo>
                    <a:cubicBezTo>
                      <a:pt x="33" y="132"/>
                      <a:pt x="33" y="132"/>
                      <a:pt x="33" y="132"/>
                    </a:cubicBezTo>
                    <a:cubicBezTo>
                      <a:pt x="33" y="132"/>
                      <a:pt x="33" y="132"/>
                      <a:pt x="33" y="132"/>
                    </a:cubicBezTo>
                    <a:cubicBezTo>
                      <a:pt x="33" y="132"/>
                      <a:pt x="33" y="132"/>
                      <a:pt x="33" y="132"/>
                    </a:cubicBezTo>
                    <a:cubicBezTo>
                      <a:pt x="33" y="132"/>
                      <a:pt x="33" y="132"/>
                      <a:pt x="33" y="132"/>
                    </a:cubicBezTo>
                    <a:cubicBezTo>
                      <a:pt x="33" y="132"/>
                      <a:pt x="33" y="132"/>
                      <a:pt x="33" y="132"/>
                    </a:cubicBezTo>
                    <a:cubicBezTo>
                      <a:pt x="33" y="132"/>
                      <a:pt x="33" y="132"/>
                      <a:pt x="33" y="132"/>
                    </a:cubicBezTo>
                    <a:cubicBezTo>
                      <a:pt x="33" y="132"/>
                      <a:pt x="33" y="132"/>
                      <a:pt x="33" y="132"/>
                    </a:cubicBezTo>
                    <a:cubicBezTo>
                      <a:pt x="33" y="132"/>
                      <a:pt x="33" y="132"/>
                      <a:pt x="33" y="132"/>
                    </a:cubicBezTo>
                    <a:cubicBezTo>
                      <a:pt x="33" y="132"/>
                      <a:pt x="33" y="132"/>
                      <a:pt x="33" y="132"/>
                    </a:cubicBezTo>
                    <a:cubicBezTo>
                      <a:pt x="33" y="132"/>
                      <a:pt x="33" y="132"/>
                      <a:pt x="33" y="132"/>
                    </a:cubicBezTo>
                    <a:cubicBezTo>
                      <a:pt x="33" y="132"/>
                      <a:pt x="33" y="132"/>
                      <a:pt x="33" y="132"/>
                    </a:cubicBezTo>
                    <a:cubicBezTo>
                      <a:pt x="33" y="132"/>
                      <a:pt x="33" y="132"/>
                      <a:pt x="33" y="132"/>
                    </a:cubicBezTo>
                    <a:cubicBezTo>
                      <a:pt x="33" y="132"/>
                      <a:pt x="32" y="132"/>
                      <a:pt x="32" y="132"/>
                    </a:cubicBezTo>
                    <a:cubicBezTo>
                      <a:pt x="32" y="132"/>
                      <a:pt x="32" y="132"/>
                      <a:pt x="32" y="132"/>
                    </a:cubicBezTo>
                    <a:cubicBezTo>
                      <a:pt x="32" y="132"/>
                      <a:pt x="32" y="132"/>
                      <a:pt x="32" y="132"/>
                    </a:cubicBezTo>
                    <a:cubicBezTo>
                      <a:pt x="32" y="132"/>
                      <a:pt x="32" y="132"/>
                      <a:pt x="32" y="132"/>
                    </a:cubicBezTo>
                    <a:cubicBezTo>
                      <a:pt x="32" y="132"/>
                      <a:pt x="32" y="132"/>
                      <a:pt x="32" y="132"/>
                    </a:cubicBezTo>
                    <a:cubicBezTo>
                      <a:pt x="32" y="132"/>
                      <a:pt x="32" y="132"/>
                      <a:pt x="32" y="132"/>
                    </a:cubicBezTo>
                    <a:cubicBezTo>
                      <a:pt x="32" y="132"/>
                      <a:pt x="32" y="132"/>
                      <a:pt x="32" y="132"/>
                    </a:cubicBezTo>
                    <a:cubicBezTo>
                      <a:pt x="32" y="132"/>
                      <a:pt x="33" y="132"/>
                      <a:pt x="33" y="132"/>
                    </a:cubicBezTo>
                    <a:cubicBezTo>
                      <a:pt x="33" y="132"/>
                      <a:pt x="33" y="132"/>
                      <a:pt x="33" y="132"/>
                    </a:cubicBezTo>
                    <a:cubicBezTo>
                      <a:pt x="33" y="133"/>
                      <a:pt x="33" y="133"/>
                      <a:pt x="33" y="133"/>
                    </a:cubicBezTo>
                    <a:cubicBezTo>
                      <a:pt x="33" y="133"/>
                      <a:pt x="33" y="133"/>
                      <a:pt x="33" y="133"/>
                    </a:cubicBezTo>
                    <a:cubicBezTo>
                      <a:pt x="33" y="133"/>
                      <a:pt x="33" y="133"/>
                      <a:pt x="33" y="133"/>
                    </a:cubicBezTo>
                    <a:cubicBezTo>
                      <a:pt x="33" y="133"/>
                      <a:pt x="33" y="133"/>
                      <a:pt x="33" y="133"/>
                    </a:cubicBezTo>
                    <a:cubicBezTo>
                      <a:pt x="33" y="133"/>
                      <a:pt x="33" y="133"/>
                      <a:pt x="33" y="133"/>
                    </a:cubicBezTo>
                    <a:cubicBezTo>
                      <a:pt x="33" y="133"/>
                      <a:pt x="33" y="133"/>
                      <a:pt x="33" y="133"/>
                    </a:cubicBezTo>
                    <a:cubicBezTo>
                      <a:pt x="33" y="133"/>
                      <a:pt x="33" y="133"/>
                      <a:pt x="33" y="133"/>
                    </a:cubicBezTo>
                    <a:cubicBezTo>
                      <a:pt x="33" y="133"/>
                      <a:pt x="33" y="133"/>
                      <a:pt x="33" y="133"/>
                    </a:cubicBezTo>
                    <a:cubicBezTo>
                      <a:pt x="33" y="133"/>
                      <a:pt x="33" y="133"/>
                      <a:pt x="33" y="133"/>
                    </a:cubicBezTo>
                    <a:cubicBezTo>
                      <a:pt x="33" y="133"/>
                      <a:pt x="33" y="133"/>
                      <a:pt x="33" y="133"/>
                    </a:cubicBezTo>
                    <a:cubicBezTo>
                      <a:pt x="33" y="133"/>
                      <a:pt x="33" y="133"/>
                      <a:pt x="33" y="133"/>
                    </a:cubicBezTo>
                    <a:cubicBezTo>
                      <a:pt x="33" y="133"/>
                      <a:pt x="33" y="133"/>
                      <a:pt x="33" y="133"/>
                    </a:cubicBezTo>
                    <a:cubicBezTo>
                      <a:pt x="33" y="133"/>
                      <a:pt x="33" y="133"/>
                      <a:pt x="33" y="133"/>
                    </a:cubicBezTo>
                    <a:cubicBezTo>
                      <a:pt x="33" y="133"/>
                      <a:pt x="33" y="133"/>
                      <a:pt x="33" y="133"/>
                    </a:cubicBezTo>
                    <a:cubicBezTo>
                      <a:pt x="33" y="133"/>
                      <a:pt x="33" y="134"/>
                      <a:pt x="33" y="134"/>
                    </a:cubicBezTo>
                    <a:cubicBezTo>
                      <a:pt x="33" y="134"/>
                      <a:pt x="33" y="134"/>
                      <a:pt x="33" y="134"/>
                    </a:cubicBezTo>
                    <a:cubicBezTo>
                      <a:pt x="33" y="134"/>
                      <a:pt x="33" y="134"/>
                      <a:pt x="33" y="134"/>
                    </a:cubicBezTo>
                    <a:cubicBezTo>
                      <a:pt x="33" y="134"/>
                      <a:pt x="33" y="134"/>
                      <a:pt x="33" y="134"/>
                    </a:cubicBezTo>
                    <a:cubicBezTo>
                      <a:pt x="33" y="134"/>
                      <a:pt x="33" y="134"/>
                      <a:pt x="33" y="134"/>
                    </a:cubicBezTo>
                    <a:cubicBezTo>
                      <a:pt x="33" y="134"/>
                      <a:pt x="33" y="134"/>
                      <a:pt x="33" y="134"/>
                    </a:cubicBezTo>
                    <a:cubicBezTo>
                      <a:pt x="33" y="134"/>
                      <a:pt x="33" y="134"/>
                      <a:pt x="33" y="134"/>
                    </a:cubicBezTo>
                    <a:cubicBezTo>
                      <a:pt x="33" y="134"/>
                      <a:pt x="33" y="134"/>
                      <a:pt x="33" y="134"/>
                    </a:cubicBezTo>
                    <a:cubicBezTo>
                      <a:pt x="33" y="134"/>
                      <a:pt x="33" y="134"/>
                      <a:pt x="33" y="134"/>
                    </a:cubicBezTo>
                    <a:cubicBezTo>
                      <a:pt x="33" y="134"/>
                      <a:pt x="33" y="134"/>
                      <a:pt x="33" y="134"/>
                    </a:cubicBezTo>
                    <a:cubicBezTo>
                      <a:pt x="33" y="134"/>
                      <a:pt x="33" y="134"/>
                      <a:pt x="33" y="134"/>
                    </a:cubicBezTo>
                    <a:cubicBezTo>
                      <a:pt x="33" y="134"/>
                      <a:pt x="33" y="134"/>
                      <a:pt x="33" y="134"/>
                    </a:cubicBezTo>
                    <a:cubicBezTo>
                      <a:pt x="33" y="134"/>
                      <a:pt x="33" y="134"/>
                      <a:pt x="33" y="134"/>
                    </a:cubicBezTo>
                    <a:cubicBezTo>
                      <a:pt x="34" y="134"/>
                      <a:pt x="34" y="134"/>
                      <a:pt x="34" y="134"/>
                    </a:cubicBezTo>
                    <a:cubicBezTo>
                      <a:pt x="34" y="135"/>
                      <a:pt x="34" y="135"/>
                      <a:pt x="34" y="135"/>
                    </a:cubicBezTo>
                    <a:cubicBezTo>
                      <a:pt x="34" y="135"/>
                      <a:pt x="34" y="135"/>
                      <a:pt x="34" y="135"/>
                    </a:cubicBezTo>
                    <a:cubicBezTo>
                      <a:pt x="34" y="135"/>
                      <a:pt x="34" y="135"/>
                      <a:pt x="34" y="135"/>
                    </a:cubicBezTo>
                    <a:cubicBezTo>
                      <a:pt x="34" y="135"/>
                      <a:pt x="34" y="135"/>
                      <a:pt x="34" y="135"/>
                    </a:cubicBezTo>
                    <a:cubicBezTo>
                      <a:pt x="34" y="135"/>
                      <a:pt x="34" y="135"/>
                      <a:pt x="34" y="135"/>
                    </a:cubicBezTo>
                    <a:cubicBezTo>
                      <a:pt x="34" y="135"/>
                      <a:pt x="34" y="135"/>
                      <a:pt x="34" y="135"/>
                    </a:cubicBezTo>
                    <a:cubicBezTo>
                      <a:pt x="34" y="135"/>
                      <a:pt x="34" y="135"/>
                      <a:pt x="34" y="135"/>
                    </a:cubicBezTo>
                    <a:cubicBezTo>
                      <a:pt x="34" y="135"/>
                      <a:pt x="34" y="135"/>
                      <a:pt x="34" y="135"/>
                    </a:cubicBezTo>
                    <a:cubicBezTo>
                      <a:pt x="34" y="135"/>
                      <a:pt x="34" y="135"/>
                      <a:pt x="34" y="135"/>
                    </a:cubicBezTo>
                    <a:cubicBezTo>
                      <a:pt x="34" y="135"/>
                      <a:pt x="34" y="135"/>
                      <a:pt x="34" y="135"/>
                    </a:cubicBezTo>
                    <a:cubicBezTo>
                      <a:pt x="34" y="135"/>
                      <a:pt x="34" y="135"/>
                      <a:pt x="34" y="135"/>
                    </a:cubicBezTo>
                    <a:cubicBezTo>
                      <a:pt x="34" y="135"/>
                      <a:pt x="34" y="135"/>
                      <a:pt x="34" y="135"/>
                    </a:cubicBezTo>
                    <a:cubicBezTo>
                      <a:pt x="34" y="135"/>
                      <a:pt x="34" y="135"/>
                      <a:pt x="34" y="135"/>
                    </a:cubicBezTo>
                    <a:cubicBezTo>
                      <a:pt x="34" y="135"/>
                      <a:pt x="34" y="135"/>
                      <a:pt x="34" y="135"/>
                    </a:cubicBezTo>
                    <a:cubicBezTo>
                      <a:pt x="34" y="135"/>
                      <a:pt x="34" y="135"/>
                      <a:pt x="34" y="135"/>
                    </a:cubicBezTo>
                    <a:cubicBezTo>
                      <a:pt x="34" y="135"/>
                      <a:pt x="34" y="135"/>
                      <a:pt x="34" y="135"/>
                    </a:cubicBezTo>
                    <a:cubicBezTo>
                      <a:pt x="34" y="136"/>
                      <a:pt x="35" y="136"/>
                      <a:pt x="35" y="136"/>
                    </a:cubicBezTo>
                    <a:cubicBezTo>
                      <a:pt x="35" y="136"/>
                      <a:pt x="35" y="136"/>
                      <a:pt x="35" y="136"/>
                    </a:cubicBezTo>
                    <a:cubicBezTo>
                      <a:pt x="35" y="136"/>
                      <a:pt x="35" y="136"/>
                      <a:pt x="35" y="136"/>
                    </a:cubicBezTo>
                    <a:cubicBezTo>
                      <a:pt x="35" y="136"/>
                      <a:pt x="35" y="136"/>
                      <a:pt x="35" y="136"/>
                    </a:cubicBezTo>
                    <a:cubicBezTo>
                      <a:pt x="35" y="136"/>
                      <a:pt x="35" y="136"/>
                      <a:pt x="35" y="136"/>
                    </a:cubicBezTo>
                    <a:cubicBezTo>
                      <a:pt x="36" y="136"/>
                      <a:pt x="36" y="136"/>
                      <a:pt x="36" y="136"/>
                    </a:cubicBezTo>
                    <a:cubicBezTo>
                      <a:pt x="36" y="136"/>
                      <a:pt x="36" y="136"/>
                      <a:pt x="36" y="136"/>
                    </a:cubicBezTo>
                    <a:cubicBezTo>
                      <a:pt x="35" y="136"/>
                      <a:pt x="35" y="136"/>
                      <a:pt x="35" y="136"/>
                    </a:cubicBezTo>
                    <a:cubicBezTo>
                      <a:pt x="35" y="136"/>
                      <a:pt x="35" y="136"/>
                      <a:pt x="35" y="136"/>
                    </a:cubicBezTo>
                    <a:cubicBezTo>
                      <a:pt x="35" y="136"/>
                      <a:pt x="35" y="136"/>
                      <a:pt x="35" y="136"/>
                    </a:cubicBezTo>
                    <a:cubicBezTo>
                      <a:pt x="35" y="136"/>
                      <a:pt x="35" y="136"/>
                      <a:pt x="35" y="136"/>
                    </a:cubicBezTo>
                    <a:cubicBezTo>
                      <a:pt x="35" y="136"/>
                      <a:pt x="35" y="136"/>
                      <a:pt x="35" y="136"/>
                    </a:cubicBezTo>
                    <a:cubicBezTo>
                      <a:pt x="35" y="136"/>
                      <a:pt x="35" y="136"/>
                      <a:pt x="35" y="136"/>
                    </a:cubicBezTo>
                    <a:cubicBezTo>
                      <a:pt x="35" y="136"/>
                      <a:pt x="35" y="136"/>
                      <a:pt x="35" y="136"/>
                    </a:cubicBezTo>
                    <a:cubicBezTo>
                      <a:pt x="35" y="136"/>
                      <a:pt x="35" y="136"/>
                      <a:pt x="35" y="136"/>
                    </a:cubicBezTo>
                    <a:cubicBezTo>
                      <a:pt x="35" y="136"/>
                      <a:pt x="35" y="136"/>
                      <a:pt x="35" y="136"/>
                    </a:cubicBezTo>
                    <a:cubicBezTo>
                      <a:pt x="35" y="136"/>
                      <a:pt x="35" y="136"/>
                      <a:pt x="35" y="136"/>
                    </a:cubicBezTo>
                    <a:cubicBezTo>
                      <a:pt x="35" y="136"/>
                      <a:pt x="35" y="137"/>
                      <a:pt x="35" y="137"/>
                    </a:cubicBezTo>
                    <a:cubicBezTo>
                      <a:pt x="35" y="137"/>
                      <a:pt x="35" y="137"/>
                      <a:pt x="35" y="137"/>
                    </a:cubicBezTo>
                    <a:cubicBezTo>
                      <a:pt x="35" y="137"/>
                      <a:pt x="35" y="137"/>
                      <a:pt x="36" y="137"/>
                    </a:cubicBezTo>
                    <a:cubicBezTo>
                      <a:pt x="36" y="137"/>
                      <a:pt x="36" y="137"/>
                      <a:pt x="36" y="137"/>
                    </a:cubicBezTo>
                    <a:cubicBezTo>
                      <a:pt x="36" y="137"/>
                      <a:pt x="36" y="137"/>
                      <a:pt x="36" y="137"/>
                    </a:cubicBezTo>
                    <a:cubicBezTo>
                      <a:pt x="36" y="137"/>
                      <a:pt x="36" y="137"/>
                      <a:pt x="36" y="137"/>
                    </a:cubicBezTo>
                    <a:cubicBezTo>
                      <a:pt x="36" y="137"/>
                      <a:pt x="36" y="137"/>
                      <a:pt x="36" y="137"/>
                    </a:cubicBezTo>
                    <a:cubicBezTo>
                      <a:pt x="36" y="137"/>
                      <a:pt x="36" y="137"/>
                      <a:pt x="36" y="137"/>
                    </a:cubicBezTo>
                    <a:cubicBezTo>
                      <a:pt x="36" y="138"/>
                      <a:pt x="36" y="138"/>
                      <a:pt x="36" y="138"/>
                    </a:cubicBezTo>
                    <a:cubicBezTo>
                      <a:pt x="36" y="138"/>
                      <a:pt x="36" y="138"/>
                      <a:pt x="36" y="138"/>
                    </a:cubicBezTo>
                    <a:cubicBezTo>
                      <a:pt x="36" y="138"/>
                      <a:pt x="36" y="138"/>
                      <a:pt x="36" y="138"/>
                    </a:cubicBezTo>
                    <a:cubicBezTo>
                      <a:pt x="36" y="138"/>
                      <a:pt x="36" y="138"/>
                      <a:pt x="37" y="139"/>
                    </a:cubicBezTo>
                    <a:cubicBezTo>
                      <a:pt x="37" y="139"/>
                      <a:pt x="37" y="139"/>
                      <a:pt x="37" y="139"/>
                    </a:cubicBezTo>
                    <a:cubicBezTo>
                      <a:pt x="37" y="139"/>
                      <a:pt x="37" y="139"/>
                      <a:pt x="37" y="139"/>
                    </a:cubicBezTo>
                    <a:cubicBezTo>
                      <a:pt x="37" y="139"/>
                      <a:pt x="37" y="139"/>
                      <a:pt x="37" y="139"/>
                    </a:cubicBezTo>
                    <a:cubicBezTo>
                      <a:pt x="37" y="139"/>
                      <a:pt x="37" y="139"/>
                      <a:pt x="37" y="139"/>
                    </a:cubicBezTo>
                    <a:cubicBezTo>
                      <a:pt x="37" y="139"/>
                      <a:pt x="37" y="139"/>
                      <a:pt x="37" y="139"/>
                    </a:cubicBezTo>
                    <a:cubicBezTo>
                      <a:pt x="37" y="139"/>
                      <a:pt x="37" y="139"/>
                      <a:pt x="37" y="139"/>
                    </a:cubicBezTo>
                    <a:cubicBezTo>
                      <a:pt x="37" y="139"/>
                      <a:pt x="37" y="140"/>
                      <a:pt x="37" y="140"/>
                    </a:cubicBezTo>
                    <a:cubicBezTo>
                      <a:pt x="37" y="140"/>
                      <a:pt x="37" y="140"/>
                      <a:pt x="37" y="140"/>
                    </a:cubicBezTo>
                    <a:cubicBezTo>
                      <a:pt x="37" y="140"/>
                      <a:pt x="37" y="140"/>
                      <a:pt x="37" y="140"/>
                    </a:cubicBezTo>
                    <a:cubicBezTo>
                      <a:pt x="37" y="140"/>
                      <a:pt x="37" y="140"/>
                      <a:pt x="37" y="140"/>
                    </a:cubicBezTo>
                    <a:cubicBezTo>
                      <a:pt x="37" y="140"/>
                      <a:pt x="37" y="140"/>
                      <a:pt x="37" y="140"/>
                    </a:cubicBezTo>
                    <a:cubicBezTo>
                      <a:pt x="37" y="140"/>
                      <a:pt x="37" y="140"/>
                      <a:pt x="37" y="140"/>
                    </a:cubicBezTo>
                    <a:cubicBezTo>
                      <a:pt x="37" y="140"/>
                      <a:pt x="37" y="140"/>
                      <a:pt x="37" y="140"/>
                    </a:cubicBezTo>
                    <a:cubicBezTo>
                      <a:pt x="37" y="140"/>
                      <a:pt x="37" y="140"/>
                      <a:pt x="37" y="140"/>
                    </a:cubicBezTo>
                    <a:cubicBezTo>
                      <a:pt x="37" y="140"/>
                      <a:pt x="37" y="140"/>
                      <a:pt x="37" y="140"/>
                    </a:cubicBezTo>
                    <a:cubicBezTo>
                      <a:pt x="37" y="140"/>
                      <a:pt x="38" y="140"/>
                      <a:pt x="38" y="140"/>
                    </a:cubicBezTo>
                    <a:cubicBezTo>
                      <a:pt x="38" y="140"/>
                      <a:pt x="38" y="140"/>
                      <a:pt x="38" y="140"/>
                    </a:cubicBezTo>
                    <a:cubicBezTo>
                      <a:pt x="38" y="140"/>
                      <a:pt x="38" y="140"/>
                      <a:pt x="38" y="140"/>
                    </a:cubicBezTo>
                    <a:cubicBezTo>
                      <a:pt x="38" y="140"/>
                      <a:pt x="38" y="140"/>
                      <a:pt x="38" y="140"/>
                    </a:cubicBezTo>
                    <a:cubicBezTo>
                      <a:pt x="38" y="140"/>
                      <a:pt x="38" y="140"/>
                      <a:pt x="38" y="140"/>
                    </a:cubicBezTo>
                    <a:cubicBezTo>
                      <a:pt x="38" y="140"/>
                      <a:pt x="38" y="140"/>
                      <a:pt x="38" y="140"/>
                    </a:cubicBezTo>
                    <a:cubicBezTo>
                      <a:pt x="38" y="140"/>
                      <a:pt x="38" y="140"/>
                      <a:pt x="38" y="140"/>
                    </a:cubicBezTo>
                    <a:cubicBezTo>
                      <a:pt x="38" y="140"/>
                      <a:pt x="38" y="140"/>
                      <a:pt x="38" y="140"/>
                    </a:cubicBezTo>
                    <a:cubicBezTo>
                      <a:pt x="38" y="140"/>
                      <a:pt x="38" y="140"/>
                      <a:pt x="38" y="140"/>
                    </a:cubicBezTo>
                    <a:cubicBezTo>
                      <a:pt x="38" y="140"/>
                      <a:pt x="38" y="140"/>
                      <a:pt x="38" y="140"/>
                    </a:cubicBezTo>
                    <a:cubicBezTo>
                      <a:pt x="37" y="140"/>
                      <a:pt x="37" y="140"/>
                      <a:pt x="37" y="140"/>
                    </a:cubicBezTo>
                    <a:cubicBezTo>
                      <a:pt x="37" y="140"/>
                      <a:pt x="37" y="140"/>
                      <a:pt x="37" y="140"/>
                    </a:cubicBezTo>
                    <a:cubicBezTo>
                      <a:pt x="37" y="140"/>
                      <a:pt x="37" y="140"/>
                      <a:pt x="37" y="140"/>
                    </a:cubicBezTo>
                    <a:cubicBezTo>
                      <a:pt x="37" y="140"/>
                      <a:pt x="37" y="141"/>
                      <a:pt x="37" y="141"/>
                    </a:cubicBezTo>
                    <a:cubicBezTo>
                      <a:pt x="38" y="141"/>
                      <a:pt x="38" y="141"/>
                      <a:pt x="38" y="141"/>
                    </a:cubicBezTo>
                    <a:cubicBezTo>
                      <a:pt x="38" y="141"/>
                      <a:pt x="38" y="141"/>
                      <a:pt x="38" y="141"/>
                    </a:cubicBezTo>
                    <a:cubicBezTo>
                      <a:pt x="38" y="141"/>
                      <a:pt x="38" y="141"/>
                      <a:pt x="38" y="141"/>
                    </a:cubicBezTo>
                    <a:cubicBezTo>
                      <a:pt x="38" y="141"/>
                      <a:pt x="38" y="141"/>
                      <a:pt x="38" y="141"/>
                    </a:cubicBezTo>
                    <a:cubicBezTo>
                      <a:pt x="38" y="141"/>
                      <a:pt x="38" y="142"/>
                      <a:pt x="38" y="142"/>
                    </a:cubicBezTo>
                    <a:cubicBezTo>
                      <a:pt x="38" y="142"/>
                      <a:pt x="38" y="142"/>
                      <a:pt x="38" y="142"/>
                    </a:cubicBezTo>
                    <a:cubicBezTo>
                      <a:pt x="38" y="142"/>
                      <a:pt x="38" y="142"/>
                      <a:pt x="38" y="142"/>
                    </a:cubicBezTo>
                    <a:cubicBezTo>
                      <a:pt x="38" y="142"/>
                      <a:pt x="38" y="142"/>
                      <a:pt x="38" y="142"/>
                    </a:cubicBezTo>
                    <a:cubicBezTo>
                      <a:pt x="38" y="143"/>
                      <a:pt x="38" y="143"/>
                      <a:pt x="38" y="143"/>
                    </a:cubicBezTo>
                    <a:cubicBezTo>
                      <a:pt x="38" y="143"/>
                      <a:pt x="38" y="143"/>
                      <a:pt x="38" y="143"/>
                    </a:cubicBezTo>
                    <a:cubicBezTo>
                      <a:pt x="38" y="143"/>
                      <a:pt x="38" y="143"/>
                      <a:pt x="38" y="143"/>
                    </a:cubicBezTo>
                    <a:cubicBezTo>
                      <a:pt x="38" y="143"/>
                      <a:pt x="38" y="143"/>
                      <a:pt x="38" y="143"/>
                    </a:cubicBezTo>
                    <a:cubicBezTo>
                      <a:pt x="38" y="143"/>
                      <a:pt x="38" y="143"/>
                      <a:pt x="38" y="143"/>
                    </a:cubicBezTo>
                    <a:cubicBezTo>
                      <a:pt x="38" y="143"/>
                      <a:pt x="38" y="144"/>
                      <a:pt x="38" y="144"/>
                    </a:cubicBezTo>
                    <a:cubicBezTo>
                      <a:pt x="38" y="144"/>
                      <a:pt x="38" y="144"/>
                      <a:pt x="38" y="144"/>
                    </a:cubicBezTo>
                    <a:cubicBezTo>
                      <a:pt x="39" y="144"/>
                      <a:pt x="39" y="144"/>
                      <a:pt x="39" y="144"/>
                    </a:cubicBezTo>
                    <a:cubicBezTo>
                      <a:pt x="39" y="144"/>
                      <a:pt x="38" y="144"/>
                      <a:pt x="38" y="144"/>
                    </a:cubicBezTo>
                    <a:cubicBezTo>
                      <a:pt x="38" y="144"/>
                      <a:pt x="38" y="144"/>
                      <a:pt x="38" y="144"/>
                    </a:cubicBezTo>
                    <a:cubicBezTo>
                      <a:pt x="38" y="144"/>
                      <a:pt x="38" y="144"/>
                      <a:pt x="38" y="144"/>
                    </a:cubicBezTo>
                    <a:cubicBezTo>
                      <a:pt x="38" y="144"/>
                      <a:pt x="38" y="144"/>
                      <a:pt x="38" y="144"/>
                    </a:cubicBezTo>
                    <a:cubicBezTo>
                      <a:pt x="38" y="144"/>
                      <a:pt x="38" y="145"/>
                      <a:pt x="38" y="145"/>
                    </a:cubicBezTo>
                    <a:cubicBezTo>
                      <a:pt x="38" y="145"/>
                      <a:pt x="38" y="145"/>
                      <a:pt x="38" y="145"/>
                    </a:cubicBezTo>
                    <a:cubicBezTo>
                      <a:pt x="38" y="145"/>
                      <a:pt x="38" y="145"/>
                      <a:pt x="38" y="145"/>
                    </a:cubicBezTo>
                    <a:cubicBezTo>
                      <a:pt x="38" y="146"/>
                      <a:pt x="39" y="146"/>
                      <a:pt x="39" y="146"/>
                    </a:cubicBezTo>
                    <a:cubicBezTo>
                      <a:pt x="39" y="146"/>
                      <a:pt x="39" y="146"/>
                      <a:pt x="39" y="146"/>
                    </a:cubicBezTo>
                    <a:cubicBezTo>
                      <a:pt x="39" y="146"/>
                      <a:pt x="39" y="146"/>
                      <a:pt x="39" y="147"/>
                    </a:cubicBezTo>
                    <a:cubicBezTo>
                      <a:pt x="39" y="147"/>
                      <a:pt x="39" y="147"/>
                      <a:pt x="39" y="147"/>
                    </a:cubicBezTo>
                    <a:cubicBezTo>
                      <a:pt x="39" y="147"/>
                      <a:pt x="39" y="147"/>
                      <a:pt x="39" y="147"/>
                    </a:cubicBezTo>
                    <a:cubicBezTo>
                      <a:pt x="39" y="147"/>
                      <a:pt x="39" y="147"/>
                      <a:pt x="39" y="147"/>
                    </a:cubicBezTo>
                    <a:cubicBezTo>
                      <a:pt x="39" y="147"/>
                      <a:pt x="39" y="147"/>
                      <a:pt x="39" y="147"/>
                    </a:cubicBezTo>
                    <a:cubicBezTo>
                      <a:pt x="39" y="148"/>
                      <a:pt x="39" y="148"/>
                      <a:pt x="39" y="148"/>
                    </a:cubicBezTo>
                    <a:cubicBezTo>
                      <a:pt x="39" y="148"/>
                      <a:pt x="39" y="148"/>
                      <a:pt x="39" y="148"/>
                    </a:cubicBezTo>
                    <a:cubicBezTo>
                      <a:pt x="39" y="148"/>
                      <a:pt x="39" y="148"/>
                      <a:pt x="39" y="149"/>
                    </a:cubicBezTo>
                    <a:cubicBezTo>
                      <a:pt x="39" y="149"/>
                      <a:pt x="39" y="149"/>
                      <a:pt x="39" y="149"/>
                    </a:cubicBezTo>
                    <a:cubicBezTo>
                      <a:pt x="39" y="149"/>
                      <a:pt x="39" y="149"/>
                      <a:pt x="39" y="149"/>
                    </a:cubicBezTo>
                    <a:cubicBezTo>
                      <a:pt x="39" y="149"/>
                      <a:pt x="39" y="149"/>
                      <a:pt x="39" y="149"/>
                    </a:cubicBezTo>
                    <a:cubicBezTo>
                      <a:pt x="39" y="150"/>
                      <a:pt x="39" y="150"/>
                      <a:pt x="39" y="150"/>
                    </a:cubicBezTo>
                    <a:cubicBezTo>
                      <a:pt x="39" y="150"/>
                      <a:pt x="39" y="150"/>
                      <a:pt x="39" y="150"/>
                    </a:cubicBezTo>
                    <a:cubicBezTo>
                      <a:pt x="39" y="150"/>
                      <a:pt x="39" y="150"/>
                      <a:pt x="38" y="150"/>
                    </a:cubicBezTo>
                    <a:cubicBezTo>
                      <a:pt x="38" y="150"/>
                      <a:pt x="38" y="150"/>
                      <a:pt x="38" y="150"/>
                    </a:cubicBezTo>
                    <a:cubicBezTo>
                      <a:pt x="38" y="151"/>
                      <a:pt x="38" y="151"/>
                      <a:pt x="38" y="151"/>
                    </a:cubicBezTo>
                    <a:cubicBezTo>
                      <a:pt x="38" y="151"/>
                      <a:pt x="38" y="152"/>
                      <a:pt x="38" y="152"/>
                    </a:cubicBezTo>
                    <a:cubicBezTo>
                      <a:pt x="38" y="152"/>
                      <a:pt x="38" y="152"/>
                      <a:pt x="38" y="152"/>
                    </a:cubicBezTo>
                    <a:cubicBezTo>
                      <a:pt x="38" y="152"/>
                      <a:pt x="38" y="152"/>
                      <a:pt x="38" y="152"/>
                    </a:cubicBezTo>
                    <a:cubicBezTo>
                      <a:pt x="38" y="152"/>
                      <a:pt x="38" y="152"/>
                      <a:pt x="38" y="152"/>
                    </a:cubicBezTo>
                    <a:cubicBezTo>
                      <a:pt x="38" y="152"/>
                      <a:pt x="38" y="152"/>
                      <a:pt x="38" y="153"/>
                    </a:cubicBezTo>
                    <a:cubicBezTo>
                      <a:pt x="38" y="153"/>
                      <a:pt x="38" y="153"/>
                      <a:pt x="38" y="153"/>
                    </a:cubicBezTo>
                    <a:cubicBezTo>
                      <a:pt x="38" y="153"/>
                      <a:pt x="38" y="153"/>
                      <a:pt x="38" y="153"/>
                    </a:cubicBezTo>
                    <a:cubicBezTo>
                      <a:pt x="38" y="154"/>
                      <a:pt x="38" y="154"/>
                      <a:pt x="38" y="154"/>
                    </a:cubicBezTo>
                    <a:cubicBezTo>
                      <a:pt x="37" y="154"/>
                      <a:pt x="37" y="155"/>
                      <a:pt x="37" y="155"/>
                    </a:cubicBezTo>
                    <a:cubicBezTo>
                      <a:pt x="37" y="155"/>
                      <a:pt x="37" y="155"/>
                      <a:pt x="37" y="155"/>
                    </a:cubicBezTo>
                    <a:cubicBezTo>
                      <a:pt x="37" y="155"/>
                      <a:pt x="37" y="155"/>
                      <a:pt x="37" y="155"/>
                    </a:cubicBezTo>
                    <a:cubicBezTo>
                      <a:pt x="37" y="155"/>
                      <a:pt x="37" y="155"/>
                      <a:pt x="37" y="155"/>
                    </a:cubicBezTo>
                    <a:cubicBezTo>
                      <a:pt x="37" y="156"/>
                      <a:pt x="37" y="156"/>
                      <a:pt x="37" y="156"/>
                    </a:cubicBezTo>
                    <a:cubicBezTo>
                      <a:pt x="37" y="156"/>
                      <a:pt x="37" y="156"/>
                      <a:pt x="37" y="156"/>
                    </a:cubicBezTo>
                    <a:cubicBezTo>
                      <a:pt x="37" y="156"/>
                      <a:pt x="37" y="156"/>
                      <a:pt x="37" y="156"/>
                    </a:cubicBezTo>
                    <a:cubicBezTo>
                      <a:pt x="37" y="156"/>
                      <a:pt x="37" y="157"/>
                      <a:pt x="37" y="157"/>
                    </a:cubicBezTo>
                    <a:cubicBezTo>
                      <a:pt x="37" y="157"/>
                      <a:pt x="37" y="157"/>
                      <a:pt x="37" y="157"/>
                    </a:cubicBezTo>
                    <a:cubicBezTo>
                      <a:pt x="37" y="157"/>
                      <a:pt x="37" y="157"/>
                      <a:pt x="37" y="157"/>
                    </a:cubicBezTo>
                    <a:cubicBezTo>
                      <a:pt x="37" y="157"/>
                      <a:pt x="37" y="157"/>
                      <a:pt x="37" y="157"/>
                    </a:cubicBezTo>
                    <a:cubicBezTo>
                      <a:pt x="37" y="157"/>
                      <a:pt x="37" y="157"/>
                      <a:pt x="37" y="157"/>
                    </a:cubicBezTo>
                    <a:cubicBezTo>
                      <a:pt x="37" y="157"/>
                      <a:pt x="37" y="157"/>
                      <a:pt x="37" y="157"/>
                    </a:cubicBezTo>
                    <a:cubicBezTo>
                      <a:pt x="37" y="157"/>
                      <a:pt x="37" y="157"/>
                      <a:pt x="37" y="157"/>
                    </a:cubicBezTo>
                    <a:cubicBezTo>
                      <a:pt x="37" y="157"/>
                      <a:pt x="37" y="157"/>
                      <a:pt x="37" y="157"/>
                    </a:cubicBezTo>
                    <a:cubicBezTo>
                      <a:pt x="37" y="157"/>
                      <a:pt x="37" y="157"/>
                      <a:pt x="37" y="157"/>
                    </a:cubicBezTo>
                    <a:cubicBezTo>
                      <a:pt x="37" y="157"/>
                      <a:pt x="37" y="158"/>
                      <a:pt x="37" y="158"/>
                    </a:cubicBezTo>
                    <a:cubicBezTo>
                      <a:pt x="37" y="158"/>
                      <a:pt x="37" y="158"/>
                      <a:pt x="37" y="158"/>
                    </a:cubicBezTo>
                    <a:cubicBezTo>
                      <a:pt x="37" y="158"/>
                      <a:pt x="37" y="158"/>
                      <a:pt x="37" y="158"/>
                    </a:cubicBezTo>
                    <a:cubicBezTo>
                      <a:pt x="37" y="158"/>
                      <a:pt x="37" y="158"/>
                      <a:pt x="37" y="159"/>
                    </a:cubicBezTo>
                    <a:cubicBezTo>
                      <a:pt x="37" y="159"/>
                      <a:pt x="37" y="159"/>
                      <a:pt x="37" y="159"/>
                    </a:cubicBezTo>
                    <a:cubicBezTo>
                      <a:pt x="37" y="159"/>
                      <a:pt x="37" y="159"/>
                      <a:pt x="37" y="159"/>
                    </a:cubicBezTo>
                    <a:cubicBezTo>
                      <a:pt x="37" y="159"/>
                      <a:pt x="37" y="159"/>
                      <a:pt x="37" y="159"/>
                    </a:cubicBezTo>
                    <a:cubicBezTo>
                      <a:pt x="37" y="159"/>
                      <a:pt x="37" y="159"/>
                      <a:pt x="37" y="159"/>
                    </a:cubicBezTo>
                    <a:cubicBezTo>
                      <a:pt x="37" y="159"/>
                      <a:pt x="38" y="159"/>
                      <a:pt x="38" y="160"/>
                    </a:cubicBezTo>
                    <a:cubicBezTo>
                      <a:pt x="38" y="160"/>
                      <a:pt x="38" y="160"/>
                      <a:pt x="38" y="160"/>
                    </a:cubicBezTo>
                    <a:cubicBezTo>
                      <a:pt x="38" y="160"/>
                      <a:pt x="38" y="160"/>
                      <a:pt x="38" y="160"/>
                    </a:cubicBezTo>
                    <a:cubicBezTo>
                      <a:pt x="38" y="160"/>
                      <a:pt x="38" y="160"/>
                      <a:pt x="38" y="160"/>
                    </a:cubicBezTo>
                    <a:cubicBezTo>
                      <a:pt x="38" y="160"/>
                      <a:pt x="38" y="161"/>
                      <a:pt x="38" y="161"/>
                    </a:cubicBezTo>
                    <a:cubicBezTo>
                      <a:pt x="38" y="161"/>
                      <a:pt x="39" y="161"/>
                      <a:pt x="39" y="162"/>
                    </a:cubicBezTo>
                    <a:cubicBezTo>
                      <a:pt x="39" y="162"/>
                      <a:pt x="39" y="162"/>
                      <a:pt x="39" y="162"/>
                    </a:cubicBezTo>
                    <a:cubicBezTo>
                      <a:pt x="39" y="162"/>
                      <a:pt x="39" y="162"/>
                      <a:pt x="39" y="163"/>
                    </a:cubicBezTo>
                    <a:cubicBezTo>
                      <a:pt x="40" y="163"/>
                      <a:pt x="40" y="163"/>
                      <a:pt x="40" y="164"/>
                    </a:cubicBezTo>
                    <a:cubicBezTo>
                      <a:pt x="40" y="164"/>
                      <a:pt x="40" y="164"/>
                      <a:pt x="40" y="164"/>
                    </a:cubicBezTo>
                    <a:cubicBezTo>
                      <a:pt x="40" y="164"/>
                      <a:pt x="40" y="164"/>
                      <a:pt x="40" y="164"/>
                    </a:cubicBezTo>
                    <a:cubicBezTo>
                      <a:pt x="40" y="164"/>
                      <a:pt x="40" y="164"/>
                      <a:pt x="40" y="165"/>
                    </a:cubicBezTo>
                    <a:cubicBezTo>
                      <a:pt x="40" y="165"/>
                      <a:pt x="41" y="165"/>
                      <a:pt x="41" y="165"/>
                    </a:cubicBezTo>
                    <a:cubicBezTo>
                      <a:pt x="41" y="166"/>
                      <a:pt x="41" y="166"/>
                      <a:pt x="41" y="166"/>
                    </a:cubicBezTo>
                    <a:cubicBezTo>
                      <a:pt x="41" y="166"/>
                      <a:pt x="41" y="167"/>
                      <a:pt x="41" y="167"/>
                    </a:cubicBezTo>
                    <a:cubicBezTo>
                      <a:pt x="41" y="167"/>
                      <a:pt x="41" y="167"/>
                      <a:pt x="41" y="167"/>
                    </a:cubicBezTo>
                    <a:cubicBezTo>
                      <a:pt x="41" y="167"/>
                      <a:pt x="41" y="167"/>
                      <a:pt x="41" y="167"/>
                    </a:cubicBezTo>
                    <a:cubicBezTo>
                      <a:pt x="41" y="167"/>
                      <a:pt x="41" y="167"/>
                      <a:pt x="41" y="167"/>
                    </a:cubicBezTo>
                    <a:cubicBezTo>
                      <a:pt x="41" y="167"/>
                      <a:pt x="41" y="167"/>
                      <a:pt x="41" y="167"/>
                    </a:cubicBezTo>
                    <a:cubicBezTo>
                      <a:pt x="41" y="167"/>
                      <a:pt x="41" y="167"/>
                      <a:pt x="41" y="167"/>
                    </a:cubicBezTo>
                    <a:cubicBezTo>
                      <a:pt x="41" y="167"/>
                      <a:pt x="41" y="168"/>
                      <a:pt x="41" y="168"/>
                    </a:cubicBezTo>
                    <a:cubicBezTo>
                      <a:pt x="41" y="168"/>
                      <a:pt x="41" y="168"/>
                      <a:pt x="41" y="168"/>
                    </a:cubicBezTo>
                    <a:cubicBezTo>
                      <a:pt x="41" y="168"/>
                      <a:pt x="41" y="168"/>
                      <a:pt x="41" y="168"/>
                    </a:cubicBezTo>
                    <a:cubicBezTo>
                      <a:pt x="41" y="168"/>
                      <a:pt x="41" y="168"/>
                      <a:pt x="41" y="168"/>
                    </a:cubicBezTo>
                    <a:cubicBezTo>
                      <a:pt x="41" y="168"/>
                      <a:pt x="41" y="168"/>
                      <a:pt x="41" y="168"/>
                    </a:cubicBezTo>
                    <a:cubicBezTo>
                      <a:pt x="41" y="168"/>
                      <a:pt x="41" y="168"/>
                      <a:pt x="41" y="168"/>
                    </a:cubicBezTo>
                    <a:cubicBezTo>
                      <a:pt x="41" y="168"/>
                      <a:pt x="41" y="169"/>
                      <a:pt x="42" y="169"/>
                    </a:cubicBezTo>
                    <a:cubicBezTo>
                      <a:pt x="42" y="169"/>
                      <a:pt x="42" y="169"/>
                      <a:pt x="42" y="169"/>
                    </a:cubicBezTo>
                    <a:cubicBezTo>
                      <a:pt x="42" y="169"/>
                      <a:pt x="42" y="169"/>
                      <a:pt x="42" y="169"/>
                    </a:cubicBezTo>
                    <a:cubicBezTo>
                      <a:pt x="42" y="169"/>
                      <a:pt x="42" y="169"/>
                      <a:pt x="42" y="169"/>
                    </a:cubicBezTo>
                    <a:cubicBezTo>
                      <a:pt x="42" y="169"/>
                      <a:pt x="42" y="169"/>
                      <a:pt x="42" y="169"/>
                    </a:cubicBezTo>
                    <a:cubicBezTo>
                      <a:pt x="42" y="169"/>
                      <a:pt x="42" y="170"/>
                      <a:pt x="42" y="170"/>
                    </a:cubicBezTo>
                    <a:cubicBezTo>
                      <a:pt x="42" y="170"/>
                      <a:pt x="42" y="170"/>
                      <a:pt x="42" y="170"/>
                    </a:cubicBezTo>
                    <a:cubicBezTo>
                      <a:pt x="42" y="170"/>
                      <a:pt x="42" y="170"/>
                      <a:pt x="42" y="170"/>
                    </a:cubicBezTo>
                    <a:cubicBezTo>
                      <a:pt x="42" y="170"/>
                      <a:pt x="42" y="170"/>
                      <a:pt x="42" y="170"/>
                    </a:cubicBezTo>
                    <a:cubicBezTo>
                      <a:pt x="42" y="170"/>
                      <a:pt x="42" y="170"/>
                      <a:pt x="42" y="171"/>
                    </a:cubicBezTo>
                    <a:cubicBezTo>
                      <a:pt x="42" y="171"/>
                      <a:pt x="42" y="171"/>
                      <a:pt x="42" y="171"/>
                    </a:cubicBezTo>
                    <a:cubicBezTo>
                      <a:pt x="42" y="171"/>
                      <a:pt x="42" y="171"/>
                      <a:pt x="42" y="171"/>
                    </a:cubicBezTo>
                    <a:cubicBezTo>
                      <a:pt x="42" y="171"/>
                      <a:pt x="42" y="171"/>
                      <a:pt x="42" y="171"/>
                    </a:cubicBezTo>
                    <a:cubicBezTo>
                      <a:pt x="42" y="171"/>
                      <a:pt x="42" y="171"/>
                      <a:pt x="42" y="172"/>
                    </a:cubicBezTo>
                    <a:cubicBezTo>
                      <a:pt x="42" y="172"/>
                      <a:pt x="42" y="172"/>
                      <a:pt x="42" y="172"/>
                    </a:cubicBezTo>
                    <a:cubicBezTo>
                      <a:pt x="42" y="172"/>
                      <a:pt x="42" y="172"/>
                      <a:pt x="42" y="172"/>
                    </a:cubicBezTo>
                    <a:cubicBezTo>
                      <a:pt x="42" y="172"/>
                      <a:pt x="42" y="172"/>
                      <a:pt x="42" y="172"/>
                    </a:cubicBezTo>
                    <a:cubicBezTo>
                      <a:pt x="42" y="172"/>
                      <a:pt x="42" y="172"/>
                      <a:pt x="42" y="172"/>
                    </a:cubicBezTo>
                    <a:cubicBezTo>
                      <a:pt x="42" y="173"/>
                      <a:pt x="42" y="173"/>
                      <a:pt x="42" y="173"/>
                    </a:cubicBezTo>
                    <a:cubicBezTo>
                      <a:pt x="42" y="173"/>
                      <a:pt x="42" y="173"/>
                      <a:pt x="42" y="173"/>
                    </a:cubicBezTo>
                    <a:cubicBezTo>
                      <a:pt x="42" y="173"/>
                      <a:pt x="42" y="173"/>
                      <a:pt x="42" y="173"/>
                    </a:cubicBezTo>
                    <a:cubicBezTo>
                      <a:pt x="42" y="173"/>
                      <a:pt x="43" y="173"/>
                      <a:pt x="43" y="173"/>
                    </a:cubicBezTo>
                    <a:cubicBezTo>
                      <a:pt x="43" y="174"/>
                      <a:pt x="43" y="174"/>
                      <a:pt x="43" y="174"/>
                    </a:cubicBezTo>
                    <a:cubicBezTo>
                      <a:pt x="43" y="174"/>
                      <a:pt x="43" y="174"/>
                      <a:pt x="43" y="174"/>
                    </a:cubicBezTo>
                    <a:cubicBezTo>
                      <a:pt x="43" y="174"/>
                      <a:pt x="43" y="174"/>
                      <a:pt x="43" y="174"/>
                    </a:cubicBezTo>
                    <a:cubicBezTo>
                      <a:pt x="43" y="174"/>
                      <a:pt x="43" y="174"/>
                      <a:pt x="43" y="174"/>
                    </a:cubicBezTo>
                    <a:cubicBezTo>
                      <a:pt x="43" y="174"/>
                      <a:pt x="43" y="174"/>
                      <a:pt x="43" y="174"/>
                    </a:cubicBezTo>
                    <a:cubicBezTo>
                      <a:pt x="43" y="174"/>
                      <a:pt x="43" y="174"/>
                      <a:pt x="43" y="174"/>
                    </a:cubicBezTo>
                    <a:cubicBezTo>
                      <a:pt x="43" y="175"/>
                      <a:pt x="43" y="175"/>
                      <a:pt x="44" y="175"/>
                    </a:cubicBezTo>
                    <a:cubicBezTo>
                      <a:pt x="44" y="175"/>
                      <a:pt x="44" y="175"/>
                      <a:pt x="44" y="175"/>
                    </a:cubicBezTo>
                    <a:cubicBezTo>
                      <a:pt x="44" y="175"/>
                      <a:pt x="44" y="175"/>
                      <a:pt x="44" y="175"/>
                    </a:cubicBezTo>
                    <a:cubicBezTo>
                      <a:pt x="44" y="175"/>
                      <a:pt x="44" y="175"/>
                      <a:pt x="44" y="175"/>
                    </a:cubicBezTo>
                    <a:cubicBezTo>
                      <a:pt x="44" y="175"/>
                      <a:pt x="44" y="175"/>
                      <a:pt x="44" y="175"/>
                    </a:cubicBezTo>
                    <a:cubicBezTo>
                      <a:pt x="44" y="175"/>
                      <a:pt x="44" y="175"/>
                      <a:pt x="44" y="175"/>
                    </a:cubicBezTo>
                    <a:cubicBezTo>
                      <a:pt x="44" y="175"/>
                      <a:pt x="44" y="175"/>
                      <a:pt x="44" y="175"/>
                    </a:cubicBezTo>
                    <a:cubicBezTo>
                      <a:pt x="44" y="175"/>
                      <a:pt x="44" y="175"/>
                      <a:pt x="44" y="175"/>
                    </a:cubicBezTo>
                    <a:cubicBezTo>
                      <a:pt x="44" y="175"/>
                      <a:pt x="44" y="175"/>
                      <a:pt x="44" y="175"/>
                    </a:cubicBezTo>
                    <a:cubicBezTo>
                      <a:pt x="44" y="175"/>
                      <a:pt x="44" y="175"/>
                      <a:pt x="44" y="176"/>
                    </a:cubicBezTo>
                    <a:cubicBezTo>
                      <a:pt x="44" y="176"/>
                      <a:pt x="44" y="176"/>
                      <a:pt x="44" y="176"/>
                    </a:cubicBezTo>
                    <a:cubicBezTo>
                      <a:pt x="44" y="176"/>
                      <a:pt x="44" y="176"/>
                      <a:pt x="44" y="176"/>
                    </a:cubicBezTo>
                    <a:cubicBezTo>
                      <a:pt x="44" y="176"/>
                      <a:pt x="44" y="176"/>
                      <a:pt x="45" y="176"/>
                    </a:cubicBezTo>
                    <a:cubicBezTo>
                      <a:pt x="45" y="176"/>
                      <a:pt x="45" y="177"/>
                      <a:pt x="45" y="177"/>
                    </a:cubicBezTo>
                    <a:cubicBezTo>
                      <a:pt x="45" y="177"/>
                      <a:pt x="45" y="177"/>
                      <a:pt x="45" y="177"/>
                    </a:cubicBezTo>
                    <a:cubicBezTo>
                      <a:pt x="45" y="177"/>
                      <a:pt x="45" y="177"/>
                      <a:pt x="45" y="177"/>
                    </a:cubicBezTo>
                    <a:cubicBezTo>
                      <a:pt x="45" y="177"/>
                      <a:pt x="45" y="177"/>
                      <a:pt x="45" y="177"/>
                    </a:cubicBezTo>
                    <a:cubicBezTo>
                      <a:pt x="45" y="177"/>
                      <a:pt x="45" y="177"/>
                      <a:pt x="45" y="177"/>
                    </a:cubicBezTo>
                    <a:cubicBezTo>
                      <a:pt x="45" y="177"/>
                      <a:pt x="45" y="177"/>
                      <a:pt x="45" y="177"/>
                    </a:cubicBezTo>
                    <a:cubicBezTo>
                      <a:pt x="45" y="178"/>
                      <a:pt x="45" y="178"/>
                      <a:pt x="45" y="178"/>
                    </a:cubicBezTo>
                    <a:cubicBezTo>
                      <a:pt x="45" y="178"/>
                      <a:pt x="45" y="178"/>
                      <a:pt x="45" y="178"/>
                    </a:cubicBezTo>
                    <a:cubicBezTo>
                      <a:pt x="45" y="178"/>
                      <a:pt x="45" y="178"/>
                      <a:pt x="45" y="178"/>
                    </a:cubicBezTo>
                    <a:cubicBezTo>
                      <a:pt x="45" y="178"/>
                      <a:pt x="45" y="178"/>
                      <a:pt x="45" y="178"/>
                    </a:cubicBezTo>
                    <a:cubicBezTo>
                      <a:pt x="45" y="178"/>
                      <a:pt x="45" y="178"/>
                      <a:pt x="45" y="178"/>
                    </a:cubicBezTo>
                    <a:cubicBezTo>
                      <a:pt x="45" y="178"/>
                      <a:pt x="45" y="178"/>
                      <a:pt x="45" y="178"/>
                    </a:cubicBezTo>
                    <a:cubicBezTo>
                      <a:pt x="45" y="178"/>
                      <a:pt x="45" y="178"/>
                      <a:pt x="45" y="178"/>
                    </a:cubicBezTo>
                    <a:cubicBezTo>
                      <a:pt x="45" y="178"/>
                      <a:pt x="46" y="178"/>
                      <a:pt x="46" y="178"/>
                    </a:cubicBezTo>
                    <a:cubicBezTo>
                      <a:pt x="46" y="178"/>
                      <a:pt x="46" y="178"/>
                      <a:pt x="46" y="178"/>
                    </a:cubicBezTo>
                    <a:cubicBezTo>
                      <a:pt x="46" y="178"/>
                      <a:pt x="46" y="178"/>
                      <a:pt x="46" y="178"/>
                    </a:cubicBezTo>
                    <a:cubicBezTo>
                      <a:pt x="46" y="178"/>
                      <a:pt x="46" y="178"/>
                      <a:pt x="46" y="179"/>
                    </a:cubicBezTo>
                    <a:cubicBezTo>
                      <a:pt x="46" y="179"/>
                      <a:pt x="46" y="179"/>
                      <a:pt x="46" y="179"/>
                    </a:cubicBezTo>
                    <a:cubicBezTo>
                      <a:pt x="46" y="179"/>
                      <a:pt x="46" y="179"/>
                      <a:pt x="46" y="179"/>
                    </a:cubicBezTo>
                    <a:cubicBezTo>
                      <a:pt x="46" y="179"/>
                      <a:pt x="46" y="179"/>
                      <a:pt x="46" y="179"/>
                    </a:cubicBezTo>
                    <a:cubicBezTo>
                      <a:pt x="46" y="179"/>
                      <a:pt x="46" y="179"/>
                      <a:pt x="46" y="180"/>
                    </a:cubicBezTo>
                    <a:cubicBezTo>
                      <a:pt x="46" y="180"/>
                      <a:pt x="46" y="180"/>
                      <a:pt x="46" y="180"/>
                    </a:cubicBezTo>
                    <a:cubicBezTo>
                      <a:pt x="46" y="180"/>
                      <a:pt x="46" y="180"/>
                      <a:pt x="46" y="180"/>
                    </a:cubicBezTo>
                    <a:cubicBezTo>
                      <a:pt x="46" y="180"/>
                      <a:pt x="46" y="180"/>
                      <a:pt x="46" y="180"/>
                    </a:cubicBezTo>
                    <a:cubicBezTo>
                      <a:pt x="47" y="180"/>
                      <a:pt x="47" y="180"/>
                      <a:pt x="47" y="180"/>
                    </a:cubicBezTo>
                    <a:cubicBezTo>
                      <a:pt x="47" y="180"/>
                      <a:pt x="47" y="180"/>
                      <a:pt x="47" y="180"/>
                    </a:cubicBezTo>
                    <a:cubicBezTo>
                      <a:pt x="47" y="180"/>
                      <a:pt x="47" y="180"/>
                      <a:pt x="47" y="180"/>
                    </a:cubicBezTo>
                    <a:cubicBezTo>
                      <a:pt x="47" y="180"/>
                      <a:pt x="47" y="180"/>
                      <a:pt x="47" y="180"/>
                    </a:cubicBezTo>
                    <a:cubicBezTo>
                      <a:pt x="47" y="180"/>
                      <a:pt x="47" y="180"/>
                      <a:pt x="47" y="180"/>
                    </a:cubicBezTo>
                    <a:cubicBezTo>
                      <a:pt x="47" y="180"/>
                      <a:pt x="47" y="180"/>
                      <a:pt x="47" y="181"/>
                    </a:cubicBezTo>
                    <a:cubicBezTo>
                      <a:pt x="47" y="181"/>
                      <a:pt x="47" y="181"/>
                      <a:pt x="47" y="181"/>
                    </a:cubicBezTo>
                    <a:cubicBezTo>
                      <a:pt x="47" y="181"/>
                      <a:pt x="47" y="181"/>
                      <a:pt x="47" y="181"/>
                    </a:cubicBezTo>
                    <a:cubicBezTo>
                      <a:pt x="47" y="181"/>
                      <a:pt x="47" y="181"/>
                      <a:pt x="47" y="181"/>
                    </a:cubicBezTo>
                    <a:cubicBezTo>
                      <a:pt x="47" y="181"/>
                      <a:pt x="47" y="181"/>
                      <a:pt x="47" y="181"/>
                    </a:cubicBezTo>
                    <a:cubicBezTo>
                      <a:pt x="47" y="181"/>
                      <a:pt x="47" y="181"/>
                      <a:pt x="47" y="182"/>
                    </a:cubicBezTo>
                    <a:cubicBezTo>
                      <a:pt x="47" y="182"/>
                      <a:pt x="47" y="182"/>
                      <a:pt x="47" y="182"/>
                    </a:cubicBezTo>
                    <a:cubicBezTo>
                      <a:pt x="46" y="182"/>
                      <a:pt x="46" y="182"/>
                      <a:pt x="46" y="182"/>
                    </a:cubicBezTo>
                    <a:cubicBezTo>
                      <a:pt x="46" y="182"/>
                      <a:pt x="46" y="182"/>
                      <a:pt x="47" y="182"/>
                    </a:cubicBezTo>
                    <a:cubicBezTo>
                      <a:pt x="47" y="182"/>
                      <a:pt x="47" y="182"/>
                      <a:pt x="47" y="182"/>
                    </a:cubicBezTo>
                    <a:cubicBezTo>
                      <a:pt x="47" y="182"/>
                      <a:pt x="47" y="182"/>
                      <a:pt x="47" y="182"/>
                    </a:cubicBezTo>
                    <a:cubicBezTo>
                      <a:pt x="47" y="182"/>
                      <a:pt x="47" y="182"/>
                      <a:pt x="47" y="182"/>
                    </a:cubicBezTo>
                    <a:cubicBezTo>
                      <a:pt x="47" y="182"/>
                      <a:pt x="47" y="182"/>
                      <a:pt x="47" y="182"/>
                    </a:cubicBezTo>
                    <a:cubicBezTo>
                      <a:pt x="47" y="182"/>
                      <a:pt x="47" y="182"/>
                      <a:pt x="47" y="182"/>
                    </a:cubicBezTo>
                    <a:cubicBezTo>
                      <a:pt x="47" y="182"/>
                      <a:pt x="47" y="182"/>
                      <a:pt x="47" y="182"/>
                    </a:cubicBezTo>
                    <a:cubicBezTo>
                      <a:pt x="47" y="182"/>
                      <a:pt x="47" y="182"/>
                      <a:pt x="47" y="182"/>
                    </a:cubicBezTo>
                    <a:cubicBezTo>
                      <a:pt x="47" y="182"/>
                      <a:pt x="47" y="182"/>
                      <a:pt x="47" y="182"/>
                    </a:cubicBezTo>
                    <a:cubicBezTo>
                      <a:pt x="47" y="182"/>
                      <a:pt x="47" y="182"/>
                      <a:pt x="47" y="182"/>
                    </a:cubicBezTo>
                    <a:cubicBezTo>
                      <a:pt x="47" y="182"/>
                      <a:pt x="47" y="182"/>
                      <a:pt x="47" y="182"/>
                    </a:cubicBezTo>
                    <a:cubicBezTo>
                      <a:pt x="47" y="182"/>
                      <a:pt x="47" y="182"/>
                      <a:pt x="47" y="182"/>
                    </a:cubicBezTo>
                    <a:cubicBezTo>
                      <a:pt x="47" y="182"/>
                      <a:pt x="47" y="182"/>
                      <a:pt x="47" y="182"/>
                    </a:cubicBezTo>
                    <a:cubicBezTo>
                      <a:pt x="47" y="182"/>
                      <a:pt x="47" y="182"/>
                      <a:pt x="47" y="182"/>
                    </a:cubicBezTo>
                    <a:cubicBezTo>
                      <a:pt x="47" y="182"/>
                      <a:pt x="47" y="183"/>
                      <a:pt x="47" y="183"/>
                    </a:cubicBezTo>
                    <a:cubicBezTo>
                      <a:pt x="47" y="183"/>
                      <a:pt x="47" y="183"/>
                      <a:pt x="47" y="183"/>
                    </a:cubicBezTo>
                    <a:cubicBezTo>
                      <a:pt x="47" y="183"/>
                      <a:pt x="47" y="183"/>
                      <a:pt x="47" y="183"/>
                    </a:cubicBezTo>
                    <a:cubicBezTo>
                      <a:pt x="47" y="184"/>
                      <a:pt x="47" y="184"/>
                      <a:pt x="47" y="184"/>
                    </a:cubicBezTo>
                    <a:cubicBezTo>
                      <a:pt x="47" y="184"/>
                      <a:pt x="47" y="184"/>
                      <a:pt x="47" y="184"/>
                    </a:cubicBezTo>
                    <a:cubicBezTo>
                      <a:pt x="47" y="184"/>
                      <a:pt x="47" y="184"/>
                      <a:pt x="47" y="184"/>
                    </a:cubicBezTo>
                    <a:cubicBezTo>
                      <a:pt x="47" y="184"/>
                      <a:pt x="47" y="184"/>
                      <a:pt x="48" y="184"/>
                    </a:cubicBezTo>
                    <a:cubicBezTo>
                      <a:pt x="48" y="184"/>
                      <a:pt x="48" y="184"/>
                      <a:pt x="48" y="184"/>
                    </a:cubicBezTo>
                    <a:cubicBezTo>
                      <a:pt x="48" y="184"/>
                      <a:pt x="48" y="184"/>
                      <a:pt x="48" y="184"/>
                    </a:cubicBezTo>
                    <a:cubicBezTo>
                      <a:pt x="48" y="184"/>
                      <a:pt x="48" y="184"/>
                      <a:pt x="48" y="184"/>
                    </a:cubicBezTo>
                    <a:cubicBezTo>
                      <a:pt x="48" y="184"/>
                      <a:pt x="48" y="184"/>
                      <a:pt x="48" y="184"/>
                    </a:cubicBezTo>
                    <a:cubicBezTo>
                      <a:pt x="48" y="184"/>
                      <a:pt x="48" y="184"/>
                      <a:pt x="48" y="184"/>
                    </a:cubicBezTo>
                    <a:cubicBezTo>
                      <a:pt x="48" y="184"/>
                      <a:pt x="48" y="184"/>
                      <a:pt x="48" y="184"/>
                    </a:cubicBezTo>
                    <a:cubicBezTo>
                      <a:pt x="48" y="184"/>
                      <a:pt x="48" y="184"/>
                      <a:pt x="48" y="184"/>
                    </a:cubicBezTo>
                    <a:cubicBezTo>
                      <a:pt x="48" y="184"/>
                      <a:pt x="48" y="184"/>
                      <a:pt x="48" y="184"/>
                    </a:cubicBezTo>
                    <a:cubicBezTo>
                      <a:pt x="48" y="184"/>
                      <a:pt x="48" y="184"/>
                      <a:pt x="48" y="184"/>
                    </a:cubicBezTo>
                    <a:cubicBezTo>
                      <a:pt x="48" y="184"/>
                      <a:pt x="48" y="184"/>
                      <a:pt x="48" y="184"/>
                    </a:cubicBezTo>
                    <a:cubicBezTo>
                      <a:pt x="48" y="184"/>
                      <a:pt x="48" y="184"/>
                      <a:pt x="48" y="184"/>
                    </a:cubicBezTo>
                    <a:cubicBezTo>
                      <a:pt x="48" y="185"/>
                      <a:pt x="48" y="185"/>
                      <a:pt x="48" y="185"/>
                    </a:cubicBezTo>
                    <a:cubicBezTo>
                      <a:pt x="48" y="185"/>
                      <a:pt x="49" y="185"/>
                      <a:pt x="49" y="185"/>
                    </a:cubicBezTo>
                    <a:cubicBezTo>
                      <a:pt x="49" y="185"/>
                      <a:pt x="49" y="185"/>
                      <a:pt x="49" y="185"/>
                    </a:cubicBezTo>
                    <a:cubicBezTo>
                      <a:pt x="49" y="185"/>
                      <a:pt x="49" y="185"/>
                      <a:pt x="49" y="185"/>
                    </a:cubicBezTo>
                    <a:cubicBezTo>
                      <a:pt x="49" y="185"/>
                      <a:pt x="49" y="185"/>
                      <a:pt x="49" y="185"/>
                    </a:cubicBezTo>
                    <a:cubicBezTo>
                      <a:pt x="49" y="185"/>
                      <a:pt x="49" y="185"/>
                      <a:pt x="49" y="185"/>
                    </a:cubicBezTo>
                    <a:cubicBezTo>
                      <a:pt x="49" y="185"/>
                      <a:pt x="49" y="185"/>
                      <a:pt x="49" y="185"/>
                    </a:cubicBezTo>
                    <a:cubicBezTo>
                      <a:pt x="49" y="185"/>
                      <a:pt x="49" y="185"/>
                      <a:pt x="49" y="185"/>
                    </a:cubicBezTo>
                    <a:cubicBezTo>
                      <a:pt x="49" y="185"/>
                      <a:pt x="49" y="185"/>
                      <a:pt x="49" y="185"/>
                    </a:cubicBezTo>
                    <a:cubicBezTo>
                      <a:pt x="49" y="185"/>
                      <a:pt x="50" y="185"/>
                      <a:pt x="50" y="185"/>
                    </a:cubicBezTo>
                    <a:cubicBezTo>
                      <a:pt x="50" y="185"/>
                      <a:pt x="50" y="185"/>
                      <a:pt x="50" y="185"/>
                    </a:cubicBezTo>
                    <a:cubicBezTo>
                      <a:pt x="50" y="185"/>
                      <a:pt x="50" y="185"/>
                      <a:pt x="50" y="184"/>
                    </a:cubicBezTo>
                    <a:cubicBezTo>
                      <a:pt x="50" y="184"/>
                      <a:pt x="50" y="184"/>
                      <a:pt x="50" y="184"/>
                    </a:cubicBezTo>
                    <a:cubicBezTo>
                      <a:pt x="50" y="184"/>
                      <a:pt x="50" y="184"/>
                      <a:pt x="50" y="184"/>
                    </a:cubicBezTo>
                    <a:cubicBezTo>
                      <a:pt x="50" y="184"/>
                      <a:pt x="50" y="184"/>
                      <a:pt x="50" y="184"/>
                    </a:cubicBezTo>
                    <a:cubicBezTo>
                      <a:pt x="50" y="184"/>
                      <a:pt x="50" y="184"/>
                      <a:pt x="51" y="184"/>
                    </a:cubicBezTo>
                    <a:cubicBezTo>
                      <a:pt x="51" y="184"/>
                      <a:pt x="51" y="184"/>
                      <a:pt x="51" y="184"/>
                    </a:cubicBezTo>
                    <a:cubicBezTo>
                      <a:pt x="51" y="184"/>
                      <a:pt x="51" y="184"/>
                      <a:pt x="51" y="184"/>
                    </a:cubicBezTo>
                    <a:cubicBezTo>
                      <a:pt x="51" y="184"/>
                      <a:pt x="51" y="184"/>
                      <a:pt x="51" y="184"/>
                    </a:cubicBezTo>
                    <a:cubicBezTo>
                      <a:pt x="51" y="184"/>
                      <a:pt x="52" y="184"/>
                      <a:pt x="52" y="184"/>
                    </a:cubicBezTo>
                    <a:cubicBezTo>
                      <a:pt x="52" y="184"/>
                      <a:pt x="52" y="184"/>
                      <a:pt x="52" y="184"/>
                    </a:cubicBezTo>
                    <a:cubicBezTo>
                      <a:pt x="52" y="184"/>
                      <a:pt x="52" y="184"/>
                      <a:pt x="52" y="184"/>
                    </a:cubicBezTo>
                    <a:cubicBezTo>
                      <a:pt x="52" y="184"/>
                      <a:pt x="52" y="184"/>
                      <a:pt x="52" y="184"/>
                    </a:cubicBezTo>
                    <a:cubicBezTo>
                      <a:pt x="52" y="184"/>
                      <a:pt x="52" y="184"/>
                      <a:pt x="52" y="184"/>
                    </a:cubicBezTo>
                    <a:cubicBezTo>
                      <a:pt x="52" y="184"/>
                      <a:pt x="52" y="184"/>
                      <a:pt x="53" y="184"/>
                    </a:cubicBezTo>
                    <a:cubicBezTo>
                      <a:pt x="53" y="184"/>
                      <a:pt x="53" y="184"/>
                      <a:pt x="53" y="184"/>
                    </a:cubicBezTo>
                    <a:cubicBezTo>
                      <a:pt x="53" y="184"/>
                      <a:pt x="53" y="184"/>
                      <a:pt x="53" y="184"/>
                    </a:cubicBezTo>
                    <a:cubicBezTo>
                      <a:pt x="53" y="184"/>
                      <a:pt x="53" y="184"/>
                      <a:pt x="53" y="184"/>
                    </a:cubicBezTo>
                    <a:cubicBezTo>
                      <a:pt x="53" y="184"/>
                      <a:pt x="53" y="184"/>
                      <a:pt x="53" y="184"/>
                    </a:cubicBezTo>
                    <a:cubicBezTo>
                      <a:pt x="53" y="184"/>
                      <a:pt x="53" y="184"/>
                      <a:pt x="53" y="184"/>
                    </a:cubicBezTo>
                    <a:cubicBezTo>
                      <a:pt x="53" y="184"/>
                      <a:pt x="53" y="184"/>
                      <a:pt x="53" y="184"/>
                    </a:cubicBezTo>
                    <a:cubicBezTo>
                      <a:pt x="53" y="184"/>
                      <a:pt x="53" y="184"/>
                      <a:pt x="54" y="184"/>
                    </a:cubicBezTo>
                    <a:cubicBezTo>
                      <a:pt x="54" y="184"/>
                      <a:pt x="54" y="184"/>
                      <a:pt x="54" y="184"/>
                    </a:cubicBezTo>
                    <a:cubicBezTo>
                      <a:pt x="54" y="184"/>
                      <a:pt x="54" y="184"/>
                      <a:pt x="54" y="184"/>
                    </a:cubicBezTo>
                    <a:cubicBezTo>
                      <a:pt x="54" y="184"/>
                      <a:pt x="54" y="184"/>
                      <a:pt x="54" y="184"/>
                    </a:cubicBezTo>
                    <a:cubicBezTo>
                      <a:pt x="54" y="184"/>
                      <a:pt x="54" y="184"/>
                      <a:pt x="54" y="184"/>
                    </a:cubicBezTo>
                    <a:cubicBezTo>
                      <a:pt x="54" y="184"/>
                      <a:pt x="54" y="184"/>
                      <a:pt x="54" y="184"/>
                    </a:cubicBezTo>
                    <a:cubicBezTo>
                      <a:pt x="54" y="184"/>
                      <a:pt x="54" y="184"/>
                      <a:pt x="54" y="184"/>
                    </a:cubicBezTo>
                    <a:cubicBezTo>
                      <a:pt x="54" y="184"/>
                      <a:pt x="54" y="184"/>
                      <a:pt x="54" y="184"/>
                    </a:cubicBezTo>
                    <a:cubicBezTo>
                      <a:pt x="55" y="184"/>
                      <a:pt x="55" y="184"/>
                      <a:pt x="55" y="183"/>
                    </a:cubicBezTo>
                    <a:cubicBezTo>
                      <a:pt x="55" y="183"/>
                      <a:pt x="55" y="184"/>
                      <a:pt x="56" y="184"/>
                    </a:cubicBezTo>
                    <a:cubicBezTo>
                      <a:pt x="56" y="184"/>
                      <a:pt x="56" y="184"/>
                      <a:pt x="56" y="184"/>
                    </a:cubicBezTo>
                    <a:cubicBezTo>
                      <a:pt x="56" y="184"/>
                      <a:pt x="56" y="184"/>
                      <a:pt x="56" y="184"/>
                    </a:cubicBezTo>
                    <a:cubicBezTo>
                      <a:pt x="56" y="184"/>
                      <a:pt x="56" y="184"/>
                      <a:pt x="56" y="184"/>
                    </a:cubicBezTo>
                    <a:cubicBezTo>
                      <a:pt x="56" y="184"/>
                      <a:pt x="56" y="183"/>
                      <a:pt x="56" y="183"/>
                    </a:cubicBezTo>
                    <a:cubicBezTo>
                      <a:pt x="56" y="183"/>
                      <a:pt x="56" y="183"/>
                      <a:pt x="56" y="183"/>
                    </a:cubicBezTo>
                    <a:cubicBezTo>
                      <a:pt x="56" y="183"/>
                      <a:pt x="56" y="183"/>
                      <a:pt x="56" y="183"/>
                    </a:cubicBezTo>
                    <a:cubicBezTo>
                      <a:pt x="56" y="183"/>
                      <a:pt x="57" y="183"/>
                      <a:pt x="57" y="183"/>
                    </a:cubicBezTo>
                    <a:cubicBezTo>
                      <a:pt x="57" y="183"/>
                      <a:pt x="57" y="183"/>
                      <a:pt x="57" y="183"/>
                    </a:cubicBezTo>
                    <a:cubicBezTo>
                      <a:pt x="57" y="183"/>
                      <a:pt x="57" y="183"/>
                      <a:pt x="57" y="183"/>
                    </a:cubicBezTo>
                    <a:cubicBezTo>
                      <a:pt x="57" y="183"/>
                      <a:pt x="57" y="183"/>
                      <a:pt x="58" y="183"/>
                    </a:cubicBezTo>
                    <a:cubicBezTo>
                      <a:pt x="58" y="183"/>
                      <a:pt x="58" y="183"/>
                      <a:pt x="58" y="183"/>
                    </a:cubicBezTo>
                    <a:cubicBezTo>
                      <a:pt x="58" y="183"/>
                      <a:pt x="58" y="183"/>
                      <a:pt x="58" y="182"/>
                    </a:cubicBezTo>
                    <a:cubicBezTo>
                      <a:pt x="58" y="182"/>
                      <a:pt x="58" y="182"/>
                      <a:pt x="58" y="182"/>
                    </a:cubicBezTo>
                    <a:cubicBezTo>
                      <a:pt x="58" y="182"/>
                      <a:pt x="59" y="182"/>
                      <a:pt x="59" y="182"/>
                    </a:cubicBezTo>
                    <a:cubicBezTo>
                      <a:pt x="59" y="182"/>
                      <a:pt x="59" y="182"/>
                      <a:pt x="59" y="182"/>
                    </a:cubicBezTo>
                    <a:cubicBezTo>
                      <a:pt x="59" y="181"/>
                      <a:pt x="59" y="181"/>
                      <a:pt x="59" y="181"/>
                    </a:cubicBezTo>
                    <a:cubicBezTo>
                      <a:pt x="59" y="181"/>
                      <a:pt x="59" y="181"/>
                      <a:pt x="59" y="181"/>
                    </a:cubicBezTo>
                    <a:cubicBezTo>
                      <a:pt x="59" y="181"/>
                      <a:pt x="59" y="181"/>
                      <a:pt x="59" y="181"/>
                    </a:cubicBezTo>
                    <a:cubicBezTo>
                      <a:pt x="60" y="181"/>
                      <a:pt x="60" y="181"/>
                      <a:pt x="60" y="180"/>
                    </a:cubicBezTo>
                    <a:cubicBezTo>
                      <a:pt x="60" y="180"/>
                      <a:pt x="60" y="180"/>
                      <a:pt x="60" y="180"/>
                    </a:cubicBezTo>
                    <a:cubicBezTo>
                      <a:pt x="60" y="180"/>
                      <a:pt x="60" y="180"/>
                      <a:pt x="60" y="180"/>
                    </a:cubicBezTo>
                    <a:cubicBezTo>
                      <a:pt x="60" y="180"/>
                      <a:pt x="60" y="180"/>
                      <a:pt x="60" y="180"/>
                    </a:cubicBezTo>
                    <a:cubicBezTo>
                      <a:pt x="60" y="180"/>
                      <a:pt x="60" y="180"/>
                      <a:pt x="60" y="180"/>
                    </a:cubicBezTo>
                    <a:cubicBezTo>
                      <a:pt x="60" y="180"/>
                      <a:pt x="61" y="180"/>
                      <a:pt x="61" y="179"/>
                    </a:cubicBezTo>
                    <a:cubicBezTo>
                      <a:pt x="61" y="179"/>
                      <a:pt x="61" y="179"/>
                      <a:pt x="61" y="179"/>
                    </a:cubicBezTo>
                    <a:cubicBezTo>
                      <a:pt x="61" y="179"/>
                      <a:pt x="61" y="179"/>
                      <a:pt x="61" y="179"/>
                    </a:cubicBezTo>
                    <a:cubicBezTo>
                      <a:pt x="61" y="179"/>
                      <a:pt x="61" y="179"/>
                      <a:pt x="61" y="179"/>
                    </a:cubicBezTo>
                    <a:cubicBezTo>
                      <a:pt x="61" y="179"/>
                      <a:pt x="61" y="179"/>
                      <a:pt x="61" y="179"/>
                    </a:cubicBezTo>
                    <a:cubicBezTo>
                      <a:pt x="61" y="178"/>
                      <a:pt x="61" y="178"/>
                      <a:pt x="61" y="178"/>
                    </a:cubicBezTo>
                    <a:cubicBezTo>
                      <a:pt x="61" y="178"/>
                      <a:pt x="62" y="178"/>
                      <a:pt x="62" y="178"/>
                    </a:cubicBezTo>
                    <a:cubicBezTo>
                      <a:pt x="62" y="178"/>
                      <a:pt x="62" y="178"/>
                      <a:pt x="62" y="178"/>
                    </a:cubicBezTo>
                    <a:cubicBezTo>
                      <a:pt x="62" y="178"/>
                      <a:pt x="62" y="177"/>
                      <a:pt x="62" y="177"/>
                    </a:cubicBezTo>
                    <a:cubicBezTo>
                      <a:pt x="62" y="177"/>
                      <a:pt x="62" y="177"/>
                      <a:pt x="62" y="177"/>
                    </a:cubicBezTo>
                    <a:cubicBezTo>
                      <a:pt x="62" y="177"/>
                      <a:pt x="62" y="177"/>
                      <a:pt x="62" y="177"/>
                    </a:cubicBezTo>
                    <a:cubicBezTo>
                      <a:pt x="62" y="176"/>
                      <a:pt x="62" y="176"/>
                      <a:pt x="63" y="176"/>
                    </a:cubicBezTo>
                    <a:cubicBezTo>
                      <a:pt x="63" y="176"/>
                      <a:pt x="63" y="176"/>
                      <a:pt x="63" y="175"/>
                    </a:cubicBezTo>
                    <a:cubicBezTo>
                      <a:pt x="63" y="175"/>
                      <a:pt x="63" y="175"/>
                      <a:pt x="63" y="175"/>
                    </a:cubicBezTo>
                    <a:cubicBezTo>
                      <a:pt x="63" y="175"/>
                      <a:pt x="63" y="175"/>
                      <a:pt x="63" y="174"/>
                    </a:cubicBezTo>
                    <a:cubicBezTo>
                      <a:pt x="64" y="174"/>
                      <a:pt x="64" y="174"/>
                      <a:pt x="64" y="174"/>
                    </a:cubicBezTo>
                    <a:cubicBezTo>
                      <a:pt x="64" y="174"/>
                      <a:pt x="64" y="173"/>
                      <a:pt x="64" y="173"/>
                    </a:cubicBezTo>
                    <a:cubicBezTo>
                      <a:pt x="64" y="173"/>
                      <a:pt x="64" y="173"/>
                      <a:pt x="64" y="173"/>
                    </a:cubicBezTo>
                    <a:cubicBezTo>
                      <a:pt x="64" y="173"/>
                      <a:pt x="64" y="173"/>
                      <a:pt x="64" y="173"/>
                    </a:cubicBezTo>
                    <a:cubicBezTo>
                      <a:pt x="64" y="173"/>
                      <a:pt x="64" y="172"/>
                      <a:pt x="64" y="172"/>
                    </a:cubicBezTo>
                    <a:cubicBezTo>
                      <a:pt x="64" y="172"/>
                      <a:pt x="64" y="172"/>
                      <a:pt x="64" y="172"/>
                    </a:cubicBezTo>
                    <a:cubicBezTo>
                      <a:pt x="64" y="172"/>
                      <a:pt x="64" y="172"/>
                      <a:pt x="64" y="172"/>
                    </a:cubicBezTo>
                    <a:cubicBezTo>
                      <a:pt x="64" y="172"/>
                      <a:pt x="64" y="172"/>
                      <a:pt x="64" y="172"/>
                    </a:cubicBezTo>
                    <a:cubicBezTo>
                      <a:pt x="64" y="172"/>
                      <a:pt x="64" y="172"/>
                      <a:pt x="64" y="172"/>
                    </a:cubicBezTo>
                    <a:cubicBezTo>
                      <a:pt x="64" y="171"/>
                      <a:pt x="64" y="171"/>
                      <a:pt x="64" y="171"/>
                    </a:cubicBezTo>
                    <a:cubicBezTo>
                      <a:pt x="64" y="171"/>
                      <a:pt x="64" y="171"/>
                      <a:pt x="64" y="171"/>
                    </a:cubicBezTo>
                    <a:cubicBezTo>
                      <a:pt x="64" y="171"/>
                      <a:pt x="64" y="171"/>
                      <a:pt x="64" y="171"/>
                    </a:cubicBezTo>
                    <a:cubicBezTo>
                      <a:pt x="64" y="171"/>
                      <a:pt x="64" y="171"/>
                      <a:pt x="64" y="171"/>
                    </a:cubicBezTo>
                    <a:cubicBezTo>
                      <a:pt x="64" y="170"/>
                      <a:pt x="64" y="170"/>
                      <a:pt x="64" y="170"/>
                    </a:cubicBezTo>
                    <a:cubicBezTo>
                      <a:pt x="64" y="170"/>
                      <a:pt x="65" y="170"/>
                      <a:pt x="65" y="170"/>
                    </a:cubicBezTo>
                    <a:cubicBezTo>
                      <a:pt x="65" y="170"/>
                      <a:pt x="65" y="170"/>
                      <a:pt x="65" y="169"/>
                    </a:cubicBezTo>
                    <a:cubicBezTo>
                      <a:pt x="65" y="169"/>
                      <a:pt x="65" y="169"/>
                      <a:pt x="66" y="169"/>
                    </a:cubicBezTo>
                    <a:cubicBezTo>
                      <a:pt x="66" y="169"/>
                      <a:pt x="66" y="169"/>
                      <a:pt x="66" y="169"/>
                    </a:cubicBezTo>
                    <a:cubicBezTo>
                      <a:pt x="67" y="169"/>
                      <a:pt x="67" y="168"/>
                      <a:pt x="67" y="168"/>
                    </a:cubicBezTo>
                    <a:cubicBezTo>
                      <a:pt x="67" y="168"/>
                      <a:pt x="67" y="167"/>
                      <a:pt x="67" y="167"/>
                    </a:cubicBezTo>
                    <a:cubicBezTo>
                      <a:pt x="67" y="167"/>
                      <a:pt x="67" y="167"/>
                      <a:pt x="67" y="167"/>
                    </a:cubicBezTo>
                    <a:cubicBezTo>
                      <a:pt x="67" y="167"/>
                      <a:pt x="67" y="166"/>
                      <a:pt x="67" y="166"/>
                    </a:cubicBezTo>
                    <a:cubicBezTo>
                      <a:pt x="67" y="166"/>
                      <a:pt x="67" y="166"/>
                      <a:pt x="67" y="166"/>
                    </a:cubicBezTo>
                    <a:cubicBezTo>
                      <a:pt x="67" y="166"/>
                      <a:pt x="67" y="166"/>
                      <a:pt x="67" y="166"/>
                    </a:cubicBezTo>
                    <a:cubicBezTo>
                      <a:pt x="67" y="166"/>
                      <a:pt x="67" y="166"/>
                      <a:pt x="67" y="166"/>
                    </a:cubicBezTo>
                    <a:cubicBezTo>
                      <a:pt x="67" y="166"/>
                      <a:pt x="67" y="165"/>
                      <a:pt x="67" y="165"/>
                    </a:cubicBezTo>
                    <a:cubicBezTo>
                      <a:pt x="67" y="165"/>
                      <a:pt x="67" y="165"/>
                      <a:pt x="67" y="165"/>
                    </a:cubicBezTo>
                    <a:cubicBezTo>
                      <a:pt x="67" y="165"/>
                      <a:pt x="67" y="165"/>
                      <a:pt x="67" y="165"/>
                    </a:cubicBezTo>
                    <a:cubicBezTo>
                      <a:pt x="67" y="165"/>
                      <a:pt x="67" y="165"/>
                      <a:pt x="67" y="165"/>
                    </a:cubicBezTo>
                    <a:cubicBezTo>
                      <a:pt x="67" y="165"/>
                      <a:pt x="67" y="165"/>
                      <a:pt x="67" y="165"/>
                    </a:cubicBezTo>
                    <a:cubicBezTo>
                      <a:pt x="67" y="165"/>
                      <a:pt x="67" y="165"/>
                      <a:pt x="67" y="165"/>
                    </a:cubicBezTo>
                    <a:cubicBezTo>
                      <a:pt x="67" y="165"/>
                      <a:pt x="67" y="165"/>
                      <a:pt x="67" y="165"/>
                    </a:cubicBezTo>
                    <a:cubicBezTo>
                      <a:pt x="67" y="165"/>
                      <a:pt x="67" y="165"/>
                      <a:pt x="67" y="165"/>
                    </a:cubicBezTo>
                    <a:cubicBezTo>
                      <a:pt x="67" y="165"/>
                      <a:pt x="67" y="165"/>
                      <a:pt x="67" y="165"/>
                    </a:cubicBezTo>
                    <a:cubicBezTo>
                      <a:pt x="67" y="165"/>
                      <a:pt x="67" y="165"/>
                      <a:pt x="67" y="165"/>
                    </a:cubicBezTo>
                    <a:cubicBezTo>
                      <a:pt x="67" y="165"/>
                      <a:pt x="67" y="165"/>
                      <a:pt x="67" y="165"/>
                    </a:cubicBezTo>
                    <a:cubicBezTo>
                      <a:pt x="67" y="164"/>
                      <a:pt x="67" y="164"/>
                      <a:pt x="67" y="164"/>
                    </a:cubicBezTo>
                    <a:cubicBezTo>
                      <a:pt x="67" y="164"/>
                      <a:pt x="67" y="164"/>
                      <a:pt x="67" y="164"/>
                    </a:cubicBezTo>
                    <a:cubicBezTo>
                      <a:pt x="67" y="164"/>
                      <a:pt x="67" y="164"/>
                      <a:pt x="67" y="164"/>
                    </a:cubicBezTo>
                    <a:cubicBezTo>
                      <a:pt x="67" y="164"/>
                      <a:pt x="67" y="164"/>
                      <a:pt x="67" y="164"/>
                    </a:cubicBezTo>
                    <a:cubicBezTo>
                      <a:pt x="67" y="163"/>
                      <a:pt x="67" y="163"/>
                      <a:pt x="67" y="163"/>
                    </a:cubicBezTo>
                    <a:cubicBezTo>
                      <a:pt x="67" y="163"/>
                      <a:pt x="67" y="163"/>
                      <a:pt x="66" y="163"/>
                    </a:cubicBezTo>
                    <a:cubicBezTo>
                      <a:pt x="66" y="163"/>
                      <a:pt x="66" y="163"/>
                      <a:pt x="66" y="163"/>
                    </a:cubicBezTo>
                    <a:cubicBezTo>
                      <a:pt x="66" y="163"/>
                      <a:pt x="66" y="163"/>
                      <a:pt x="66" y="163"/>
                    </a:cubicBezTo>
                    <a:cubicBezTo>
                      <a:pt x="66" y="163"/>
                      <a:pt x="66" y="163"/>
                      <a:pt x="66" y="162"/>
                    </a:cubicBezTo>
                    <a:cubicBezTo>
                      <a:pt x="66" y="162"/>
                      <a:pt x="66" y="162"/>
                      <a:pt x="66" y="162"/>
                    </a:cubicBezTo>
                    <a:cubicBezTo>
                      <a:pt x="66" y="162"/>
                      <a:pt x="66" y="162"/>
                      <a:pt x="66" y="162"/>
                    </a:cubicBezTo>
                    <a:cubicBezTo>
                      <a:pt x="66" y="162"/>
                      <a:pt x="66" y="162"/>
                      <a:pt x="66" y="162"/>
                    </a:cubicBezTo>
                    <a:cubicBezTo>
                      <a:pt x="66" y="161"/>
                      <a:pt x="66" y="161"/>
                      <a:pt x="66" y="161"/>
                    </a:cubicBezTo>
                    <a:cubicBezTo>
                      <a:pt x="66" y="161"/>
                      <a:pt x="66" y="161"/>
                      <a:pt x="66" y="161"/>
                    </a:cubicBezTo>
                    <a:cubicBezTo>
                      <a:pt x="66" y="161"/>
                      <a:pt x="66" y="161"/>
                      <a:pt x="66" y="161"/>
                    </a:cubicBezTo>
                    <a:cubicBezTo>
                      <a:pt x="66" y="161"/>
                      <a:pt x="66" y="161"/>
                      <a:pt x="66" y="161"/>
                    </a:cubicBezTo>
                    <a:cubicBezTo>
                      <a:pt x="66" y="161"/>
                      <a:pt x="66" y="161"/>
                      <a:pt x="66" y="161"/>
                    </a:cubicBezTo>
                    <a:cubicBezTo>
                      <a:pt x="66" y="161"/>
                      <a:pt x="66" y="161"/>
                      <a:pt x="66" y="161"/>
                    </a:cubicBezTo>
                    <a:cubicBezTo>
                      <a:pt x="66" y="161"/>
                      <a:pt x="66" y="161"/>
                      <a:pt x="66" y="161"/>
                    </a:cubicBezTo>
                    <a:cubicBezTo>
                      <a:pt x="66" y="161"/>
                      <a:pt x="66" y="161"/>
                      <a:pt x="67" y="161"/>
                    </a:cubicBezTo>
                    <a:cubicBezTo>
                      <a:pt x="67" y="161"/>
                      <a:pt x="67" y="161"/>
                      <a:pt x="67" y="161"/>
                    </a:cubicBezTo>
                    <a:cubicBezTo>
                      <a:pt x="67" y="161"/>
                      <a:pt x="67" y="160"/>
                      <a:pt x="67" y="160"/>
                    </a:cubicBezTo>
                    <a:cubicBezTo>
                      <a:pt x="67" y="160"/>
                      <a:pt x="67" y="160"/>
                      <a:pt x="67" y="160"/>
                    </a:cubicBezTo>
                    <a:cubicBezTo>
                      <a:pt x="67" y="160"/>
                      <a:pt x="67" y="160"/>
                      <a:pt x="67" y="160"/>
                    </a:cubicBezTo>
                    <a:cubicBezTo>
                      <a:pt x="67" y="160"/>
                      <a:pt x="67" y="160"/>
                      <a:pt x="68" y="160"/>
                    </a:cubicBezTo>
                    <a:cubicBezTo>
                      <a:pt x="68" y="160"/>
                      <a:pt x="68" y="160"/>
                      <a:pt x="68" y="160"/>
                    </a:cubicBezTo>
                    <a:cubicBezTo>
                      <a:pt x="68" y="159"/>
                      <a:pt x="68" y="159"/>
                      <a:pt x="68" y="159"/>
                    </a:cubicBezTo>
                    <a:cubicBezTo>
                      <a:pt x="68" y="159"/>
                      <a:pt x="69" y="159"/>
                      <a:pt x="69" y="159"/>
                    </a:cubicBezTo>
                    <a:cubicBezTo>
                      <a:pt x="69" y="158"/>
                      <a:pt x="69" y="158"/>
                      <a:pt x="69" y="158"/>
                    </a:cubicBezTo>
                    <a:cubicBezTo>
                      <a:pt x="69" y="158"/>
                      <a:pt x="69" y="158"/>
                      <a:pt x="69" y="158"/>
                    </a:cubicBezTo>
                    <a:cubicBezTo>
                      <a:pt x="69" y="158"/>
                      <a:pt x="69" y="158"/>
                      <a:pt x="69" y="158"/>
                    </a:cubicBezTo>
                    <a:cubicBezTo>
                      <a:pt x="70" y="158"/>
                      <a:pt x="70" y="157"/>
                      <a:pt x="70" y="157"/>
                    </a:cubicBezTo>
                    <a:cubicBezTo>
                      <a:pt x="71" y="157"/>
                      <a:pt x="71" y="157"/>
                      <a:pt x="71" y="157"/>
                    </a:cubicBezTo>
                    <a:cubicBezTo>
                      <a:pt x="71" y="157"/>
                      <a:pt x="71" y="157"/>
                      <a:pt x="71" y="157"/>
                    </a:cubicBezTo>
                    <a:cubicBezTo>
                      <a:pt x="71" y="157"/>
                      <a:pt x="71" y="157"/>
                      <a:pt x="71" y="157"/>
                    </a:cubicBezTo>
                    <a:cubicBezTo>
                      <a:pt x="71" y="157"/>
                      <a:pt x="71" y="157"/>
                      <a:pt x="71" y="157"/>
                    </a:cubicBezTo>
                    <a:cubicBezTo>
                      <a:pt x="71" y="157"/>
                      <a:pt x="71" y="157"/>
                      <a:pt x="71" y="157"/>
                    </a:cubicBezTo>
                    <a:cubicBezTo>
                      <a:pt x="72" y="156"/>
                      <a:pt x="72" y="156"/>
                      <a:pt x="72" y="156"/>
                    </a:cubicBezTo>
                    <a:cubicBezTo>
                      <a:pt x="72" y="156"/>
                      <a:pt x="72" y="156"/>
                      <a:pt x="72" y="156"/>
                    </a:cubicBezTo>
                    <a:cubicBezTo>
                      <a:pt x="72" y="156"/>
                      <a:pt x="72" y="156"/>
                      <a:pt x="72" y="155"/>
                    </a:cubicBezTo>
                    <a:cubicBezTo>
                      <a:pt x="72" y="155"/>
                      <a:pt x="72" y="155"/>
                      <a:pt x="72" y="155"/>
                    </a:cubicBezTo>
                    <a:cubicBezTo>
                      <a:pt x="73" y="155"/>
                      <a:pt x="73" y="155"/>
                      <a:pt x="73" y="155"/>
                    </a:cubicBezTo>
                    <a:cubicBezTo>
                      <a:pt x="73" y="155"/>
                      <a:pt x="73" y="155"/>
                      <a:pt x="73" y="155"/>
                    </a:cubicBezTo>
                    <a:cubicBezTo>
                      <a:pt x="73" y="154"/>
                      <a:pt x="73" y="154"/>
                      <a:pt x="73" y="154"/>
                    </a:cubicBezTo>
                    <a:cubicBezTo>
                      <a:pt x="73" y="154"/>
                      <a:pt x="73" y="154"/>
                      <a:pt x="73" y="153"/>
                    </a:cubicBezTo>
                    <a:cubicBezTo>
                      <a:pt x="73" y="153"/>
                      <a:pt x="74" y="153"/>
                      <a:pt x="74" y="153"/>
                    </a:cubicBezTo>
                    <a:cubicBezTo>
                      <a:pt x="74" y="153"/>
                      <a:pt x="73" y="153"/>
                      <a:pt x="73" y="153"/>
                    </a:cubicBezTo>
                    <a:cubicBezTo>
                      <a:pt x="73" y="153"/>
                      <a:pt x="73" y="153"/>
                      <a:pt x="73" y="153"/>
                    </a:cubicBezTo>
                    <a:cubicBezTo>
                      <a:pt x="73" y="153"/>
                      <a:pt x="73" y="152"/>
                      <a:pt x="73" y="152"/>
                    </a:cubicBezTo>
                    <a:cubicBezTo>
                      <a:pt x="73" y="152"/>
                      <a:pt x="73" y="152"/>
                      <a:pt x="73" y="152"/>
                    </a:cubicBezTo>
                    <a:cubicBezTo>
                      <a:pt x="73" y="152"/>
                      <a:pt x="73" y="151"/>
                      <a:pt x="73" y="151"/>
                    </a:cubicBezTo>
                    <a:cubicBezTo>
                      <a:pt x="73" y="151"/>
                      <a:pt x="73" y="151"/>
                      <a:pt x="73" y="151"/>
                    </a:cubicBezTo>
                    <a:cubicBezTo>
                      <a:pt x="73" y="150"/>
                      <a:pt x="73" y="150"/>
                      <a:pt x="73" y="150"/>
                    </a:cubicBezTo>
                    <a:cubicBezTo>
                      <a:pt x="73" y="150"/>
                      <a:pt x="73" y="150"/>
                      <a:pt x="73" y="150"/>
                    </a:cubicBezTo>
                    <a:cubicBezTo>
                      <a:pt x="73" y="150"/>
                      <a:pt x="73" y="150"/>
                      <a:pt x="73" y="150"/>
                    </a:cubicBezTo>
                    <a:cubicBezTo>
                      <a:pt x="73" y="150"/>
                      <a:pt x="73" y="149"/>
                      <a:pt x="73" y="149"/>
                    </a:cubicBezTo>
                    <a:cubicBezTo>
                      <a:pt x="73" y="149"/>
                      <a:pt x="73" y="149"/>
                      <a:pt x="73" y="149"/>
                    </a:cubicBezTo>
                    <a:cubicBezTo>
                      <a:pt x="73" y="149"/>
                      <a:pt x="73" y="149"/>
                      <a:pt x="73" y="149"/>
                    </a:cubicBezTo>
                    <a:cubicBezTo>
                      <a:pt x="73" y="149"/>
                      <a:pt x="73" y="149"/>
                      <a:pt x="73" y="148"/>
                    </a:cubicBezTo>
                    <a:cubicBezTo>
                      <a:pt x="73" y="148"/>
                      <a:pt x="73" y="148"/>
                      <a:pt x="73" y="148"/>
                    </a:cubicBezTo>
                    <a:cubicBezTo>
                      <a:pt x="73" y="148"/>
                      <a:pt x="73" y="148"/>
                      <a:pt x="73" y="148"/>
                    </a:cubicBezTo>
                    <a:cubicBezTo>
                      <a:pt x="73" y="148"/>
                      <a:pt x="73" y="148"/>
                      <a:pt x="73" y="148"/>
                    </a:cubicBezTo>
                    <a:cubicBezTo>
                      <a:pt x="73" y="148"/>
                      <a:pt x="73" y="148"/>
                      <a:pt x="73" y="148"/>
                    </a:cubicBezTo>
                    <a:cubicBezTo>
                      <a:pt x="73" y="148"/>
                      <a:pt x="73" y="148"/>
                      <a:pt x="73" y="148"/>
                    </a:cubicBezTo>
                    <a:cubicBezTo>
                      <a:pt x="73" y="148"/>
                      <a:pt x="73" y="148"/>
                      <a:pt x="73" y="148"/>
                    </a:cubicBezTo>
                    <a:cubicBezTo>
                      <a:pt x="73" y="148"/>
                      <a:pt x="73" y="148"/>
                      <a:pt x="73" y="148"/>
                    </a:cubicBezTo>
                    <a:cubicBezTo>
                      <a:pt x="73" y="148"/>
                      <a:pt x="73" y="148"/>
                      <a:pt x="73" y="147"/>
                    </a:cubicBezTo>
                    <a:cubicBezTo>
                      <a:pt x="73" y="147"/>
                      <a:pt x="73" y="147"/>
                      <a:pt x="73" y="147"/>
                    </a:cubicBezTo>
                    <a:cubicBezTo>
                      <a:pt x="73" y="147"/>
                      <a:pt x="73" y="147"/>
                      <a:pt x="73" y="147"/>
                    </a:cubicBezTo>
                    <a:cubicBezTo>
                      <a:pt x="73" y="147"/>
                      <a:pt x="73" y="147"/>
                      <a:pt x="73" y="147"/>
                    </a:cubicBezTo>
                    <a:cubicBezTo>
                      <a:pt x="73" y="147"/>
                      <a:pt x="73" y="147"/>
                      <a:pt x="73" y="147"/>
                    </a:cubicBezTo>
                    <a:cubicBezTo>
                      <a:pt x="73" y="147"/>
                      <a:pt x="73" y="147"/>
                      <a:pt x="73" y="147"/>
                    </a:cubicBezTo>
                    <a:cubicBezTo>
                      <a:pt x="73" y="147"/>
                      <a:pt x="73" y="147"/>
                      <a:pt x="73" y="147"/>
                    </a:cubicBezTo>
                    <a:cubicBezTo>
                      <a:pt x="73" y="146"/>
                      <a:pt x="73" y="146"/>
                      <a:pt x="72" y="146"/>
                    </a:cubicBezTo>
                    <a:cubicBezTo>
                      <a:pt x="72" y="146"/>
                      <a:pt x="72" y="146"/>
                      <a:pt x="72" y="146"/>
                    </a:cubicBezTo>
                    <a:cubicBezTo>
                      <a:pt x="72" y="146"/>
                      <a:pt x="72" y="146"/>
                      <a:pt x="72" y="146"/>
                    </a:cubicBezTo>
                    <a:cubicBezTo>
                      <a:pt x="72" y="146"/>
                      <a:pt x="72" y="146"/>
                      <a:pt x="72" y="146"/>
                    </a:cubicBezTo>
                    <a:cubicBezTo>
                      <a:pt x="72" y="145"/>
                      <a:pt x="72" y="145"/>
                      <a:pt x="72" y="145"/>
                    </a:cubicBezTo>
                    <a:cubicBezTo>
                      <a:pt x="72" y="145"/>
                      <a:pt x="72" y="145"/>
                      <a:pt x="72" y="145"/>
                    </a:cubicBezTo>
                    <a:cubicBezTo>
                      <a:pt x="72" y="145"/>
                      <a:pt x="72" y="145"/>
                      <a:pt x="72" y="145"/>
                    </a:cubicBezTo>
                    <a:cubicBezTo>
                      <a:pt x="72" y="145"/>
                      <a:pt x="72" y="145"/>
                      <a:pt x="72" y="145"/>
                    </a:cubicBezTo>
                    <a:cubicBezTo>
                      <a:pt x="72" y="145"/>
                      <a:pt x="72" y="145"/>
                      <a:pt x="72" y="144"/>
                    </a:cubicBezTo>
                    <a:cubicBezTo>
                      <a:pt x="72" y="144"/>
                      <a:pt x="72" y="144"/>
                      <a:pt x="72" y="144"/>
                    </a:cubicBezTo>
                    <a:cubicBezTo>
                      <a:pt x="72" y="144"/>
                      <a:pt x="72" y="144"/>
                      <a:pt x="72" y="144"/>
                    </a:cubicBezTo>
                    <a:cubicBezTo>
                      <a:pt x="72" y="144"/>
                      <a:pt x="72" y="144"/>
                      <a:pt x="72" y="144"/>
                    </a:cubicBezTo>
                    <a:cubicBezTo>
                      <a:pt x="72" y="144"/>
                      <a:pt x="72" y="144"/>
                      <a:pt x="72" y="144"/>
                    </a:cubicBezTo>
                    <a:cubicBezTo>
                      <a:pt x="72" y="144"/>
                      <a:pt x="72" y="144"/>
                      <a:pt x="72" y="144"/>
                    </a:cubicBezTo>
                    <a:cubicBezTo>
                      <a:pt x="72" y="144"/>
                      <a:pt x="72" y="144"/>
                      <a:pt x="72" y="144"/>
                    </a:cubicBezTo>
                    <a:cubicBezTo>
                      <a:pt x="72" y="144"/>
                      <a:pt x="72" y="144"/>
                      <a:pt x="72" y="144"/>
                    </a:cubicBezTo>
                    <a:cubicBezTo>
                      <a:pt x="72" y="144"/>
                      <a:pt x="72" y="144"/>
                      <a:pt x="72" y="144"/>
                    </a:cubicBezTo>
                    <a:cubicBezTo>
                      <a:pt x="72" y="144"/>
                      <a:pt x="72" y="144"/>
                      <a:pt x="72" y="144"/>
                    </a:cubicBezTo>
                    <a:cubicBezTo>
                      <a:pt x="72" y="144"/>
                      <a:pt x="72" y="144"/>
                      <a:pt x="72" y="144"/>
                    </a:cubicBezTo>
                    <a:cubicBezTo>
                      <a:pt x="72" y="144"/>
                      <a:pt x="72" y="144"/>
                      <a:pt x="72" y="144"/>
                    </a:cubicBezTo>
                    <a:cubicBezTo>
                      <a:pt x="72" y="144"/>
                      <a:pt x="72" y="143"/>
                      <a:pt x="72" y="143"/>
                    </a:cubicBezTo>
                    <a:cubicBezTo>
                      <a:pt x="72" y="143"/>
                      <a:pt x="72" y="143"/>
                      <a:pt x="72" y="143"/>
                    </a:cubicBezTo>
                    <a:cubicBezTo>
                      <a:pt x="72" y="143"/>
                      <a:pt x="72" y="143"/>
                      <a:pt x="72" y="143"/>
                    </a:cubicBezTo>
                    <a:cubicBezTo>
                      <a:pt x="72" y="142"/>
                      <a:pt x="72" y="142"/>
                      <a:pt x="72" y="142"/>
                    </a:cubicBezTo>
                    <a:cubicBezTo>
                      <a:pt x="72" y="142"/>
                      <a:pt x="72" y="142"/>
                      <a:pt x="72" y="142"/>
                    </a:cubicBezTo>
                    <a:cubicBezTo>
                      <a:pt x="72" y="142"/>
                      <a:pt x="72" y="142"/>
                      <a:pt x="72" y="142"/>
                    </a:cubicBezTo>
                    <a:cubicBezTo>
                      <a:pt x="72" y="142"/>
                      <a:pt x="72" y="141"/>
                      <a:pt x="72" y="141"/>
                    </a:cubicBezTo>
                    <a:cubicBezTo>
                      <a:pt x="72" y="141"/>
                      <a:pt x="72" y="141"/>
                      <a:pt x="72" y="141"/>
                    </a:cubicBezTo>
                    <a:cubicBezTo>
                      <a:pt x="72" y="141"/>
                      <a:pt x="72" y="141"/>
                      <a:pt x="72" y="141"/>
                    </a:cubicBezTo>
                    <a:cubicBezTo>
                      <a:pt x="71" y="141"/>
                      <a:pt x="71" y="141"/>
                      <a:pt x="71" y="140"/>
                    </a:cubicBezTo>
                    <a:cubicBezTo>
                      <a:pt x="71" y="140"/>
                      <a:pt x="71" y="139"/>
                      <a:pt x="71" y="139"/>
                    </a:cubicBezTo>
                    <a:cubicBezTo>
                      <a:pt x="71" y="139"/>
                      <a:pt x="71" y="139"/>
                      <a:pt x="71" y="139"/>
                    </a:cubicBezTo>
                    <a:cubicBezTo>
                      <a:pt x="71" y="139"/>
                      <a:pt x="71" y="139"/>
                      <a:pt x="71" y="139"/>
                    </a:cubicBezTo>
                    <a:cubicBezTo>
                      <a:pt x="71" y="139"/>
                      <a:pt x="71" y="138"/>
                      <a:pt x="71" y="138"/>
                    </a:cubicBezTo>
                    <a:cubicBezTo>
                      <a:pt x="71" y="138"/>
                      <a:pt x="71" y="138"/>
                      <a:pt x="71" y="138"/>
                    </a:cubicBezTo>
                    <a:cubicBezTo>
                      <a:pt x="71" y="138"/>
                      <a:pt x="71" y="138"/>
                      <a:pt x="71" y="138"/>
                    </a:cubicBezTo>
                    <a:cubicBezTo>
                      <a:pt x="71" y="138"/>
                      <a:pt x="71" y="138"/>
                      <a:pt x="72" y="138"/>
                    </a:cubicBezTo>
                    <a:cubicBezTo>
                      <a:pt x="72" y="138"/>
                      <a:pt x="72" y="138"/>
                      <a:pt x="72" y="138"/>
                    </a:cubicBezTo>
                    <a:cubicBezTo>
                      <a:pt x="72" y="138"/>
                      <a:pt x="72" y="138"/>
                      <a:pt x="72" y="138"/>
                    </a:cubicBezTo>
                    <a:cubicBezTo>
                      <a:pt x="72" y="138"/>
                      <a:pt x="72" y="138"/>
                      <a:pt x="72" y="138"/>
                    </a:cubicBezTo>
                    <a:cubicBezTo>
                      <a:pt x="72" y="138"/>
                      <a:pt x="72" y="138"/>
                      <a:pt x="72" y="138"/>
                    </a:cubicBezTo>
                    <a:cubicBezTo>
                      <a:pt x="72" y="138"/>
                      <a:pt x="72" y="138"/>
                      <a:pt x="72" y="138"/>
                    </a:cubicBezTo>
                    <a:cubicBezTo>
                      <a:pt x="72" y="138"/>
                      <a:pt x="72" y="138"/>
                      <a:pt x="72" y="138"/>
                    </a:cubicBezTo>
                    <a:cubicBezTo>
                      <a:pt x="72" y="138"/>
                      <a:pt x="72" y="138"/>
                      <a:pt x="72" y="138"/>
                    </a:cubicBezTo>
                    <a:cubicBezTo>
                      <a:pt x="72" y="137"/>
                      <a:pt x="72" y="137"/>
                      <a:pt x="72" y="137"/>
                    </a:cubicBezTo>
                    <a:cubicBezTo>
                      <a:pt x="72" y="137"/>
                      <a:pt x="72" y="137"/>
                      <a:pt x="72" y="137"/>
                    </a:cubicBezTo>
                    <a:cubicBezTo>
                      <a:pt x="72" y="137"/>
                      <a:pt x="72" y="137"/>
                      <a:pt x="72" y="136"/>
                    </a:cubicBezTo>
                    <a:cubicBezTo>
                      <a:pt x="72" y="136"/>
                      <a:pt x="72" y="136"/>
                      <a:pt x="72" y="136"/>
                    </a:cubicBezTo>
                    <a:cubicBezTo>
                      <a:pt x="72" y="136"/>
                      <a:pt x="72" y="136"/>
                      <a:pt x="72" y="136"/>
                    </a:cubicBezTo>
                    <a:cubicBezTo>
                      <a:pt x="72" y="136"/>
                      <a:pt x="72" y="136"/>
                      <a:pt x="72" y="136"/>
                    </a:cubicBezTo>
                    <a:cubicBezTo>
                      <a:pt x="73" y="136"/>
                      <a:pt x="73" y="136"/>
                      <a:pt x="73" y="135"/>
                    </a:cubicBezTo>
                    <a:cubicBezTo>
                      <a:pt x="73" y="135"/>
                      <a:pt x="73" y="135"/>
                      <a:pt x="73" y="135"/>
                    </a:cubicBezTo>
                    <a:cubicBezTo>
                      <a:pt x="73" y="135"/>
                      <a:pt x="73" y="135"/>
                      <a:pt x="73" y="135"/>
                    </a:cubicBezTo>
                    <a:cubicBezTo>
                      <a:pt x="73" y="135"/>
                      <a:pt x="73" y="135"/>
                      <a:pt x="73" y="135"/>
                    </a:cubicBezTo>
                    <a:cubicBezTo>
                      <a:pt x="73" y="135"/>
                      <a:pt x="73" y="135"/>
                      <a:pt x="73" y="135"/>
                    </a:cubicBezTo>
                    <a:cubicBezTo>
                      <a:pt x="73" y="135"/>
                      <a:pt x="73" y="134"/>
                      <a:pt x="73" y="134"/>
                    </a:cubicBezTo>
                    <a:cubicBezTo>
                      <a:pt x="73" y="134"/>
                      <a:pt x="73" y="134"/>
                      <a:pt x="74" y="134"/>
                    </a:cubicBezTo>
                    <a:cubicBezTo>
                      <a:pt x="74" y="134"/>
                      <a:pt x="74" y="134"/>
                      <a:pt x="74" y="134"/>
                    </a:cubicBezTo>
                    <a:cubicBezTo>
                      <a:pt x="74" y="134"/>
                      <a:pt x="74" y="134"/>
                      <a:pt x="74" y="134"/>
                    </a:cubicBezTo>
                    <a:cubicBezTo>
                      <a:pt x="74" y="134"/>
                      <a:pt x="74" y="134"/>
                      <a:pt x="74" y="134"/>
                    </a:cubicBezTo>
                    <a:cubicBezTo>
                      <a:pt x="74" y="134"/>
                      <a:pt x="74" y="134"/>
                      <a:pt x="74" y="134"/>
                    </a:cubicBezTo>
                    <a:cubicBezTo>
                      <a:pt x="74" y="134"/>
                      <a:pt x="74" y="134"/>
                      <a:pt x="74" y="134"/>
                    </a:cubicBezTo>
                    <a:cubicBezTo>
                      <a:pt x="74" y="133"/>
                      <a:pt x="74" y="133"/>
                      <a:pt x="75" y="133"/>
                    </a:cubicBezTo>
                    <a:cubicBezTo>
                      <a:pt x="75" y="133"/>
                      <a:pt x="75" y="133"/>
                      <a:pt x="75" y="133"/>
                    </a:cubicBezTo>
                    <a:cubicBezTo>
                      <a:pt x="75" y="133"/>
                      <a:pt x="75" y="133"/>
                      <a:pt x="75" y="133"/>
                    </a:cubicBezTo>
                    <a:cubicBezTo>
                      <a:pt x="75" y="133"/>
                      <a:pt x="75" y="133"/>
                      <a:pt x="75" y="133"/>
                    </a:cubicBezTo>
                    <a:cubicBezTo>
                      <a:pt x="75" y="133"/>
                      <a:pt x="75" y="133"/>
                      <a:pt x="75" y="132"/>
                    </a:cubicBezTo>
                    <a:cubicBezTo>
                      <a:pt x="75" y="132"/>
                      <a:pt x="75" y="132"/>
                      <a:pt x="75" y="132"/>
                    </a:cubicBezTo>
                    <a:cubicBezTo>
                      <a:pt x="75" y="132"/>
                      <a:pt x="75" y="132"/>
                      <a:pt x="75" y="132"/>
                    </a:cubicBezTo>
                    <a:cubicBezTo>
                      <a:pt x="76" y="132"/>
                      <a:pt x="76" y="131"/>
                      <a:pt x="76" y="131"/>
                    </a:cubicBezTo>
                    <a:cubicBezTo>
                      <a:pt x="76" y="131"/>
                      <a:pt x="76" y="131"/>
                      <a:pt x="76" y="131"/>
                    </a:cubicBezTo>
                    <a:cubicBezTo>
                      <a:pt x="76" y="131"/>
                      <a:pt x="76" y="131"/>
                      <a:pt x="76" y="131"/>
                    </a:cubicBezTo>
                    <a:cubicBezTo>
                      <a:pt x="76" y="131"/>
                      <a:pt x="77" y="130"/>
                      <a:pt x="77" y="130"/>
                    </a:cubicBezTo>
                    <a:cubicBezTo>
                      <a:pt x="77" y="130"/>
                      <a:pt x="77" y="130"/>
                      <a:pt x="77" y="130"/>
                    </a:cubicBezTo>
                    <a:cubicBezTo>
                      <a:pt x="77" y="130"/>
                      <a:pt x="77" y="130"/>
                      <a:pt x="77" y="130"/>
                    </a:cubicBezTo>
                    <a:cubicBezTo>
                      <a:pt x="77" y="129"/>
                      <a:pt x="77" y="129"/>
                      <a:pt x="77" y="129"/>
                    </a:cubicBezTo>
                    <a:cubicBezTo>
                      <a:pt x="78" y="129"/>
                      <a:pt x="78" y="129"/>
                      <a:pt x="78" y="129"/>
                    </a:cubicBezTo>
                    <a:cubicBezTo>
                      <a:pt x="78" y="129"/>
                      <a:pt x="78" y="128"/>
                      <a:pt x="78" y="128"/>
                    </a:cubicBezTo>
                    <a:cubicBezTo>
                      <a:pt x="79" y="128"/>
                      <a:pt x="79" y="128"/>
                      <a:pt x="79" y="128"/>
                    </a:cubicBezTo>
                    <a:cubicBezTo>
                      <a:pt x="79" y="128"/>
                      <a:pt x="79" y="127"/>
                      <a:pt x="80" y="127"/>
                    </a:cubicBezTo>
                    <a:cubicBezTo>
                      <a:pt x="80" y="127"/>
                      <a:pt x="80" y="127"/>
                      <a:pt x="80" y="127"/>
                    </a:cubicBezTo>
                    <a:cubicBezTo>
                      <a:pt x="80" y="127"/>
                      <a:pt x="80" y="127"/>
                      <a:pt x="80" y="127"/>
                    </a:cubicBezTo>
                    <a:cubicBezTo>
                      <a:pt x="80" y="127"/>
                      <a:pt x="81" y="127"/>
                      <a:pt x="81" y="126"/>
                    </a:cubicBezTo>
                    <a:cubicBezTo>
                      <a:pt x="81" y="126"/>
                      <a:pt x="81" y="126"/>
                      <a:pt x="81" y="126"/>
                    </a:cubicBezTo>
                    <a:cubicBezTo>
                      <a:pt x="81" y="126"/>
                      <a:pt x="81" y="126"/>
                      <a:pt x="81" y="125"/>
                    </a:cubicBezTo>
                    <a:cubicBezTo>
                      <a:pt x="82" y="125"/>
                      <a:pt x="82" y="125"/>
                      <a:pt x="82" y="125"/>
                    </a:cubicBezTo>
                    <a:cubicBezTo>
                      <a:pt x="82" y="125"/>
                      <a:pt x="82" y="124"/>
                      <a:pt x="82" y="124"/>
                    </a:cubicBezTo>
                    <a:cubicBezTo>
                      <a:pt x="82" y="124"/>
                      <a:pt x="82" y="124"/>
                      <a:pt x="83" y="124"/>
                    </a:cubicBezTo>
                    <a:cubicBezTo>
                      <a:pt x="83" y="123"/>
                      <a:pt x="83" y="123"/>
                      <a:pt x="83" y="123"/>
                    </a:cubicBezTo>
                    <a:cubicBezTo>
                      <a:pt x="83" y="123"/>
                      <a:pt x="83" y="123"/>
                      <a:pt x="83" y="123"/>
                    </a:cubicBezTo>
                    <a:cubicBezTo>
                      <a:pt x="83" y="123"/>
                      <a:pt x="83" y="122"/>
                      <a:pt x="83" y="122"/>
                    </a:cubicBezTo>
                    <a:cubicBezTo>
                      <a:pt x="83" y="122"/>
                      <a:pt x="84" y="122"/>
                      <a:pt x="84" y="121"/>
                    </a:cubicBezTo>
                    <a:cubicBezTo>
                      <a:pt x="84" y="121"/>
                      <a:pt x="84" y="121"/>
                      <a:pt x="84" y="121"/>
                    </a:cubicBezTo>
                    <a:cubicBezTo>
                      <a:pt x="84" y="120"/>
                      <a:pt x="84" y="120"/>
                      <a:pt x="84" y="120"/>
                    </a:cubicBezTo>
                    <a:cubicBezTo>
                      <a:pt x="84" y="120"/>
                      <a:pt x="84" y="120"/>
                      <a:pt x="84" y="120"/>
                    </a:cubicBezTo>
                    <a:cubicBezTo>
                      <a:pt x="84" y="119"/>
                      <a:pt x="85" y="119"/>
                      <a:pt x="85" y="119"/>
                    </a:cubicBezTo>
                    <a:cubicBezTo>
                      <a:pt x="85" y="119"/>
                      <a:pt x="85" y="119"/>
                      <a:pt x="85" y="119"/>
                    </a:cubicBezTo>
                    <a:cubicBezTo>
                      <a:pt x="85" y="119"/>
                      <a:pt x="85" y="119"/>
                      <a:pt x="85" y="119"/>
                    </a:cubicBezTo>
                    <a:cubicBezTo>
                      <a:pt x="85" y="119"/>
                      <a:pt x="85" y="119"/>
                      <a:pt x="85" y="118"/>
                    </a:cubicBezTo>
                    <a:cubicBezTo>
                      <a:pt x="85" y="118"/>
                      <a:pt x="85" y="118"/>
                      <a:pt x="85" y="118"/>
                    </a:cubicBezTo>
                    <a:cubicBezTo>
                      <a:pt x="85" y="118"/>
                      <a:pt x="85" y="118"/>
                      <a:pt x="85" y="118"/>
                    </a:cubicBezTo>
                    <a:cubicBezTo>
                      <a:pt x="85" y="118"/>
                      <a:pt x="85" y="118"/>
                      <a:pt x="85" y="118"/>
                    </a:cubicBezTo>
                    <a:cubicBezTo>
                      <a:pt x="85" y="118"/>
                      <a:pt x="85" y="118"/>
                      <a:pt x="85" y="118"/>
                    </a:cubicBezTo>
                    <a:cubicBezTo>
                      <a:pt x="85" y="117"/>
                      <a:pt x="86" y="117"/>
                      <a:pt x="86" y="117"/>
                    </a:cubicBezTo>
                    <a:cubicBezTo>
                      <a:pt x="86" y="117"/>
                      <a:pt x="86" y="117"/>
                      <a:pt x="86" y="117"/>
                    </a:cubicBezTo>
                    <a:cubicBezTo>
                      <a:pt x="86" y="117"/>
                      <a:pt x="86" y="117"/>
                      <a:pt x="86" y="116"/>
                    </a:cubicBezTo>
                    <a:cubicBezTo>
                      <a:pt x="86" y="116"/>
                      <a:pt x="86" y="116"/>
                      <a:pt x="86" y="116"/>
                    </a:cubicBezTo>
                    <a:cubicBezTo>
                      <a:pt x="86" y="116"/>
                      <a:pt x="86" y="116"/>
                      <a:pt x="86" y="115"/>
                    </a:cubicBezTo>
                    <a:cubicBezTo>
                      <a:pt x="86" y="115"/>
                      <a:pt x="86" y="115"/>
                      <a:pt x="86" y="115"/>
                    </a:cubicBezTo>
                    <a:cubicBezTo>
                      <a:pt x="86" y="115"/>
                      <a:pt x="86" y="115"/>
                      <a:pt x="86" y="115"/>
                    </a:cubicBezTo>
                    <a:cubicBezTo>
                      <a:pt x="86" y="115"/>
                      <a:pt x="87" y="115"/>
                      <a:pt x="86" y="115"/>
                    </a:cubicBezTo>
                    <a:cubicBezTo>
                      <a:pt x="86" y="115"/>
                      <a:pt x="86" y="115"/>
                      <a:pt x="86" y="115"/>
                    </a:cubicBezTo>
                    <a:cubicBezTo>
                      <a:pt x="86" y="115"/>
                      <a:pt x="86" y="115"/>
                      <a:pt x="86" y="115"/>
                    </a:cubicBezTo>
                    <a:cubicBezTo>
                      <a:pt x="86" y="115"/>
                      <a:pt x="86" y="115"/>
                      <a:pt x="86" y="114"/>
                    </a:cubicBezTo>
                    <a:cubicBezTo>
                      <a:pt x="86" y="114"/>
                      <a:pt x="86" y="114"/>
                      <a:pt x="86" y="114"/>
                    </a:cubicBezTo>
                    <a:cubicBezTo>
                      <a:pt x="86" y="114"/>
                      <a:pt x="86" y="114"/>
                      <a:pt x="86" y="114"/>
                    </a:cubicBezTo>
                    <a:cubicBezTo>
                      <a:pt x="86" y="114"/>
                      <a:pt x="86" y="114"/>
                      <a:pt x="86" y="114"/>
                    </a:cubicBezTo>
                    <a:cubicBezTo>
                      <a:pt x="86" y="114"/>
                      <a:pt x="86" y="114"/>
                      <a:pt x="86" y="114"/>
                    </a:cubicBezTo>
                    <a:cubicBezTo>
                      <a:pt x="86" y="114"/>
                      <a:pt x="86" y="114"/>
                      <a:pt x="86" y="114"/>
                    </a:cubicBezTo>
                    <a:cubicBezTo>
                      <a:pt x="86" y="113"/>
                      <a:pt x="86" y="113"/>
                      <a:pt x="86" y="113"/>
                    </a:cubicBezTo>
                    <a:cubicBezTo>
                      <a:pt x="86" y="113"/>
                      <a:pt x="86" y="113"/>
                      <a:pt x="86" y="113"/>
                    </a:cubicBezTo>
                    <a:cubicBezTo>
                      <a:pt x="86" y="113"/>
                      <a:pt x="86" y="113"/>
                      <a:pt x="86" y="113"/>
                    </a:cubicBezTo>
                    <a:cubicBezTo>
                      <a:pt x="86" y="113"/>
                      <a:pt x="86" y="113"/>
                      <a:pt x="86" y="113"/>
                    </a:cubicBezTo>
                    <a:cubicBezTo>
                      <a:pt x="86" y="113"/>
                      <a:pt x="86" y="113"/>
                      <a:pt x="86" y="113"/>
                    </a:cubicBezTo>
                    <a:cubicBezTo>
                      <a:pt x="86" y="113"/>
                      <a:pt x="86" y="113"/>
                      <a:pt x="86" y="113"/>
                    </a:cubicBezTo>
                    <a:cubicBezTo>
                      <a:pt x="85" y="113"/>
                      <a:pt x="85" y="113"/>
                      <a:pt x="85" y="113"/>
                    </a:cubicBezTo>
                    <a:cubicBezTo>
                      <a:pt x="85" y="113"/>
                      <a:pt x="85" y="113"/>
                      <a:pt x="85" y="113"/>
                    </a:cubicBezTo>
                    <a:cubicBezTo>
                      <a:pt x="85" y="113"/>
                      <a:pt x="85" y="113"/>
                      <a:pt x="85" y="113"/>
                    </a:cubicBezTo>
                    <a:cubicBezTo>
                      <a:pt x="84" y="113"/>
                      <a:pt x="84" y="113"/>
                      <a:pt x="84" y="113"/>
                    </a:cubicBezTo>
                    <a:cubicBezTo>
                      <a:pt x="84" y="113"/>
                      <a:pt x="84" y="113"/>
                      <a:pt x="84" y="113"/>
                    </a:cubicBezTo>
                    <a:cubicBezTo>
                      <a:pt x="84" y="114"/>
                      <a:pt x="84" y="114"/>
                      <a:pt x="83" y="114"/>
                    </a:cubicBezTo>
                    <a:cubicBezTo>
                      <a:pt x="83" y="114"/>
                      <a:pt x="83" y="114"/>
                      <a:pt x="83" y="114"/>
                    </a:cubicBezTo>
                    <a:cubicBezTo>
                      <a:pt x="83" y="114"/>
                      <a:pt x="83" y="114"/>
                      <a:pt x="83" y="114"/>
                    </a:cubicBezTo>
                    <a:cubicBezTo>
                      <a:pt x="83" y="114"/>
                      <a:pt x="83" y="114"/>
                      <a:pt x="83" y="114"/>
                    </a:cubicBezTo>
                    <a:cubicBezTo>
                      <a:pt x="83" y="114"/>
                      <a:pt x="83" y="114"/>
                      <a:pt x="83" y="114"/>
                    </a:cubicBezTo>
                    <a:cubicBezTo>
                      <a:pt x="83" y="114"/>
                      <a:pt x="83" y="114"/>
                      <a:pt x="83" y="114"/>
                    </a:cubicBezTo>
                    <a:cubicBezTo>
                      <a:pt x="83" y="114"/>
                      <a:pt x="82" y="114"/>
                      <a:pt x="82" y="114"/>
                    </a:cubicBezTo>
                    <a:cubicBezTo>
                      <a:pt x="82" y="114"/>
                      <a:pt x="82" y="114"/>
                      <a:pt x="82" y="114"/>
                    </a:cubicBezTo>
                    <a:cubicBezTo>
                      <a:pt x="82" y="114"/>
                      <a:pt x="82" y="114"/>
                      <a:pt x="82" y="114"/>
                    </a:cubicBezTo>
                    <a:cubicBezTo>
                      <a:pt x="82" y="114"/>
                      <a:pt x="82" y="114"/>
                      <a:pt x="82" y="114"/>
                    </a:cubicBezTo>
                    <a:cubicBezTo>
                      <a:pt x="82" y="114"/>
                      <a:pt x="82" y="114"/>
                      <a:pt x="82" y="114"/>
                    </a:cubicBezTo>
                    <a:cubicBezTo>
                      <a:pt x="82" y="114"/>
                      <a:pt x="82" y="114"/>
                      <a:pt x="82" y="114"/>
                    </a:cubicBezTo>
                    <a:cubicBezTo>
                      <a:pt x="82" y="114"/>
                      <a:pt x="82" y="114"/>
                      <a:pt x="82" y="114"/>
                    </a:cubicBezTo>
                    <a:cubicBezTo>
                      <a:pt x="82" y="114"/>
                      <a:pt x="82" y="114"/>
                      <a:pt x="82" y="114"/>
                    </a:cubicBezTo>
                    <a:cubicBezTo>
                      <a:pt x="82" y="114"/>
                      <a:pt x="82" y="114"/>
                      <a:pt x="82" y="114"/>
                    </a:cubicBezTo>
                    <a:cubicBezTo>
                      <a:pt x="82" y="114"/>
                      <a:pt x="81" y="114"/>
                      <a:pt x="81" y="114"/>
                    </a:cubicBezTo>
                    <a:cubicBezTo>
                      <a:pt x="81" y="114"/>
                      <a:pt x="81" y="114"/>
                      <a:pt x="81" y="114"/>
                    </a:cubicBezTo>
                    <a:cubicBezTo>
                      <a:pt x="81" y="114"/>
                      <a:pt x="81" y="114"/>
                      <a:pt x="81" y="114"/>
                    </a:cubicBezTo>
                    <a:cubicBezTo>
                      <a:pt x="81" y="114"/>
                      <a:pt x="81" y="114"/>
                      <a:pt x="81" y="114"/>
                    </a:cubicBezTo>
                    <a:cubicBezTo>
                      <a:pt x="81" y="114"/>
                      <a:pt x="81" y="114"/>
                      <a:pt x="81" y="114"/>
                    </a:cubicBezTo>
                    <a:cubicBezTo>
                      <a:pt x="81" y="114"/>
                      <a:pt x="81" y="114"/>
                      <a:pt x="81" y="114"/>
                    </a:cubicBezTo>
                    <a:cubicBezTo>
                      <a:pt x="81" y="114"/>
                      <a:pt x="81" y="114"/>
                      <a:pt x="81" y="114"/>
                    </a:cubicBezTo>
                    <a:cubicBezTo>
                      <a:pt x="80" y="114"/>
                      <a:pt x="80" y="114"/>
                      <a:pt x="80" y="114"/>
                    </a:cubicBezTo>
                    <a:cubicBezTo>
                      <a:pt x="80" y="114"/>
                      <a:pt x="80" y="114"/>
                      <a:pt x="80" y="114"/>
                    </a:cubicBezTo>
                    <a:cubicBezTo>
                      <a:pt x="80" y="114"/>
                      <a:pt x="80" y="114"/>
                      <a:pt x="80" y="114"/>
                    </a:cubicBezTo>
                    <a:cubicBezTo>
                      <a:pt x="80" y="114"/>
                      <a:pt x="80" y="114"/>
                      <a:pt x="80" y="114"/>
                    </a:cubicBezTo>
                    <a:cubicBezTo>
                      <a:pt x="79" y="114"/>
                      <a:pt x="79" y="114"/>
                      <a:pt x="79" y="114"/>
                    </a:cubicBezTo>
                    <a:cubicBezTo>
                      <a:pt x="79" y="114"/>
                      <a:pt x="79" y="114"/>
                      <a:pt x="79" y="114"/>
                    </a:cubicBezTo>
                    <a:cubicBezTo>
                      <a:pt x="79" y="115"/>
                      <a:pt x="79" y="115"/>
                      <a:pt x="79" y="115"/>
                    </a:cubicBezTo>
                    <a:cubicBezTo>
                      <a:pt x="79" y="115"/>
                      <a:pt x="79" y="115"/>
                      <a:pt x="78" y="115"/>
                    </a:cubicBezTo>
                    <a:cubicBezTo>
                      <a:pt x="78" y="115"/>
                      <a:pt x="78" y="115"/>
                      <a:pt x="78" y="115"/>
                    </a:cubicBezTo>
                    <a:cubicBezTo>
                      <a:pt x="78" y="115"/>
                      <a:pt x="78" y="115"/>
                      <a:pt x="78" y="115"/>
                    </a:cubicBezTo>
                    <a:cubicBezTo>
                      <a:pt x="78" y="115"/>
                      <a:pt x="78" y="115"/>
                      <a:pt x="78" y="115"/>
                    </a:cubicBezTo>
                    <a:cubicBezTo>
                      <a:pt x="78" y="115"/>
                      <a:pt x="78" y="115"/>
                      <a:pt x="78" y="115"/>
                    </a:cubicBezTo>
                    <a:cubicBezTo>
                      <a:pt x="78" y="115"/>
                      <a:pt x="78" y="115"/>
                      <a:pt x="77" y="115"/>
                    </a:cubicBezTo>
                    <a:cubicBezTo>
                      <a:pt x="77" y="115"/>
                      <a:pt x="77" y="115"/>
                      <a:pt x="77" y="115"/>
                    </a:cubicBezTo>
                    <a:cubicBezTo>
                      <a:pt x="77" y="115"/>
                      <a:pt x="77" y="115"/>
                      <a:pt x="77" y="115"/>
                    </a:cubicBezTo>
                    <a:cubicBezTo>
                      <a:pt x="77" y="115"/>
                      <a:pt x="77" y="114"/>
                      <a:pt x="77" y="114"/>
                    </a:cubicBezTo>
                    <a:cubicBezTo>
                      <a:pt x="77" y="114"/>
                      <a:pt x="77" y="114"/>
                      <a:pt x="77" y="114"/>
                    </a:cubicBezTo>
                    <a:cubicBezTo>
                      <a:pt x="77" y="114"/>
                      <a:pt x="77" y="114"/>
                      <a:pt x="77" y="114"/>
                    </a:cubicBezTo>
                    <a:cubicBezTo>
                      <a:pt x="77" y="114"/>
                      <a:pt x="77" y="114"/>
                      <a:pt x="77" y="114"/>
                    </a:cubicBezTo>
                    <a:cubicBezTo>
                      <a:pt x="77" y="113"/>
                      <a:pt x="77" y="113"/>
                      <a:pt x="76" y="113"/>
                    </a:cubicBezTo>
                    <a:cubicBezTo>
                      <a:pt x="76" y="113"/>
                      <a:pt x="76" y="113"/>
                      <a:pt x="76" y="113"/>
                    </a:cubicBezTo>
                    <a:cubicBezTo>
                      <a:pt x="76" y="113"/>
                      <a:pt x="76" y="113"/>
                      <a:pt x="76" y="113"/>
                    </a:cubicBezTo>
                    <a:cubicBezTo>
                      <a:pt x="76" y="113"/>
                      <a:pt x="76" y="113"/>
                      <a:pt x="76" y="113"/>
                    </a:cubicBezTo>
                    <a:cubicBezTo>
                      <a:pt x="76" y="113"/>
                      <a:pt x="76" y="113"/>
                      <a:pt x="76" y="113"/>
                    </a:cubicBezTo>
                    <a:cubicBezTo>
                      <a:pt x="76" y="113"/>
                      <a:pt x="76" y="113"/>
                      <a:pt x="76" y="113"/>
                    </a:cubicBezTo>
                    <a:cubicBezTo>
                      <a:pt x="76" y="113"/>
                      <a:pt x="76" y="113"/>
                      <a:pt x="76" y="113"/>
                    </a:cubicBezTo>
                    <a:cubicBezTo>
                      <a:pt x="76" y="113"/>
                      <a:pt x="76" y="113"/>
                      <a:pt x="76" y="113"/>
                    </a:cubicBezTo>
                    <a:cubicBezTo>
                      <a:pt x="76" y="113"/>
                      <a:pt x="76" y="113"/>
                      <a:pt x="76" y="113"/>
                    </a:cubicBezTo>
                    <a:cubicBezTo>
                      <a:pt x="76" y="113"/>
                      <a:pt x="76" y="113"/>
                      <a:pt x="76" y="113"/>
                    </a:cubicBezTo>
                    <a:cubicBezTo>
                      <a:pt x="77" y="112"/>
                      <a:pt x="76" y="112"/>
                      <a:pt x="76" y="112"/>
                    </a:cubicBezTo>
                    <a:cubicBezTo>
                      <a:pt x="76" y="112"/>
                      <a:pt x="76" y="112"/>
                      <a:pt x="76" y="112"/>
                    </a:cubicBezTo>
                    <a:cubicBezTo>
                      <a:pt x="76" y="112"/>
                      <a:pt x="76" y="112"/>
                      <a:pt x="76" y="112"/>
                    </a:cubicBezTo>
                    <a:cubicBezTo>
                      <a:pt x="76" y="112"/>
                      <a:pt x="76" y="112"/>
                      <a:pt x="76" y="112"/>
                    </a:cubicBezTo>
                    <a:cubicBezTo>
                      <a:pt x="76" y="112"/>
                      <a:pt x="76" y="112"/>
                      <a:pt x="76" y="112"/>
                    </a:cubicBezTo>
                    <a:cubicBezTo>
                      <a:pt x="76" y="112"/>
                      <a:pt x="76" y="112"/>
                      <a:pt x="76" y="111"/>
                    </a:cubicBezTo>
                    <a:cubicBezTo>
                      <a:pt x="76" y="111"/>
                      <a:pt x="76" y="111"/>
                      <a:pt x="76" y="111"/>
                    </a:cubicBezTo>
                    <a:cubicBezTo>
                      <a:pt x="76" y="111"/>
                      <a:pt x="76" y="111"/>
                      <a:pt x="76" y="111"/>
                    </a:cubicBezTo>
                    <a:cubicBezTo>
                      <a:pt x="76" y="111"/>
                      <a:pt x="76" y="111"/>
                      <a:pt x="76" y="111"/>
                    </a:cubicBezTo>
                    <a:cubicBezTo>
                      <a:pt x="76" y="111"/>
                      <a:pt x="76" y="111"/>
                      <a:pt x="76" y="111"/>
                    </a:cubicBezTo>
                    <a:cubicBezTo>
                      <a:pt x="76" y="111"/>
                      <a:pt x="76" y="111"/>
                      <a:pt x="76" y="111"/>
                    </a:cubicBezTo>
                    <a:cubicBezTo>
                      <a:pt x="76" y="111"/>
                      <a:pt x="76" y="111"/>
                      <a:pt x="76" y="111"/>
                    </a:cubicBezTo>
                    <a:cubicBezTo>
                      <a:pt x="76" y="111"/>
                      <a:pt x="76" y="111"/>
                      <a:pt x="76" y="111"/>
                    </a:cubicBezTo>
                    <a:cubicBezTo>
                      <a:pt x="76" y="111"/>
                      <a:pt x="76" y="111"/>
                      <a:pt x="76" y="111"/>
                    </a:cubicBezTo>
                    <a:cubicBezTo>
                      <a:pt x="76" y="111"/>
                      <a:pt x="76" y="111"/>
                      <a:pt x="75" y="111"/>
                    </a:cubicBezTo>
                    <a:cubicBezTo>
                      <a:pt x="75" y="111"/>
                      <a:pt x="75" y="111"/>
                      <a:pt x="75" y="111"/>
                    </a:cubicBezTo>
                    <a:cubicBezTo>
                      <a:pt x="75" y="111"/>
                      <a:pt x="75" y="111"/>
                      <a:pt x="75" y="111"/>
                    </a:cubicBezTo>
                    <a:cubicBezTo>
                      <a:pt x="75" y="111"/>
                      <a:pt x="75" y="111"/>
                      <a:pt x="75" y="111"/>
                    </a:cubicBezTo>
                    <a:cubicBezTo>
                      <a:pt x="75" y="111"/>
                      <a:pt x="75" y="111"/>
                      <a:pt x="75" y="110"/>
                    </a:cubicBezTo>
                    <a:cubicBezTo>
                      <a:pt x="75" y="110"/>
                      <a:pt x="75" y="110"/>
                      <a:pt x="75" y="110"/>
                    </a:cubicBezTo>
                    <a:cubicBezTo>
                      <a:pt x="75" y="110"/>
                      <a:pt x="75" y="110"/>
                      <a:pt x="75" y="110"/>
                    </a:cubicBezTo>
                    <a:cubicBezTo>
                      <a:pt x="75" y="110"/>
                      <a:pt x="75" y="110"/>
                      <a:pt x="75" y="110"/>
                    </a:cubicBezTo>
                    <a:cubicBezTo>
                      <a:pt x="75" y="110"/>
                      <a:pt x="75" y="110"/>
                      <a:pt x="75" y="110"/>
                    </a:cubicBezTo>
                    <a:cubicBezTo>
                      <a:pt x="75" y="110"/>
                      <a:pt x="75" y="110"/>
                      <a:pt x="75" y="110"/>
                    </a:cubicBezTo>
                    <a:cubicBezTo>
                      <a:pt x="75" y="110"/>
                      <a:pt x="75" y="110"/>
                      <a:pt x="75" y="109"/>
                    </a:cubicBezTo>
                    <a:cubicBezTo>
                      <a:pt x="74" y="109"/>
                      <a:pt x="74" y="109"/>
                      <a:pt x="74" y="109"/>
                    </a:cubicBezTo>
                    <a:cubicBezTo>
                      <a:pt x="74" y="109"/>
                      <a:pt x="74" y="109"/>
                      <a:pt x="74" y="109"/>
                    </a:cubicBezTo>
                    <a:cubicBezTo>
                      <a:pt x="74" y="109"/>
                      <a:pt x="74" y="109"/>
                      <a:pt x="74" y="109"/>
                    </a:cubicBezTo>
                    <a:cubicBezTo>
                      <a:pt x="74" y="109"/>
                      <a:pt x="74" y="109"/>
                      <a:pt x="74" y="108"/>
                    </a:cubicBezTo>
                    <a:cubicBezTo>
                      <a:pt x="74" y="108"/>
                      <a:pt x="74" y="108"/>
                      <a:pt x="74" y="108"/>
                    </a:cubicBezTo>
                    <a:cubicBezTo>
                      <a:pt x="74" y="108"/>
                      <a:pt x="74" y="108"/>
                      <a:pt x="73" y="108"/>
                    </a:cubicBezTo>
                    <a:cubicBezTo>
                      <a:pt x="73" y="108"/>
                      <a:pt x="73" y="108"/>
                      <a:pt x="73" y="108"/>
                    </a:cubicBezTo>
                    <a:cubicBezTo>
                      <a:pt x="73" y="108"/>
                      <a:pt x="73" y="108"/>
                      <a:pt x="73" y="108"/>
                    </a:cubicBezTo>
                    <a:cubicBezTo>
                      <a:pt x="73" y="108"/>
                      <a:pt x="73" y="108"/>
                      <a:pt x="73" y="108"/>
                    </a:cubicBezTo>
                    <a:cubicBezTo>
                      <a:pt x="73" y="108"/>
                      <a:pt x="73" y="108"/>
                      <a:pt x="73" y="108"/>
                    </a:cubicBezTo>
                    <a:cubicBezTo>
                      <a:pt x="73" y="107"/>
                      <a:pt x="72" y="107"/>
                      <a:pt x="72" y="107"/>
                    </a:cubicBezTo>
                    <a:cubicBezTo>
                      <a:pt x="72" y="107"/>
                      <a:pt x="72" y="107"/>
                      <a:pt x="72" y="107"/>
                    </a:cubicBezTo>
                    <a:cubicBezTo>
                      <a:pt x="72" y="107"/>
                      <a:pt x="72" y="107"/>
                      <a:pt x="72" y="107"/>
                    </a:cubicBezTo>
                    <a:cubicBezTo>
                      <a:pt x="72" y="107"/>
                      <a:pt x="72" y="107"/>
                      <a:pt x="72" y="107"/>
                    </a:cubicBezTo>
                    <a:cubicBezTo>
                      <a:pt x="72" y="107"/>
                      <a:pt x="72" y="107"/>
                      <a:pt x="72" y="107"/>
                    </a:cubicBezTo>
                    <a:cubicBezTo>
                      <a:pt x="72" y="107"/>
                      <a:pt x="72" y="107"/>
                      <a:pt x="72" y="107"/>
                    </a:cubicBezTo>
                    <a:cubicBezTo>
                      <a:pt x="72" y="107"/>
                      <a:pt x="72" y="107"/>
                      <a:pt x="72" y="107"/>
                    </a:cubicBezTo>
                    <a:cubicBezTo>
                      <a:pt x="72" y="107"/>
                      <a:pt x="72" y="107"/>
                      <a:pt x="72" y="107"/>
                    </a:cubicBezTo>
                    <a:cubicBezTo>
                      <a:pt x="72" y="107"/>
                      <a:pt x="72" y="107"/>
                      <a:pt x="72" y="107"/>
                    </a:cubicBezTo>
                    <a:cubicBezTo>
                      <a:pt x="72" y="107"/>
                      <a:pt x="72" y="106"/>
                      <a:pt x="72" y="106"/>
                    </a:cubicBezTo>
                    <a:cubicBezTo>
                      <a:pt x="71" y="106"/>
                      <a:pt x="71" y="106"/>
                      <a:pt x="71" y="106"/>
                    </a:cubicBezTo>
                    <a:cubicBezTo>
                      <a:pt x="71" y="106"/>
                      <a:pt x="71" y="106"/>
                      <a:pt x="71" y="106"/>
                    </a:cubicBezTo>
                    <a:cubicBezTo>
                      <a:pt x="71" y="106"/>
                      <a:pt x="71" y="106"/>
                      <a:pt x="71" y="106"/>
                    </a:cubicBezTo>
                    <a:cubicBezTo>
                      <a:pt x="71" y="106"/>
                      <a:pt x="71" y="106"/>
                      <a:pt x="71" y="106"/>
                    </a:cubicBezTo>
                    <a:cubicBezTo>
                      <a:pt x="71" y="105"/>
                      <a:pt x="71" y="105"/>
                      <a:pt x="71" y="105"/>
                    </a:cubicBezTo>
                    <a:cubicBezTo>
                      <a:pt x="71" y="105"/>
                      <a:pt x="71" y="105"/>
                      <a:pt x="71" y="104"/>
                    </a:cubicBezTo>
                    <a:cubicBezTo>
                      <a:pt x="71" y="104"/>
                      <a:pt x="71" y="104"/>
                      <a:pt x="71" y="104"/>
                    </a:cubicBezTo>
                    <a:cubicBezTo>
                      <a:pt x="71" y="104"/>
                      <a:pt x="71" y="104"/>
                      <a:pt x="71" y="104"/>
                    </a:cubicBezTo>
                    <a:cubicBezTo>
                      <a:pt x="71" y="104"/>
                      <a:pt x="71" y="104"/>
                      <a:pt x="71" y="103"/>
                    </a:cubicBezTo>
                    <a:cubicBezTo>
                      <a:pt x="71" y="103"/>
                      <a:pt x="71" y="103"/>
                      <a:pt x="71" y="103"/>
                    </a:cubicBezTo>
                    <a:cubicBezTo>
                      <a:pt x="71" y="103"/>
                      <a:pt x="71" y="103"/>
                      <a:pt x="71" y="103"/>
                    </a:cubicBezTo>
                    <a:cubicBezTo>
                      <a:pt x="71" y="103"/>
                      <a:pt x="71" y="103"/>
                      <a:pt x="70" y="103"/>
                    </a:cubicBezTo>
                    <a:cubicBezTo>
                      <a:pt x="70" y="103"/>
                      <a:pt x="70" y="103"/>
                      <a:pt x="70" y="103"/>
                    </a:cubicBezTo>
                    <a:cubicBezTo>
                      <a:pt x="70" y="103"/>
                      <a:pt x="70" y="103"/>
                      <a:pt x="70" y="103"/>
                    </a:cubicBezTo>
                    <a:cubicBezTo>
                      <a:pt x="70" y="103"/>
                      <a:pt x="70" y="103"/>
                      <a:pt x="70" y="103"/>
                    </a:cubicBezTo>
                    <a:cubicBezTo>
                      <a:pt x="70" y="103"/>
                      <a:pt x="70" y="103"/>
                      <a:pt x="70" y="103"/>
                    </a:cubicBezTo>
                    <a:cubicBezTo>
                      <a:pt x="70" y="103"/>
                      <a:pt x="70" y="103"/>
                      <a:pt x="70" y="103"/>
                    </a:cubicBezTo>
                    <a:cubicBezTo>
                      <a:pt x="70" y="103"/>
                      <a:pt x="70" y="103"/>
                      <a:pt x="70" y="103"/>
                    </a:cubicBezTo>
                    <a:cubicBezTo>
                      <a:pt x="70" y="103"/>
                      <a:pt x="70" y="103"/>
                      <a:pt x="70" y="103"/>
                    </a:cubicBezTo>
                    <a:cubicBezTo>
                      <a:pt x="70" y="103"/>
                      <a:pt x="70" y="102"/>
                      <a:pt x="69" y="102"/>
                    </a:cubicBezTo>
                    <a:cubicBezTo>
                      <a:pt x="69" y="102"/>
                      <a:pt x="69" y="102"/>
                      <a:pt x="69" y="102"/>
                    </a:cubicBezTo>
                    <a:cubicBezTo>
                      <a:pt x="69" y="102"/>
                      <a:pt x="69" y="102"/>
                      <a:pt x="69" y="102"/>
                    </a:cubicBezTo>
                    <a:cubicBezTo>
                      <a:pt x="69" y="102"/>
                      <a:pt x="69" y="102"/>
                      <a:pt x="69" y="102"/>
                    </a:cubicBezTo>
                    <a:cubicBezTo>
                      <a:pt x="69" y="102"/>
                      <a:pt x="69" y="101"/>
                      <a:pt x="69" y="101"/>
                    </a:cubicBezTo>
                    <a:cubicBezTo>
                      <a:pt x="69" y="101"/>
                      <a:pt x="69" y="101"/>
                      <a:pt x="69" y="101"/>
                    </a:cubicBezTo>
                    <a:cubicBezTo>
                      <a:pt x="69" y="101"/>
                      <a:pt x="69" y="101"/>
                      <a:pt x="69" y="100"/>
                    </a:cubicBezTo>
                    <a:cubicBezTo>
                      <a:pt x="69" y="100"/>
                      <a:pt x="69" y="100"/>
                      <a:pt x="69" y="100"/>
                    </a:cubicBezTo>
                    <a:cubicBezTo>
                      <a:pt x="69" y="100"/>
                      <a:pt x="69" y="99"/>
                      <a:pt x="69" y="99"/>
                    </a:cubicBezTo>
                    <a:cubicBezTo>
                      <a:pt x="69" y="99"/>
                      <a:pt x="69" y="99"/>
                      <a:pt x="69" y="99"/>
                    </a:cubicBezTo>
                    <a:cubicBezTo>
                      <a:pt x="69" y="99"/>
                      <a:pt x="69" y="99"/>
                      <a:pt x="69" y="99"/>
                    </a:cubicBezTo>
                    <a:cubicBezTo>
                      <a:pt x="69" y="99"/>
                      <a:pt x="69" y="99"/>
                      <a:pt x="69" y="99"/>
                    </a:cubicBezTo>
                    <a:cubicBezTo>
                      <a:pt x="69" y="99"/>
                      <a:pt x="69" y="99"/>
                      <a:pt x="69" y="99"/>
                    </a:cubicBezTo>
                    <a:cubicBezTo>
                      <a:pt x="69" y="98"/>
                      <a:pt x="69" y="98"/>
                      <a:pt x="69" y="98"/>
                    </a:cubicBezTo>
                    <a:cubicBezTo>
                      <a:pt x="69" y="98"/>
                      <a:pt x="69" y="98"/>
                      <a:pt x="69" y="98"/>
                    </a:cubicBezTo>
                    <a:cubicBezTo>
                      <a:pt x="69" y="98"/>
                      <a:pt x="69" y="98"/>
                      <a:pt x="69" y="98"/>
                    </a:cubicBezTo>
                    <a:cubicBezTo>
                      <a:pt x="69" y="98"/>
                      <a:pt x="69" y="98"/>
                      <a:pt x="69" y="98"/>
                    </a:cubicBezTo>
                    <a:cubicBezTo>
                      <a:pt x="69" y="97"/>
                      <a:pt x="69" y="97"/>
                      <a:pt x="69" y="97"/>
                    </a:cubicBezTo>
                    <a:cubicBezTo>
                      <a:pt x="69" y="97"/>
                      <a:pt x="69" y="97"/>
                      <a:pt x="69" y="97"/>
                    </a:cubicBezTo>
                    <a:cubicBezTo>
                      <a:pt x="69" y="97"/>
                      <a:pt x="69" y="97"/>
                      <a:pt x="69" y="97"/>
                    </a:cubicBezTo>
                    <a:cubicBezTo>
                      <a:pt x="69" y="97"/>
                      <a:pt x="68" y="97"/>
                      <a:pt x="68" y="97"/>
                    </a:cubicBezTo>
                    <a:cubicBezTo>
                      <a:pt x="68" y="97"/>
                      <a:pt x="68" y="97"/>
                      <a:pt x="68" y="97"/>
                    </a:cubicBezTo>
                    <a:cubicBezTo>
                      <a:pt x="68" y="97"/>
                      <a:pt x="68" y="97"/>
                      <a:pt x="68" y="97"/>
                    </a:cubicBezTo>
                    <a:cubicBezTo>
                      <a:pt x="68" y="97"/>
                      <a:pt x="68" y="97"/>
                      <a:pt x="68" y="96"/>
                    </a:cubicBezTo>
                    <a:cubicBezTo>
                      <a:pt x="68" y="96"/>
                      <a:pt x="68" y="96"/>
                      <a:pt x="68" y="96"/>
                    </a:cubicBezTo>
                    <a:cubicBezTo>
                      <a:pt x="68" y="96"/>
                      <a:pt x="68" y="96"/>
                      <a:pt x="67" y="96"/>
                    </a:cubicBezTo>
                    <a:cubicBezTo>
                      <a:pt x="67" y="96"/>
                      <a:pt x="67" y="96"/>
                      <a:pt x="67" y="96"/>
                    </a:cubicBezTo>
                    <a:cubicBezTo>
                      <a:pt x="67" y="96"/>
                      <a:pt x="67" y="96"/>
                      <a:pt x="67" y="96"/>
                    </a:cubicBezTo>
                    <a:cubicBezTo>
                      <a:pt x="67" y="96"/>
                      <a:pt x="67" y="96"/>
                      <a:pt x="67" y="96"/>
                    </a:cubicBezTo>
                    <a:cubicBezTo>
                      <a:pt x="67" y="95"/>
                      <a:pt x="67" y="95"/>
                      <a:pt x="67" y="95"/>
                    </a:cubicBezTo>
                    <a:cubicBezTo>
                      <a:pt x="67" y="95"/>
                      <a:pt x="67" y="95"/>
                      <a:pt x="67" y="95"/>
                    </a:cubicBezTo>
                    <a:cubicBezTo>
                      <a:pt x="67" y="95"/>
                      <a:pt x="67" y="95"/>
                      <a:pt x="67" y="95"/>
                    </a:cubicBezTo>
                    <a:cubicBezTo>
                      <a:pt x="67" y="95"/>
                      <a:pt x="67" y="95"/>
                      <a:pt x="67" y="95"/>
                    </a:cubicBezTo>
                    <a:cubicBezTo>
                      <a:pt x="67" y="94"/>
                      <a:pt x="67" y="94"/>
                      <a:pt x="67" y="94"/>
                    </a:cubicBezTo>
                    <a:cubicBezTo>
                      <a:pt x="67" y="94"/>
                      <a:pt x="67" y="94"/>
                      <a:pt x="67" y="94"/>
                    </a:cubicBezTo>
                    <a:cubicBezTo>
                      <a:pt x="67" y="94"/>
                      <a:pt x="67" y="94"/>
                      <a:pt x="67" y="94"/>
                    </a:cubicBezTo>
                    <a:cubicBezTo>
                      <a:pt x="67" y="94"/>
                      <a:pt x="67" y="94"/>
                      <a:pt x="67" y="94"/>
                    </a:cubicBezTo>
                    <a:cubicBezTo>
                      <a:pt x="67" y="94"/>
                      <a:pt x="67" y="94"/>
                      <a:pt x="67" y="94"/>
                    </a:cubicBezTo>
                    <a:cubicBezTo>
                      <a:pt x="67" y="94"/>
                      <a:pt x="66" y="93"/>
                      <a:pt x="66" y="93"/>
                    </a:cubicBezTo>
                    <a:cubicBezTo>
                      <a:pt x="66" y="93"/>
                      <a:pt x="66" y="93"/>
                      <a:pt x="66" y="93"/>
                    </a:cubicBezTo>
                    <a:cubicBezTo>
                      <a:pt x="66" y="93"/>
                      <a:pt x="66" y="93"/>
                      <a:pt x="66" y="93"/>
                    </a:cubicBezTo>
                    <a:cubicBezTo>
                      <a:pt x="66" y="92"/>
                      <a:pt x="66" y="92"/>
                      <a:pt x="66" y="92"/>
                    </a:cubicBezTo>
                    <a:cubicBezTo>
                      <a:pt x="66" y="92"/>
                      <a:pt x="66" y="92"/>
                      <a:pt x="66" y="92"/>
                    </a:cubicBezTo>
                    <a:cubicBezTo>
                      <a:pt x="66" y="92"/>
                      <a:pt x="66" y="92"/>
                      <a:pt x="66" y="91"/>
                    </a:cubicBezTo>
                    <a:cubicBezTo>
                      <a:pt x="66" y="91"/>
                      <a:pt x="66" y="91"/>
                      <a:pt x="66" y="91"/>
                    </a:cubicBezTo>
                    <a:cubicBezTo>
                      <a:pt x="66" y="91"/>
                      <a:pt x="66" y="91"/>
                      <a:pt x="65" y="91"/>
                    </a:cubicBezTo>
                    <a:cubicBezTo>
                      <a:pt x="65" y="91"/>
                      <a:pt x="65" y="91"/>
                      <a:pt x="65" y="91"/>
                    </a:cubicBezTo>
                    <a:cubicBezTo>
                      <a:pt x="65" y="91"/>
                      <a:pt x="65" y="90"/>
                      <a:pt x="65" y="90"/>
                    </a:cubicBezTo>
                    <a:cubicBezTo>
                      <a:pt x="65" y="90"/>
                      <a:pt x="65" y="90"/>
                      <a:pt x="65" y="90"/>
                    </a:cubicBezTo>
                    <a:cubicBezTo>
                      <a:pt x="65" y="90"/>
                      <a:pt x="65" y="90"/>
                      <a:pt x="65" y="90"/>
                    </a:cubicBezTo>
                    <a:cubicBezTo>
                      <a:pt x="65" y="90"/>
                      <a:pt x="65" y="90"/>
                      <a:pt x="65" y="90"/>
                    </a:cubicBezTo>
                    <a:cubicBezTo>
                      <a:pt x="65" y="90"/>
                      <a:pt x="65" y="89"/>
                      <a:pt x="65" y="89"/>
                    </a:cubicBezTo>
                    <a:cubicBezTo>
                      <a:pt x="65" y="89"/>
                      <a:pt x="65" y="89"/>
                      <a:pt x="65" y="89"/>
                    </a:cubicBezTo>
                    <a:cubicBezTo>
                      <a:pt x="65" y="89"/>
                      <a:pt x="65" y="89"/>
                      <a:pt x="65" y="89"/>
                    </a:cubicBezTo>
                    <a:cubicBezTo>
                      <a:pt x="64" y="89"/>
                      <a:pt x="64" y="89"/>
                      <a:pt x="64" y="89"/>
                    </a:cubicBezTo>
                    <a:cubicBezTo>
                      <a:pt x="64" y="89"/>
                      <a:pt x="64" y="89"/>
                      <a:pt x="64" y="88"/>
                    </a:cubicBezTo>
                    <a:cubicBezTo>
                      <a:pt x="64" y="88"/>
                      <a:pt x="64" y="88"/>
                      <a:pt x="64" y="88"/>
                    </a:cubicBezTo>
                    <a:cubicBezTo>
                      <a:pt x="64" y="88"/>
                      <a:pt x="64" y="88"/>
                      <a:pt x="64" y="88"/>
                    </a:cubicBezTo>
                    <a:cubicBezTo>
                      <a:pt x="64" y="88"/>
                      <a:pt x="64" y="88"/>
                      <a:pt x="64" y="88"/>
                    </a:cubicBezTo>
                    <a:cubicBezTo>
                      <a:pt x="64" y="88"/>
                      <a:pt x="64" y="88"/>
                      <a:pt x="64" y="88"/>
                    </a:cubicBezTo>
                    <a:cubicBezTo>
                      <a:pt x="64" y="87"/>
                      <a:pt x="64" y="87"/>
                      <a:pt x="64" y="87"/>
                    </a:cubicBezTo>
                    <a:cubicBezTo>
                      <a:pt x="64" y="87"/>
                      <a:pt x="64" y="87"/>
                      <a:pt x="63" y="87"/>
                    </a:cubicBezTo>
                    <a:cubicBezTo>
                      <a:pt x="63" y="86"/>
                      <a:pt x="63" y="86"/>
                      <a:pt x="63" y="86"/>
                    </a:cubicBezTo>
                    <a:cubicBezTo>
                      <a:pt x="63" y="86"/>
                      <a:pt x="63" y="86"/>
                      <a:pt x="63" y="86"/>
                    </a:cubicBezTo>
                    <a:cubicBezTo>
                      <a:pt x="63" y="86"/>
                      <a:pt x="63" y="86"/>
                      <a:pt x="63" y="86"/>
                    </a:cubicBezTo>
                    <a:cubicBezTo>
                      <a:pt x="63" y="86"/>
                      <a:pt x="63" y="86"/>
                      <a:pt x="63" y="86"/>
                    </a:cubicBezTo>
                    <a:cubicBezTo>
                      <a:pt x="63" y="86"/>
                      <a:pt x="63" y="86"/>
                      <a:pt x="63" y="86"/>
                    </a:cubicBezTo>
                    <a:cubicBezTo>
                      <a:pt x="63" y="86"/>
                      <a:pt x="63" y="86"/>
                      <a:pt x="63" y="86"/>
                    </a:cubicBezTo>
                    <a:cubicBezTo>
                      <a:pt x="63" y="85"/>
                      <a:pt x="63" y="85"/>
                      <a:pt x="63" y="85"/>
                    </a:cubicBezTo>
                    <a:cubicBezTo>
                      <a:pt x="63" y="85"/>
                      <a:pt x="63" y="85"/>
                      <a:pt x="63" y="85"/>
                    </a:cubicBezTo>
                    <a:cubicBezTo>
                      <a:pt x="63" y="85"/>
                      <a:pt x="63" y="85"/>
                      <a:pt x="63" y="85"/>
                    </a:cubicBezTo>
                    <a:cubicBezTo>
                      <a:pt x="63" y="85"/>
                      <a:pt x="63" y="85"/>
                      <a:pt x="63" y="85"/>
                    </a:cubicBezTo>
                    <a:cubicBezTo>
                      <a:pt x="63" y="85"/>
                      <a:pt x="63" y="85"/>
                      <a:pt x="63" y="85"/>
                    </a:cubicBezTo>
                    <a:cubicBezTo>
                      <a:pt x="63" y="85"/>
                      <a:pt x="63" y="85"/>
                      <a:pt x="63" y="85"/>
                    </a:cubicBezTo>
                    <a:cubicBezTo>
                      <a:pt x="63" y="86"/>
                      <a:pt x="63" y="86"/>
                      <a:pt x="63" y="86"/>
                    </a:cubicBezTo>
                    <a:cubicBezTo>
                      <a:pt x="63" y="86"/>
                      <a:pt x="63" y="86"/>
                      <a:pt x="63" y="86"/>
                    </a:cubicBezTo>
                    <a:cubicBezTo>
                      <a:pt x="63" y="86"/>
                      <a:pt x="64" y="86"/>
                      <a:pt x="64" y="86"/>
                    </a:cubicBezTo>
                    <a:cubicBezTo>
                      <a:pt x="64" y="86"/>
                      <a:pt x="64" y="86"/>
                      <a:pt x="64" y="86"/>
                    </a:cubicBezTo>
                    <a:cubicBezTo>
                      <a:pt x="64" y="86"/>
                      <a:pt x="64" y="87"/>
                      <a:pt x="64" y="87"/>
                    </a:cubicBezTo>
                    <a:cubicBezTo>
                      <a:pt x="64" y="87"/>
                      <a:pt x="64" y="87"/>
                      <a:pt x="64" y="87"/>
                    </a:cubicBezTo>
                    <a:cubicBezTo>
                      <a:pt x="64" y="87"/>
                      <a:pt x="65" y="88"/>
                      <a:pt x="65" y="88"/>
                    </a:cubicBezTo>
                    <a:cubicBezTo>
                      <a:pt x="65" y="88"/>
                      <a:pt x="65" y="88"/>
                      <a:pt x="65" y="88"/>
                    </a:cubicBezTo>
                    <a:cubicBezTo>
                      <a:pt x="65" y="88"/>
                      <a:pt x="65" y="88"/>
                      <a:pt x="65" y="88"/>
                    </a:cubicBezTo>
                    <a:cubicBezTo>
                      <a:pt x="65" y="88"/>
                      <a:pt x="65" y="88"/>
                      <a:pt x="65" y="88"/>
                    </a:cubicBezTo>
                    <a:cubicBezTo>
                      <a:pt x="65" y="88"/>
                      <a:pt x="65" y="88"/>
                      <a:pt x="65" y="88"/>
                    </a:cubicBezTo>
                    <a:cubicBezTo>
                      <a:pt x="66" y="88"/>
                      <a:pt x="65" y="88"/>
                      <a:pt x="65" y="88"/>
                    </a:cubicBezTo>
                    <a:cubicBezTo>
                      <a:pt x="65" y="88"/>
                      <a:pt x="65" y="88"/>
                      <a:pt x="66" y="88"/>
                    </a:cubicBezTo>
                    <a:cubicBezTo>
                      <a:pt x="66" y="88"/>
                      <a:pt x="66" y="88"/>
                      <a:pt x="66" y="88"/>
                    </a:cubicBezTo>
                    <a:cubicBezTo>
                      <a:pt x="66" y="88"/>
                      <a:pt x="66" y="88"/>
                      <a:pt x="65" y="88"/>
                    </a:cubicBezTo>
                    <a:cubicBezTo>
                      <a:pt x="65" y="88"/>
                      <a:pt x="65" y="88"/>
                      <a:pt x="66" y="87"/>
                    </a:cubicBezTo>
                    <a:cubicBezTo>
                      <a:pt x="66" y="87"/>
                      <a:pt x="66" y="87"/>
                      <a:pt x="66" y="86"/>
                    </a:cubicBezTo>
                    <a:cubicBezTo>
                      <a:pt x="66" y="86"/>
                      <a:pt x="66" y="86"/>
                      <a:pt x="66" y="86"/>
                    </a:cubicBezTo>
                    <a:cubicBezTo>
                      <a:pt x="66" y="86"/>
                      <a:pt x="66" y="86"/>
                      <a:pt x="66" y="86"/>
                    </a:cubicBezTo>
                    <a:cubicBezTo>
                      <a:pt x="66" y="86"/>
                      <a:pt x="66" y="86"/>
                      <a:pt x="66" y="86"/>
                    </a:cubicBezTo>
                    <a:cubicBezTo>
                      <a:pt x="66" y="86"/>
                      <a:pt x="66" y="86"/>
                      <a:pt x="66" y="86"/>
                    </a:cubicBezTo>
                    <a:cubicBezTo>
                      <a:pt x="66" y="86"/>
                      <a:pt x="66" y="86"/>
                      <a:pt x="66" y="86"/>
                    </a:cubicBezTo>
                    <a:cubicBezTo>
                      <a:pt x="66" y="86"/>
                      <a:pt x="66" y="86"/>
                      <a:pt x="66" y="86"/>
                    </a:cubicBezTo>
                    <a:cubicBezTo>
                      <a:pt x="66" y="86"/>
                      <a:pt x="66" y="87"/>
                      <a:pt x="66" y="87"/>
                    </a:cubicBezTo>
                    <a:cubicBezTo>
                      <a:pt x="66" y="87"/>
                      <a:pt x="66" y="87"/>
                      <a:pt x="66" y="87"/>
                    </a:cubicBezTo>
                    <a:cubicBezTo>
                      <a:pt x="66" y="87"/>
                      <a:pt x="66" y="87"/>
                      <a:pt x="66" y="88"/>
                    </a:cubicBezTo>
                    <a:cubicBezTo>
                      <a:pt x="66" y="88"/>
                      <a:pt x="66" y="88"/>
                      <a:pt x="66" y="88"/>
                    </a:cubicBezTo>
                    <a:cubicBezTo>
                      <a:pt x="66" y="88"/>
                      <a:pt x="66" y="88"/>
                      <a:pt x="66" y="88"/>
                    </a:cubicBezTo>
                    <a:cubicBezTo>
                      <a:pt x="66" y="88"/>
                      <a:pt x="66" y="88"/>
                      <a:pt x="66" y="88"/>
                    </a:cubicBezTo>
                    <a:cubicBezTo>
                      <a:pt x="66" y="88"/>
                      <a:pt x="66" y="88"/>
                      <a:pt x="66" y="88"/>
                    </a:cubicBezTo>
                    <a:cubicBezTo>
                      <a:pt x="66" y="88"/>
                      <a:pt x="66" y="88"/>
                      <a:pt x="66" y="88"/>
                    </a:cubicBezTo>
                    <a:cubicBezTo>
                      <a:pt x="66" y="88"/>
                      <a:pt x="66" y="88"/>
                      <a:pt x="66" y="88"/>
                    </a:cubicBezTo>
                    <a:cubicBezTo>
                      <a:pt x="66" y="88"/>
                      <a:pt x="66" y="88"/>
                      <a:pt x="66" y="88"/>
                    </a:cubicBezTo>
                    <a:cubicBezTo>
                      <a:pt x="66" y="88"/>
                      <a:pt x="67" y="88"/>
                      <a:pt x="67" y="88"/>
                    </a:cubicBezTo>
                    <a:cubicBezTo>
                      <a:pt x="67" y="88"/>
                      <a:pt x="67" y="88"/>
                      <a:pt x="67" y="88"/>
                    </a:cubicBezTo>
                    <a:cubicBezTo>
                      <a:pt x="67" y="89"/>
                      <a:pt x="67" y="89"/>
                      <a:pt x="67" y="89"/>
                    </a:cubicBezTo>
                    <a:cubicBezTo>
                      <a:pt x="67" y="89"/>
                      <a:pt x="67" y="89"/>
                      <a:pt x="67" y="89"/>
                    </a:cubicBezTo>
                    <a:cubicBezTo>
                      <a:pt x="67" y="89"/>
                      <a:pt x="67" y="89"/>
                      <a:pt x="67" y="89"/>
                    </a:cubicBezTo>
                    <a:cubicBezTo>
                      <a:pt x="67" y="90"/>
                      <a:pt x="67" y="90"/>
                      <a:pt x="67" y="90"/>
                    </a:cubicBezTo>
                    <a:cubicBezTo>
                      <a:pt x="67" y="90"/>
                      <a:pt x="68" y="90"/>
                      <a:pt x="68" y="90"/>
                    </a:cubicBezTo>
                    <a:cubicBezTo>
                      <a:pt x="68" y="90"/>
                      <a:pt x="68" y="90"/>
                      <a:pt x="68" y="90"/>
                    </a:cubicBezTo>
                    <a:cubicBezTo>
                      <a:pt x="68" y="90"/>
                      <a:pt x="67" y="90"/>
                      <a:pt x="68" y="90"/>
                    </a:cubicBezTo>
                    <a:cubicBezTo>
                      <a:pt x="68" y="90"/>
                      <a:pt x="68" y="91"/>
                      <a:pt x="68" y="91"/>
                    </a:cubicBezTo>
                    <a:cubicBezTo>
                      <a:pt x="68" y="91"/>
                      <a:pt x="68" y="92"/>
                      <a:pt x="69" y="92"/>
                    </a:cubicBezTo>
                    <a:cubicBezTo>
                      <a:pt x="69" y="92"/>
                      <a:pt x="69" y="93"/>
                      <a:pt x="69" y="93"/>
                    </a:cubicBezTo>
                    <a:cubicBezTo>
                      <a:pt x="69" y="93"/>
                      <a:pt x="69" y="93"/>
                      <a:pt x="69" y="93"/>
                    </a:cubicBezTo>
                    <a:cubicBezTo>
                      <a:pt x="69" y="93"/>
                      <a:pt x="69" y="93"/>
                      <a:pt x="69" y="93"/>
                    </a:cubicBezTo>
                    <a:cubicBezTo>
                      <a:pt x="69" y="93"/>
                      <a:pt x="69" y="93"/>
                      <a:pt x="69" y="93"/>
                    </a:cubicBezTo>
                    <a:cubicBezTo>
                      <a:pt x="69" y="93"/>
                      <a:pt x="69" y="93"/>
                      <a:pt x="69" y="93"/>
                    </a:cubicBezTo>
                    <a:cubicBezTo>
                      <a:pt x="69" y="94"/>
                      <a:pt x="69" y="94"/>
                      <a:pt x="69" y="94"/>
                    </a:cubicBezTo>
                    <a:cubicBezTo>
                      <a:pt x="69" y="94"/>
                      <a:pt x="69" y="94"/>
                      <a:pt x="69" y="94"/>
                    </a:cubicBezTo>
                    <a:cubicBezTo>
                      <a:pt x="69" y="94"/>
                      <a:pt x="69" y="94"/>
                      <a:pt x="69" y="94"/>
                    </a:cubicBezTo>
                    <a:cubicBezTo>
                      <a:pt x="69" y="94"/>
                      <a:pt x="69" y="94"/>
                      <a:pt x="69" y="94"/>
                    </a:cubicBezTo>
                    <a:cubicBezTo>
                      <a:pt x="69" y="94"/>
                      <a:pt x="69" y="94"/>
                      <a:pt x="69" y="94"/>
                    </a:cubicBezTo>
                    <a:cubicBezTo>
                      <a:pt x="69" y="94"/>
                      <a:pt x="70" y="94"/>
                      <a:pt x="70" y="94"/>
                    </a:cubicBezTo>
                    <a:cubicBezTo>
                      <a:pt x="70" y="94"/>
                      <a:pt x="70" y="94"/>
                      <a:pt x="70" y="95"/>
                    </a:cubicBezTo>
                    <a:cubicBezTo>
                      <a:pt x="70" y="95"/>
                      <a:pt x="70" y="95"/>
                      <a:pt x="70" y="95"/>
                    </a:cubicBezTo>
                    <a:cubicBezTo>
                      <a:pt x="71" y="95"/>
                      <a:pt x="71" y="95"/>
                      <a:pt x="71" y="95"/>
                    </a:cubicBezTo>
                    <a:cubicBezTo>
                      <a:pt x="71" y="95"/>
                      <a:pt x="71" y="95"/>
                      <a:pt x="71" y="95"/>
                    </a:cubicBezTo>
                    <a:cubicBezTo>
                      <a:pt x="71" y="96"/>
                      <a:pt x="71" y="96"/>
                      <a:pt x="71" y="96"/>
                    </a:cubicBezTo>
                    <a:cubicBezTo>
                      <a:pt x="71" y="96"/>
                      <a:pt x="71" y="96"/>
                      <a:pt x="71" y="96"/>
                    </a:cubicBezTo>
                    <a:cubicBezTo>
                      <a:pt x="71" y="96"/>
                      <a:pt x="71" y="96"/>
                      <a:pt x="71" y="96"/>
                    </a:cubicBezTo>
                    <a:cubicBezTo>
                      <a:pt x="71" y="96"/>
                      <a:pt x="71" y="96"/>
                      <a:pt x="71" y="97"/>
                    </a:cubicBezTo>
                    <a:cubicBezTo>
                      <a:pt x="71" y="97"/>
                      <a:pt x="71" y="97"/>
                      <a:pt x="71" y="97"/>
                    </a:cubicBezTo>
                    <a:cubicBezTo>
                      <a:pt x="71" y="97"/>
                      <a:pt x="71" y="97"/>
                      <a:pt x="71" y="97"/>
                    </a:cubicBezTo>
                    <a:cubicBezTo>
                      <a:pt x="71" y="98"/>
                      <a:pt x="71" y="98"/>
                      <a:pt x="71" y="98"/>
                    </a:cubicBezTo>
                    <a:cubicBezTo>
                      <a:pt x="71" y="98"/>
                      <a:pt x="71" y="98"/>
                      <a:pt x="71" y="98"/>
                    </a:cubicBezTo>
                    <a:cubicBezTo>
                      <a:pt x="71" y="98"/>
                      <a:pt x="72" y="99"/>
                      <a:pt x="72" y="99"/>
                    </a:cubicBezTo>
                    <a:cubicBezTo>
                      <a:pt x="72" y="99"/>
                      <a:pt x="72" y="99"/>
                      <a:pt x="72" y="99"/>
                    </a:cubicBezTo>
                    <a:cubicBezTo>
                      <a:pt x="72" y="99"/>
                      <a:pt x="72" y="99"/>
                      <a:pt x="72" y="99"/>
                    </a:cubicBezTo>
                    <a:cubicBezTo>
                      <a:pt x="72" y="99"/>
                      <a:pt x="72" y="99"/>
                      <a:pt x="72" y="99"/>
                    </a:cubicBezTo>
                    <a:cubicBezTo>
                      <a:pt x="72" y="99"/>
                      <a:pt x="72" y="100"/>
                      <a:pt x="73" y="100"/>
                    </a:cubicBezTo>
                    <a:cubicBezTo>
                      <a:pt x="73" y="100"/>
                      <a:pt x="73" y="100"/>
                      <a:pt x="73" y="100"/>
                    </a:cubicBezTo>
                    <a:cubicBezTo>
                      <a:pt x="73" y="100"/>
                      <a:pt x="73" y="100"/>
                      <a:pt x="73" y="100"/>
                    </a:cubicBezTo>
                    <a:cubicBezTo>
                      <a:pt x="73" y="100"/>
                      <a:pt x="73" y="100"/>
                      <a:pt x="73" y="100"/>
                    </a:cubicBezTo>
                    <a:cubicBezTo>
                      <a:pt x="73" y="101"/>
                      <a:pt x="74" y="101"/>
                      <a:pt x="74" y="102"/>
                    </a:cubicBezTo>
                    <a:cubicBezTo>
                      <a:pt x="74" y="102"/>
                      <a:pt x="74" y="102"/>
                      <a:pt x="74" y="102"/>
                    </a:cubicBezTo>
                    <a:cubicBezTo>
                      <a:pt x="74" y="102"/>
                      <a:pt x="74" y="102"/>
                      <a:pt x="74" y="102"/>
                    </a:cubicBezTo>
                    <a:cubicBezTo>
                      <a:pt x="74" y="102"/>
                      <a:pt x="74" y="103"/>
                      <a:pt x="74" y="103"/>
                    </a:cubicBezTo>
                    <a:cubicBezTo>
                      <a:pt x="74" y="103"/>
                      <a:pt x="74" y="103"/>
                      <a:pt x="74" y="103"/>
                    </a:cubicBezTo>
                    <a:cubicBezTo>
                      <a:pt x="74" y="103"/>
                      <a:pt x="74" y="103"/>
                      <a:pt x="74" y="103"/>
                    </a:cubicBezTo>
                    <a:cubicBezTo>
                      <a:pt x="74" y="103"/>
                      <a:pt x="74" y="103"/>
                      <a:pt x="74" y="103"/>
                    </a:cubicBezTo>
                    <a:cubicBezTo>
                      <a:pt x="74" y="103"/>
                      <a:pt x="74" y="103"/>
                      <a:pt x="74" y="103"/>
                    </a:cubicBezTo>
                    <a:cubicBezTo>
                      <a:pt x="74" y="104"/>
                      <a:pt x="75" y="104"/>
                      <a:pt x="75" y="104"/>
                    </a:cubicBezTo>
                    <a:cubicBezTo>
                      <a:pt x="75" y="104"/>
                      <a:pt x="75" y="104"/>
                      <a:pt x="75" y="104"/>
                    </a:cubicBezTo>
                    <a:cubicBezTo>
                      <a:pt x="75" y="104"/>
                      <a:pt x="75" y="104"/>
                      <a:pt x="75" y="104"/>
                    </a:cubicBezTo>
                    <a:cubicBezTo>
                      <a:pt x="75" y="104"/>
                      <a:pt x="75" y="104"/>
                      <a:pt x="75" y="104"/>
                    </a:cubicBezTo>
                    <a:cubicBezTo>
                      <a:pt x="75" y="105"/>
                      <a:pt x="75" y="105"/>
                      <a:pt x="75" y="105"/>
                    </a:cubicBezTo>
                    <a:cubicBezTo>
                      <a:pt x="75" y="105"/>
                      <a:pt x="75" y="105"/>
                      <a:pt x="75" y="105"/>
                    </a:cubicBezTo>
                    <a:cubicBezTo>
                      <a:pt x="75" y="105"/>
                      <a:pt x="75" y="105"/>
                      <a:pt x="75" y="105"/>
                    </a:cubicBezTo>
                    <a:cubicBezTo>
                      <a:pt x="75" y="105"/>
                      <a:pt x="75" y="106"/>
                      <a:pt x="76" y="106"/>
                    </a:cubicBezTo>
                    <a:cubicBezTo>
                      <a:pt x="76" y="106"/>
                      <a:pt x="76" y="106"/>
                      <a:pt x="76" y="106"/>
                    </a:cubicBezTo>
                    <a:cubicBezTo>
                      <a:pt x="76" y="106"/>
                      <a:pt x="76" y="106"/>
                      <a:pt x="76" y="106"/>
                    </a:cubicBezTo>
                    <a:cubicBezTo>
                      <a:pt x="76" y="106"/>
                      <a:pt x="76" y="106"/>
                      <a:pt x="76" y="106"/>
                    </a:cubicBezTo>
                    <a:cubicBezTo>
                      <a:pt x="76" y="106"/>
                      <a:pt x="76" y="106"/>
                      <a:pt x="76" y="106"/>
                    </a:cubicBezTo>
                    <a:cubicBezTo>
                      <a:pt x="76" y="106"/>
                      <a:pt x="76" y="106"/>
                      <a:pt x="76" y="107"/>
                    </a:cubicBezTo>
                    <a:cubicBezTo>
                      <a:pt x="76" y="107"/>
                      <a:pt x="76" y="107"/>
                      <a:pt x="76" y="107"/>
                    </a:cubicBezTo>
                    <a:cubicBezTo>
                      <a:pt x="76" y="107"/>
                      <a:pt x="76" y="107"/>
                      <a:pt x="76" y="107"/>
                    </a:cubicBezTo>
                    <a:cubicBezTo>
                      <a:pt x="76" y="107"/>
                      <a:pt x="76" y="107"/>
                      <a:pt x="76" y="107"/>
                    </a:cubicBezTo>
                    <a:cubicBezTo>
                      <a:pt x="76" y="107"/>
                      <a:pt x="76" y="107"/>
                      <a:pt x="76" y="107"/>
                    </a:cubicBezTo>
                    <a:cubicBezTo>
                      <a:pt x="76" y="107"/>
                      <a:pt x="75" y="107"/>
                      <a:pt x="75" y="108"/>
                    </a:cubicBezTo>
                    <a:cubicBezTo>
                      <a:pt x="75" y="108"/>
                      <a:pt x="76" y="108"/>
                      <a:pt x="76" y="108"/>
                    </a:cubicBezTo>
                    <a:cubicBezTo>
                      <a:pt x="76" y="108"/>
                      <a:pt x="76" y="108"/>
                      <a:pt x="76" y="108"/>
                    </a:cubicBezTo>
                    <a:cubicBezTo>
                      <a:pt x="76" y="108"/>
                      <a:pt x="76" y="108"/>
                      <a:pt x="76" y="108"/>
                    </a:cubicBezTo>
                    <a:cubicBezTo>
                      <a:pt x="76" y="108"/>
                      <a:pt x="76" y="108"/>
                      <a:pt x="76" y="109"/>
                    </a:cubicBezTo>
                    <a:cubicBezTo>
                      <a:pt x="76" y="109"/>
                      <a:pt x="76" y="109"/>
                      <a:pt x="76" y="109"/>
                    </a:cubicBezTo>
                    <a:cubicBezTo>
                      <a:pt x="76" y="109"/>
                      <a:pt x="76" y="109"/>
                      <a:pt x="76" y="109"/>
                    </a:cubicBezTo>
                    <a:cubicBezTo>
                      <a:pt x="76" y="109"/>
                      <a:pt x="76" y="109"/>
                      <a:pt x="76" y="109"/>
                    </a:cubicBezTo>
                    <a:cubicBezTo>
                      <a:pt x="76" y="109"/>
                      <a:pt x="76" y="109"/>
                      <a:pt x="76" y="109"/>
                    </a:cubicBezTo>
                    <a:cubicBezTo>
                      <a:pt x="76" y="109"/>
                      <a:pt x="76" y="109"/>
                      <a:pt x="76" y="109"/>
                    </a:cubicBezTo>
                    <a:cubicBezTo>
                      <a:pt x="76" y="109"/>
                      <a:pt x="76" y="109"/>
                      <a:pt x="76" y="110"/>
                    </a:cubicBezTo>
                    <a:cubicBezTo>
                      <a:pt x="76" y="110"/>
                      <a:pt x="76" y="110"/>
                      <a:pt x="76" y="110"/>
                    </a:cubicBezTo>
                    <a:cubicBezTo>
                      <a:pt x="76" y="110"/>
                      <a:pt x="76" y="111"/>
                      <a:pt x="76" y="111"/>
                    </a:cubicBezTo>
                    <a:cubicBezTo>
                      <a:pt x="76" y="111"/>
                      <a:pt x="76" y="111"/>
                      <a:pt x="76" y="111"/>
                    </a:cubicBezTo>
                    <a:cubicBezTo>
                      <a:pt x="76" y="111"/>
                      <a:pt x="76" y="111"/>
                      <a:pt x="76" y="111"/>
                    </a:cubicBezTo>
                    <a:cubicBezTo>
                      <a:pt x="76" y="111"/>
                      <a:pt x="76" y="111"/>
                      <a:pt x="76" y="111"/>
                    </a:cubicBezTo>
                    <a:cubicBezTo>
                      <a:pt x="76" y="111"/>
                      <a:pt x="77" y="111"/>
                      <a:pt x="77" y="111"/>
                    </a:cubicBezTo>
                    <a:cubicBezTo>
                      <a:pt x="77" y="111"/>
                      <a:pt x="77" y="111"/>
                      <a:pt x="77" y="111"/>
                    </a:cubicBezTo>
                    <a:cubicBezTo>
                      <a:pt x="77" y="111"/>
                      <a:pt x="77" y="111"/>
                      <a:pt x="77" y="111"/>
                    </a:cubicBezTo>
                    <a:cubicBezTo>
                      <a:pt x="77" y="111"/>
                      <a:pt x="77" y="111"/>
                      <a:pt x="77" y="111"/>
                    </a:cubicBezTo>
                    <a:cubicBezTo>
                      <a:pt x="77" y="111"/>
                      <a:pt x="77" y="112"/>
                      <a:pt x="77" y="112"/>
                    </a:cubicBezTo>
                    <a:cubicBezTo>
                      <a:pt x="77" y="112"/>
                      <a:pt x="77" y="112"/>
                      <a:pt x="77" y="112"/>
                    </a:cubicBezTo>
                    <a:cubicBezTo>
                      <a:pt x="77" y="112"/>
                      <a:pt x="78" y="111"/>
                      <a:pt x="78" y="111"/>
                    </a:cubicBezTo>
                    <a:cubicBezTo>
                      <a:pt x="78" y="111"/>
                      <a:pt x="78" y="111"/>
                      <a:pt x="78" y="111"/>
                    </a:cubicBezTo>
                    <a:cubicBezTo>
                      <a:pt x="78" y="111"/>
                      <a:pt x="78" y="111"/>
                      <a:pt x="78" y="111"/>
                    </a:cubicBezTo>
                    <a:cubicBezTo>
                      <a:pt x="78" y="111"/>
                      <a:pt x="78" y="111"/>
                      <a:pt x="78" y="111"/>
                    </a:cubicBezTo>
                    <a:cubicBezTo>
                      <a:pt x="78" y="111"/>
                      <a:pt x="78" y="111"/>
                      <a:pt x="78" y="111"/>
                    </a:cubicBezTo>
                    <a:cubicBezTo>
                      <a:pt x="79" y="111"/>
                      <a:pt x="79" y="111"/>
                      <a:pt x="79" y="111"/>
                    </a:cubicBezTo>
                    <a:cubicBezTo>
                      <a:pt x="79" y="111"/>
                      <a:pt x="79" y="111"/>
                      <a:pt x="79" y="111"/>
                    </a:cubicBezTo>
                    <a:cubicBezTo>
                      <a:pt x="79" y="111"/>
                      <a:pt x="79" y="111"/>
                      <a:pt x="79" y="111"/>
                    </a:cubicBezTo>
                    <a:cubicBezTo>
                      <a:pt x="79" y="111"/>
                      <a:pt x="79" y="110"/>
                      <a:pt x="80" y="110"/>
                    </a:cubicBezTo>
                    <a:cubicBezTo>
                      <a:pt x="80" y="110"/>
                      <a:pt x="80" y="110"/>
                      <a:pt x="80" y="110"/>
                    </a:cubicBezTo>
                    <a:cubicBezTo>
                      <a:pt x="80" y="110"/>
                      <a:pt x="80" y="110"/>
                      <a:pt x="80" y="110"/>
                    </a:cubicBezTo>
                    <a:cubicBezTo>
                      <a:pt x="80" y="110"/>
                      <a:pt x="80" y="110"/>
                      <a:pt x="80" y="110"/>
                    </a:cubicBezTo>
                    <a:cubicBezTo>
                      <a:pt x="80" y="110"/>
                      <a:pt x="81" y="110"/>
                      <a:pt x="81" y="110"/>
                    </a:cubicBezTo>
                    <a:cubicBezTo>
                      <a:pt x="81" y="110"/>
                      <a:pt x="81" y="110"/>
                      <a:pt x="81" y="110"/>
                    </a:cubicBezTo>
                    <a:cubicBezTo>
                      <a:pt x="81" y="110"/>
                      <a:pt x="81" y="110"/>
                      <a:pt x="81" y="110"/>
                    </a:cubicBezTo>
                    <a:cubicBezTo>
                      <a:pt x="82" y="110"/>
                      <a:pt x="82" y="110"/>
                      <a:pt x="82" y="110"/>
                    </a:cubicBezTo>
                    <a:cubicBezTo>
                      <a:pt x="82" y="110"/>
                      <a:pt x="82" y="110"/>
                      <a:pt x="82" y="110"/>
                    </a:cubicBezTo>
                    <a:cubicBezTo>
                      <a:pt x="82" y="110"/>
                      <a:pt x="82" y="110"/>
                      <a:pt x="82" y="110"/>
                    </a:cubicBezTo>
                    <a:cubicBezTo>
                      <a:pt x="82" y="110"/>
                      <a:pt x="82" y="110"/>
                      <a:pt x="82" y="110"/>
                    </a:cubicBezTo>
                    <a:cubicBezTo>
                      <a:pt x="82" y="110"/>
                      <a:pt x="82" y="110"/>
                      <a:pt x="83" y="110"/>
                    </a:cubicBezTo>
                    <a:cubicBezTo>
                      <a:pt x="83" y="110"/>
                      <a:pt x="83" y="110"/>
                      <a:pt x="83" y="110"/>
                    </a:cubicBezTo>
                    <a:cubicBezTo>
                      <a:pt x="83" y="110"/>
                      <a:pt x="83" y="109"/>
                      <a:pt x="84" y="109"/>
                    </a:cubicBezTo>
                    <a:cubicBezTo>
                      <a:pt x="84" y="109"/>
                      <a:pt x="84" y="109"/>
                      <a:pt x="84" y="109"/>
                    </a:cubicBezTo>
                    <a:cubicBezTo>
                      <a:pt x="84" y="108"/>
                      <a:pt x="85" y="108"/>
                      <a:pt x="85" y="108"/>
                    </a:cubicBezTo>
                    <a:cubicBezTo>
                      <a:pt x="85" y="108"/>
                      <a:pt x="86" y="108"/>
                      <a:pt x="87" y="107"/>
                    </a:cubicBezTo>
                    <a:cubicBezTo>
                      <a:pt x="87" y="107"/>
                      <a:pt x="87" y="107"/>
                      <a:pt x="87" y="107"/>
                    </a:cubicBezTo>
                    <a:cubicBezTo>
                      <a:pt x="87" y="107"/>
                      <a:pt x="87" y="107"/>
                      <a:pt x="87" y="107"/>
                    </a:cubicBezTo>
                    <a:cubicBezTo>
                      <a:pt x="88" y="107"/>
                      <a:pt x="88" y="107"/>
                      <a:pt x="88" y="106"/>
                    </a:cubicBezTo>
                    <a:cubicBezTo>
                      <a:pt x="88" y="106"/>
                      <a:pt x="88" y="106"/>
                      <a:pt x="88" y="106"/>
                    </a:cubicBezTo>
                    <a:cubicBezTo>
                      <a:pt x="87" y="106"/>
                      <a:pt x="88" y="106"/>
                      <a:pt x="88" y="106"/>
                    </a:cubicBezTo>
                    <a:cubicBezTo>
                      <a:pt x="88" y="106"/>
                      <a:pt x="88" y="106"/>
                      <a:pt x="88" y="106"/>
                    </a:cubicBezTo>
                    <a:cubicBezTo>
                      <a:pt x="88" y="106"/>
                      <a:pt x="88" y="106"/>
                      <a:pt x="88" y="106"/>
                    </a:cubicBezTo>
                    <a:cubicBezTo>
                      <a:pt x="88" y="106"/>
                      <a:pt x="88" y="105"/>
                      <a:pt x="89" y="105"/>
                    </a:cubicBezTo>
                    <a:cubicBezTo>
                      <a:pt x="89" y="105"/>
                      <a:pt x="89" y="105"/>
                      <a:pt x="89" y="105"/>
                    </a:cubicBezTo>
                    <a:cubicBezTo>
                      <a:pt x="89" y="105"/>
                      <a:pt x="89" y="105"/>
                      <a:pt x="89" y="105"/>
                    </a:cubicBezTo>
                    <a:cubicBezTo>
                      <a:pt x="89" y="105"/>
                      <a:pt x="89" y="105"/>
                      <a:pt x="89" y="105"/>
                    </a:cubicBezTo>
                    <a:cubicBezTo>
                      <a:pt x="90" y="105"/>
                      <a:pt x="90" y="105"/>
                      <a:pt x="90" y="105"/>
                    </a:cubicBezTo>
                    <a:cubicBezTo>
                      <a:pt x="90" y="105"/>
                      <a:pt x="90" y="105"/>
                      <a:pt x="90" y="105"/>
                    </a:cubicBezTo>
                    <a:cubicBezTo>
                      <a:pt x="90" y="105"/>
                      <a:pt x="90" y="105"/>
                      <a:pt x="90" y="105"/>
                    </a:cubicBezTo>
                    <a:cubicBezTo>
                      <a:pt x="90" y="105"/>
                      <a:pt x="90" y="105"/>
                      <a:pt x="90" y="105"/>
                    </a:cubicBezTo>
                    <a:cubicBezTo>
                      <a:pt x="90" y="105"/>
                      <a:pt x="90" y="105"/>
                      <a:pt x="90" y="105"/>
                    </a:cubicBezTo>
                    <a:cubicBezTo>
                      <a:pt x="90" y="105"/>
                      <a:pt x="90" y="105"/>
                      <a:pt x="91" y="105"/>
                    </a:cubicBezTo>
                    <a:cubicBezTo>
                      <a:pt x="91" y="105"/>
                      <a:pt x="91" y="105"/>
                      <a:pt x="91" y="105"/>
                    </a:cubicBezTo>
                    <a:cubicBezTo>
                      <a:pt x="91" y="105"/>
                      <a:pt x="91" y="105"/>
                      <a:pt x="91" y="105"/>
                    </a:cubicBezTo>
                    <a:cubicBezTo>
                      <a:pt x="91" y="105"/>
                      <a:pt x="91" y="104"/>
                      <a:pt x="91" y="104"/>
                    </a:cubicBezTo>
                    <a:cubicBezTo>
                      <a:pt x="91" y="104"/>
                      <a:pt x="91" y="104"/>
                      <a:pt x="91" y="104"/>
                    </a:cubicBezTo>
                    <a:cubicBezTo>
                      <a:pt x="91" y="104"/>
                      <a:pt x="91" y="104"/>
                      <a:pt x="92" y="104"/>
                    </a:cubicBezTo>
                    <a:cubicBezTo>
                      <a:pt x="92" y="104"/>
                      <a:pt x="92" y="104"/>
                      <a:pt x="92" y="104"/>
                    </a:cubicBezTo>
                    <a:cubicBezTo>
                      <a:pt x="92" y="104"/>
                      <a:pt x="92" y="103"/>
                      <a:pt x="92" y="103"/>
                    </a:cubicBezTo>
                    <a:cubicBezTo>
                      <a:pt x="92" y="103"/>
                      <a:pt x="92" y="103"/>
                      <a:pt x="92" y="103"/>
                    </a:cubicBezTo>
                    <a:cubicBezTo>
                      <a:pt x="92" y="103"/>
                      <a:pt x="92" y="103"/>
                      <a:pt x="92" y="103"/>
                    </a:cubicBezTo>
                    <a:cubicBezTo>
                      <a:pt x="92" y="104"/>
                      <a:pt x="92" y="104"/>
                      <a:pt x="92" y="104"/>
                    </a:cubicBezTo>
                    <a:cubicBezTo>
                      <a:pt x="92" y="104"/>
                      <a:pt x="92" y="104"/>
                      <a:pt x="92" y="104"/>
                    </a:cubicBezTo>
                    <a:cubicBezTo>
                      <a:pt x="93" y="104"/>
                      <a:pt x="93" y="103"/>
                      <a:pt x="93" y="103"/>
                    </a:cubicBezTo>
                    <a:cubicBezTo>
                      <a:pt x="93" y="103"/>
                      <a:pt x="93" y="103"/>
                      <a:pt x="93" y="103"/>
                    </a:cubicBezTo>
                    <a:cubicBezTo>
                      <a:pt x="93" y="103"/>
                      <a:pt x="93" y="103"/>
                      <a:pt x="93" y="103"/>
                    </a:cubicBezTo>
                    <a:cubicBezTo>
                      <a:pt x="93" y="103"/>
                      <a:pt x="93" y="103"/>
                      <a:pt x="93" y="103"/>
                    </a:cubicBezTo>
                    <a:cubicBezTo>
                      <a:pt x="93" y="103"/>
                      <a:pt x="93" y="103"/>
                      <a:pt x="93" y="103"/>
                    </a:cubicBezTo>
                    <a:cubicBezTo>
                      <a:pt x="93" y="103"/>
                      <a:pt x="93" y="103"/>
                      <a:pt x="93" y="102"/>
                    </a:cubicBezTo>
                    <a:cubicBezTo>
                      <a:pt x="93" y="102"/>
                      <a:pt x="94" y="102"/>
                      <a:pt x="94" y="102"/>
                    </a:cubicBezTo>
                    <a:cubicBezTo>
                      <a:pt x="94" y="102"/>
                      <a:pt x="94" y="102"/>
                      <a:pt x="94" y="102"/>
                    </a:cubicBezTo>
                    <a:cubicBezTo>
                      <a:pt x="94" y="102"/>
                      <a:pt x="94" y="102"/>
                      <a:pt x="94" y="102"/>
                    </a:cubicBezTo>
                    <a:cubicBezTo>
                      <a:pt x="94" y="102"/>
                      <a:pt x="94" y="102"/>
                      <a:pt x="94" y="102"/>
                    </a:cubicBezTo>
                    <a:cubicBezTo>
                      <a:pt x="94" y="102"/>
                      <a:pt x="94" y="102"/>
                      <a:pt x="94" y="102"/>
                    </a:cubicBezTo>
                    <a:cubicBezTo>
                      <a:pt x="94" y="102"/>
                      <a:pt x="94" y="101"/>
                      <a:pt x="94" y="101"/>
                    </a:cubicBezTo>
                    <a:cubicBezTo>
                      <a:pt x="94" y="100"/>
                      <a:pt x="94" y="100"/>
                      <a:pt x="94" y="100"/>
                    </a:cubicBezTo>
                    <a:cubicBezTo>
                      <a:pt x="94" y="100"/>
                      <a:pt x="94" y="100"/>
                      <a:pt x="94" y="100"/>
                    </a:cubicBezTo>
                    <a:cubicBezTo>
                      <a:pt x="95" y="99"/>
                      <a:pt x="95" y="99"/>
                      <a:pt x="95" y="99"/>
                    </a:cubicBezTo>
                    <a:cubicBezTo>
                      <a:pt x="95" y="99"/>
                      <a:pt x="95" y="99"/>
                      <a:pt x="95" y="99"/>
                    </a:cubicBezTo>
                    <a:cubicBezTo>
                      <a:pt x="95" y="99"/>
                      <a:pt x="95" y="99"/>
                      <a:pt x="95" y="99"/>
                    </a:cubicBezTo>
                    <a:cubicBezTo>
                      <a:pt x="95" y="99"/>
                      <a:pt x="95" y="99"/>
                      <a:pt x="95" y="99"/>
                    </a:cubicBezTo>
                    <a:cubicBezTo>
                      <a:pt x="95" y="99"/>
                      <a:pt x="95" y="99"/>
                      <a:pt x="95" y="99"/>
                    </a:cubicBezTo>
                    <a:cubicBezTo>
                      <a:pt x="95" y="99"/>
                      <a:pt x="95" y="99"/>
                      <a:pt x="95" y="99"/>
                    </a:cubicBezTo>
                    <a:cubicBezTo>
                      <a:pt x="95" y="99"/>
                      <a:pt x="95" y="99"/>
                      <a:pt x="95" y="99"/>
                    </a:cubicBezTo>
                    <a:cubicBezTo>
                      <a:pt x="95" y="99"/>
                      <a:pt x="95" y="99"/>
                      <a:pt x="95" y="99"/>
                    </a:cubicBezTo>
                    <a:cubicBezTo>
                      <a:pt x="95" y="98"/>
                      <a:pt x="96" y="98"/>
                      <a:pt x="96" y="98"/>
                    </a:cubicBezTo>
                    <a:cubicBezTo>
                      <a:pt x="96" y="98"/>
                      <a:pt x="96" y="98"/>
                      <a:pt x="96" y="98"/>
                    </a:cubicBezTo>
                    <a:cubicBezTo>
                      <a:pt x="96" y="98"/>
                      <a:pt x="96" y="97"/>
                      <a:pt x="97" y="96"/>
                    </a:cubicBezTo>
                    <a:cubicBezTo>
                      <a:pt x="97" y="96"/>
                      <a:pt x="97" y="96"/>
                      <a:pt x="97" y="96"/>
                    </a:cubicBezTo>
                    <a:cubicBezTo>
                      <a:pt x="97" y="96"/>
                      <a:pt x="96" y="96"/>
                      <a:pt x="96" y="96"/>
                    </a:cubicBezTo>
                    <a:cubicBezTo>
                      <a:pt x="96" y="96"/>
                      <a:pt x="96" y="96"/>
                      <a:pt x="96" y="96"/>
                    </a:cubicBezTo>
                    <a:cubicBezTo>
                      <a:pt x="96" y="96"/>
                      <a:pt x="96" y="96"/>
                      <a:pt x="96" y="96"/>
                    </a:cubicBezTo>
                    <a:cubicBezTo>
                      <a:pt x="96" y="96"/>
                      <a:pt x="96" y="96"/>
                      <a:pt x="96" y="96"/>
                    </a:cubicBezTo>
                    <a:cubicBezTo>
                      <a:pt x="96" y="96"/>
                      <a:pt x="96" y="96"/>
                      <a:pt x="96" y="96"/>
                    </a:cubicBezTo>
                    <a:cubicBezTo>
                      <a:pt x="96" y="96"/>
                      <a:pt x="96" y="95"/>
                      <a:pt x="96" y="95"/>
                    </a:cubicBezTo>
                    <a:cubicBezTo>
                      <a:pt x="96" y="95"/>
                      <a:pt x="95" y="95"/>
                      <a:pt x="95" y="95"/>
                    </a:cubicBezTo>
                    <a:cubicBezTo>
                      <a:pt x="95" y="95"/>
                      <a:pt x="95" y="95"/>
                      <a:pt x="95" y="95"/>
                    </a:cubicBezTo>
                    <a:cubicBezTo>
                      <a:pt x="95" y="94"/>
                      <a:pt x="95" y="94"/>
                      <a:pt x="95" y="94"/>
                    </a:cubicBezTo>
                    <a:cubicBezTo>
                      <a:pt x="95" y="94"/>
                      <a:pt x="95" y="94"/>
                      <a:pt x="94" y="94"/>
                    </a:cubicBezTo>
                    <a:cubicBezTo>
                      <a:pt x="94" y="94"/>
                      <a:pt x="94" y="94"/>
                      <a:pt x="94" y="94"/>
                    </a:cubicBezTo>
                    <a:cubicBezTo>
                      <a:pt x="94" y="94"/>
                      <a:pt x="94" y="94"/>
                      <a:pt x="94" y="94"/>
                    </a:cubicBezTo>
                    <a:cubicBezTo>
                      <a:pt x="94" y="94"/>
                      <a:pt x="94" y="94"/>
                      <a:pt x="94" y="94"/>
                    </a:cubicBezTo>
                    <a:cubicBezTo>
                      <a:pt x="93" y="94"/>
                      <a:pt x="93" y="94"/>
                      <a:pt x="93" y="94"/>
                    </a:cubicBezTo>
                    <a:cubicBezTo>
                      <a:pt x="93" y="94"/>
                      <a:pt x="93" y="94"/>
                      <a:pt x="93" y="94"/>
                    </a:cubicBezTo>
                    <a:cubicBezTo>
                      <a:pt x="93" y="93"/>
                      <a:pt x="93" y="93"/>
                      <a:pt x="93" y="93"/>
                    </a:cubicBezTo>
                    <a:cubicBezTo>
                      <a:pt x="93" y="93"/>
                      <a:pt x="92" y="93"/>
                      <a:pt x="92" y="93"/>
                    </a:cubicBezTo>
                    <a:cubicBezTo>
                      <a:pt x="92" y="93"/>
                      <a:pt x="92" y="93"/>
                      <a:pt x="92" y="93"/>
                    </a:cubicBezTo>
                    <a:cubicBezTo>
                      <a:pt x="92" y="93"/>
                      <a:pt x="92" y="93"/>
                      <a:pt x="92" y="92"/>
                    </a:cubicBezTo>
                    <a:cubicBezTo>
                      <a:pt x="92" y="92"/>
                      <a:pt x="92" y="92"/>
                      <a:pt x="92" y="92"/>
                    </a:cubicBezTo>
                    <a:cubicBezTo>
                      <a:pt x="92" y="92"/>
                      <a:pt x="92" y="92"/>
                      <a:pt x="92" y="92"/>
                    </a:cubicBezTo>
                    <a:cubicBezTo>
                      <a:pt x="92" y="92"/>
                      <a:pt x="92" y="92"/>
                      <a:pt x="92" y="91"/>
                    </a:cubicBezTo>
                    <a:cubicBezTo>
                      <a:pt x="92" y="91"/>
                      <a:pt x="92" y="91"/>
                      <a:pt x="92" y="91"/>
                    </a:cubicBezTo>
                    <a:cubicBezTo>
                      <a:pt x="92" y="91"/>
                      <a:pt x="92" y="91"/>
                      <a:pt x="92" y="91"/>
                    </a:cubicBezTo>
                    <a:cubicBezTo>
                      <a:pt x="92" y="91"/>
                      <a:pt x="92" y="91"/>
                      <a:pt x="92" y="91"/>
                    </a:cubicBezTo>
                    <a:cubicBezTo>
                      <a:pt x="92" y="91"/>
                      <a:pt x="92" y="91"/>
                      <a:pt x="92" y="91"/>
                    </a:cubicBezTo>
                    <a:cubicBezTo>
                      <a:pt x="92" y="91"/>
                      <a:pt x="92" y="91"/>
                      <a:pt x="92" y="91"/>
                    </a:cubicBezTo>
                    <a:cubicBezTo>
                      <a:pt x="92" y="91"/>
                      <a:pt x="92" y="90"/>
                      <a:pt x="92" y="90"/>
                    </a:cubicBezTo>
                    <a:cubicBezTo>
                      <a:pt x="92" y="90"/>
                      <a:pt x="92" y="90"/>
                      <a:pt x="92" y="90"/>
                    </a:cubicBezTo>
                    <a:cubicBezTo>
                      <a:pt x="92" y="90"/>
                      <a:pt x="92" y="90"/>
                      <a:pt x="92" y="90"/>
                    </a:cubicBezTo>
                    <a:cubicBezTo>
                      <a:pt x="92" y="90"/>
                      <a:pt x="92" y="90"/>
                      <a:pt x="92" y="90"/>
                    </a:cubicBezTo>
                    <a:cubicBezTo>
                      <a:pt x="92" y="90"/>
                      <a:pt x="92" y="90"/>
                      <a:pt x="92" y="90"/>
                    </a:cubicBezTo>
                    <a:cubicBezTo>
                      <a:pt x="92" y="90"/>
                      <a:pt x="92" y="90"/>
                      <a:pt x="92" y="90"/>
                    </a:cubicBezTo>
                    <a:cubicBezTo>
                      <a:pt x="92" y="90"/>
                      <a:pt x="92" y="90"/>
                      <a:pt x="92" y="90"/>
                    </a:cubicBezTo>
                    <a:cubicBezTo>
                      <a:pt x="92" y="90"/>
                      <a:pt x="92" y="90"/>
                      <a:pt x="92" y="90"/>
                    </a:cubicBezTo>
                    <a:cubicBezTo>
                      <a:pt x="92" y="90"/>
                      <a:pt x="92" y="90"/>
                      <a:pt x="92" y="90"/>
                    </a:cubicBezTo>
                    <a:cubicBezTo>
                      <a:pt x="92" y="90"/>
                      <a:pt x="92" y="90"/>
                      <a:pt x="92" y="90"/>
                    </a:cubicBezTo>
                    <a:cubicBezTo>
                      <a:pt x="92" y="91"/>
                      <a:pt x="92" y="91"/>
                      <a:pt x="91" y="91"/>
                    </a:cubicBezTo>
                    <a:cubicBezTo>
                      <a:pt x="91" y="91"/>
                      <a:pt x="91" y="91"/>
                      <a:pt x="91" y="91"/>
                    </a:cubicBezTo>
                    <a:cubicBezTo>
                      <a:pt x="91" y="91"/>
                      <a:pt x="91" y="92"/>
                      <a:pt x="91" y="92"/>
                    </a:cubicBezTo>
                    <a:cubicBezTo>
                      <a:pt x="91" y="92"/>
                      <a:pt x="91" y="92"/>
                      <a:pt x="91" y="92"/>
                    </a:cubicBezTo>
                    <a:cubicBezTo>
                      <a:pt x="91" y="92"/>
                      <a:pt x="91" y="92"/>
                      <a:pt x="91" y="92"/>
                    </a:cubicBezTo>
                    <a:cubicBezTo>
                      <a:pt x="91" y="92"/>
                      <a:pt x="90" y="92"/>
                      <a:pt x="90" y="92"/>
                    </a:cubicBezTo>
                    <a:cubicBezTo>
                      <a:pt x="90" y="92"/>
                      <a:pt x="90" y="92"/>
                      <a:pt x="90" y="92"/>
                    </a:cubicBezTo>
                    <a:cubicBezTo>
                      <a:pt x="90" y="92"/>
                      <a:pt x="90" y="92"/>
                      <a:pt x="90" y="92"/>
                    </a:cubicBezTo>
                    <a:cubicBezTo>
                      <a:pt x="90" y="92"/>
                      <a:pt x="90" y="92"/>
                      <a:pt x="90" y="92"/>
                    </a:cubicBezTo>
                    <a:cubicBezTo>
                      <a:pt x="90" y="93"/>
                      <a:pt x="90" y="93"/>
                      <a:pt x="90" y="93"/>
                    </a:cubicBezTo>
                    <a:cubicBezTo>
                      <a:pt x="90" y="93"/>
                      <a:pt x="90" y="93"/>
                      <a:pt x="90" y="93"/>
                    </a:cubicBezTo>
                    <a:cubicBezTo>
                      <a:pt x="90" y="93"/>
                      <a:pt x="90" y="93"/>
                      <a:pt x="90" y="94"/>
                    </a:cubicBezTo>
                    <a:cubicBezTo>
                      <a:pt x="90" y="94"/>
                      <a:pt x="90" y="94"/>
                      <a:pt x="90" y="94"/>
                    </a:cubicBezTo>
                    <a:cubicBezTo>
                      <a:pt x="90" y="94"/>
                      <a:pt x="89" y="94"/>
                      <a:pt x="89" y="94"/>
                    </a:cubicBezTo>
                    <a:cubicBezTo>
                      <a:pt x="89" y="94"/>
                      <a:pt x="88" y="94"/>
                      <a:pt x="88" y="94"/>
                    </a:cubicBezTo>
                    <a:cubicBezTo>
                      <a:pt x="88" y="94"/>
                      <a:pt x="88" y="94"/>
                      <a:pt x="88" y="94"/>
                    </a:cubicBezTo>
                    <a:cubicBezTo>
                      <a:pt x="88" y="94"/>
                      <a:pt x="87" y="94"/>
                      <a:pt x="87" y="94"/>
                    </a:cubicBezTo>
                    <a:cubicBezTo>
                      <a:pt x="87" y="94"/>
                      <a:pt x="87" y="94"/>
                      <a:pt x="87" y="94"/>
                    </a:cubicBezTo>
                    <a:cubicBezTo>
                      <a:pt x="87" y="94"/>
                      <a:pt x="87" y="94"/>
                      <a:pt x="87" y="94"/>
                    </a:cubicBezTo>
                    <a:cubicBezTo>
                      <a:pt x="87" y="94"/>
                      <a:pt x="87" y="94"/>
                      <a:pt x="87" y="94"/>
                    </a:cubicBezTo>
                    <a:cubicBezTo>
                      <a:pt x="87" y="94"/>
                      <a:pt x="87" y="94"/>
                      <a:pt x="87" y="94"/>
                    </a:cubicBezTo>
                    <a:cubicBezTo>
                      <a:pt x="87" y="94"/>
                      <a:pt x="87" y="94"/>
                      <a:pt x="87" y="94"/>
                    </a:cubicBezTo>
                    <a:cubicBezTo>
                      <a:pt x="86" y="94"/>
                      <a:pt x="86" y="94"/>
                      <a:pt x="86" y="94"/>
                    </a:cubicBezTo>
                    <a:cubicBezTo>
                      <a:pt x="86" y="94"/>
                      <a:pt x="86" y="94"/>
                      <a:pt x="86" y="94"/>
                    </a:cubicBezTo>
                    <a:cubicBezTo>
                      <a:pt x="86" y="94"/>
                      <a:pt x="86" y="94"/>
                      <a:pt x="86" y="94"/>
                    </a:cubicBezTo>
                    <a:cubicBezTo>
                      <a:pt x="86" y="94"/>
                      <a:pt x="86" y="94"/>
                      <a:pt x="86" y="94"/>
                    </a:cubicBezTo>
                    <a:cubicBezTo>
                      <a:pt x="86" y="94"/>
                      <a:pt x="86" y="94"/>
                      <a:pt x="86" y="94"/>
                    </a:cubicBezTo>
                    <a:cubicBezTo>
                      <a:pt x="86" y="94"/>
                      <a:pt x="86" y="94"/>
                      <a:pt x="86" y="94"/>
                    </a:cubicBezTo>
                    <a:cubicBezTo>
                      <a:pt x="86" y="94"/>
                      <a:pt x="86" y="94"/>
                      <a:pt x="86" y="94"/>
                    </a:cubicBezTo>
                    <a:cubicBezTo>
                      <a:pt x="86" y="94"/>
                      <a:pt x="86" y="94"/>
                      <a:pt x="86" y="94"/>
                    </a:cubicBezTo>
                    <a:cubicBezTo>
                      <a:pt x="86" y="94"/>
                      <a:pt x="86" y="94"/>
                      <a:pt x="86" y="94"/>
                    </a:cubicBezTo>
                    <a:cubicBezTo>
                      <a:pt x="86" y="94"/>
                      <a:pt x="86" y="94"/>
                      <a:pt x="86" y="94"/>
                    </a:cubicBezTo>
                    <a:cubicBezTo>
                      <a:pt x="86" y="93"/>
                      <a:pt x="86" y="93"/>
                      <a:pt x="86" y="93"/>
                    </a:cubicBezTo>
                    <a:cubicBezTo>
                      <a:pt x="86" y="93"/>
                      <a:pt x="86" y="93"/>
                      <a:pt x="86" y="93"/>
                    </a:cubicBezTo>
                    <a:cubicBezTo>
                      <a:pt x="86" y="93"/>
                      <a:pt x="86" y="93"/>
                      <a:pt x="86" y="93"/>
                    </a:cubicBezTo>
                    <a:cubicBezTo>
                      <a:pt x="86" y="93"/>
                      <a:pt x="86" y="93"/>
                      <a:pt x="86" y="93"/>
                    </a:cubicBezTo>
                    <a:cubicBezTo>
                      <a:pt x="86" y="93"/>
                      <a:pt x="86" y="93"/>
                      <a:pt x="86" y="93"/>
                    </a:cubicBezTo>
                    <a:cubicBezTo>
                      <a:pt x="86" y="93"/>
                      <a:pt x="86" y="93"/>
                      <a:pt x="86" y="93"/>
                    </a:cubicBezTo>
                    <a:cubicBezTo>
                      <a:pt x="86" y="93"/>
                      <a:pt x="86" y="93"/>
                      <a:pt x="86" y="93"/>
                    </a:cubicBezTo>
                    <a:cubicBezTo>
                      <a:pt x="86" y="93"/>
                      <a:pt x="86" y="93"/>
                      <a:pt x="86" y="93"/>
                    </a:cubicBezTo>
                    <a:cubicBezTo>
                      <a:pt x="86" y="93"/>
                      <a:pt x="86" y="93"/>
                      <a:pt x="86" y="93"/>
                    </a:cubicBezTo>
                    <a:cubicBezTo>
                      <a:pt x="86" y="93"/>
                      <a:pt x="86" y="92"/>
                      <a:pt x="86" y="92"/>
                    </a:cubicBezTo>
                    <a:cubicBezTo>
                      <a:pt x="87" y="92"/>
                      <a:pt x="87" y="92"/>
                      <a:pt x="86" y="92"/>
                    </a:cubicBezTo>
                    <a:cubicBezTo>
                      <a:pt x="86" y="92"/>
                      <a:pt x="86" y="92"/>
                      <a:pt x="86" y="92"/>
                    </a:cubicBezTo>
                    <a:cubicBezTo>
                      <a:pt x="86" y="92"/>
                      <a:pt x="86" y="91"/>
                      <a:pt x="86" y="91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86" y="91"/>
                      <a:pt x="86" y="91"/>
                      <a:pt x="86" y="91"/>
                    </a:cubicBezTo>
                    <a:cubicBezTo>
                      <a:pt x="86" y="91"/>
                      <a:pt x="86" y="91"/>
                      <a:pt x="85" y="91"/>
                    </a:cubicBezTo>
                    <a:cubicBezTo>
                      <a:pt x="85" y="91"/>
                      <a:pt x="85" y="91"/>
                      <a:pt x="85" y="91"/>
                    </a:cubicBezTo>
                    <a:cubicBezTo>
                      <a:pt x="85" y="91"/>
                      <a:pt x="85" y="91"/>
                      <a:pt x="85" y="91"/>
                    </a:cubicBezTo>
                    <a:cubicBezTo>
                      <a:pt x="85" y="91"/>
                      <a:pt x="85" y="92"/>
                      <a:pt x="85" y="92"/>
                    </a:cubicBezTo>
                    <a:cubicBezTo>
                      <a:pt x="85" y="92"/>
                      <a:pt x="85" y="92"/>
                      <a:pt x="85" y="92"/>
                    </a:cubicBezTo>
                    <a:cubicBezTo>
                      <a:pt x="85" y="92"/>
                      <a:pt x="85" y="92"/>
                      <a:pt x="85" y="92"/>
                    </a:cubicBezTo>
                    <a:cubicBezTo>
                      <a:pt x="85" y="92"/>
                      <a:pt x="85" y="92"/>
                      <a:pt x="85" y="93"/>
                    </a:cubicBezTo>
                    <a:cubicBezTo>
                      <a:pt x="85" y="93"/>
                      <a:pt x="85" y="93"/>
                      <a:pt x="85" y="93"/>
                    </a:cubicBezTo>
                    <a:cubicBezTo>
                      <a:pt x="85" y="93"/>
                      <a:pt x="85" y="93"/>
                      <a:pt x="85" y="93"/>
                    </a:cubicBezTo>
                    <a:cubicBezTo>
                      <a:pt x="85" y="93"/>
                      <a:pt x="85" y="93"/>
                      <a:pt x="85" y="93"/>
                    </a:cubicBezTo>
                    <a:cubicBezTo>
                      <a:pt x="85" y="93"/>
                      <a:pt x="85" y="93"/>
                      <a:pt x="85" y="93"/>
                    </a:cubicBezTo>
                    <a:cubicBezTo>
                      <a:pt x="85" y="92"/>
                      <a:pt x="85" y="92"/>
                      <a:pt x="85" y="92"/>
                    </a:cubicBezTo>
                    <a:cubicBezTo>
                      <a:pt x="85" y="92"/>
                      <a:pt x="85" y="92"/>
                      <a:pt x="85" y="92"/>
                    </a:cubicBezTo>
                    <a:cubicBezTo>
                      <a:pt x="85" y="92"/>
                      <a:pt x="85" y="92"/>
                      <a:pt x="85" y="92"/>
                    </a:cubicBezTo>
                    <a:cubicBezTo>
                      <a:pt x="85" y="92"/>
                      <a:pt x="85" y="92"/>
                      <a:pt x="85" y="92"/>
                    </a:cubicBezTo>
                    <a:cubicBezTo>
                      <a:pt x="85" y="92"/>
                      <a:pt x="85" y="92"/>
                      <a:pt x="85" y="92"/>
                    </a:cubicBezTo>
                    <a:cubicBezTo>
                      <a:pt x="85" y="92"/>
                      <a:pt x="85" y="92"/>
                      <a:pt x="85" y="92"/>
                    </a:cubicBezTo>
                    <a:cubicBezTo>
                      <a:pt x="85" y="92"/>
                      <a:pt x="85" y="92"/>
                      <a:pt x="85" y="92"/>
                    </a:cubicBezTo>
                    <a:cubicBezTo>
                      <a:pt x="85" y="92"/>
                      <a:pt x="85" y="92"/>
                      <a:pt x="85" y="92"/>
                    </a:cubicBezTo>
                    <a:cubicBezTo>
                      <a:pt x="85" y="92"/>
                      <a:pt x="85" y="91"/>
                      <a:pt x="85" y="91"/>
                    </a:cubicBezTo>
                    <a:cubicBezTo>
                      <a:pt x="85" y="91"/>
                      <a:pt x="85" y="91"/>
                      <a:pt x="84" y="91"/>
                    </a:cubicBezTo>
                    <a:cubicBezTo>
                      <a:pt x="84" y="91"/>
                      <a:pt x="84" y="91"/>
                      <a:pt x="84" y="91"/>
                    </a:cubicBezTo>
                    <a:cubicBezTo>
                      <a:pt x="84" y="91"/>
                      <a:pt x="84" y="91"/>
                      <a:pt x="84" y="91"/>
                    </a:cubicBezTo>
                    <a:cubicBezTo>
                      <a:pt x="84" y="91"/>
                      <a:pt x="84" y="91"/>
                      <a:pt x="84" y="91"/>
                    </a:cubicBezTo>
                    <a:cubicBezTo>
                      <a:pt x="84" y="90"/>
                      <a:pt x="84" y="90"/>
                      <a:pt x="84" y="90"/>
                    </a:cubicBezTo>
                    <a:cubicBezTo>
                      <a:pt x="84" y="90"/>
                      <a:pt x="84" y="90"/>
                      <a:pt x="84" y="90"/>
                    </a:cubicBezTo>
                    <a:cubicBezTo>
                      <a:pt x="84" y="90"/>
                      <a:pt x="84" y="90"/>
                      <a:pt x="84" y="89"/>
                    </a:cubicBezTo>
                    <a:cubicBezTo>
                      <a:pt x="84" y="89"/>
                      <a:pt x="84" y="89"/>
                      <a:pt x="84" y="89"/>
                    </a:cubicBezTo>
                    <a:cubicBezTo>
                      <a:pt x="84" y="89"/>
                      <a:pt x="84" y="89"/>
                      <a:pt x="84" y="89"/>
                    </a:cubicBezTo>
                    <a:cubicBezTo>
                      <a:pt x="84" y="89"/>
                      <a:pt x="84" y="89"/>
                      <a:pt x="84" y="89"/>
                    </a:cubicBezTo>
                    <a:cubicBezTo>
                      <a:pt x="84" y="89"/>
                      <a:pt x="84" y="89"/>
                      <a:pt x="84" y="89"/>
                    </a:cubicBezTo>
                    <a:cubicBezTo>
                      <a:pt x="84" y="89"/>
                      <a:pt x="84" y="89"/>
                      <a:pt x="84" y="89"/>
                    </a:cubicBezTo>
                    <a:cubicBezTo>
                      <a:pt x="84" y="89"/>
                      <a:pt x="84" y="89"/>
                      <a:pt x="84" y="89"/>
                    </a:cubicBezTo>
                    <a:cubicBezTo>
                      <a:pt x="83" y="89"/>
                      <a:pt x="83" y="89"/>
                      <a:pt x="83" y="89"/>
                    </a:cubicBezTo>
                    <a:cubicBezTo>
                      <a:pt x="83" y="89"/>
                      <a:pt x="83" y="89"/>
                      <a:pt x="83" y="89"/>
                    </a:cubicBezTo>
                    <a:cubicBezTo>
                      <a:pt x="83" y="89"/>
                      <a:pt x="83" y="89"/>
                      <a:pt x="83" y="89"/>
                    </a:cubicBezTo>
                    <a:cubicBezTo>
                      <a:pt x="83" y="89"/>
                      <a:pt x="83" y="89"/>
                      <a:pt x="83" y="89"/>
                    </a:cubicBezTo>
                    <a:cubicBezTo>
                      <a:pt x="83" y="89"/>
                      <a:pt x="83" y="89"/>
                      <a:pt x="83" y="89"/>
                    </a:cubicBezTo>
                    <a:cubicBezTo>
                      <a:pt x="83" y="89"/>
                      <a:pt x="83" y="89"/>
                      <a:pt x="83" y="89"/>
                    </a:cubicBezTo>
                    <a:cubicBezTo>
                      <a:pt x="83" y="89"/>
                      <a:pt x="83" y="89"/>
                      <a:pt x="83" y="89"/>
                    </a:cubicBezTo>
                    <a:cubicBezTo>
                      <a:pt x="83" y="89"/>
                      <a:pt x="83" y="89"/>
                      <a:pt x="83" y="89"/>
                    </a:cubicBezTo>
                    <a:cubicBezTo>
                      <a:pt x="83" y="89"/>
                      <a:pt x="83" y="89"/>
                      <a:pt x="83" y="89"/>
                    </a:cubicBezTo>
                    <a:cubicBezTo>
                      <a:pt x="83" y="89"/>
                      <a:pt x="83" y="89"/>
                      <a:pt x="83" y="89"/>
                    </a:cubicBezTo>
                    <a:cubicBezTo>
                      <a:pt x="83" y="89"/>
                      <a:pt x="83" y="89"/>
                      <a:pt x="83" y="89"/>
                    </a:cubicBezTo>
                    <a:cubicBezTo>
                      <a:pt x="83" y="88"/>
                      <a:pt x="83" y="88"/>
                      <a:pt x="83" y="88"/>
                    </a:cubicBezTo>
                    <a:cubicBezTo>
                      <a:pt x="83" y="88"/>
                      <a:pt x="83" y="88"/>
                      <a:pt x="83" y="88"/>
                    </a:cubicBezTo>
                    <a:cubicBezTo>
                      <a:pt x="83" y="88"/>
                      <a:pt x="83" y="88"/>
                      <a:pt x="83" y="88"/>
                    </a:cubicBezTo>
                    <a:cubicBezTo>
                      <a:pt x="83" y="88"/>
                      <a:pt x="83" y="88"/>
                      <a:pt x="83" y="88"/>
                    </a:cubicBezTo>
                    <a:cubicBezTo>
                      <a:pt x="83" y="88"/>
                      <a:pt x="83" y="88"/>
                      <a:pt x="83" y="88"/>
                    </a:cubicBezTo>
                    <a:cubicBezTo>
                      <a:pt x="83" y="88"/>
                      <a:pt x="83" y="88"/>
                      <a:pt x="83" y="88"/>
                    </a:cubicBezTo>
                    <a:cubicBezTo>
                      <a:pt x="83" y="88"/>
                      <a:pt x="83" y="88"/>
                      <a:pt x="83" y="88"/>
                    </a:cubicBezTo>
                    <a:cubicBezTo>
                      <a:pt x="82" y="88"/>
                      <a:pt x="82" y="87"/>
                      <a:pt x="82" y="87"/>
                    </a:cubicBezTo>
                    <a:cubicBezTo>
                      <a:pt x="82" y="87"/>
                      <a:pt x="82" y="87"/>
                      <a:pt x="82" y="87"/>
                    </a:cubicBezTo>
                    <a:cubicBezTo>
                      <a:pt x="82" y="87"/>
                      <a:pt x="82" y="87"/>
                      <a:pt x="82" y="87"/>
                    </a:cubicBezTo>
                    <a:cubicBezTo>
                      <a:pt x="82" y="87"/>
                      <a:pt x="82" y="87"/>
                      <a:pt x="82" y="87"/>
                    </a:cubicBezTo>
                    <a:cubicBezTo>
                      <a:pt x="82" y="87"/>
                      <a:pt x="82" y="87"/>
                      <a:pt x="82" y="87"/>
                    </a:cubicBezTo>
                    <a:cubicBezTo>
                      <a:pt x="82" y="87"/>
                      <a:pt x="82" y="87"/>
                      <a:pt x="82" y="87"/>
                    </a:cubicBezTo>
                    <a:cubicBezTo>
                      <a:pt x="82" y="87"/>
                      <a:pt x="82" y="87"/>
                      <a:pt x="82" y="87"/>
                    </a:cubicBezTo>
                    <a:cubicBezTo>
                      <a:pt x="82" y="86"/>
                      <a:pt x="82" y="86"/>
                      <a:pt x="82" y="86"/>
                    </a:cubicBezTo>
                    <a:cubicBezTo>
                      <a:pt x="82" y="86"/>
                      <a:pt x="82" y="86"/>
                      <a:pt x="82" y="86"/>
                    </a:cubicBezTo>
                    <a:cubicBezTo>
                      <a:pt x="82" y="86"/>
                      <a:pt x="81" y="86"/>
                      <a:pt x="81" y="85"/>
                    </a:cubicBezTo>
                    <a:cubicBezTo>
                      <a:pt x="81" y="85"/>
                      <a:pt x="82" y="85"/>
                      <a:pt x="82" y="85"/>
                    </a:cubicBezTo>
                    <a:cubicBezTo>
                      <a:pt x="82" y="85"/>
                      <a:pt x="82" y="85"/>
                      <a:pt x="82" y="85"/>
                    </a:cubicBezTo>
                    <a:cubicBezTo>
                      <a:pt x="82" y="85"/>
                      <a:pt x="82" y="85"/>
                      <a:pt x="82" y="85"/>
                    </a:cubicBezTo>
                    <a:cubicBezTo>
                      <a:pt x="82" y="85"/>
                      <a:pt x="82" y="85"/>
                      <a:pt x="82" y="85"/>
                    </a:cubicBezTo>
                    <a:cubicBezTo>
                      <a:pt x="82" y="85"/>
                      <a:pt x="82" y="85"/>
                      <a:pt x="82" y="85"/>
                    </a:cubicBezTo>
                    <a:cubicBezTo>
                      <a:pt x="82" y="85"/>
                      <a:pt x="82" y="85"/>
                      <a:pt x="82" y="85"/>
                    </a:cubicBezTo>
                    <a:cubicBezTo>
                      <a:pt x="82" y="85"/>
                      <a:pt x="82" y="85"/>
                      <a:pt x="82" y="85"/>
                    </a:cubicBezTo>
                    <a:cubicBezTo>
                      <a:pt x="82" y="85"/>
                      <a:pt x="82" y="85"/>
                      <a:pt x="82" y="85"/>
                    </a:cubicBezTo>
                    <a:cubicBezTo>
                      <a:pt x="82" y="85"/>
                      <a:pt x="82" y="85"/>
                      <a:pt x="82" y="85"/>
                    </a:cubicBezTo>
                    <a:cubicBezTo>
                      <a:pt x="82" y="85"/>
                      <a:pt x="82" y="84"/>
                      <a:pt x="82" y="84"/>
                    </a:cubicBezTo>
                    <a:cubicBezTo>
                      <a:pt x="82" y="84"/>
                      <a:pt x="82" y="84"/>
                      <a:pt x="82" y="84"/>
                    </a:cubicBezTo>
                    <a:cubicBezTo>
                      <a:pt x="82" y="85"/>
                      <a:pt x="82" y="85"/>
                      <a:pt x="82" y="85"/>
                    </a:cubicBezTo>
                    <a:cubicBezTo>
                      <a:pt x="82" y="85"/>
                      <a:pt x="82" y="85"/>
                      <a:pt x="82" y="85"/>
                    </a:cubicBezTo>
                    <a:cubicBezTo>
                      <a:pt x="82" y="85"/>
                      <a:pt x="82" y="84"/>
                      <a:pt x="82" y="84"/>
                    </a:cubicBezTo>
                    <a:cubicBezTo>
                      <a:pt x="82" y="84"/>
                      <a:pt x="82" y="84"/>
                      <a:pt x="82" y="84"/>
                    </a:cubicBezTo>
                    <a:cubicBezTo>
                      <a:pt x="82" y="84"/>
                      <a:pt x="82" y="84"/>
                      <a:pt x="82" y="84"/>
                    </a:cubicBezTo>
                    <a:cubicBezTo>
                      <a:pt x="82" y="84"/>
                      <a:pt x="82" y="84"/>
                      <a:pt x="82" y="84"/>
                    </a:cubicBezTo>
                    <a:cubicBezTo>
                      <a:pt x="82" y="84"/>
                      <a:pt x="82" y="85"/>
                      <a:pt x="82" y="85"/>
                    </a:cubicBezTo>
                    <a:cubicBezTo>
                      <a:pt x="82" y="85"/>
                      <a:pt x="82" y="85"/>
                      <a:pt x="82" y="85"/>
                    </a:cubicBezTo>
                    <a:cubicBezTo>
                      <a:pt x="82" y="85"/>
                      <a:pt x="82" y="85"/>
                      <a:pt x="82" y="85"/>
                    </a:cubicBezTo>
                    <a:cubicBezTo>
                      <a:pt x="82" y="85"/>
                      <a:pt x="82" y="85"/>
                      <a:pt x="83" y="85"/>
                    </a:cubicBezTo>
                    <a:cubicBezTo>
                      <a:pt x="83" y="85"/>
                      <a:pt x="83" y="85"/>
                      <a:pt x="83" y="85"/>
                    </a:cubicBezTo>
                    <a:cubicBezTo>
                      <a:pt x="83" y="85"/>
                      <a:pt x="83" y="85"/>
                      <a:pt x="83" y="85"/>
                    </a:cubicBezTo>
                    <a:cubicBezTo>
                      <a:pt x="83" y="85"/>
                      <a:pt x="83" y="85"/>
                      <a:pt x="83" y="85"/>
                    </a:cubicBezTo>
                    <a:cubicBezTo>
                      <a:pt x="83" y="85"/>
                      <a:pt x="83" y="85"/>
                      <a:pt x="83" y="85"/>
                    </a:cubicBezTo>
                    <a:cubicBezTo>
                      <a:pt x="83" y="85"/>
                      <a:pt x="83" y="85"/>
                      <a:pt x="83" y="85"/>
                    </a:cubicBezTo>
                    <a:cubicBezTo>
                      <a:pt x="83" y="85"/>
                      <a:pt x="83" y="85"/>
                      <a:pt x="83" y="85"/>
                    </a:cubicBezTo>
                    <a:cubicBezTo>
                      <a:pt x="83" y="85"/>
                      <a:pt x="83" y="85"/>
                      <a:pt x="83" y="84"/>
                    </a:cubicBezTo>
                    <a:cubicBezTo>
                      <a:pt x="83" y="84"/>
                      <a:pt x="83" y="84"/>
                      <a:pt x="83" y="84"/>
                    </a:cubicBezTo>
                    <a:cubicBezTo>
                      <a:pt x="83" y="84"/>
                      <a:pt x="83" y="84"/>
                      <a:pt x="83" y="84"/>
                    </a:cubicBezTo>
                    <a:cubicBezTo>
                      <a:pt x="83" y="84"/>
                      <a:pt x="83" y="84"/>
                      <a:pt x="83" y="84"/>
                    </a:cubicBezTo>
                    <a:cubicBezTo>
                      <a:pt x="83" y="84"/>
                      <a:pt x="83" y="84"/>
                      <a:pt x="83" y="84"/>
                    </a:cubicBezTo>
                    <a:cubicBezTo>
                      <a:pt x="83" y="84"/>
                      <a:pt x="83" y="84"/>
                      <a:pt x="83" y="84"/>
                    </a:cubicBezTo>
                    <a:cubicBezTo>
                      <a:pt x="83" y="84"/>
                      <a:pt x="83" y="84"/>
                      <a:pt x="83" y="84"/>
                    </a:cubicBezTo>
                    <a:cubicBezTo>
                      <a:pt x="83" y="84"/>
                      <a:pt x="83" y="84"/>
                      <a:pt x="83" y="84"/>
                    </a:cubicBezTo>
                    <a:cubicBezTo>
                      <a:pt x="84" y="84"/>
                      <a:pt x="84" y="84"/>
                      <a:pt x="84" y="84"/>
                    </a:cubicBezTo>
                    <a:cubicBezTo>
                      <a:pt x="84" y="84"/>
                      <a:pt x="84" y="84"/>
                      <a:pt x="84" y="85"/>
                    </a:cubicBezTo>
                    <a:cubicBezTo>
                      <a:pt x="84" y="85"/>
                      <a:pt x="84" y="85"/>
                      <a:pt x="84" y="85"/>
                    </a:cubicBezTo>
                    <a:cubicBezTo>
                      <a:pt x="84" y="85"/>
                      <a:pt x="84" y="84"/>
                      <a:pt x="84" y="84"/>
                    </a:cubicBezTo>
                    <a:cubicBezTo>
                      <a:pt x="84" y="84"/>
                      <a:pt x="84" y="84"/>
                      <a:pt x="84" y="84"/>
                    </a:cubicBezTo>
                    <a:cubicBezTo>
                      <a:pt x="84" y="84"/>
                      <a:pt x="84" y="84"/>
                      <a:pt x="84" y="84"/>
                    </a:cubicBezTo>
                    <a:cubicBezTo>
                      <a:pt x="84" y="84"/>
                      <a:pt x="84" y="84"/>
                      <a:pt x="84" y="84"/>
                    </a:cubicBezTo>
                    <a:cubicBezTo>
                      <a:pt x="84" y="84"/>
                      <a:pt x="84" y="85"/>
                      <a:pt x="84" y="85"/>
                    </a:cubicBezTo>
                    <a:cubicBezTo>
                      <a:pt x="84" y="85"/>
                      <a:pt x="84" y="85"/>
                      <a:pt x="85" y="85"/>
                    </a:cubicBezTo>
                    <a:cubicBezTo>
                      <a:pt x="85" y="85"/>
                      <a:pt x="85" y="85"/>
                      <a:pt x="85" y="85"/>
                    </a:cubicBezTo>
                    <a:cubicBezTo>
                      <a:pt x="85" y="85"/>
                      <a:pt x="85" y="85"/>
                      <a:pt x="85" y="86"/>
                    </a:cubicBezTo>
                    <a:cubicBezTo>
                      <a:pt x="85" y="86"/>
                      <a:pt x="85" y="86"/>
                      <a:pt x="85" y="86"/>
                    </a:cubicBezTo>
                    <a:cubicBezTo>
                      <a:pt x="85" y="86"/>
                      <a:pt x="85" y="86"/>
                      <a:pt x="85" y="86"/>
                    </a:cubicBezTo>
                    <a:cubicBezTo>
                      <a:pt x="85" y="86"/>
                      <a:pt x="85" y="86"/>
                      <a:pt x="85" y="86"/>
                    </a:cubicBezTo>
                    <a:cubicBezTo>
                      <a:pt x="85" y="86"/>
                      <a:pt x="85" y="86"/>
                      <a:pt x="85" y="86"/>
                    </a:cubicBezTo>
                    <a:cubicBezTo>
                      <a:pt x="85" y="86"/>
                      <a:pt x="85" y="86"/>
                      <a:pt x="85" y="86"/>
                    </a:cubicBezTo>
                    <a:cubicBezTo>
                      <a:pt x="85" y="86"/>
                      <a:pt x="85" y="87"/>
                      <a:pt x="86" y="87"/>
                    </a:cubicBezTo>
                    <a:cubicBezTo>
                      <a:pt x="86" y="87"/>
                      <a:pt x="86" y="87"/>
                      <a:pt x="86" y="87"/>
                    </a:cubicBezTo>
                    <a:cubicBezTo>
                      <a:pt x="86" y="87"/>
                      <a:pt x="86" y="87"/>
                      <a:pt x="86" y="87"/>
                    </a:cubicBezTo>
                    <a:cubicBezTo>
                      <a:pt x="86" y="87"/>
                      <a:pt x="86" y="88"/>
                      <a:pt x="86" y="88"/>
                    </a:cubicBezTo>
                    <a:cubicBezTo>
                      <a:pt x="86" y="88"/>
                      <a:pt x="86" y="88"/>
                      <a:pt x="86" y="88"/>
                    </a:cubicBezTo>
                    <a:cubicBezTo>
                      <a:pt x="86" y="88"/>
                      <a:pt x="86" y="88"/>
                      <a:pt x="86" y="88"/>
                    </a:cubicBezTo>
                    <a:cubicBezTo>
                      <a:pt x="86" y="88"/>
                      <a:pt x="86" y="88"/>
                      <a:pt x="86" y="88"/>
                    </a:cubicBezTo>
                    <a:cubicBezTo>
                      <a:pt x="86" y="88"/>
                      <a:pt x="86" y="88"/>
                      <a:pt x="86" y="88"/>
                    </a:cubicBezTo>
                    <a:cubicBezTo>
                      <a:pt x="87" y="88"/>
                      <a:pt x="87" y="88"/>
                      <a:pt x="87" y="88"/>
                    </a:cubicBezTo>
                    <a:cubicBezTo>
                      <a:pt x="87" y="88"/>
                      <a:pt x="87" y="88"/>
                      <a:pt x="87" y="88"/>
                    </a:cubicBezTo>
                    <a:cubicBezTo>
                      <a:pt x="87" y="88"/>
                      <a:pt x="87" y="89"/>
                      <a:pt x="87" y="89"/>
                    </a:cubicBezTo>
                    <a:cubicBezTo>
                      <a:pt x="87" y="89"/>
                      <a:pt x="87" y="89"/>
                      <a:pt x="87" y="89"/>
                    </a:cubicBezTo>
                    <a:cubicBezTo>
                      <a:pt x="87" y="89"/>
                      <a:pt x="87" y="89"/>
                      <a:pt x="87" y="89"/>
                    </a:cubicBezTo>
                    <a:cubicBezTo>
                      <a:pt x="87" y="89"/>
                      <a:pt x="87" y="89"/>
                      <a:pt x="87" y="89"/>
                    </a:cubicBezTo>
                    <a:cubicBezTo>
                      <a:pt x="88" y="89"/>
                      <a:pt x="88" y="89"/>
                      <a:pt x="88" y="89"/>
                    </a:cubicBezTo>
                    <a:cubicBezTo>
                      <a:pt x="88" y="89"/>
                      <a:pt x="88" y="89"/>
                      <a:pt x="88" y="89"/>
                    </a:cubicBezTo>
                    <a:cubicBezTo>
                      <a:pt x="88" y="89"/>
                      <a:pt x="88" y="89"/>
                      <a:pt x="88" y="89"/>
                    </a:cubicBezTo>
                    <a:cubicBezTo>
                      <a:pt x="88" y="89"/>
                      <a:pt x="88" y="89"/>
                      <a:pt x="88" y="89"/>
                    </a:cubicBezTo>
                    <a:cubicBezTo>
                      <a:pt x="88" y="89"/>
                      <a:pt x="88" y="89"/>
                      <a:pt x="88" y="89"/>
                    </a:cubicBezTo>
                    <a:cubicBezTo>
                      <a:pt x="88" y="89"/>
                      <a:pt x="88" y="89"/>
                      <a:pt x="88" y="89"/>
                    </a:cubicBezTo>
                    <a:cubicBezTo>
                      <a:pt x="88" y="89"/>
                      <a:pt x="88" y="89"/>
                      <a:pt x="88" y="89"/>
                    </a:cubicBezTo>
                    <a:cubicBezTo>
                      <a:pt x="88" y="89"/>
                      <a:pt x="88" y="90"/>
                      <a:pt x="89" y="90"/>
                    </a:cubicBezTo>
                    <a:cubicBezTo>
                      <a:pt x="89" y="90"/>
                      <a:pt x="89" y="90"/>
                      <a:pt x="89" y="90"/>
                    </a:cubicBezTo>
                    <a:cubicBezTo>
                      <a:pt x="89" y="90"/>
                      <a:pt x="89" y="90"/>
                      <a:pt x="89" y="90"/>
                    </a:cubicBezTo>
                    <a:cubicBezTo>
                      <a:pt x="89" y="90"/>
                      <a:pt x="89" y="90"/>
                      <a:pt x="89" y="90"/>
                    </a:cubicBezTo>
                    <a:cubicBezTo>
                      <a:pt x="89" y="90"/>
                      <a:pt x="89" y="90"/>
                      <a:pt x="89" y="90"/>
                    </a:cubicBezTo>
                    <a:cubicBezTo>
                      <a:pt x="89" y="90"/>
                      <a:pt x="89" y="90"/>
                      <a:pt x="89" y="90"/>
                    </a:cubicBezTo>
                    <a:cubicBezTo>
                      <a:pt x="89" y="90"/>
                      <a:pt x="89" y="90"/>
                      <a:pt x="89" y="90"/>
                    </a:cubicBezTo>
                    <a:cubicBezTo>
                      <a:pt x="89" y="90"/>
                      <a:pt x="89" y="90"/>
                      <a:pt x="90" y="90"/>
                    </a:cubicBezTo>
                    <a:cubicBezTo>
                      <a:pt x="90" y="90"/>
                      <a:pt x="90" y="90"/>
                      <a:pt x="90" y="90"/>
                    </a:cubicBezTo>
                    <a:cubicBezTo>
                      <a:pt x="90" y="90"/>
                      <a:pt x="90" y="90"/>
                      <a:pt x="90" y="90"/>
                    </a:cubicBezTo>
                    <a:cubicBezTo>
                      <a:pt x="90" y="90"/>
                      <a:pt x="90" y="90"/>
                      <a:pt x="90" y="90"/>
                    </a:cubicBezTo>
                    <a:cubicBezTo>
                      <a:pt x="90" y="90"/>
                      <a:pt x="90" y="90"/>
                      <a:pt x="90" y="90"/>
                    </a:cubicBezTo>
                    <a:cubicBezTo>
                      <a:pt x="90" y="90"/>
                      <a:pt x="90" y="90"/>
                      <a:pt x="90" y="90"/>
                    </a:cubicBezTo>
                    <a:cubicBezTo>
                      <a:pt x="90" y="90"/>
                      <a:pt x="90" y="90"/>
                      <a:pt x="90" y="90"/>
                    </a:cubicBezTo>
                    <a:cubicBezTo>
                      <a:pt x="90" y="90"/>
                      <a:pt x="90" y="90"/>
                      <a:pt x="90" y="90"/>
                    </a:cubicBezTo>
                    <a:cubicBezTo>
                      <a:pt x="90" y="90"/>
                      <a:pt x="90" y="90"/>
                      <a:pt x="90" y="90"/>
                    </a:cubicBezTo>
                    <a:cubicBezTo>
                      <a:pt x="90" y="90"/>
                      <a:pt x="90" y="90"/>
                      <a:pt x="90" y="90"/>
                    </a:cubicBezTo>
                    <a:cubicBezTo>
                      <a:pt x="90" y="90"/>
                      <a:pt x="90" y="90"/>
                      <a:pt x="90" y="90"/>
                    </a:cubicBezTo>
                    <a:cubicBezTo>
                      <a:pt x="91" y="90"/>
                      <a:pt x="91" y="90"/>
                      <a:pt x="91" y="90"/>
                    </a:cubicBezTo>
                    <a:cubicBezTo>
                      <a:pt x="91" y="90"/>
                      <a:pt x="91" y="90"/>
                      <a:pt x="91" y="90"/>
                    </a:cubicBezTo>
                    <a:cubicBezTo>
                      <a:pt x="91" y="90"/>
                      <a:pt x="91" y="90"/>
                      <a:pt x="91" y="90"/>
                    </a:cubicBezTo>
                    <a:cubicBezTo>
                      <a:pt x="91" y="90"/>
                      <a:pt x="91" y="90"/>
                      <a:pt x="91" y="90"/>
                    </a:cubicBezTo>
                    <a:cubicBezTo>
                      <a:pt x="91" y="90"/>
                      <a:pt x="91" y="90"/>
                      <a:pt x="91" y="90"/>
                    </a:cubicBezTo>
                    <a:cubicBezTo>
                      <a:pt x="91" y="90"/>
                      <a:pt x="91" y="90"/>
                      <a:pt x="91" y="90"/>
                    </a:cubicBezTo>
                    <a:cubicBezTo>
                      <a:pt x="91" y="90"/>
                      <a:pt x="91" y="90"/>
                      <a:pt x="91" y="90"/>
                    </a:cubicBezTo>
                    <a:cubicBezTo>
                      <a:pt x="91" y="90"/>
                      <a:pt x="91" y="90"/>
                      <a:pt x="91" y="90"/>
                    </a:cubicBezTo>
                    <a:cubicBezTo>
                      <a:pt x="91" y="90"/>
                      <a:pt x="91" y="90"/>
                      <a:pt x="91" y="90"/>
                    </a:cubicBezTo>
                    <a:cubicBezTo>
                      <a:pt x="91" y="90"/>
                      <a:pt x="91" y="90"/>
                      <a:pt x="91" y="90"/>
                    </a:cubicBezTo>
                    <a:cubicBezTo>
                      <a:pt x="92" y="90"/>
                      <a:pt x="92" y="90"/>
                      <a:pt x="92" y="89"/>
                    </a:cubicBezTo>
                    <a:cubicBezTo>
                      <a:pt x="92" y="89"/>
                      <a:pt x="92" y="89"/>
                      <a:pt x="92" y="89"/>
                    </a:cubicBezTo>
                    <a:cubicBezTo>
                      <a:pt x="92" y="89"/>
                      <a:pt x="92" y="89"/>
                      <a:pt x="92" y="89"/>
                    </a:cubicBezTo>
                    <a:cubicBezTo>
                      <a:pt x="92" y="89"/>
                      <a:pt x="92" y="89"/>
                      <a:pt x="92" y="89"/>
                    </a:cubicBezTo>
                    <a:cubicBezTo>
                      <a:pt x="92" y="89"/>
                      <a:pt x="92" y="89"/>
                      <a:pt x="92" y="89"/>
                    </a:cubicBezTo>
                    <a:cubicBezTo>
                      <a:pt x="92" y="89"/>
                      <a:pt x="92" y="89"/>
                      <a:pt x="92" y="89"/>
                    </a:cubicBezTo>
                    <a:cubicBezTo>
                      <a:pt x="92" y="89"/>
                      <a:pt x="92" y="89"/>
                      <a:pt x="92" y="89"/>
                    </a:cubicBezTo>
                    <a:cubicBezTo>
                      <a:pt x="91" y="89"/>
                      <a:pt x="91" y="89"/>
                      <a:pt x="91" y="89"/>
                    </a:cubicBezTo>
                    <a:cubicBezTo>
                      <a:pt x="91" y="89"/>
                      <a:pt x="91" y="89"/>
                      <a:pt x="91" y="89"/>
                    </a:cubicBezTo>
                    <a:cubicBezTo>
                      <a:pt x="91" y="89"/>
                      <a:pt x="91" y="90"/>
                      <a:pt x="91" y="90"/>
                    </a:cubicBezTo>
                    <a:cubicBezTo>
                      <a:pt x="91" y="90"/>
                      <a:pt x="91" y="90"/>
                      <a:pt x="91" y="90"/>
                    </a:cubicBezTo>
                    <a:cubicBezTo>
                      <a:pt x="91" y="90"/>
                      <a:pt x="91" y="89"/>
                      <a:pt x="91" y="89"/>
                    </a:cubicBezTo>
                    <a:cubicBezTo>
                      <a:pt x="91" y="89"/>
                      <a:pt x="91" y="89"/>
                      <a:pt x="91" y="89"/>
                    </a:cubicBezTo>
                    <a:cubicBezTo>
                      <a:pt x="91" y="89"/>
                      <a:pt x="91" y="89"/>
                      <a:pt x="91" y="89"/>
                    </a:cubicBezTo>
                    <a:cubicBezTo>
                      <a:pt x="91" y="89"/>
                      <a:pt x="92" y="89"/>
                      <a:pt x="92" y="89"/>
                    </a:cubicBezTo>
                    <a:cubicBezTo>
                      <a:pt x="92" y="89"/>
                      <a:pt x="92" y="89"/>
                      <a:pt x="92" y="89"/>
                    </a:cubicBezTo>
                    <a:cubicBezTo>
                      <a:pt x="92" y="89"/>
                      <a:pt x="92" y="89"/>
                      <a:pt x="92" y="89"/>
                    </a:cubicBezTo>
                    <a:cubicBezTo>
                      <a:pt x="93" y="89"/>
                      <a:pt x="93" y="89"/>
                      <a:pt x="93" y="89"/>
                    </a:cubicBezTo>
                    <a:cubicBezTo>
                      <a:pt x="93" y="89"/>
                      <a:pt x="93" y="90"/>
                      <a:pt x="93" y="91"/>
                    </a:cubicBezTo>
                    <a:cubicBezTo>
                      <a:pt x="93" y="91"/>
                      <a:pt x="93" y="91"/>
                      <a:pt x="93" y="91"/>
                    </a:cubicBezTo>
                    <a:cubicBezTo>
                      <a:pt x="93" y="91"/>
                      <a:pt x="93" y="91"/>
                      <a:pt x="93" y="91"/>
                    </a:cubicBezTo>
                    <a:cubicBezTo>
                      <a:pt x="93" y="91"/>
                      <a:pt x="94" y="91"/>
                      <a:pt x="94" y="91"/>
                    </a:cubicBezTo>
                    <a:cubicBezTo>
                      <a:pt x="94" y="91"/>
                      <a:pt x="94" y="91"/>
                      <a:pt x="94" y="91"/>
                    </a:cubicBezTo>
                    <a:cubicBezTo>
                      <a:pt x="94" y="91"/>
                      <a:pt x="94" y="91"/>
                      <a:pt x="94" y="91"/>
                    </a:cubicBezTo>
                    <a:cubicBezTo>
                      <a:pt x="94" y="91"/>
                      <a:pt x="94" y="91"/>
                      <a:pt x="94" y="91"/>
                    </a:cubicBezTo>
                    <a:cubicBezTo>
                      <a:pt x="94" y="91"/>
                      <a:pt x="94" y="91"/>
                      <a:pt x="94" y="91"/>
                    </a:cubicBezTo>
                    <a:cubicBezTo>
                      <a:pt x="94" y="91"/>
                      <a:pt x="94" y="91"/>
                      <a:pt x="94" y="91"/>
                    </a:cubicBezTo>
                    <a:cubicBezTo>
                      <a:pt x="94" y="91"/>
                      <a:pt x="94" y="91"/>
                      <a:pt x="94" y="91"/>
                    </a:cubicBezTo>
                    <a:cubicBezTo>
                      <a:pt x="95" y="91"/>
                      <a:pt x="95" y="91"/>
                      <a:pt x="95" y="91"/>
                    </a:cubicBezTo>
                    <a:cubicBezTo>
                      <a:pt x="95" y="91"/>
                      <a:pt x="95" y="91"/>
                      <a:pt x="95" y="91"/>
                    </a:cubicBezTo>
                    <a:cubicBezTo>
                      <a:pt x="95" y="91"/>
                      <a:pt x="95" y="91"/>
                      <a:pt x="95" y="91"/>
                    </a:cubicBezTo>
                    <a:cubicBezTo>
                      <a:pt x="95" y="92"/>
                      <a:pt x="95" y="92"/>
                      <a:pt x="95" y="92"/>
                    </a:cubicBezTo>
                    <a:cubicBezTo>
                      <a:pt x="95" y="92"/>
                      <a:pt x="96" y="92"/>
                      <a:pt x="96" y="92"/>
                    </a:cubicBezTo>
                    <a:cubicBezTo>
                      <a:pt x="96" y="92"/>
                      <a:pt x="96" y="92"/>
                      <a:pt x="96" y="92"/>
                    </a:cubicBezTo>
                    <a:cubicBezTo>
                      <a:pt x="96" y="92"/>
                      <a:pt x="96" y="92"/>
                      <a:pt x="96" y="92"/>
                    </a:cubicBezTo>
                    <a:cubicBezTo>
                      <a:pt x="96" y="92"/>
                      <a:pt x="96" y="92"/>
                      <a:pt x="96" y="92"/>
                    </a:cubicBezTo>
                    <a:cubicBezTo>
                      <a:pt x="96" y="92"/>
                      <a:pt x="96" y="92"/>
                      <a:pt x="96" y="92"/>
                    </a:cubicBezTo>
                    <a:cubicBezTo>
                      <a:pt x="96" y="92"/>
                      <a:pt x="96" y="92"/>
                      <a:pt x="96" y="92"/>
                    </a:cubicBezTo>
                    <a:cubicBezTo>
                      <a:pt x="96" y="92"/>
                      <a:pt x="96" y="92"/>
                      <a:pt x="96" y="92"/>
                    </a:cubicBezTo>
                    <a:cubicBezTo>
                      <a:pt x="96" y="92"/>
                      <a:pt x="96" y="92"/>
                      <a:pt x="96" y="92"/>
                    </a:cubicBezTo>
                    <a:cubicBezTo>
                      <a:pt x="96" y="92"/>
                      <a:pt x="97" y="92"/>
                      <a:pt x="97" y="92"/>
                    </a:cubicBezTo>
                    <a:cubicBezTo>
                      <a:pt x="97" y="92"/>
                      <a:pt x="97" y="92"/>
                      <a:pt x="97" y="92"/>
                    </a:cubicBezTo>
                    <a:cubicBezTo>
                      <a:pt x="97" y="92"/>
                      <a:pt x="97" y="92"/>
                      <a:pt x="97" y="92"/>
                    </a:cubicBezTo>
                    <a:cubicBezTo>
                      <a:pt x="97" y="92"/>
                      <a:pt x="97" y="92"/>
                      <a:pt x="97" y="92"/>
                    </a:cubicBezTo>
                    <a:cubicBezTo>
                      <a:pt x="97" y="92"/>
                      <a:pt x="97" y="92"/>
                      <a:pt x="97" y="92"/>
                    </a:cubicBezTo>
                    <a:cubicBezTo>
                      <a:pt x="97" y="92"/>
                      <a:pt x="97" y="92"/>
                      <a:pt x="97" y="92"/>
                    </a:cubicBezTo>
                    <a:cubicBezTo>
                      <a:pt x="97" y="92"/>
                      <a:pt x="97" y="92"/>
                      <a:pt x="97" y="92"/>
                    </a:cubicBezTo>
                    <a:cubicBezTo>
                      <a:pt x="97" y="92"/>
                      <a:pt x="98" y="92"/>
                      <a:pt x="98" y="92"/>
                    </a:cubicBezTo>
                    <a:cubicBezTo>
                      <a:pt x="98" y="92"/>
                      <a:pt x="98" y="92"/>
                      <a:pt x="98" y="92"/>
                    </a:cubicBezTo>
                    <a:cubicBezTo>
                      <a:pt x="98" y="92"/>
                      <a:pt x="98" y="92"/>
                      <a:pt x="98" y="92"/>
                    </a:cubicBezTo>
                    <a:cubicBezTo>
                      <a:pt x="98" y="92"/>
                      <a:pt x="98" y="92"/>
                      <a:pt x="98" y="92"/>
                    </a:cubicBezTo>
                    <a:cubicBezTo>
                      <a:pt x="98" y="92"/>
                      <a:pt x="98" y="92"/>
                      <a:pt x="98" y="92"/>
                    </a:cubicBezTo>
                    <a:cubicBezTo>
                      <a:pt x="99" y="92"/>
                      <a:pt x="99" y="92"/>
                      <a:pt x="99" y="92"/>
                    </a:cubicBezTo>
                    <a:cubicBezTo>
                      <a:pt x="99" y="92"/>
                      <a:pt x="99" y="92"/>
                      <a:pt x="99" y="92"/>
                    </a:cubicBezTo>
                    <a:cubicBezTo>
                      <a:pt x="99" y="92"/>
                      <a:pt x="99" y="92"/>
                      <a:pt x="99" y="92"/>
                    </a:cubicBezTo>
                    <a:cubicBezTo>
                      <a:pt x="99" y="92"/>
                      <a:pt x="99" y="92"/>
                      <a:pt x="99" y="92"/>
                    </a:cubicBezTo>
                    <a:cubicBezTo>
                      <a:pt x="99" y="92"/>
                      <a:pt x="99" y="92"/>
                      <a:pt x="99" y="92"/>
                    </a:cubicBezTo>
                    <a:cubicBezTo>
                      <a:pt x="99" y="92"/>
                      <a:pt x="99" y="92"/>
                      <a:pt x="99" y="92"/>
                    </a:cubicBezTo>
                    <a:cubicBezTo>
                      <a:pt x="99" y="92"/>
                      <a:pt x="99" y="92"/>
                      <a:pt x="99" y="92"/>
                    </a:cubicBezTo>
                    <a:cubicBezTo>
                      <a:pt x="99" y="92"/>
                      <a:pt x="100" y="92"/>
                      <a:pt x="100" y="92"/>
                    </a:cubicBezTo>
                    <a:cubicBezTo>
                      <a:pt x="100" y="92"/>
                      <a:pt x="100" y="92"/>
                      <a:pt x="100" y="92"/>
                    </a:cubicBezTo>
                    <a:cubicBezTo>
                      <a:pt x="100" y="92"/>
                      <a:pt x="100" y="92"/>
                      <a:pt x="100" y="92"/>
                    </a:cubicBezTo>
                    <a:cubicBezTo>
                      <a:pt x="100" y="92"/>
                      <a:pt x="100" y="92"/>
                      <a:pt x="100" y="92"/>
                    </a:cubicBezTo>
                    <a:cubicBezTo>
                      <a:pt x="100" y="92"/>
                      <a:pt x="100" y="92"/>
                      <a:pt x="100" y="92"/>
                    </a:cubicBezTo>
                    <a:cubicBezTo>
                      <a:pt x="100" y="92"/>
                      <a:pt x="100" y="92"/>
                      <a:pt x="100" y="92"/>
                    </a:cubicBezTo>
                    <a:cubicBezTo>
                      <a:pt x="100" y="92"/>
                      <a:pt x="100" y="92"/>
                      <a:pt x="100" y="92"/>
                    </a:cubicBezTo>
                    <a:cubicBezTo>
                      <a:pt x="100" y="92"/>
                      <a:pt x="100" y="92"/>
                      <a:pt x="100" y="92"/>
                    </a:cubicBezTo>
                    <a:cubicBezTo>
                      <a:pt x="101" y="92"/>
                      <a:pt x="101" y="92"/>
                      <a:pt x="101" y="92"/>
                    </a:cubicBezTo>
                    <a:cubicBezTo>
                      <a:pt x="101" y="92"/>
                      <a:pt x="101" y="92"/>
                      <a:pt x="101" y="92"/>
                    </a:cubicBezTo>
                    <a:cubicBezTo>
                      <a:pt x="101" y="92"/>
                      <a:pt x="101" y="92"/>
                      <a:pt x="101" y="92"/>
                    </a:cubicBezTo>
                    <a:cubicBezTo>
                      <a:pt x="101" y="92"/>
                      <a:pt x="101" y="92"/>
                      <a:pt x="101" y="92"/>
                    </a:cubicBezTo>
                    <a:cubicBezTo>
                      <a:pt x="101" y="92"/>
                      <a:pt x="101" y="92"/>
                      <a:pt x="101" y="92"/>
                    </a:cubicBezTo>
                    <a:cubicBezTo>
                      <a:pt x="101" y="92"/>
                      <a:pt x="101" y="92"/>
                      <a:pt x="101" y="92"/>
                    </a:cubicBezTo>
                    <a:cubicBezTo>
                      <a:pt x="101" y="92"/>
                      <a:pt x="101" y="92"/>
                      <a:pt x="101" y="92"/>
                    </a:cubicBezTo>
                    <a:cubicBezTo>
                      <a:pt x="101" y="92"/>
                      <a:pt x="101" y="92"/>
                      <a:pt x="101" y="92"/>
                    </a:cubicBezTo>
                    <a:cubicBezTo>
                      <a:pt x="101" y="92"/>
                      <a:pt x="102" y="92"/>
                      <a:pt x="102" y="92"/>
                    </a:cubicBezTo>
                    <a:cubicBezTo>
                      <a:pt x="102" y="92"/>
                      <a:pt x="102" y="92"/>
                      <a:pt x="102" y="92"/>
                    </a:cubicBezTo>
                    <a:cubicBezTo>
                      <a:pt x="102" y="92"/>
                      <a:pt x="102" y="92"/>
                      <a:pt x="102" y="92"/>
                    </a:cubicBezTo>
                    <a:cubicBezTo>
                      <a:pt x="102" y="92"/>
                      <a:pt x="102" y="92"/>
                      <a:pt x="102" y="92"/>
                    </a:cubicBezTo>
                    <a:cubicBezTo>
                      <a:pt x="102" y="92"/>
                      <a:pt x="102" y="92"/>
                      <a:pt x="103" y="92"/>
                    </a:cubicBezTo>
                    <a:cubicBezTo>
                      <a:pt x="103" y="92"/>
                      <a:pt x="103" y="92"/>
                      <a:pt x="103" y="92"/>
                    </a:cubicBezTo>
                    <a:cubicBezTo>
                      <a:pt x="103" y="92"/>
                      <a:pt x="103" y="92"/>
                      <a:pt x="103" y="92"/>
                    </a:cubicBezTo>
                    <a:cubicBezTo>
                      <a:pt x="103" y="92"/>
                      <a:pt x="103" y="92"/>
                      <a:pt x="103" y="92"/>
                    </a:cubicBezTo>
                    <a:cubicBezTo>
                      <a:pt x="103" y="92"/>
                      <a:pt x="103" y="92"/>
                      <a:pt x="103" y="92"/>
                    </a:cubicBezTo>
                    <a:cubicBezTo>
                      <a:pt x="103" y="92"/>
                      <a:pt x="104" y="92"/>
                      <a:pt x="104" y="92"/>
                    </a:cubicBezTo>
                    <a:cubicBezTo>
                      <a:pt x="104" y="92"/>
                      <a:pt x="104" y="92"/>
                      <a:pt x="104" y="92"/>
                    </a:cubicBezTo>
                    <a:cubicBezTo>
                      <a:pt x="104" y="92"/>
                      <a:pt x="104" y="92"/>
                      <a:pt x="104" y="92"/>
                    </a:cubicBezTo>
                    <a:cubicBezTo>
                      <a:pt x="104" y="92"/>
                      <a:pt x="104" y="92"/>
                      <a:pt x="104" y="92"/>
                    </a:cubicBezTo>
                    <a:cubicBezTo>
                      <a:pt x="104" y="92"/>
                      <a:pt x="104" y="92"/>
                      <a:pt x="104" y="92"/>
                    </a:cubicBezTo>
                    <a:cubicBezTo>
                      <a:pt x="104" y="91"/>
                      <a:pt x="104" y="91"/>
                      <a:pt x="104" y="91"/>
                    </a:cubicBezTo>
                    <a:cubicBezTo>
                      <a:pt x="104" y="91"/>
                      <a:pt x="104" y="91"/>
                      <a:pt x="104" y="91"/>
                    </a:cubicBezTo>
                    <a:cubicBezTo>
                      <a:pt x="104" y="91"/>
                      <a:pt x="104" y="91"/>
                      <a:pt x="104" y="91"/>
                    </a:cubicBezTo>
                    <a:cubicBezTo>
                      <a:pt x="104" y="91"/>
                      <a:pt x="104" y="91"/>
                      <a:pt x="104" y="91"/>
                    </a:cubicBezTo>
                    <a:cubicBezTo>
                      <a:pt x="105" y="91"/>
                      <a:pt x="105" y="91"/>
                      <a:pt x="105" y="92"/>
                    </a:cubicBezTo>
                    <a:cubicBezTo>
                      <a:pt x="105" y="92"/>
                      <a:pt x="105" y="92"/>
                      <a:pt x="105" y="92"/>
                    </a:cubicBezTo>
                    <a:cubicBezTo>
                      <a:pt x="105" y="92"/>
                      <a:pt x="105" y="92"/>
                      <a:pt x="105" y="92"/>
                    </a:cubicBezTo>
                    <a:cubicBezTo>
                      <a:pt x="105" y="92"/>
                      <a:pt x="105" y="92"/>
                      <a:pt x="105" y="92"/>
                    </a:cubicBezTo>
                    <a:cubicBezTo>
                      <a:pt x="105" y="92"/>
                      <a:pt x="105" y="92"/>
                      <a:pt x="105" y="92"/>
                    </a:cubicBezTo>
                    <a:cubicBezTo>
                      <a:pt x="105" y="92"/>
                      <a:pt x="105" y="92"/>
                      <a:pt x="105" y="92"/>
                    </a:cubicBezTo>
                    <a:cubicBezTo>
                      <a:pt x="105" y="92"/>
                      <a:pt x="105" y="93"/>
                      <a:pt x="105" y="93"/>
                    </a:cubicBezTo>
                    <a:cubicBezTo>
                      <a:pt x="105" y="93"/>
                      <a:pt x="105" y="93"/>
                      <a:pt x="105" y="92"/>
                    </a:cubicBezTo>
                    <a:cubicBezTo>
                      <a:pt x="105" y="92"/>
                      <a:pt x="105" y="92"/>
                      <a:pt x="105" y="92"/>
                    </a:cubicBezTo>
                    <a:cubicBezTo>
                      <a:pt x="105" y="92"/>
                      <a:pt x="105" y="93"/>
                      <a:pt x="106" y="93"/>
                    </a:cubicBezTo>
                    <a:cubicBezTo>
                      <a:pt x="106" y="93"/>
                      <a:pt x="106" y="93"/>
                      <a:pt x="106" y="93"/>
                    </a:cubicBezTo>
                    <a:cubicBezTo>
                      <a:pt x="106" y="93"/>
                      <a:pt x="106" y="93"/>
                      <a:pt x="106" y="93"/>
                    </a:cubicBezTo>
                    <a:cubicBezTo>
                      <a:pt x="106" y="93"/>
                      <a:pt x="106" y="93"/>
                      <a:pt x="106" y="93"/>
                    </a:cubicBezTo>
                    <a:cubicBezTo>
                      <a:pt x="106" y="93"/>
                      <a:pt x="106" y="93"/>
                      <a:pt x="106" y="93"/>
                    </a:cubicBezTo>
                    <a:cubicBezTo>
                      <a:pt x="106" y="93"/>
                      <a:pt x="106" y="93"/>
                      <a:pt x="106" y="93"/>
                    </a:cubicBezTo>
                    <a:cubicBezTo>
                      <a:pt x="106" y="93"/>
                      <a:pt x="106" y="93"/>
                      <a:pt x="106" y="94"/>
                    </a:cubicBezTo>
                    <a:cubicBezTo>
                      <a:pt x="106" y="94"/>
                      <a:pt x="106" y="94"/>
                      <a:pt x="106" y="94"/>
                    </a:cubicBezTo>
                    <a:cubicBezTo>
                      <a:pt x="106" y="94"/>
                      <a:pt x="106" y="94"/>
                      <a:pt x="106" y="94"/>
                    </a:cubicBezTo>
                    <a:cubicBezTo>
                      <a:pt x="106" y="94"/>
                      <a:pt x="106" y="94"/>
                      <a:pt x="106" y="94"/>
                    </a:cubicBezTo>
                    <a:cubicBezTo>
                      <a:pt x="106" y="94"/>
                      <a:pt x="106" y="94"/>
                      <a:pt x="106" y="94"/>
                    </a:cubicBezTo>
                    <a:cubicBezTo>
                      <a:pt x="106" y="94"/>
                      <a:pt x="106" y="94"/>
                      <a:pt x="106" y="94"/>
                    </a:cubicBezTo>
                    <a:cubicBezTo>
                      <a:pt x="106" y="94"/>
                      <a:pt x="106" y="94"/>
                      <a:pt x="107" y="94"/>
                    </a:cubicBezTo>
                    <a:cubicBezTo>
                      <a:pt x="107" y="94"/>
                      <a:pt x="107" y="94"/>
                      <a:pt x="107" y="94"/>
                    </a:cubicBezTo>
                    <a:cubicBezTo>
                      <a:pt x="107" y="94"/>
                      <a:pt x="107" y="94"/>
                      <a:pt x="107" y="94"/>
                    </a:cubicBezTo>
                    <a:cubicBezTo>
                      <a:pt x="107" y="94"/>
                      <a:pt x="107" y="94"/>
                      <a:pt x="107" y="94"/>
                    </a:cubicBezTo>
                    <a:cubicBezTo>
                      <a:pt x="107" y="94"/>
                      <a:pt x="107" y="94"/>
                      <a:pt x="107" y="94"/>
                    </a:cubicBezTo>
                    <a:cubicBezTo>
                      <a:pt x="107" y="94"/>
                      <a:pt x="107" y="94"/>
                      <a:pt x="107" y="94"/>
                    </a:cubicBezTo>
                    <a:cubicBezTo>
                      <a:pt x="107" y="94"/>
                      <a:pt x="107" y="94"/>
                      <a:pt x="107" y="94"/>
                    </a:cubicBezTo>
                    <a:cubicBezTo>
                      <a:pt x="107" y="94"/>
                      <a:pt x="107" y="94"/>
                      <a:pt x="107" y="94"/>
                    </a:cubicBezTo>
                    <a:cubicBezTo>
                      <a:pt x="107" y="94"/>
                      <a:pt x="107" y="94"/>
                      <a:pt x="107" y="94"/>
                    </a:cubicBezTo>
                    <a:cubicBezTo>
                      <a:pt x="107" y="94"/>
                      <a:pt x="107" y="94"/>
                      <a:pt x="107" y="94"/>
                    </a:cubicBezTo>
                    <a:cubicBezTo>
                      <a:pt x="107" y="94"/>
                      <a:pt x="107" y="94"/>
                      <a:pt x="107" y="94"/>
                    </a:cubicBezTo>
                    <a:cubicBezTo>
                      <a:pt x="107" y="94"/>
                      <a:pt x="107" y="94"/>
                      <a:pt x="107" y="94"/>
                    </a:cubicBezTo>
                    <a:cubicBezTo>
                      <a:pt x="107" y="94"/>
                      <a:pt x="107" y="94"/>
                      <a:pt x="107" y="94"/>
                    </a:cubicBezTo>
                    <a:cubicBezTo>
                      <a:pt x="107" y="94"/>
                      <a:pt x="107" y="94"/>
                      <a:pt x="107" y="94"/>
                    </a:cubicBezTo>
                    <a:cubicBezTo>
                      <a:pt x="107" y="94"/>
                      <a:pt x="107" y="94"/>
                      <a:pt x="107" y="94"/>
                    </a:cubicBezTo>
                    <a:cubicBezTo>
                      <a:pt x="107" y="94"/>
                      <a:pt x="107" y="94"/>
                      <a:pt x="107" y="94"/>
                    </a:cubicBezTo>
                    <a:cubicBezTo>
                      <a:pt x="107" y="94"/>
                      <a:pt x="107" y="94"/>
                      <a:pt x="107" y="94"/>
                    </a:cubicBezTo>
                    <a:cubicBezTo>
                      <a:pt x="107" y="95"/>
                      <a:pt x="107" y="95"/>
                      <a:pt x="107" y="95"/>
                    </a:cubicBezTo>
                    <a:cubicBezTo>
                      <a:pt x="107" y="95"/>
                      <a:pt x="107" y="95"/>
                      <a:pt x="107" y="95"/>
                    </a:cubicBezTo>
                    <a:cubicBezTo>
                      <a:pt x="107" y="95"/>
                      <a:pt x="107" y="95"/>
                      <a:pt x="107" y="95"/>
                    </a:cubicBezTo>
                    <a:cubicBezTo>
                      <a:pt x="107" y="95"/>
                      <a:pt x="107" y="95"/>
                      <a:pt x="108" y="95"/>
                    </a:cubicBezTo>
                    <a:cubicBezTo>
                      <a:pt x="108" y="95"/>
                      <a:pt x="108" y="95"/>
                      <a:pt x="108" y="95"/>
                    </a:cubicBezTo>
                    <a:cubicBezTo>
                      <a:pt x="108" y="95"/>
                      <a:pt x="108" y="95"/>
                      <a:pt x="108" y="96"/>
                    </a:cubicBezTo>
                    <a:cubicBezTo>
                      <a:pt x="108" y="96"/>
                      <a:pt x="108" y="96"/>
                      <a:pt x="108" y="96"/>
                    </a:cubicBezTo>
                    <a:cubicBezTo>
                      <a:pt x="108" y="96"/>
                      <a:pt x="108" y="96"/>
                      <a:pt x="108" y="96"/>
                    </a:cubicBezTo>
                    <a:cubicBezTo>
                      <a:pt x="108" y="96"/>
                      <a:pt x="108" y="96"/>
                      <a:pt x="108" y="96"/>
                    </a:cubicBezTo>
                    <a:cubicBezTo>
                      <a:pt x="109" y="96"/>
                      <a:pt x="109" y="96"/>
                      <a:pt x="109" y="95"/>
                    </a:cubicBezTo>
                    <a:cubicBezTo>
                      <a:pt x="109" y="95"/>
                      <a:pt x="109" y="95"/>
                      <a:pt x="109" y="95"/>
                    </a:cubicBezTo>
                    <a:cubicBezTo>
                      <a:pt x="109" y="95"/>
                      <a:pt x="109" y="95"/>
                      <a:pt x="109" y="95"/>
                    </a:cubicBezTo>
                    <a:cubicBezTo>
                      <a:pt x="109" y="95"/>
                      <a:pt x="109" y="95"/>
                      <a:pt x="109" y="95"/>
                    </a:cubicBezTo>
                    <a:cubicBezTo>
                      <a:pt x="109" y="95"/>
                      <a:pt x="109" y="95"/>
                      <a:pt x="109" y="95"/>
                    </a:cubicBezTo>
                    <a:cubicBezTo>
                      <a:pt x="109" y="95"/>
                      <a:pt x="109" y="95"/>
                      <a:pt x="109" y="96"/>
                    </a:cubicBezTo>
                    <a:cubicBezTo>
                      <a:pt x="109" y="96"/>
                      <a:pt x="109" y="96"/>
                      <a:pt x="109" y="96"/>
                    </a:cubicBezTo>
                    <a:cubicBezTo>
                      <a:pt x="109" y="96"/>
                      <a:pt x="109" y="96"/>
                      <a:pt x="109" y="96"/>
                    </a:cubicBezTo>
                    <a:cubicBezTo>
                      <a:pt x="109" y="96"/>
                      <a:pt x="109" y="96"/>
                      <a:pt x="109" y="96"/>
                    </a:cubicBezTo>
                    <a:cubicBezTo>
                      <a:pt x="109" y="96"/>
                      <a:pt x="109" y="96"/>
                      <a:pt x="109" y="96"/>
                    </a:cubicBezTo>
                    <a:cubicBezTo>
                      <a:pt x="109" y="96"/>
                      <a:pt x="109" y="96"/>
                      <a:pt x="109" y="96"/>
                    </a:cubicBezTo>
                    <a:cubicBezTo>
                      <a:pt x="109" y="96"/>
                      <a:pt x="109" y="96"/>
                      <a:pt x="109" y="96"/>
                    </a:cubicBezTo>
                    <a:cubicBezTo>
                      <a:pt x="109" y="96"/>
                      <a:pt x="109" y="96"/>
                      <a:pt x="109" y="96"/>
                    </a:cubicBezTo>
                    <a:cubicBezTo>
                      <a:pt x="109" y="96"/>
                      <a:pt x="109" y="96"/>
                      <a:pt x="109" y="96"/>
                    </a:cubicBezTo>
                    <a:cubicBezTo>
                      <a:pt x="108" y="96"/>
                      <a:pt x="108" y="96"/>
                      <a:pt x="108" y="96"/>
                    </a:cubicBezTo>
                    <a:cubicBezTo>
                      <a:pt x="108" y="96"/>
                      <a:pt x="108" y="96"/>
                      <a:pt x="108" y="96"/>
                    </a:cubicBezTo>
                    <a:cubicBezTo>
                      <a:pt x="108" y="96"/>
                      <a:pt x="108" y="96"/>
                      <a:pt x="108" y="96"/>
                    </a:cubicBezTo>
                    <a:cubicBezTo>
                      <a:pt x="108" y="96"/>
                      <a:pt x="108" y="96"/>
                      <a:pt x="108" y="96"/>
                    </a:cubicBezTo>
                    <a:cubicBezTo>
                      <a:pt x="108" y="96"/>
                      <a:pt x="108" y="96"/>
                      <a:pt x="108" y="96"/>
                    </a:cubicBezTo>
                    <a:cubicBezTo>
                      <a:pt x="108" y="96"/>
                      <a:pt x="108" y="96"/>
                      <a:pt x="108" y="96"/>
                    </a:cubicBezTo>
                    <a:cubicBezTo>
                      <a:pt x="108" y="97"/>
                      <a:pt x="108" y="97"/>
                      <a:pt x="108" y="97"/>
                    </a:cubicBezTo>
                    <a:cubicBezTo>
                      <a:pt x="108" y="97"/>
                      <a:pt x="108" y="97"/>
                      <a:pt x="108" y="97"/>
                    </a:cubicBezTo>
                    <a:cubicBezTo>
                      <a:pt x="108" y="97"/>
                      <a:pt x="108" y="97"/>
                      <a:pt x="108" y="97"/>
                    </a:cubicBezTo>
                    <a:cubicBezTo>
                      <a:pt x="109" y="97"/>
                      <a:pt x="109" y="97"/>
                      <a:pt x="109" y="98"/>
                    </a:cubicBezTo>
                    <a:cubicBezTo>
                      <a:pt x="109" y="98"/>
                      <a:pt x="109" y="98"/>
                      <a:pt x="109" y="98"/>
                    </a:cubicBezTo>
                    <a:cubicBezTo>
                      <a:pt x="109" y="98"/>
                      <a:pt x="109" y="98"/>
                      <a:pt x="109" y="98"/>
                    </a:cubicBezTo>
                    <a:cubicBezTo>
                      <a:pt x="109" y="98"/>
                      <a:pt x="109" y="98"/>
                      <a:pt x="109" y="98"/>
                    </a:cubicBezTo>
                    <a:cubicBezTo>
                      <a:pt x="109" y="98"/>
                      <a:pt x="109" y="98"/>
                      <a:pt x="109" y="98"/>
                    </a:cubicBezTo>
                    <a:cubicBezTo>
                      <a:pt x="110" y="98"/>
                      <a:pt x="110" y="99"/>
                      <a:pt x="110" y="99"/>
                    </a:cubicBezTo>
                    <a:cubicBezTo>
                      <a:pt x="110" y="99"/>
                      <a:pt x="110" y="99"/>
                      <a:pt x="110" y="99"/>
                    </a:cubicBezTo>
                    <a:cubicBezTo>
                      <a:pt x="110" y="99"/>
                      <a:pt x="111" y="99"/>
                      <a:pt x="111" y="99"/>
                    </a:cubicBezTo>
                    <a:cubicBezTo>
                      <a:pt x="111" y="99"/>
                      <a:pt x="111" y="98"/>
                      <a:pt x="112" y="98"/>
                    </a:cubicBezTo>
                    <a:cubicBezTo>
                      <a:pt x="112" y="98"/>
                      <a:pt x="112" y="98"/>
                      <a:pt x="112" y="98"/>
                    </a:cubicBezTo>
                    <a:cubicBezTo>
                      <a:pt x="112" y="98"/>
                      <a:pt x="112" y="98"/>
                      <a:pt x="112" y="98"/>
                    </a:cubicBezTo>
                    <a:cubicBezTo>
                      <a:pt x="112" y="97"/>
                      <a:pt x="112" y="97"/>
                      <a:pt x="112" y="97"/>
                    </a:cubicBezTo>
                    <a:cubicBezTo>
                      <a:pt x="112" y="97"/>
                      <a:pt x="112" y="97"/>
                      <a:pt x="112" y="97"/>
                    </a:cubicBezTo>
                    <a:cubicBezTo>
                      <a:pt x="112" y="97"/>
                      <a:pt x="112" y="97"/>
                      <a:pt x="112" y="97"/>
                    </a:cubicBezTo>
                    <a:cubicBezTo>
                      <a:pt x="112" y="97"/>
                      <a:pt x="112" y="97"/>
                      <a:pt x="112" y="96"/>
                    </a:cubicBezTo>
                    <a:cubicBezTo>
                      <a:pt x="112" y="96"/>
                      <a:pt x="112" y="96"/>
                      <a:pt x="112" y="96"/>
                    </a:cubicBezTo>
                    <a:cubicBezTo>
                      <a:pt x="112" y="96"/>
                      <a:pt x="112" y="96"/>
                      <a:pt x="112" y="96"/>
                    </a:cubicBezTo>
                    <a:cubicBezTo>
                      <a:pt x="112" y="96"/>
                      <a:pt x="112" y="96"/>
                      <a:pt x="112" y="96"/>
                    </a:cubicBezTo>
                    <a:cubicBezTo>
                      <a:pt x="112" y="96"/>
                      <a:pt x="112" y="96"/>
                      <a:pt x="112" y="96"/>
                    </a:cubicBezTo>
                    <a:cubicBezTo>
                      <a:pt x="112" y="96"/>
                      <a:pt x="112" y="96"/>
                      <a:pt x="112" y="96"/>
                    </a:cubicBezTo>
                    <a:cubicBezTo>
                      <a:pt x="112" y="96"/>
                      <a:pt x="112" y="96"/>
                      <a:pt x="112" y="96"/>
                    </a:cubicBezTo>
                    <a:cubicBezTo>
                      <a:pt x="112" y="96"/>
                      <a:pt x="112" y="96"/>
                      <a:pt x="112" y="96"/>
                    </a:cubicBezTo>
                    <a:cubicBezTo>
                      <a:pt x="113" y="96"/>
                      <a:pt x="113" y="96"/>
                      <a:pt x="113" y="96"/>
                    </a:cubicBezTo>
                    <a:cubicBezTo>
                      <a:pt x="113" y="96"/>
                      <a:pt x="113" y="96"/>
                      <a:pt x="113" y="96"/>
                    </a:cubicBezTo>
                    <a:cubicBezTo>
                      <a:pt x="112" y="96"/>
                      <a:pt x="112" y="96"/>
                      <a:pt x="112" y="97"/>
                    </a:cubicBezTo>
                    <a:cubicBezTo>
                      <a:pt x="112" y="97"/>
                      <a:pt x="112" y="97"/>
                      <a:pt x="112" y="97"/>
                    </a:cubicBezTo>
                    <a:cubicBezTo>
                      <a:pt x="112" y="97"/>
                      <a:pt x="112" y="97"/>
                      <a:pt x="112" y="97"/>
                    </a:cubicBezTo>
                    <a:cubicBezTo>
                      <a:pt x="112" y="97"/>
                      <a:pt x="112" y="97"/>
                      <a:pt x="112" y="97"/>
                    </a:cubicBezTo>
                    <a:cubicBezTo>
                      <a:pt x="112" y="97"/>
                      <a:pt x="112" y="97"/>
                      <a:pt x="112" y="97"/>
                    </a:cubicBezTo>
                    <a:cubicBezTo>
                      <a:pt x="112" y="97"/>
                      <a:pt x="112" y="97"/>
                      <a:pt x="112" y="97"/>
                    </a:cubicBezTo>
                    <a:cubicBezTo>
                      <a:pt x="112" y="97"/>
                      <a:pt x="113" y="97"/>
                      <a:pt x="113" y="97"/>
                    </a:cubicBezTo>
                    <a:cubicBezTo>
                      <a:pt x="113" y="97"/>
                      <a:pt x="113" y="97"/>
                      <a:pt x="113" y="97"/>
                    </a:cubicBezTo>
                    <a:cubicBezTo>
                      <a:pt x="113" y="97"/>
                      <a:pt x="113" y="97"/>
                      <a:pt x="113" y="97"/>
                    </a:cubicBezTo>
                    <a:cubicBezTo>
                      <a:pt x="113" y="97"/>
                      <a:pt x="113" y="97"/>
                      <a:pt x="113" y="97"/>
                    </a:cubicBezTo>
                    <a:cubicBezTo>
                      <a:pt x="113" y="97"/>
                      <a:pt x="113" y="97"/>
                      <a:pt x="112" y="97"/>
                    </a:cubicBezTo>
                    <a:cubicBezTo>
                      <a:pt x="112" y="98"/>
                      <a:pt x="113" y="98"/>
                      <a:pt x="113" y="98"/>
                    </a:cubicBezTo>
                    <a:cubicBezTo>
                      <a:pt x="113" y="98"/>
                      <a:pt x="113" y="98"/>
                      <a:pt x="113" y="98"/>
                    </a:cubicBezTo>
                    <a:cubicBezTo>
                      <a:pt x="113" y="99"/>
                      <a:pt x="113" y="99"/>
                      <a:pt x="113" y="99"/>
                    </a:cubicBezTo>
                    <a:cubicBezTo>
                      <a:pt x="113" y="99"/>
                      <a:pt x="113" y="99"/>
                      <a:pt x="113" y="99"/>
                    </a:cubicBezTo>
                    <a:cubicBezTo>
                      <a:pt x="113" y="100"/>
                      <a:pt x="113" y="100"/>
                      <a:pt x="113" y="100"/>
                    </a:cubicBezTo>
                    <a:cubicBezTo>
                      <a:pt x="113" y="100"/>
                      <a:pt x="113" y="100"/>
                      <a:pt x="113" y="100"/>
                    </a:cubicBezTo>
                    <a:cubicBezTo>
                      <a:pt x="113" y="101"/>
                      <a:pt x="113" y="101"/>
                      <a:pt x="113" y="101"/>
                    </a:cubicBezTo>
                    <a:cubicBezTo>
                      <a:pt x="113" y="101"/>
                      <a:pt x="113" y="101"/>
                      <a:pt x="113" y="101"/>
                    </a:cubicBezTo>
                    <a:cubicBezTo>
                      <a:pt x="113" y="101"/>
                      <a:pt x="113" y="101"/>
                      <a:pt x="113" y="101"/>
                    </a:cubicBezTo>
                    <a:cubicBezTo>
                      <a:pt x="113" y="101"/>
                      <a:pt x="113" y="101"/>
                      <a:pt x="113" y="101"/>
                    </a:cubicBezTo>
                    <a:cubicBezTo>
                      <a:pt x="113" y="102"/>
                      <a:pt x="113" y="102"/>
                      <a:pt x="113" y="102"/>
                    </a:cubicBezTo>
                    <a:cubicBezTo>
                      <a:pt x="113" y="102"/>
                      <a:pt x="113" y="102"/>
                      <a:pt x="113" y="102"/>
                    </a:cubicBezTo>
                    <a:cubicBezTo>
                      <a:pt x="113" y="102"/>
                      <a:pt x="113" y="102"/>
                      <a:pt x="113" y="102"/>
                    </a:cubicBezTo>
                    <a:cubicBezTo>
                      <a:pt x="113" y="102"/>
                      <a:pt x="113" y="102"/>
                      <a:pt x="113" y="102"/>
                    </a:cubicBezTo>
                    <a:cubicBezTo>
                      <a:pt x="113" y="102"/>
                      <a:pt x="113" y="102"/>
                      <a:pt x="113" y="102"/>
                    </a:cubicBezTo>
                    <a:cubicBezTo>
                      <a:pt x="113" y="102"/>
                      <a:pt x="113" y="102"/>
                      <a:pt x="113" y="102"/>
                    </a:cubicBezTo>
                    <a:cubicBezTo>
                      <a:pt x="113" y="102"/>
                      <a:pt x="113" y="102"/>
                      <a:pt x="113" y="102"/>
                    </a:cubicBezTo>
                    <a:cubicBezTo>
                      <a:pt x="113" y="102"/>
                      <a:pt x="113" y="103"/>
                      <a:pt x="113" y="103"/>
                    </a:cubicBezTo>
                    <a:cubicBezTo>
                      <a:pt x="113" y="103"/>
                      <a:pt x="113" y="103"/>
                      <a:pt x="113" y="103"/>
                    </a:cubicBezTo>
                    <a:cubicBezTo>
                      <a:pt x="113" y="103"/>
                      <a:pt x="113" y="103"/>
                      <a:pt x="113" y="103"/>
                    </a:cubicBezTo>
                    <a:cubicBezTo>
                      <a:pt x="113" y="103"/>
                      <a:pt x="113" y="103"/>
                      <a:pt x="113" y="103"/>
                    </a:cubicBezTo>
                    <a:cubicBezTo>
                      <a:pt x="113" y="103"/>
                      <a:pt x="113" y="103"/>
                      <a:pt x="113" y="103"/>
                    </a:cubicBezTo>
                    <a:cubicBezTo>
                      <a:pt x="113" y="103"/>
                      <a:pt x="113" y="103"/>
                      <a:pt x="113" y="103"/>
                    </a:cubicBezTo>
                    <a:cubicBezTo>
                      <a:pt x="113" y="103"/>
                      <a:pt x="113" y="103"/>
                      <a:pt x="113" y="103"/>
                    </a:cubicBezTo>
                    <a:cubicBezTo>
                      <a:pt x="114" y="103"/>
                      <a:pt x="114" y="103"/>
                      <a:pt x="114" y="103"/>
                    </a:cubicBezTo>
                    <a:cubicBezTo>
                      <a:pt x="114" y="104"/>
                      <a:pt x="114" y="104"/>
                      <a:pt x="114" y="104"/>
                    </a:cubicBezTo>
                    <a:cubicBezTo>
                      <a:pt x="114" y="104"/>
                      <a:pt x="114" y="104"/>
                      <a:pt x="114" y="104"/>
                    </a:cubicBezTo>
                    <a:cubicBezTo>
                      <a:pt x="114" y="104"/>
                      <a:pt x="114" y="104"/>
                      <a:pt x="114" y="104"/>
                    </a:cubicBezTo>
                    <a:cubicBezTo>
                      <a:pt x="114" y="104"/>
                      <a:pt x="114" y="104"/>
                      <a:pt x="114" y="104"/>
                    </a:cubicBezTo>
                    <a:cubicBezTo>
                      <a:pt x="114" y="105"/>
                      <a:pt x="114" y="105"/>
                      <a:pt x="114" y="105"/>
                    </a:cubicBezTo>
                    <a:cubicBezTo>
                      <a:pt x="114" y="105"/>
                      <a:pt x="114" y="105"/>
                      <a:pt x="114" y="105"/>
                    </a:cubicBezTo>
                    <a:cubicBezTo>
                      <a:pt x="114" y="106"/>
                      <a:pt x="114" y="106"/>
                      <a:pt x="114" y="106"/>
                    </a:cubicBezTo>
                    <a:cubicBezTo>
                      <a:pt x="114" y="106"/>
                      <a:pt x="114" y="106"/>
                      <a:pt x="114" y="106"/>
                    </a:cubicBezTo>
                    <a:cubicBezTo>
                      <a:pt x="114" y="106"/>
                      <a:pt x="114" y="106"/>
                      <a:pt x="114" y="106"/>
                    </a:cubicBezTo>
                    <a:cubicBezTo>
                      <a:pt x="114" y="106"/>
                      <a:pt x="114" y="106"/>
                      <a:pt x="114" y="106"/>
                    </a:cubicBezTo>
                    <a:cubicBezTo>
                      <a:pt x="115" y="107"/>
                      <a:pt x="115" y="107"/>
                      <a:pt x="115" y="107"/>
                    </a:cubicBezTo>
                    <a:cubicBezTo>
                      <a:pt x="115" y="107"/>
                      <a:pt x="115" y="107"/>
                      <a:pt x="115" y="107"/>
                    </a:cubicBezTo>
                    <a:cubicBezTo>
                      <a:pt x="115" y="107"/>
                      <a:pt x="115" y="107"/>
                      <a:pt x="115" y="107"/>
                    </a:cubicBezTo>
                    <a:cubicBezTo>
                      <a:pt x="115" y="107"/>
                      <a:pt x="115" y="107"/>
                      <a:pt x="115" y="107"/>
                    </a:cubicBezTo>
                    <a:cubicBezTo>
                      <a:pt x="115" y="107"/>
                      <a:pt x="115" y="107"/>
                      <a:pt x="115" y="107"/>
                    </a:cubicBezTo>
                    <a:cubicBezTo>
                      <a:pt x="115" y="108"/>
                      <a:pt x="115" y="108"/>
                      <a:pt x="115" y="108"/>
                    </a:cubicBezTo>
                    <a:cubicBezTo>
                      <a:pt x="115" y="108"/>
                      <a:pt x="115" y="108"/>
                      <a:pt x="115" y="108"/>
                    </a:cubicBezTo>
                    <a:cubicBezTo>
                      <a:pt x="115" y="108"/>
                      <a:pt x="115" y="109"/>
                      <a:pt x="115" y="109"/>
                    </a:cubicBezTo>
                    <a:cubicBezTo>
                      <a:pt x="115" y="109"/>
                      <a:pt x="115" y="109"/>
                      <a:pt x="115" y="109"/>
                    </a:cubicBezTo>
                    <a:cubicBezTo>
                      <a:pt x="115" y="109"/>
                      <a:pt x="115" y="109"/>
                      <a:pt x="115" y="109"/>
                    </a:cubicBezTo>
                    <a:cubicBezTo>
                      <a:pt x="116" y="109"/>
                      <a:pt x="116" y="109"/>
                      <a:pt x="116" y="109"/>
                    </a:cubicBezTo>
                    <a:cubicBezTo>
                      <a:pt x="116" y="109"/>
                      <a:pt x="116" y="109"/>
                      <a:pt x="116" y="109"/>
                    </a:cubicBezTo>
                    <a:cubicBezTo>
                      <a:pt x="116" y="109"/>
                      <a:pt x="116" y="109"/>
                      <a:pt x="116" y="109"/>
                    </a:cubicBezTo>
                    <a:cubicBezTo>
                      <a:pt x="116" y="109"/>
                      <a:pt x="116" y="110"/>
                      <a:pt x="116" y="110"/>
                    </a:cubicBezTo>
                    <a:cubicBezTo>
                      <a:pt x="116" y="110"/>
                      <a:pt x="116" y="110"/>
                      <a:pt x="116" y="110"/>
                    </a:cubicBezTo>
                    <a:cubicBezTo>
                      <a:pt x="116" y="110"/>
                      <a:pt x="116" y="110"/>
                      <a:pt x="116" y="110"/>
                    </a:cubicBezTo>
                    <a:cubicBezTo>
                      <a:pt x="116" y="110"/>
                      <a:pt x="116" y="110"/>
                      <a:pt x="116" y="110"/>
                    </a:cubicBezTo>
                    <a:cubicBezTo>
                      <a:pt x="116" y="110"/>
                      <a:pt x="116" y="111"/>
                      <a:pt x="116" y="111"/>
                    </a:cubicBezTo>
                    <a:cubicBezTo>
                      <a:pt x="116" y="111"/>
                      <a:pt x="116" y="111"/>
                      <a:pt x="116" y="111"/>
                    </a:cubicBezTo>
                    <a:cubicBezTo>
                      <a:pt x="116" y="111"/>
                      <a:pt x="116" y="111"/>
                      <a:pt x="116" y="111"/>
                    </a:cubicBezTo>
                    <a:cubicBezTo>
                      <a:pt x="116" y="111"/>
                      <a:pt x="116" y="112"/>
                      <a:pt x="116" y="112"/>
                    </a:cubicBezTo>
                    <a:cubicBezTo>
                      <a:pt x="116" y="112"/>
                      <a:pt x="116" y="112"/>
                      <a:pt x="117" y="112"/>
                    </a:cubicBezTo>
                    <a:cubicBezTo>
                      <a:pt x="117" y="112"/>
                      <a:pt x="117" y="112"/>
                      <a:pt x="117" y="112"/>
                    </a:cubicBezTo>
                    <a:cubicBezTo>
                      <a:pt x="117" y="112"/>
                      <a:pt x="117" y="112"/>
                      <a:pt x="117" y="112"/>
                    </a:cubicBezTo>
                    <a:cubicBezTo>
                      <a:pt x="117" y="112"/>
                      <a:pt x="117" y="112"/>
                      <a:pt x="117" y="112"/>
                    </a:cubicBezTo>
                    <a:cubicBezTo>
                      <a:pt x="117" y="113"/>
                      <a:pt x="117" y="113"/>
                      <a:pt x="117" y="113"/>
                    </a:cubicBezTo>
                    <a:cubicBezTo>
                      <a:pt x="117" y="113"/>
                      <a:pt x="117" y="113"/>
                      <a:pt x="117" y="113"/>
                    </a:cubicBezTo>
                    <a:cubicBezTo>
                      <a:pt x="117" y="113"/>
                      <a:pt x="117" y="113"/>
                      <a:pt x="117" y="113"/>
                    </a:cubicBezTo>
                    <a:cubicBezTo>
                      <a:pt x="117" y="113"/>
                      <a:pt x="117" y="113"/>
                      <a:pt x="117" y="113"/>
                    </a:cubicBezTo>
                    <a:cubicBezTo>
                      <a:pt x="117" y="113"/>
                      <a:pt x="117" y="113"/>
                      <a:pt x="117" y="114"/>
                    </a:cubicBez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17" y="114"/>
                      <a:pt x="118" y="114"/>
                      <a:pt x="118" y="114"/>
                    </a:cubicBezTo>
                    <a:cubicBezTo>
                      <a:pt x="118" y="114"/>
                      <a:pt x="118" y="114"/>
                      <a:pt x="118" y="114"/>
                    </a:cubicBezTo>
                    <a:cubicBezTo>
                      <a:pt x="118" y="114"/>
                      <a:pt x="118" y="114"/>
                      <a:pt x="118" y="114"/>
                    </a:cubicBezTo>
                    <a:cubicBezTo>
                      <a:pt x="118" y="114"/>
                      <a:pt x="118" y="114"/>
                      <a:pt x="118" y="115"/>
                    </a:cubicBezTo>
                    <a:cubicBezTo>
                      <a:pt x="118" y="115"/>
                      <a:pt x="118" y="115"/>
                      <a:pt x="118" y="115"/>
                    </a:cubicBezTo>
                    <a:cubicBezTo>
                      <a:pt x="118" y="115"/>
                      <a:pt x="118" y="115"/>
                      <a:pt x="118" y="115"/>
                    </a:cubicBezTo>
                    <a:cubicBezTo>
                      <a:pt x="118" y="115"/>
                      <a:pt x="118" y="115"/>
                      <a:pt x="118" y="115"/>
                    </a:cubicBezTo>
                    <a:cubicBezTo>
                      <a:pt x="118" y="116"/>
                      <a:pt x="118" y="116"/>
                      <a:pt x="118" y="116"/>
                    </a:cubicBezTo>
                    <a:cubicBezTo>
                      <a:pt x="118" y="116"/>
                      <a:pt x="118" y="116"/>
                      <a:pt x="118" y="116"/>
                    </a:cubicBezTo>
                    <a:cubicBezTo>
                      <a:pt x="118" y="116"/>
                      <a:pt x="118" y="116"/>
                      <a:pt x="118" y="117"/>
                    </a:cubicBezTo>
                    <a:cubicBezTo>
                      <a:pt x="118" y="117"/>
                      <a:pt x="118" y="117"/>
                      <a:pt x="119" y="117"/>
                    </a:cubicBezTo>
                    <a:cubicBezTo>
                      <a:pt x="119" y="117"/>
                      <a:pt x="119" y="117"/>
                      <a:pt x="119" y="117"/>
                    </a:cubicBezTo>
                    <a:cubicBezTo>
                      <a:pt x="119" y="117"/>
                      <a:pt x="119" y="117"/>
                      <a:pt x="119" y="117"/>
                    </a:cubicBezTo>
                    <a:cubicBezTo>
                      <a:pt x="119" y="117"/>
                      <a:pt x="119" y="117"/>
                      <a:pt x="119" y="117"/>
                    </a:cubicBezTo>
                    <a:cubicBezTo>
                      <a:pt x="118" y="117"/>
                      <a:pt x="119" y="117"/>
                      <a:pt x="119" y="117"/>
                    </a:cubicBezTo>
                    <a:cubicBezTo>
                      <a:pt x="119" y="117"/>
                      <a:pt x="119" y="117"/>
                      <a:pt x="119" y="117"/>
                    </a:cubicBezTo>
                    <a:cubicBezTo>
                      <a:pt x="119" y="117"/>
                      <a:pt x="119" y="117"/>
                      <a:pt x="119" y="118"/>
                    </a:cubicBezTo>
                    <a:cubicBezTo>
                      <a:pt x="119" y="118"/>
                      <a:pt x="119" y="118"/>
                      <a:pt x="120" y="118"/>
                    </a:cubicBezTo>
                    <a:cubicBezTo>
                      <a:pt x="120" y="118"/>
                      <a:pt x="120" y="118"/>
                      <a:pt x="120" y="118"/>
                    </a:cubicBezTo>
                    <a:cubicBezTo>
                      <a:pt x="120" y="118"/>
                      <a:pt x="120" y="118"/>
                      <a:pt x="120" y="118"/>
                    </a:cubicBezTo>
                    <a:cubicBezTo>
                      <a:pt x="120" y="118"/>
                      <a:pt x="120" y="118"/>
                      <a:pt x="121" y="118"/>
                    </a:cubicBezTo>
                    <a:cubicBezTo>
                      <a:pt x="121" y="118"/>
                      <a:pt x="121" y="117"/>
                      <a:pt x="121" y="117"/>
                    </a:cubicBezTo>
                    <a:cubicBezTo>
                      <a:pt x="121" y="117"/>
                      <a:pt x="121" y="117"/>
                      <a:pt x="121" y="117"/>
                    </a:cubicBezTo>
                    <a:cubicBezTo>
                      <a:pt x="121" y="117"/>
                      <a:pt x="121" y="117"/>
                      <a:pt x="121" y="117"/>
                    </a:cubicBezTo>
                    <a:cubicBezTo>
                      <a:pt x="121" y="117"/>
                      <a:pt x="121" y="117"/>
                      <a:pt x="122" y="117"/>
                    </a:cubicBezTo>
                    <a:cubicBezTo>
                      <a:pt x="122" y="117"/>
                      <a:pt x="122" y="117"/>
                      <a:pt x="122" y="117"/>
                    </a:cubicBezTo>
                    <a:cubicBezTo>
                      <a:pt x="122" y="117"/>
                      <a:pt x="122" y="117"/>
                      <a:pt x="122" y="117"/>
                    </a:cubicBezTo>
                    <a:cubicBezTo>
                      <a:pt x="122" y="117"/>
                      <a:pt x="122" y="117"/>
                      <a:pt x="122" y="117"/>
                    </a:cubicBezTo>
                    <a:cubicBezTo>
                      <a:pt x="122" y="117"/>
                      <a:pt x="122" y="117"/>
                      <a:pt x="122" y="117"/>
                    </a:cubicBezTo>
                    <a:cubicBezTo>
                      <a:pt x="122" y="117"/>
                      <a:pt x="122" y="117"/>
                      <a:pt x="122" y="117"/>
                    </a:cubicBezTo>
                    <a:cubicBezTo>
                      <a:pt x="122" y="117"/>
                      <a:pt x="122" y="117"/>
                      <a:pt x="122" y="116"/>
                    </a:cubicBezTo>
                    <a:cubicBezTo>
                      <a:pt x="122" y="116"/>
                      <a:pt x="122" y="116"/>
                      <a:pt x="122" y="116"/>
                    </a:cubicBezTo>
                    <a:cubicBezTo>
                      <a:pt x="122" y="116"/>
                      <a:pt x="122" y="116"/>
                      <a:pt x="122" y="116"/>
                    </a:cubicBezTo>
                    <a:cubicBezTo>
                      <a:pt x="122" y="116"/>
                      <a:pt x="122" y="116"/>
                      <a:pt x="122" y="116"/>
                    </a:cubicBezTo>
                    <a:cubicBezTo>
                      <a:pt x="122" y="116"/>
                      <a:pt x="122" y="116"/>
                      <a:pt x="122" y="115"/>
                    </a:cubicBezTo>
                    <a:cubicBezTo>
                      <a:pt x="122" y="115"/>
                      <a:pt x="122" y="115"/>
                      <a:pt x="122" y="115"/>
                    </a:cubicBezTo>
                    <a:cubicBezTo>
                      <a:pt x="122" y="115"/>
                      <a:pt x="122" y="115"/>
                      <a:pt x="122" y="115"/>
                    </a:cubicBezTo>
                    <a:cubicBezTo>
                      <a:pt x="122" y="115"/>
                      <a:pt x="122" y="115"/>
                      <a:pt x="122" y="115"/>
                    </a:cubicBezTo>
                    <a:cubicBezTo>
                      <a:pt x="122" y="115"/>
                      <a:pt x="122" y="115"/>
                      <a:pt x="123" y="115"/>
                    </a:cubicBezTo>
                    <a:cubicBezTo>
                      <a:pt x="123" y="115"/>
                      <a:pt x="123" y="115"/>
                      <a:pt x="123" y="115"/>
                    </a:cubicBezTo>
                    <a:cubicBezTo>
                      <a:pt x="123" y="115"/>
                      <a:pt x="123" y="115"/>
                      <a:pt x="123" y="115"/>
                    </a:cubicBezTo>
                    <a:cubicBezTo>
                      <a:pt x="123" y="114"/>
                      <a:pt x="123" y="114"/>
                      <a:pt x="123" y="114"/>
                    </a:cubicBezTo>
                    <a:cubicBezTo>
                      <a:pt x="123" y="114"/>
                      <a:pt x="123" y="114"/>
                      <a:pt x="123" y="114"/>
                    </a:cubicBezTo>
                    <a:cubicBezTo>
                      <a:pt x="123" y="114"/>
                      <a:pt x="123" y="114"/>
                      <a:pt x="123" y="114"/>
                    </a:cubicBezTo>
                    <a:cubicBezTo>
                      <a:pt x="123" y="113"/>
                      <a:pt x="123" y="113"/>
                      <a:pt x="123" y="113"/>
                    </a:cubicBezTo>
                    <a:cubicBezTo>
                      <a:pt x="123" y="113"/>
                      <a:pt x="123" y="113"/>
                      <a:pt x="123" y="112"/>
                    </a:cubicBezTo>
                    <a:cubicBezTo>
                      <a:pt x="123" y="112"/>
                      <a:pt x="123" y="112"/>
                      <a:pt x="123" y="112"/>
                    </a:cubicBezTo>
                    <a:cubicBezTo>
                      <a:pt x="123" y="112"/>
                      <a:pt x="123" y="112"/>
                      <a:pt x="123" y="112"/>
                    </a:cubicBezTo>
                    <a:cubicBezTo>
                      <a:pt x="123" y="112"/>
                      <a:pt x="123" y="112"/>
                      <a:pt x="123" y="111"/>
                    </a:cubicBezTo>
                    <a:cubicBezTo>
                      <a:pt x="123" y="111"/>
                      <a:pt x="123" y="111"/>
                      <a:pt x="123" y="111"/>
                    </a:cubicBezTo>
                    <a:cubicBezTo>
                      <a:pt x="123" y="111"/>
                      <a:pt x="123" y="111"/>
                      <a:pt x="123" y="111"/>
                    </a:cubicBezTo>
                    <a:cubicBezTo>
                      <a:pt x="123" y="111"/>
                      <a:pt x="123" y="111"/>
                      <a:pt x="123" y="111"/>
                    </a:cubicBezTo>
                    <a:cubicBezTo>
                      <a:pt x="123" y="111"/>
                      <a:pt x="123" y="111"/>
                      <a:pt x="123" y="111"/>
                    </a:cubicBezTo>
                    <a:cubicBezTo>
                      <a:pt x="123" y="111"/>
                      <a:pt x="123" y="111"/>
                      <a:pt x="123" y="111"/>
                    </a:cubicBezTo>
                    <a:cubicBezTo>
                      <a:pt x="123" y="111"/>
                      <a:pt x="123" y="110"/>
                      <a:pt x="123" y="110"/>
                    </a:cubicBezTo>
                    <a:cubicBezTo>
                      <a:pt x="123" y="110"/>
                      <a:pt x="123" y="110"/>
                      <a:pt x="123" y="110"/>
                    </a:cubicBezTo>
                    <a:cubicBezTo>
                      <a:pt x="123" y="110"/>
                      <a:pt x="123" y="110"/>
                      <a:pt x="123" y="110"/>
                    </a:cubicBezTo>
                    <a:cubicBezTo>
                      <a:pt x="123" y="110"/>
                      <a:pt x="123" y="109"/>
                      <a:pt x="123" y="109"/>
                    </a:cubicBezTo>
                    <a:cubicBezTo>
                      <a:pt x="123" y="109"/>
                      <a:pt x="123" y="109"/>
                      <a:pt x="123" y="109"/>
                    </a:cubicBezTo>
                    <a:cubicBezTo>
                      <a:pt x="123" y="109"/>
                      <a:pt x="123" y="109"/>
                      <a:pt x="123" y="109"/>
                    </a:cubicBezTo>
                    <a:cubicBezTo>
                      <a:pt x="123" y="109"/>
                      <a:pt x="123" y="109"/>
                      <a:pt x="123" y="109"/>
                    </a:cubicBezTo>
                    <a:cubicBezTo>
                      <a:pt x="123" y="109"/>
                      <a:pt x="123" y="109"/>
                      <a:pt x="123" y="109"/>
                    </a:cubicBezTo>
                    <a:cubicBezTo>
                      <a:pt x="123" y="109"/>
                      <a:pt x="123" y="109"/>
                      <a:pt x="123" y="109"/>
                    </a:cubicBezTo>
                    <a:cubicBezTo>
                      <a:pt x="123" y="109"/>
                      <a:pt x="123" y="109"/>
                      <a:pt x="123" y="109"/>
                    </a:cubicBezTo>
                    <a:cubicBezTo>
                      <a:pt x="123" y="108"/>
                      <a:pt x="123" y="108"/>
                      <a:pt x="123" y="108"/>
                    </a:cubicBezTo>
                    <a:cubicBezTo>
                      <a:pt x="123" y="108"/>
                      <a:pt x="123" y="108"/>
                      <a:pt x="123" y="108"/>
                    </a:cubicBezTo>
                    <a:cubicBezTo>
                      <a:pt x="123" y="108"/>
                      <a:pt x="123" y="108"/>
                      <a:pt x="123" y="108"/>
                    </a:cubicBezTo>
                    <a:cubicBezTo>
                      <a:pt x="123" y="108"/>
                      <a:pt x="123" y="108"/>
                      <a:pt x="123" y="107"/>
                    </a:cubicBezTo>
                    <a:cubicBezTo>
                      <a:pt x="123" y="107"/>
                      <a:pt x="123" y="107"/>
                      <a:pt x="123" y="107"/>
                    </a:cubicBezTo>
                    <a:cubicBezTo>
                      <a:pt x="123" y="107"/>
                      <a:pt x="123" y="107"/>
                      <a:pt x="123" y="107"/>
                    </a:cubicBezTo>
                    <a:cubicBezTo>
                      <a:pt x="123" y="107"/>
                      <a:pt x="123" y="107"/>
                      <a:pt x="123" y="107"/>
                    </a:cubicBezTo>
                    <a:cubicBezTo>
                      <a:pt x="123" y="107"/>
                      <a:pt x="123" y="107"/>
                      <a:pt x="123" y="107"/>
                    </a:cubicBezTo>
                    <a:cubicBezTo>
                      <a:pt x="123" y="106"/>
                      <a:pt x="123" y="106"/>
                      <a:pt x="123" y="106"/>
                    </a:cubicBezTo>
                    <a:cubicBezTo>
                      <a:pt x="123" y="106"/>
                      <a:pt x="123" y="106"/>
                      <a:pt x="123" y="106"/>
                    </a:cubicBezTo>
                    <a:cubicBezTo>
                      <a:pt x="123" y="106"/>
                      <a:pt x="123" y="106"/>
                      <a:pt x="123" y="106"/>
                    </a:cubicBezTo>
                    <a:cubicBezTo>
                      <a:pt x="123" y="106"/>
                      <a:pt x="123" y="106"/>
                      <a:pt x="123" y="106"/>
                    </a:cubicBezTo>
                    <a:cubicBezTo>
                      <a:pt x="123" y="106"/>
                      <a:pt x="123" y="106"/>
                      <a:pt x="123" y="106"/>
                    </a:cubicBezTo>
                    <a:cubicBezTo>
                      <a:pt x="123" y="106"/>
                      <a:pt x="123" y="106"/>
                      <a:pt x="123" y="106"/>
                    </a:cubicBezTo>
                    <a:cubicBezTo>
                      <a:pt x="123" y="106"/>
                      <a:pt x="123" y="106"/>
                      <a:pt x="124" y="106"/>
                    </a:cubicBezTo>
                    <a:cubicBezTo>
                      <a:pt x="124" y="106"/>
                      <a:pt x="124" y="106"/>
                      <a:pt x="124" y="106"/>
                    </a:cubicBezTo>
                    <a:cubicBezTo>
                      <a:pt x="124" y="106"/>
                      <a:pt x="124" y="106"/>
                      <a:pt x="124" y="106"/>
                    </a:cubicBezTo>
                    <a:cubicBezTo>
                      <a:pt x="124" y="106"/>
                      <a:pt x="124" y="106"/>
                      <a:pt x="124" y="106"/>
                    </a:cubicBezTo>
                    <a:cubicBezTo>
                      <a:pt x="124" y="106"/>
                      <a:pt x="124" y="105"/>
                      <a:pt x="124" y="105"/>
                    </a:cubicBezTo>
                    <a:cubicBezTo>
                      <a:pt x="124" y="105"/>
                      <a:pt x="124" y="105"/>
                      <a:pt x="124" y="105"/>
                    </a:cubicBezTo>
                    <a:cubicBezTo>
                      <a:pt x="124" y="106"/>
                      <a:pt x="124" y="106"/>
                      <a:pt x="124" y="106"/>
                    </a:cubicBezTo>
                    <a:cubicBezTo>
                      <a:pt x="124" y="106"/>
                      <a:pt x="124" y="105"/>
                      <a:pt x="124" y="105"/>
                    </a:cubicBezTo>
                    <a:cubicBezTo>
                      <a:pt x="124" y="105"/>
                      <a:pt x="124" y="105"/>
                      <a:pt x="124" y="105"/>
                    </a:cubicBezTo>
                    <a:cubicBezTo>
                      <a:pt x="124" y="105"/>
                      <a:pt x="124" y="105"/>
                      <a:pt x="124" y="105"/>
                    </a:cubicBezTo>
                    <a:cubicBezTo>
                      <a:pt x="124" y="105"/>
                      <a:pt x="125" y="105"/>
                      <a:pt x="125" y="105"/>
                    </a:cubicBezTo>
                    <a:cubicBezTo>
                      <a:pt x="125" y="105"/>
                      <a:pt x="125" y="105"/>
                      <a:pt x="125" y="105"/>
                    </a:cubicBezTo>
                    <a:cubicBezTo>
                      <a:pt x="125" y="105"/>
                      <a:pt x="125" y="105"/>
                      <a:pt x="125" y="105"/>
                    </a:cubicBezTo>
                    <a:cubicBezTo>
                      <a:pt x="125" y="105"/>
                      <a:pt x="125" y="105"/>
                      <a:pt x="125" y="105"/>
                    </a:cubicBezTo>
                    <a:cubicBezTo>
                      <a:pt x="125" y="105"/>
                      <a:pt x="126" y="104"/>
                      <a:pt x="125" y="104"/>
                    </a:cubicBezTo>
                    <a:cubicBezTo>
                      <a:pt x="125" y="104"/>
                      <a:pt x="125" y="104"/>
                      <a:pt x="125" y="104"/>
                    </a:cubicBezTo>
                    <a:cubicBezTo>
                      <a:pt x="125" y="104"/>
                      <a:pt x="125" y="104"/>
                      <a:pt x="126" y="104"/>
                    </a:cubicBezTo>
                    <a:cubicBezTo>
                      <a:pt x="126" y="104"/>
                      <a:pt x="126" y="104"/>
                      <a:pt x="126" y="104"/>
                    </a:cubicBezTo>
                    <a:cubicBezTo>
                      <a:pt x="126" y="104"/>
                      <a:pt x="126" y="103"/>
                      <a:pt x="127" y="103"/>
                    </a:cubicBezTo>
                    <a:cubicBezTo>
                      <a:pt x="127" y="103"/>
                      <a:pt x="127" y="103"/>
                      <a:pt x="127" y="103"/>
                    </a:cubicBezTo>
                    <a:cubicBezTo>
                      <a:pt x="127" y="103"/>
                      <a:pt x="127" y="103"/>
                      <a:pt x="127" y="103"/>
                    </a:cubicBezTo>
                    <a:cubicBezTo>
                      <a:pt x="127" y="103"/>
                      <a:pt x="127" y="102"/>
                      <a:pt x="127" y="102"/>
                    </a:cubicBezTo>
                    <a:cubicBezTo>
                      <a:pt x="128" y="102"/>
                      <a:pt x="128" y="102"/>
                      <a:pt x="128" y="102"/>
                    </a:cubicBezTo>
                    <a:cubicBezTo>
                      <a:pt x="128" y="102"/>
                      <a:pt x="128" y="102"/>
                      <a:pt x="127" y="102"/>
                    </a:cubicBezTo>
                    <a:cubicBezTo>
                      <a:pt x="127" y="102"/>
                      <a:pt x="127" y="102"/>
                      <a:pt x="127" y="102"/>
                    </a:cubicBezTo>
                    <a:cubicBezTo>
                      <a:pt x="127" y="102"/>
                      <a:pt x="128" y="102"/>
                      <a:pt x="128" y="102"/>
                    </a:cubicBezTo>
                    <a:cubicBezTo>
                      <a:pt x="128" y="102"/>
                      <a:pt x="128" y="101"/>
                      <a:pt x="128" y="101"/>
                    </a:cubicBezTo>
                    <a:cubicBezTo>
                      <a:pt x="128" y="101"/>
                      <a:pt x="128" y="100"/>
                      <a:pt x="128" y="100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29" y="100"/>
                      <a:pt x="129" y="100"/>
                      <a:pt x="129" y="100"/>
                    </a:cubicBezTo>
                    <a:cubicBezTo>
                      <a:pt x="129" y="100"/>
                      <a:pt x="129" y="100"/>
                      <a:pt x="129" y="100"/>
                    </a:cubicBezTo>
                    <a:cubicBezTo>
                      <a:pt x="129" y="100"/>
                      <a:pt x="129" y="100"/>
                      <a:pt x="129" y="100"/>
                    </a:cubicBezTo>
                    <a:cubicBezTo>
                      <a:pt x="129" y="100"/>
                      <a:pt x="129" y="100"/>
                      <a:pt x="129" y="100"/>
                    </a:cubicBezTo>
                    <a:cubicBezTo>
                      <a:pt x="129" y="100"/>
                      <a:pt x="129" y="100"/>
                      <a:pt x="129" y="100"/>
                    </a:cubicBezTo>
                    <a:cubicBezTo>
                      <a:pt x="129" y="100"/>
                      <a:pt x="129" y="100"/>
                      <a:pt x="129" y="100"/>
                    </a:cubicBezTo>
                    <a:cubicBezTo>
                      <a:pt x="130" y="100"/>
                      <a:pt x="130" y="100"/>
                      <a:pt x="130" y="99"/>
                    </a:cubicBezTo>
                    <a:cubicBezTo>
                      <a:pt x="130" y="99"/>
                      <a:pt x="130" y="99"/>
                      <a:pt x="130" y="99"/>
                    </a:cubicBezTo>
                    <a:cubicBezTo>
                      <a:pt x="130" y="99"/>
                      <a:pt x="130" y="99"/>
                      <a:pt x="130" y="99"/>
                    </a:cubicBezTo>
                    <a:cubicBezTo>
                      <a:pt x="130" y="99"/>
                      <a:pt x="130" y="99"/>
                      <a:pt x="130" y="99"/>
                    </a:cubicBezTo>
                    <a:cubicBezTo>
                      <a:pt x="130" y="99"/>
                      <a:pt x="130" y="99"/>
                      <a:pt x="130" y="99"/>
                    </a:cubicBezTo>
                    <a:cubicBezTo>
                      <a:pt x="130" y="99"/>
                      <a:pt x="130" y="99"/>
                      <a:pt x="130" y="99"/>
                    </a:cubicBezTo>
                    <a:cubicBezTo>
                      <a:pt x="130" y="99"/>
                      <a:pt x="130" y="99"/>
                      <a:pt x="130" y="99"/>
                    </a:cubicBezTo>
                    <a:cubicBezTo>
                      <a:pt x="130" y="99"/>
                      <a:pt x="130" y="98"/>
                      <a:pt x="130" y="98"/>
                    </a:cubicBezTo>
                    <a:cubicBezTo>
                      <a:pt x="130" y="98"/>
                      <a:pt x="130" y="98"/>
                      <a:pt x="130" y="98"/>
                    </a:cubicBezTo>
                    <a:cubicBezTo>
                      <a:pt x="130" y="98"/>
                      <a:pt x="130" y="98"/>
                      <a:pt x="130" y="98"/>
                    </a:cubicBezTo>
                    <a:cubicBezTo>
                      <a:pt x="130" y="98"/>
                      <a:pt x="130" y="98"/>
                      <a:pt x="130" y="98"/>
                    </a:cubicBezTo>
                    <a:cubicBezTo>
                      <a:pt x="130" y="98"/>
                      <a:pt x="130" y="97"/>
                      <a:pt x="130" y="97"/>
                    </a:cubicBezTo>
                    <a:cubicBezTo>
                      <a:pt x="131" y="97"/>
                      <a:pt x="131" y="97"/>
                      <a:pt x="131" y="97"/>
                    </a:cubicBezTo>
                    <a:cubicBezTo>
                      <a:pt x="131" y="97"/>
                      <a:pt x="131" y="97"/>
                      <a:pt x="132" y="96"/>
                    </a:cubicBezTo>
                    <a:cubicBezTo>
                      <a:pt x="132" y="96"/>
                      <a:pt x="132" y="96"/>
                      <a:pt x="132" y="96"/>
                    </a:cubicBezTo>
                    <a:cubicBezTo>
                      <a:pt x="132" y="96"/>
                      <a:pt x="132" y="96"/>
                      <a:pt x="132" y="96"/>
                    </a:cubicBezTo>
                    <a:cubicBezTo>
                      <a:pt x="132" y="96"/>
                      <a:pt x="132" y="97"/>
                      <a:pt x="132" y="97"/>
                    </a:cubicBezTo>
                    <a:cubicBezTo>
                      <a:pt x="132" y="97"/>
                      <a:pt x="132" y="97"/>
                      <a:pt x="132" y="97"/>
                    </a:cubicBezTo>
                    <a:cubicBezTo>
                      <a:pt x="132" y="97"/>
                      <a:pt x="132" y="97"/>
                      <a:pt x="132" y="97"/>
                    </a:cubicBezTo>
                    <a:cubicBezTo>
                      <a:pt x="132" y="97"/>
                      <a:pt x="132" y="97"/>
                      <a:pt x="132" y="97"/>
                    </a:cubicBezTo>
                    <a:cubicBezTo>
                      <a:pt x="132" y="97"/>
                      <a:pt x="132" y="97"/>
                      <a:pt x="132" y="97"/>
                    </a:cubicBezTo>
                    <a:cubicBezTo>
                      <a:pt x="132" y="97"/>
                      <a:pt x="132" y="97"/>
                      <a:pt x="132" y="97"/>
                    </a:cubicBezTo>
                    <a:cubicBezTo>
                      <a:pt x="132" y="97"/>
                      <a:pt x="132" y="97"/>
                      <a:pt x="132" y="97"/>
                    </a:cubicBezTo>
                    <a:cubicBezTo>
                      <a:pt x="132" y="97"/>
                      <a:pt x="132" y="97"/>
                      <a:pt x="132" y="97"/>
                    </a:cubicBezTo>
                    <a:cubicBezTo>
                      <a:pt x="132" y="97"/>
                      <a:pt x="132" y="97"/>
                      <a:pt x="132" y="97"/>
                    </a:cubicBezTo>
                    <a:cubicBezTo>
                      <a:pt x="132" y="97"/>
                      <a:pt x="132" y="97"/>
                      <a:pt x="132" y="97"/>
                    </a:cubicBezTo>
                    <a:cubicBezTo>
                      <a:pt x="132" y="97"/>
                      <a:pt x="132" y="97"/>
                      <a:pt x="132" y="97"/>
                    </a:cubicBezTo>
                    <a:cubicBezTo>
                      <a:pt x="132" y="97"/>
                      <a:pt x="132" y="97"/>
                      <a:pt x="132" y="97"/>
                    </a:cubicBezTo>
                    <a:cubicBezTo>
                      <a:pt x="132" y="97"/>
                      <a:pt x="132" y="97"/>
                      <a:pt x="132" y="97"/>
                    </a:cubicBezTo>
                    <a:cubicBezTo>
                      <a:pt x="132" y="97"/>
                      <a:pt x="132" y="97"/>
                      <a:pt x="132" y="97"/>
                    </a:cubicBezTo>
                    <a:cubicBezTo>
                      <a:pt x="132" y="97"/>
                      <a:pt x="132" y="97"/>
                      <a:pt x="132" y="97"/>
                    </a:cubicBezTo>
                    <a:cubicBezTo>
                      <a:pt x="132" y="97"/>
                      <a:pt x="132" y="97"/>
                      <a:pt x="132" y="97"/>
                    </a:cubicBezTo>
                    <a:cubicBezTo>
                      <a:pt x="132" y="97"/>
                      <a:pt x="132" y="97"/>
                      <a:pt x="132" y="97"/>
                    </a:cubicBezTo>
                    <a:cubicBezTo>
                      <a:pt x="132" y="97"/>
                      <a:pt x="132" y="97"/>
                      <a:pt x="132" y="97"/>
                    </a:cubicBezTo>
                    <a:cubicBezTo>
                      <a:pt x="133" y="97"/>
                      <a:pt x="133" y="97"/>
                      <a:pt x="133" y="97"/>
                    </a:cubicBezTo>
                    <a:cubicBezTo>
                      <a:pt x="133" y="97"/>
                      <a:pt x="133" y="97"/>
                      <a:pt x="133" y="97"/>
                    </a:cubicBezTo>
                    <a:cubicBezTo>
                      <a:pt x="133" y="97"/>
                      <a:pt x="133" y="97"/>
                      <a:pt x="133" y="97"/>
                    </a:cubicBezTo>
                    <a:cubicBezTo>
                      <a:pt x="133" y="97"/>
                      <a:pt x="133" y="97"/>
                      <a:pt x="133" y="97"/>
                    </a:cubicBezTo>
                    <a:cubicBezTo>
                      <a:pt x="133" y="97"/>
                      <a:pt x="133" y="97"/>
                      <a:pt x="133" y="97"/>
                    </a:cubicBezTo>
                    <a:cubicBezTo>
                      <a:pt x="133" y="97"/>
                      <a:pt x="133" y="97"/>
                      <a:pt x="133" y="97"/>
                    </a:cubicBezTo>
                    <a:cubicBezTo>
                      <a:pt x="133" y="97"/>
                      <a:pt x="133" y="97"/>
                      <a:pt x="133" y="97"/>
                    </a:cubicBezTo>
                    <a:cubicBezTo>
                      <a:pt x="133" y="97"/>
                      <a:pt x="133" y="97"/>
                      <a:pt x="133" y="97"/>
                    </a:cubicBezTo>
                    <a:cubicBezTo>
                      <a:pt x="133" y="97"/>
                      <a:pt x="133" y="97"/>
                      <a:pt x="133" y="97"/>
                    </a:cubicBezTo>
                    <a:cubicBezTo>
                      <a:pt x="133" y="97"/>
                      <a:pt x="133" y="97"/>
                      <a:pt x="133" y="97"/>
                    </a:cubicBezTo>
                    <a:cubicBezTo>
                      <a:pt x="133" y="97"/>
                      <a:pt x="133" y="97"/>
                      <a:pt x="133" y="97"/>
                    </a:cubicBezTo>
                    <a:cubicBezTo>
                      <a:pt x="133" y="97"/>
                      <a:pt x="133" y="97"/>
                      <a:pt x="133" y="97"/>
                    </a:cubicBezTo>
                    <a:cubicBezTo>
                      <a:pt x="133" y="97"/>
                      <a:pt x="133" y="97"/>
                      <a:pt x="133" y="97"/>
                    </a:cubicBezTo>
                    <a:cubicBezTo>
                      <a:pt x="133" y="97"/>
                      <a:pt x="133" y="97"/>
                      <a:pt x="133" y="97"/>
                    </a:cubicBezTo>
                    <a:cubicBezTo>
                      <a:pt x="133" y="97"/>
                      <a:pt x="133" y="97"/>
                      <a:pt x="133" y="96"/>
                    </a:cubicBezTo>
                    <a:cubicBezTo>
                      <a:pt x="133" y="96"/>
                      <a:pt x="133" y="96"/>
                      <a:pt x="133" y="96"/>
                    </a:cubicBezTo>
                    <a:cubicBezTo>
                      <a:pt x="133" y="96"/>
                      <a:pt x="133" y="96"/>
                      <a:pt x="133" y="97"/>
                    </a:cubicBezTo>
                    <a:cubicBezTo>
                      <a:pt x="133" y="97"/>
                      <a:pt x="134" y="97"/>
                      <a:pt x="134" y="97"/>
                    </a:cubicBezTo>
                    <a:cubicBezTo>
                      <a:pt x="134" y="97"/>
                      <a:pt x="134" y="97"/>
                      <a:pt x="134" y="97"/>
                    </a:cubicBezTo>
                    <a:cubicBezTo>
                      <a:pt x="134" y="97"/>
                      <a:pt x="134" y="97"/>
                      <a:pt x="134" y="97"/>
                    </a:cubicBezTo>
                    <a:cubicBezTo>
                      <a:pt x="134" y="97"/>
                      <a:pt x="134" y="96"/>
                      <a:pt x="134" y="96"/>
                    </a:cubicBezTo>
                    <a:cubicBezTo>
                      <a:pt x="134" y="96"/>
                      <a:pt x="134" y="96"/>
                      <a:pt x="134" y="96"/>
                    </a:cubicBezTo>
                    <a:cubicBezTo>
                      <a:pt x="134" y="96"/>
                      <a:pt x="134" y="96"/>
                      <a:pt x="134" y="96"/>
                    </a:cubicBezTo>
                    <a:cubicBezTo>
                      <a:pt x="134" y="96"/>
                      <a:pt x="134" y="96"/>
                      <a:pt x="134" y="96"/>
                    </a:cubicBezTo>
                    <a:cubicBezTo>
                      <a:pt x="134" y="96"/>
                      <a:pt x="134" y="96"/>
                      <a:pt x="134" y="96"/>
                    </a:cubicBezTo>
                    <a:cubicBezTo>
                      <a:pt x="134" y="97"/>
                      <a:pt x="134" y="97"/>
                      <a:pt x="134" y="97"/>
                    </a:cubicBezTo>
                    <a:cubicBezTo>
                      <a:pt x="134" y="97"/>
                      <a:pt x="134" y="97"/>
                      <a:pt x="134" y="97"/>
                    </a:cubicBezTo>
                    <a:cubicBezTo>
                      <a:pt x="134" y="96"/>
                      <a:pt x="134" y="96"/>
                      <a:pt x="134" y="96"/>
                    </a:cubicBezTo>
                    <a:cubicBezTo>
                      <a:pt x="134" y="96"/>
                      <a:pt x="134" y="96"/>
                      <a:pt x="134" y="96"/>
                    </a:cubicBezTo>
                    <a:cubicBezTo>
                      <a:pt x="134" y="96"/>
                      <a:pt x="135" y="96"/>
                      <a:pt x="135" y="96"/>
                    </a:cubicBezTo>
                    <a:cubicBezTo>
                      <a:pt x="135" y="96"/>
                      <a:pt x="135" y="96"/>
                      <a:pt x="135" y="96"/>
                    </a:cubicBezTo>
                    <a:cubicBezTo>
                      <a:pt x="135" y="96"/>
                      <a:pt x="135" y="95"/>
                      <a:pt x="134" y="95"/>
                    </a:cubicBezTo>
                    <a:cubicBezTo>
                      <a:pt x="134" y="95"/>
                      <a:pt x="134" y="95"/>
                      <a:pt x="134" y="95"/>
                    </a:cubicBezTo>
                    <a:cubicBezTo>
                      <a:pt x="134" y="95"/>
                      <a:pt x="134" y="95"/>
                      <a:pt x="134" y="95"/>
                    </a:cubicBezTo>
                    <a:cubicBezTo>
                      <a:pt x="134" y="95"/>
                      <a:pt x="134" y="95"/>
                      <a:pt x="134" y="95"/>
                    </a:cubicBezTo>
                    <a:cubicBezTo>
                      <a:pt x="134" y="95"/>
                      <a:pt x="134" y="95"/>
                      <a:pt x="134" y="95"/>
                    </a:cubicBezTo>
                    <a:cubicBezTo>
                      <a:pt x="134" y="95"/>
                      <a:pt x="135" y="95"/>
                      <a:pt x="135" y="95"/>
                    </a:cubicBezTo>
                    <a:cubicBezTo>
                      <a:pt x="134" y="95"/>
                      <a:pt x="134" y="95"/>
                      <a:pt x="135" y="95"/>
                    </a:cubicBezTo>
                    <a:cubicBezTo>
                      <a:pt x="135" y="95"/>
                      <a:pt x="135" y="95"/>
                      <a:pt x="135" y="95"/>
                    </a:cubicBezTo>
                    <a:cubicBezTo>
                      <a:pt x="135" y="95"/>
                      <a:pt x="135" y="95"/>
                      <a:pt x="135" y="95"/>
                    </a:cubicBezTo>
                    <a:cubicBezTo>
                      <a:pt x="135" y="95"/>
                      <a:pt x="135" y="95"/>
                      <a:pt x="135" y="95"/>
                    </a:cubicBezTo>
                    <a:cubicBezTo>
                      <a:pt x="135" y="95"/>
                      <a:pt x="135" y="95"/>
                      <a:pt x="135" y="95"/>
                    </a:cubicBezTo>
                    <a:cubicBezTo>
                      <a:pt x="135" y="95"/>
                      <a:pt x="135" y="95"/>
                      <a:pt x="135" y="95"/>
                    </a:cubicBezTo>
                    <a:cubicBezTo>
                      <a:pt x="135" y="95"/>
                      <a:pt x="135" y="95"/>
                      <a:pt x="135" y="95"/>
                    </a:cubicBezTo>
                    <a:cubicBezTo>
                      <a:pt x="135" y="95"/>
                      <a:pt x="135" y="95"/>
                      <a:pt x="136" y="95"/>
                    </a:cubicBezTo>
                    <a:cubicBezTo>
                      <a:pt x="136" y="95"/>
                      <a:pt x="136" y="95"/>
                      <a:pt x="136" y="95"/>
                    </a:cubicBezTo>
                    <a:cubicBezTo>
                      <a:pt x="136" y="95"/>
                      <a:pt x="136" y="95"/>
                      <a:pt x="136" y="95"/>
                    </a:cubicBezTo>
                    <a:cubicBezTo>
                      <a:pt x="136" y="95"/>
                      <a:pt x="136" y="95"/>
                      <a:pt x="136" y="95"/>
                    </a:cubicBezTo>
                    <a:cubicBezTo>
                      <a:pt x="136" y="95"/>
                      <a:pt x="136" y="95"/>
                      <a:pt x="136" y="95"/>
                    </a:cubicBezTo>
                    <a:cubicBezTo>
                      <a:pt x="136" y="96"/>
                      <a:pt x="136" y="96"/>
                      <a:pt x="136" y="96"/>
                    </a:cubicBezTo>
                    <a:cubicBezTo>
                      <a:pt x="136" y="96"/>
                      <a:pt x="136" y="96"/>
                      <a:pt x="136" y="96"/>
                    </a:cubicBezTo>
                    <a:cubicBezTo>
                      <a:pt x="136" y="96"/>
                      <a:pt x="136" y="96"/>
                      <a:pt x="136" y="96"/>
                    </a:cubicBezTo>
                    <a:cubicBezTo>
                      <a:pt x="136" y="96"/>
                      <a:pt x="136" y="97"/>
                      <a:pt x="136" y="97"/>
                    </a:cubicBezTo>
                    <a:cubicBezTo>
                      <a:pt x="136" y="97"/>
                      <a:pt x="136" y="97"/>
                      <a:pt x="136" y="97"/>
                    </a:cubicBezTo>
                    <a:cubicBezTo>
                      <a:pt x="136" y="97"/>
                      <a:pt x="136" y="97"/>
                      <a:pt x="136" y="97"/>
                    </a:cubicBezTo>
                    <a:cubicBezTo>
                      <a:pt x="136" y="97"/>
                      <a:pt x="136" y="97"/>
                      <a:pt x="136" y="97"/>
                    </a:cubicBezTo>
                    <a:cubicBezTo>
                      <a:pt x="136" y="97"/>
                      <a:pt x="137" y="97"/>
                      <a:pt x="137" y="97"/>
                    </a:cubicBezTo>
                    <a:cubicBezTo>
                      <a:pt x="137" y="97"/>
                      <a:pt x="137" y="98"/>
                      <a:pt x="137" y="98"/>
                    </a:cubicBezTo>
                    <a:cubicBezTo>
                      <a:pt x="137" y="98"/>
                      <a:pt x="137" y="98"/>
                      <a:pt x="137" y="98"/>
                    </a:cubicBezTo>
                    <a:cubicBezTo>
                      <a:pt x="137" y="98"/>
                      <a:pt x="137" y="98"/>
                      <a:pt x="137" y="98"/>
                    </a:cubicBezTo>
                    <a:cubicBezTo>
                      <a:pt x="137" y="98"/>
                      <a:pt x="137" y="98"/>
                      <a:pt x="137" y="98"/>
                    </a:cubicBezTo>
                    <a:cubicBezTo>
                      <a:pt x="137" y="98"/>
                      <a:pt x="137" y="98"/>
                      <a:pt x="137" y="98"/>
                    </a:cubicBezTo>
                    <a:cubicBezTo>
                      <a:pt x="137" y="98"/>
                      <a:pt x="137" y="98"/>
                      <a:pt x="137" y="98"/>
                    </a:cubicBezTo>
                    <a:cubicBezTo>
                      <a:pt x="137" y="98"/>
                      <a:pt x="137" y="98"/>
                      <a:pt x="137" y="98"/>
                    </a:cubicBezTo>
                    <a:cubicBezTo>
                      <a:pt x="137" y="98"/>
                      <a:pt x="137" y="98"/>
                      <a:pt x="137" y="98"/>
                    </a:cubicBezTo>
                    <a:cubicBezTo>
                      <a:pt x="137" y="98"/>
                      <a:pt x="137" y="98"/>
                      <a:pt x="137" y="98"/>
                    </a:cubicBezTo>
                    <a:cubicBezTo>
                      <a:pt x="137" y="98"/>
                      <a:pt x="137" y="98"/>
                      <a:pt x="137" y="98"/>
                    </a:cubicBezTo>
                    <a:cubicBezTo>
                      <a:pt x="137" y="98"/>
                      <a:pt x="137" y="98"/>
                      <a:pt x="137" y="98"/>
                    </a:cubicBezTo>
                    <a:cubicBezTo>
                      <a:pt x="137" y="98"/>
                      <a:pt x="137" y="98"/>
                      <a:pt x="137" y="98"/>
                    </a:cubicBezTo>
                    <a:cubicBezTo>
                      <a:pt x="137" y="98"/>
                      <a:pt x="137" y="98"/>
                      <a:pt x="137" y="98"/>
                    </a:cubicBezTo>
                    <a:cubicBezTo>
                      <a:pt x="138" y="99"/>
                      <a:pt x="138" y="99"/>
                      <a:pt x="138" y="99"/>
                    </a:cubicBezTo>
                    <a:cubicBezTo>
                      <a:pt x="138" y="99"/>
                      <a:pt x="138" y="99"/>
                      <a:pt x="138" y="99"/>
                    </a:cubicBezTo>
                    <a:cubicBezTo>
                      <a:pt x="138" y="99"/>
                      <a:pt x="138" y="99"/>
                      <a:pt x="138" y="98"/>
                    </a:cubicBezTo>
                    <a:cubicBezTo>
                      <a:pt x="138" y="98"/>
                      <a:pt x="138" y="98"/>
                      <a:pt x="138" y="98"/>
                    </a:cubicBezTo>
                    <a:cubicBezTo>
                      <a:pt x="138" y="98"/>
                      <a:pt x="138" y="98"/>
                      <a:pt x="138" y="98"/>
                    </a:cubicBezTo>
                    <a:cubicBezTo>
                      <a:pt x="138" y="99"/>
                      <a:pt x="138" y="99"/>
                      <a:pt x="138" y="99"/>
                    </a:cubicBezTo>
                    <a:cubicBezTo>
                      <a:pt x="138" y="99"/>
                      <a:pt x="138" y="99"/>
                      <a:pt x="138" y="99"/>
                    </a:cubicBezTo>
                    <a:cubicBezTo>
                      <a:pt x="138" y="99"/>
                      <a:pt x="138" y="99"/>
                      <a:pt x="138" y="99"/>
                    </a:cubicBezTo>
                    <a:cubicBezTo>
                      <a:pt x="138" y="99"/>
                      <a:pt x="138" y="99"/>
                      <a:pt x="138" y="99"/>
                    </a:cubicBezTo>
                    <a:cubicBezTo>
                      <a:pt x="138" y="99"/>
                      <a:pt x="138" y="99"/>
                      <a:pt x="138" y="99"/>
                    </a:cubicBezTo>
                    <a:cubicBezTo>
                      <a:pt x="138" y="99"/>
                      <a:pt x="138" y="99"/>
                      <a:pt x="138" y="99"/>
                    </a:cubicBezTo>
                    <a:cubicBezTo>
                      <a:pt x="138" y="99"/>
                      <a:pt x="139" y="99"/>
                      <a:pt x="139" y="99"/>
                    </a:cubicBezTo>
                    <a:cubicBezTo>
                      <a:pt x="139" y="99"/>
                      <a:pt x="139" y="99"/>
                      <a:pt x="139" y="99"/>
                    </a:cubicBezTo>
                    <a:cubicBezTo>
                      <a:pt x="139" y="99"/>
                      <a:pt x="139" y="99"/>
                      <a:pt x="139" y="99"/>
                    </a:cubicBezTo>
                    <a:cubicBezTo>
                      <a:pt x="139" y="99"/>
                      <a:pt x="139" y="99"/>
                      <a:pt x="139" y="99"/>
                    </a:cubicBezTo>
                    <a:cubicBezTo>
                      <a:pt x="139" y="99"/>
                      <a:pt x="139" y="99"/>
                      <a:pt x="139" y="99"/>
                    </a:cubicBezTo>
                    <a:cubicBezTo>
                      <a:pt x="139" y="99"/>
                      <a:pt x="139" y="99"/>
                      <a:pt x="139" y="99"/>
                    </a:cubicBezTo>
                    <a:cubicBezTo>
                      <a:pt x="139" y="99"/>
                      <a:pt x="139" y="99"/>
                      <a:pt x="139" y="99"/>
                    </a:cubicBezTo>
                    <a:cubicBezTo>
                      <a:pt x="139" y="99"/>
                      <a:pt x="139" y="100"/>
                      <a:pt x="139" y="100"/>
                    </a:cubicBezTo>
                    <a:cubicBezTo>
                      <a:pt x="139" y="100"/>
                      <a:pt x="139" y="100"/>
                      <a:pt x="139" y="100"/>
                    </a:cubicBezTo>
                    <a:cubicBezTo>
                      <a:pt x="139" y="100"/>
                      <a:pt x="139" y="100"/>
                      <a:pt x="139" y="100"/>
                    </a:cubicBezTo>
                    <a:cubicBezTo>
                      <a:pt x="139" y="100"/>
                      <a:pt x="139" y="100"/>
                      <a:pt x="139" y="100"/>
                    </a:cubicBezTo>
                    <a:cubicBezTo>
                      <a:pt x="139" y="100"/>
                      <a:pt x="139" y="101"/>
                      <a:pt x="139" y="101"/>
                    </a:cubicBezTo>
                    <a:cubicBezTo>
                      <a:pt x="139" y="101"/>
                      <a:pt x="139" y="101"/>
                      <a:pt x="139" y="101"/>
                    </a:cubicBezTo>
                    <a:cubicBezTo>
                      <a:pt x="139" y="101"/>
                      <a:pt x="139" y="100"/>
                      <a:pt x="139" y="100"/>
                    </a:cubicBezTo>
                    <a:cubicBezTo>
                      <a:pt x="140" y="100"/>
                      <a:pt x="140" y="101"/>
                      <a:pt x="140" y="101"/>
                    </a:cubicBezTo>
                    <a:cubicBezTo>
                      <a:pt x="140" y="101"/>
                      <a:pt x="140" y="101"/>
                      <a:pt x="140" y="101"/>
                    </a:cubicBezTo>
                    <a:cubicBezTo>
                      <a:pt x="140" y="101"/>
                      <a:pt x="140" y="101"/>
                      <a:pt x="140" y="101"/>
                    </a:cubicBezTo>
                    <a:cubicBezTo>
                      <a:pt x="140" y="101"/>
                      <a:pt x="140" y="101"/>
                      <a:pt x="140" y="101"/>
                    </a:cubicBezTo>
                    <a:cubicBezTo>
                      <a:pt x="140" y="101"/>
                      <a:pt x="140" y="101"/>
                      <a:pt x="140" y="101"/>
                    </a:cubicBezTo>
                    <a:cubicBezTo>
                      <a:pt x="140" y="102"/>
                      <a:pt x="140" y="102"/>
                      <a:pt x="140" y="102"/>
                    </a:cubicBezTo>
                    <a:cubicBezTo>
                      <a:pt x="140" y="102"/>
                      <a:pt x="140" y="102"/>
                      <a:pt x="140" y="102"/>
                    </a:cubicBezTo>
                    <a:cubicBezTo>
                      <a:pt x="140" y="102"/>
                      <a:pt x="140" y="102"/>
                      <a:pt x="140" y="103"/>
                    </a:cubicBezTo>
                    <a:cubicBezTo>
                      <a:pt x="140" y="103"/>
                      <a:pt x="140" y="103"/>
                      <a:pt x="140" y="103"/>
                    </a:cubicBezTo>
                    <a:cubicBezTo>
                      <a:pt x="140" y="103"/>
                      <a:pt x="140" y="103"/>
                      <a:pt x="140" y="103"/>
                    </a:cubicBezTo>
                    <a:cubicBezTo>
                      <a:pt x="140" y="103"/>
                      <a:pt x="140" y="103"/>
                      <a:pt x="140" y="103"/>
                    </a:cubicBezTo>
                    <a:cubicBezTo>
                      <a:pt x="140" y="103"/>
                      <a:pt x="140" y="103"/>
                      <a:pt x="140" y="103"/>
                    </a:cubicBezTo>
                    <a:cubicBezTo>
                      <a:pt x="140" y="103"/>
                      <a:pt x="140" y="103"/>
                      <a:pt x="140" y="104"/>
                    </a:cubicBezTo>
                    <a:cubicBezTo>
                      <a:pt x="140" y="104"/>
                      <a:pt x="140" y="104"/>
                      <a:pt x="140" y="104"/>
                    </a:cubicBezTo>
                    <a:cubicBezTo>
                      <a:pt x="140" y="104"/>
                      <a:pt x="140" y="104"/>
                      <a:pt x="140" y="104"/>
                    </a:cubicBezTo>
                    <a:cubicBezTo>
                      <a:pt x="140" y="104"/>
                      <a:pt x="140" y="104"/>
                      <a:pt x="140" y="104"/>
                    </a:cubicBezTo>
                    <a:cubicBezTo>
                      <a:pt x="140" y="104"/>
                      <a:pt x="140" y="104"/>
                      <a:pt x="140" y="104"/>
                    </a:cubicBezTo>
                    <a:cubicBezTo>
                      <a:pt x="140" y="104"/>
                      <a:pt x="140" y="104"/>
                      <a:pt x="140" y="104"/>
                    </a:cubicBezTo>
                    <a:cubicBezTo>
                      <a:pt x="140" y="104"/>
                      <a:pt x="140" y="104"/>
                      <a:pt x="140" y="104"/>
                    </a:cubicBezTo>
                    <a:cubicBezTo>
                      <a:pt x="140" y="104"/>
                      <a:pt x="140" y="104"/>
                      <a:pt x="140" y="104"/>
                    </a:cubicBezTo>
                    <a:cubicBezTo>
                      <a:pt x="140" y="104"/>
                      <a:pt x="140" y="104"/>
                      <a:pt x="140" y="104"/>
                    </a:cubicBezTo>
                    <a:cubicBezTo>
                      <a:pt x="140" y="104"/>
                      <a:pt x="140" y="104"/>
                      <a:pt x="140" y="104"/>
                    </a:cubicBezTo>
                    <a:cubicBezTo>
                      <a:pt x="140" y="104"/>
                      <a:pt x="140" y="105"/>
                      <a:pt x="140" y="105"/>
                    </a:cubicBezTo>
                    <a:cubicBezTo>
                      <a:pt x="140" y="105"/>
                      <a:pt x="140" y="105"/>
                      <a:pt x="140" y="105"/>
                    </a:cubicBezTo>
                    <a:cubicBezTo>
                      <a:pt x="140" y="105"/>
                      <a:pt x="140" y="105"/>
                      <a:pt x="140" y="105"/>
                    </a:cubicBezTo>
                    <a:cubicBezTo>
                      <a:pt x="140" y="105"/>
                      <a:pt x="140" y="105"/>
                      <a:pt x="140" y="105"/>
                    </a:cubicBezTo>
                    <a:cubicBezTo>
                      <a:pt x="140" y="105"/>
                      <a:pt x="140" y="105"/>
                      <a:pt x="140" y="105"/>
                    </a:cubicBezTo>
                    <a:cubicBezTo>
                      <a:pt x="140" y="105"/>
                      <a:pt x="140" y="105"/>
                      <a:pt x="140" y="106"/>
                    </a:cubicBezTo>
                    <a:cubicBezTo>
                      <a:pt x="140" y="106"/>
                      <a:pt x="140" y="106"/>
                      <a:pt x="140" y="106"/>
                    </a:cubicBezTo>
                    <a:cubicBezTo>
                      <a:pt x="140" y="106"/>
                      <a:pt x="140" y="106"/>
                      <a:pt x="140" y="106"/>
                    </a:cubicBezTo>
                    <a:cubicBezTo>
                      <a:pt x="140" y="106"/>
                      <a:pt x="140" y="106"/>
                      <a:pt x="140" y="105"/>
                    </a:cubicBezTo>
                    <a:cubicBezTo>
                      <a:pt x="140" y="105"/>
                      <a:pt x="140" y="105"/>
                      <a:pt x="140" y="105"/>
                    </a:cubicBezTo>
                    <a:cubicBezTo>
                      <a:pt x="140" y="105"/>
                      <a:pt x="140" y="105"/>
                      <a:pt x="140" y="105"/>
                    </a:cubicBezTo>
                    <a:cubicBezTo>
                      <a:pt x="140" y="105"/>
                      <a:pt x="141" y="105"/>
                      <a:pt x="141" y="105"/>
                    </a:cubicBezTo>
                    <a:cubicBezTo>
                      <a:pt x="141" y="105"/>
                      <a:pt x="141" y="105"/>
                      <a:pt x="141" y="105"/>
                    </a:cubicBezTo>
                    <a:cubicBezTo>
                      <a:pt x="141" y="105"/>
                      <a:pt x="141" y="105"/>
                      <a:pt x="141" y="105"/>
                    </a:cubicBezTo>
                    <a:cubicBezTo>
                      <a:pt x="141" y="105"/>
                      <a:pt x="141" y="105"/>
                      <a:pt x="141" y="105"/>
                    </a:cubicBezTo>
                    <a:cubicBezTo>
                      <a:pt x="141" y="105"/>
                      <a:pt x="141" y="105"/>
                      <a:pt x="141" y="105"/>
                    </a:cubicBezTo>
                    <a:cubicBezTo>
                      <a:pt x="141" y="105"/>
                      <a:pt x="141" y="105"/>
                      <a:pt x="141" y="105"/>
                    </a:cubicBezTo>
                    <a:cubicBezTo>
                      <a:pt x="141" y="105"/>
                      <a:pt x="141" y="105"/>
                      <a:pt x="141" y="105"/>
                    </a:cubicBezTo>
                    <a:cubicBezTo>
                      <a:pt x="141" y="105"/>
                      <a:pt x="141" y="105"/>
                      <a:pt x="141" y="105"/>
                    </a:cubicBezTo>
                    <a:cubicBezTo>
                      <a:pt x="141" y="105"/>
                      <a:pt x="141" y="106"/>
                      <a:pt x="141" y="106"/>
                    </a:cubicBezTo>
                    <a:cubicBezTo>
                      <a:pt x="141" y="106"/>
                      <a:pt x="141" y="106"/>
                      <a:pt x="141" y="106"/>
                    </a:cubicBezTo>
                    <a:cubicBezTo>
                      <a:pt x="141" y="106"/>
                      <a:pt x="141" y="106"/>
                      <a:pt x="141" y="106"/>
                    </a:cubicBezTo>
                    <a:cubicBezTo>
                      <a:pt x="141" y="106"/>
                      <a:pt x="141" y="106"/>
                      <a:pt x="141" y="106"/>
                    </a:cubicBezTo>
                    <a:cubicBezTo>
                      <a:pt x="141" y="106"/>
                      <a:pt x="141" y="106"/>
                      <a:pt x="141" y="105"/>
                    </a:cubicBezTo>
                    <a:cubicBezTo>
                      <a:pt x="141" y="105"/>
                      <a:pt x="141" y="105"/>
                      <a:pt x="141" y="105"/>
                    </a:cubicBezTo>
                    <a:cubicBezTo>
                      <a:pt x="141" y="105"/>
                      <a:pt x="141" y="105"/>
                      <a:pt x="141" y="105"/>
                    </a:cubicBezTo>
                    <a:cubicBezTo>
                      <a:pt x="141" y="105"/>
                      <a:pt x="141" y="106"/>
                      <a:pt x="141" y="106"/>
                    </a:cubicBezTo>
                    <a:cubicBezTo>
                      <a:pt x="141" y="106"/>
                      <a:pt x="141" y="106"/>
                      <a:pt x="141" y="106"/>
                    </a:cubicBezTo>
                    <a:cubicBezTo>
                      <a:pt x="141" y="106"/>
                      <a:pt x="141" y="106"/>
                      <a:pt x="141" y="106"/>
                    </a:cubicBezTo>
                    <a:cubicBezTo>
                      <a:pt x="141" y="106"/>
                      <a:pt x="141" y="106"/>
                      <a:pt x="141" y="106"/>
                    </a:cubicBezTo>
                    <a:cubicBezTo>
                      <a:pt x="141" y="106"/>
                      <a:pt x="141" y="106"/>
                      <a:pt x="141" y="106"/>
                    </a:cubicBezTo>
                    <a:cubicBezTo>
                      <a:pt x="142" y="106"/>
                      <a:pt x="142" y="106"/>
                      <a:pt x="142" y="105"/>
                    </a:cubicBezTo>
                    <a:cubicBezTo>
                      <a:pt x="142" y="105"/>
                      <a:pt x="142" y="105"/>
                      <a:pt x="142" y="105"/>
                    </a:cubicBezTo>
                    <a:cubicBezTo>
                      <a:pt x="142" y="105"/>
                      <a:pt x="142" y="105"/>
                      <a:pt x="142" y="105"/>
                    </a:cubicBezTo>
                    <a:cubicBezTo>
                      <a:pt x="142" y="105"/>
                      <a:pt x="142" y="105"/>
                      <a:pt x="142" y="106"/>
                    </a:cubicBezTo>
                    <a:cubicBezTo>
                      <a:pt x="142" y="106"/>
                      <a:pt x="142" y="106"/>
                      <a:pt x="142" y="106"/>
                    </a:cubicBezTo>
                    <a:cubicBezTo>
                      <a:pt x="142" y="106"/>
                      <a:pt x="142" y="106"/>
                      <a:pt x="142" y="106"/>
                    </a:cubicBezTo>
                    <a:cubicBezTo>
                      <a:pt x="142" y="106"/>
                      <a:pt x="142" y="106"/>
                      <a:pt x="142" y="106"/>
                    </a:cubicBezTo>
                    <a:cubicBezTo>
                      <a:pt x="142" y="105"/>
                      <a:pt x="142" y="105"/>
                      <a:pt x="142" y="105"/>
                    </a:cubicBezTo>
                    <a:cubicBezTo>
                      <a:pt x="142" y="105"/>
                      <a:pt x="142" y="105"/>
                      <a:pt x="142" y="105"/>
                    </a:cubicBezTo>
                    <a:cubicBezTo>
                      <a:pt x="142" y="105"/>
                      <a:pt x="142" y="105"/>
                      <a:pt x="142" y="105"/>
                    </a:cubicBezTo>
                    <a:cubicBezTo>
                      <a:pt x="142" y="105"/>
                      <a:pt x="142" y="105"/>
                      <a:pt x="142" y="105"/>
                    </a:cubicBezTo>
                    <a:cubicBezTo>
                      <a:pt x="142" y="105"/>
                      <a:pt x="142" y="105"/>
                      <a:pt x="143" y="105"/>
                    </a:cubicBezTo>
                    <a:close/>
                    <a:moveTo>
                      <a:pt x="65" y="131"/>
                    </a:moveTo>
                    <a:cubicBezTo>
                      <a:pt x="65" y="131"/>
                      <a:pt x="65" y="131"/>
                      <a:pt x="65" y="131"/>
                    </a:cubicBezTo>
                    <a:cubicBezTo>
                      <a:pt x="65" y="132"/>
                      <a:pt x="65" y="132"/>
                      <a:pt x="65" y="132"/>
                    </a:cubicBezTo>
                    <a:cubicBezTo>
                      <a:pt x="65" y="132"/>
                      <a:pt x="65" y="132"/>
                      <a:pt x="65" y="132"/>
                    </a:cubicBezTo>
                    <a:cubicBezTo>
                      <a:pt x="65" y="132"/>
                      <a:pt x="65" y="132"/>
                      <a:pt x="65" y="132"/>
                    </a:cubicBezTo>
                    <a:cubicBezTo>
                      <a:pt x="65" y="132"/>
                      <a:pt x="65" y="132"/>
                      <a:pt x="65" y="132"/>
                    </a:cubicBezTo>
                    <a:cubicBezTo>
                      <a:pt x="65" y="132"/>
                      <a:pt x="65" y="132"/>
                      <a:pt x="65" y="132"/>
                    </a:cubicBezTo>
                    <a:cubicBezTo>
                      <a:pt x="65" y="132"/>
                      <a:pt x="65" y="132"/>
                      <a:pt x="65" y="132"/>
                    </a:cubicBezTo>
                    <a:cubicBezTo>
                      <a:pt x="65" y="132"/>
                      <a:pt x="65" y="132"/>
                      <a:pt x="65" y="132"/>
                    </a:cubicBezTo>
                    <a:cubicBezTo>
                      <a:pt x="65" y="132"/>
                      <a:pt x="65" y="132"/>
                      <a:pt x="65" y="132"/>
                    </a:cubicBezTo>
                    <a:cubicBezTo>
                      <a:pt x="65" y="132"/>
                      <a:pt x="65" y="132"/>
                      <a:pt x="65" y="132"/>
                    </a:cubicBezTo>
                    <a:cubicBezTo>
                      <a:pt x="65" y="132"/>
                      <a:pt x="65" y="132"/>
                      <a:pt x="65" y="132"/>
                    </a:cubicBezTo>
                    <a:cubicBezTo>
                      <a:pt x="65" y="132"/>
                      <a:pt x="65" y="132"/>
                      <a:pt x="65" y="132"/>
                    </a:cubicBezTo>
                    <a:cubicBezTo>
                      <a:pt x="65" y="132"/>
                      <a:pt x="65" y="132"/>
                      <a:pt x="65" y="132"/>
                    </a:cubicBezTo>
                    <a:cubicBezTo>
                      <a:pt x="65" y="132"/>
                      <a:pt x="65" y="132"/>
                      <a:pt x="65" y="132"/>
                    </a:cubicBezTo>
                    <a:cubicBezTo>
                      <a:pt x="65" y="132"/>
                      <a:pt x="65" y="132"/>
                      <a:pt x="65" y="132"/>
                    </a:cubicBezTo>
                    <a:cubicBezTo>
                      <a:pt x="65" y="132"/>
                      <a:pt x="65" y="132"/>
                      <a:pt x="65" y="132"/>
                    </a:cubicBezTo>
                    <a:cubicBezTo>
                      <a:pt x="65" y="132"/>
                      <a:pt x="65" y="132"/>
                      <a:pt x="65" y="132"/>
                    </a:cubicBezTo>
                    <a:cubicBezTo>
                      <a:pt x="65" y="132"/>
                      <a:pt x="65" y="132"/>
                      <a:pt x="65" y="132"/>
                    </a:cubicBezTo>
                    <a:cubicBezTo>
                      <a:pt x="65" y="133"/>
                      <a:pt x="65" y="133"/>
                      <a:pt x="65" y="133"/>
                    </a:cubicBezTo>
                    <a:cubicBezTo>
                      <a:pt x="64" y="133"/>
                      <a:pt x="64" y="133"/>
                      <a:pt x="64" y="133"/>
                    </a:cubicBezTo>
                    <a:cubicBezTo>
                      <a:pt x="64" y="133"/>
                      <a:pt x="64" y="133"/>
                      <a:pt x="64" y="133"/>
                    </a:cubicBezTo>
                    <a:cubicBezTo>
                      <a:pt x="64" y="133"/>
                      <a:pt x="64" y="133"/>
                      <a:pt x="64" y="133"/>
                    </a:cubicBezTo>
                    <a:cubicBezTo>
                      <a:pt x="64" y="133"/>
                      <a:pt x="64" y="133"/>
                      <a:pt x="64" y="133"/>
                    </a:cubicBezTo>
                    <a:cubicBezTo>
                      <a:pt x="64" y="133"/>
                      <a:pt x="64" y="134"/>
                      <a:pt x="64" y="134"/>
                    </a:cubicBezTo>
                    <a:cubicBezTo>
                      <a:pt x="64" y="134"/>
                      <a:pt x="64" y="134"/>
                      <a:pt x="64" y="134"/>
                    </a:cubicBezTo>
                    <a:cubicBezTo>
                      <a:pt x="64" y="134"/>
                      <a:pt x="64" y="134"/>
                      <a:pt x="64" y="134"/>
                    </a:cubicBezTo>
                    <a:cubicBezTo>
                      <a:pt x="64" y="134"/>
                      <a:pt x="64" y="134"/>
                      <a:pt x="64" y="134"/>
                    </a:cubicBezTo>
                    <a:cubicBezTo>
                      <a:pt x="64" y="134"/>
                      <a:pt x="64" y="134"/>
                      <a:pt x="64" y="134"/>
                    </a:cubicBezTo>
                    <a:cubicBezTo>
                      <a:pt x="64" y="134"/>
                      <a:pt x="64" y="134"/>
                      <a:pt x="64" y="134"/>
                    </a:cubicBezTo>
                    <a:cubicBezTo>
                      <a:pt x="64" y="134"/>
                      <a:pt x="64" y="134"/>
                      <a:pt x="64" y="134"/>
                    </a:cubicBezTo>
                    <a:cubicBezTo>
                      <a:pt x="64" y="134"/>
                      <a:pt x="64" y="134"/>
                      <a:pt x="64" y="134"/>
                    </a:cubicBezTo>
                    <a:cubicBezTo>
                      <a:pt x="64" y="134"/>
                      <a:pt x="64" y="134"/>
                      <a:pt x="64" y="134"/>
                    </a:cubicBezTo>
                    <a:cubicBezTo>
                      <a:pt x="64" y="134"/>
                      <a:pt x="64" y="134"/>
                      <a:pt x="64" y="134"/>
                    </a:cubicBezTo>
                    <a:cubicBezTo>
                      <a:pt x="64" y="134"/>
                      <a:pt x="64" y="134"/>
                      <a:pt x="64" y="134"/>
                    </a:cubicBezTo>
                    <a:cubicBezTo>
                      <a:pt x="64" y="134"/>
                      <a:pt x="64" y="134"/>
                      <a:pt x="64" y="134"/>
                    </a:cubicBezTo>
                    <a:cubicBezTo>
                      <a:pt x="64" y="134"/>
                      <a:pt x="64" y="134"/>
                      <a:pt x="64" y="134"/>
                    </a:cubicBezTo>
                    <a:cubicBezTo>
                      <a:pt x="64" y="134"/>
                      <a:pt x="64" y="134"/>
                      <a:pt x="64" y="134"/>
                    </a:cubicBezTo>
                    <a:cubicBezTo>
                      <a:pt x="64" y="134"/>
                      <a:pt x="64" y="134"/>
                      <a:pt x="64" y="135"/>
                    </a:cubicBezTo>
                    <a:cubicBezTo>
                      <a:pt x="64" y="135"/>
                      <a:pt x="64" y="135"/>
                      <a:pt x="64" y="135"/>
                    </a:cubicBezTo>
                    <a:cubicBezTo>
                      <a:pt x="64" y="135"/>
                      <a:pt x="64" y="135"/>
                      <a:pt x="64" y="135"/>
                    </a:cubicBezTo>
                    <a:cubicBezTo>
                      <a:pt x="64" y="135"/>
                      <a:pt x="64" y="134"/>
                      <a:pt x="64" y="134"/>
                    </a:cubicBezTo>
                    <a:cubicBezTo>
                      <a:pt x="64" y="134"/>
                      <a:pt x="64" y="134"/>
                      <a:pt x="64" y="134"/>
                    </a:cubicBezTo>
                    <a:cubicBezTo>
                      <a:pt x="63" y="134"/>
                      <a:pt x="63" y="134"/>
                      <a:pt x="63" y="134"/>
                    </a:cubicBezTo>
                    <a:cubicBezTo>
                      <a:pt x="63" y="134"/>
                      <a:pt x="63" y="135"/>
                      <a:pt x="63" y="135"/>
                    </a:cubicBezTo>
                    <a:cubicBezTo>
                      <a:pt x="63" y="135"/>
                      <a:pt x="63" y="135"/>
                      <a:pt x="63" y="135"/>
                    </a:cubicBezTo>
                    <a:cubicBezTo>
                      <a:pt x="63" y="135"/>
                      <a:pt x="63" y="135"/>
                      <a:pt x="63" y="135"/>
                    </a:cubicBezTo>
                    <a:cubicBezTo>
                      <a:pt x="63" y="135"/>
                      <a:pt x="63" y="135"/>
                      <a:pt x="63" y="135"/>
                    </a:cubicBezTo>
                    <a:cubicBezTo>
                      <a:pt x="63" y="135"/>
                      <a:pt x="63" y="135"/>
                      <a:pt x="63" y="135"/>
                    </a:cubicBezTo>
                    <a:cubicBezTo>
                      <a:pt x="63" y="135"/>
                      <a:pt x="63" y="135"/>
                      <a:pt x="63" y="135"/>
                    </a:cubicBezTo>
                    <a:cubicBezTo>
                      <a:pt x="63" y="135"/>
                      <a:pt x="63" y="135"/>
                      <a:pt x="63" y="135"/>
                    </a:cubicBezTo>
                    <a:cubicBezTo>
                      <a:pt x="63" y="135"/>
                      <a:pt x="63" y="135"/>
                      <a:pt x="63" y="135"/>
                    </a:cubicBezTo>
                    <a:cubicBezTo>
                      <a:pt x="63" y="135"/>
                      <a:pt x="63" y="135"/>
                      <a:pt x="63" y="135"/>
                    </a:cubicBezTo>
                    <a:cubicBezTo>
                      <a:pt x="63" y="135"/>
                      <a:pt x="63" y="135"/>
                      <a:pt x="63" y="135"/>
                    </a:cubicBezTo>
                    <a:cubicBezTo>
                      <a:pt x="63" y="135"/>
                      <a:pt x="63" y="135"/>
                      <a:pt x="63" y="134"/>
                    </a:cubicBezTo>
                    <a:cubicBezTo>
                      <a:pt x="63" y="134"/>
                      <a:pt x="63" y="134"/>
                      <a:pt x="63" y="134"/>
                    </a:cubicBezTo>
                    <a:cubicBezTo>
                      <a:pt x="62" y="134"/>
                      <a:pt x="62" y="134"/>
                      <a:pt x="62" y="134"/>
                    </a:cubicBezTo>
                    <a:cubicBezTo>
                      <a:pt x="62" y="134"/>
                      <a:pt x="62" y="134"/>
                      <a:pt x="62" y="135"/>
                    </a:cubicBezTo>
                    <a:cubicBezTo>
                      <a:pt x="62" y="135"/>
                      <a:pt x="62" y="135"/>
                      <a:pt x="62" y="135"/>
                    </a:cubicBezTo>
                    <a:cubicBezTo>
                      <a:pt x="62" y="135"/>
                      <a:pt x="62" y="135"/>
                      <a:pt x="62" y="135"/>
                    </a:cubicBezTo>
                    <a:cubicBezTo>
                      <a:pt x="62" y="135"/>
                      <a:pt x="62" y="135"/>
                      <a:pt x="62" y="135"/>
                    </a:cubicBezTo>
                    <a:cubicBezTo>
                      <a:pt x="62" y="135"/>
                      <a:pt x="62" y="134"/>
                      <a:pt x="62" y="134"/>
                    </a:cubicBezTo>
                    <a:cubicBezTo>
                      <a:pt x="62" y="134"/>
                      <a:pt x="62" y="134"/>
                      <a:pt x="62" y="134"/>
                    </a:cubicBezTo>
                    <a:cubicBezTo>
                      <a:pt x="62" y="134"/>
                      <a:pt x="62" y="134"/>
                      <a:pt x="62" y="134"/>
                    </a:cubicBezTo>
                    <a:cubicBezTo>
                      <a:pt x="62" y="133"/>
                      <a:pt x="62" y="133"/>
                      <a:pt x="62" y="133"/>
                    </a:cubicBezTo>
                    <a:cubicBezTo>
                      <a:pt x="62" y="133"/>
                      <a:pt x="62" y="133"/>
                      <a:pt x="62" y="133"/>
                    </a:cubicBezTo>
                    <a:cubicBezTo>
                      <a:pt x="62" y="133"/>
                      <a:pt x="62" y="133"/>
                      <a:pt x="62" y="132"/>
                    </a:cubicBezTo>
                    <a:cubicBezTo>
                      <a:pt x="62" y="132"/>
                      <a:pt x="62" y="132"/>
                      <a:pt x="62" y="132"/>
                    </a:cubicBezTo>
                    <a:cubicBezTo>
                      <a:pt x="62" y="132"/>
                      <a:pt x="62" y="132"/>
                      <a:pt x="62" y="132"/>
                    </a:cubicBezTo>
                    <a:cubicBezTo>
                      <a:pt x="62" y="132"/>
                      <a:pt x="62" y="132"/>
                      <a:pt x="62" y="132"/>
                    </a:cubicBezTo>
                    <a:cubicBezTo>
                      <a:pt x="62" y="132"/>
                      <a:pt x="62" y="132"/>
                      <a:pt x="62" y="132"/>
                    </a:cubicBezTo>
                    <a:cubicBezTo>
                      <a:pt x="62" y="132"/>
                      <a:pt x="62" y="132"/>
                      <a:pt x="62" y="132"/>
                    </a:cubicBezTo>
                    <a:cubicBezTo>
                      <a:pt x="62" y="132"/>
                      <a:pt x="62" y="132"/>
                      <a:pt x="62" y="132"/>
                    </a:cubicBezTo>
                    <a:cubicBezTo>
                      <a:pt x="62" y="132"/>
                      <a:pt x="62" y="132"/>
                      <a:pt x="62" y="132"/>
                    </a:cubicBezTo>
                    <a:cubicBezTo>
                      <a:pt x="62" y="132"/>
                      <a:pt x="62" y="132"/>
                      <a:pt x="62" y="132"/>
                    </a:cubicBezTo>
                    <a:cubicBezTo>
                      <a:pt x="62" y="132"/>
                      <a:pt x="62" y="132"/>
                      <a:pt x="62" y="132"/>
                    </a:cubicBezTo>
                    <a:cubicBezTo>
                      <a:pt x="62" y="132"/>
                      <a:pt x="62" y="132"/>
                      <a:pt x="62" y="132"/>
                    </a:cubicBezTo>
                    <a:cubicBezTo>
                      <a:pt x="62" y="132"/>
                      <a:pt x="62" y="132"/>
                      <a:pt x="62" y="132"/>
                    </a:cubicBezTo>
                    <a:cubicBezTo>
                      <a:pt x="62" y="132"/>
                      <a:pt x="62" y="131"/>
                      <a:pt x="62" y="131"/>
                    </a:cubicBezTo>
                    <a:cubicBezTo>
                      <a:pt x="62" y="131"/>
                      <a:pt x="62" y="131"/>
                      <a:pt x="62" y="131"/>
                    </a:cubicBezTo>
                    <a:cubicBezTo>
                      <a:pt x="62" y="131"/>
                      <a:pt x="62" y="131"/>
                      <a:pt x="62" y="131"/>
                    </a:cubicBezTo>
                    <a:cubicBezTo>
                      <a:pt x="62" y="131"/>
                      <a:pt x="62" y="131"/>
                      <a:pt x="62" y="131"/>
                    </a:cubicBezTo>
                    <a:cubicBezTo>
                      <a:pt x="62" y="131"/>
                      <a:pt x="62" y="131"/>
                      <a:pt x="62" y="131"/>
                    </a:cubicBezTo>
                    <a:cubicBezTo>
                      <a:pt x="62" y="131"/>
                      <a:pt x="62" y="131"/>
                      <a:pt x="62" y="131"/>
                    </a:cubicBezTo>
                    <a:cubicBezTo>
                      <a:pt x="62" y="131"/>
                      <a:pt x="62" y="131"/>
                      <a:pt x="62" y="131"/>
                    </a:cubicBezTo>
                    <a:cubicBezTo>
                      <a:pt x="62" y="131"/>
                      <a:pt x="62" y="131"/>
                      <a:pt x="62" y="131"/>
                    </a:cubicBezTo>
                    <a:cubicBezTo>
                      <a:pt x="62" y="131"/>
                      <a:pt x="62" y="131"/>
                      <a:pt x="62" y="131"/>
                    </a:cubicBezTo>
                    <a:cubicBezTo>
                      <a:pt x="62" y="131"/>
                      <a:pt x="62" y="131"/>
                      <a:pt x="62" y="131"/>
                    </a:cubicBezTo>
                    <a:cubicBezTo>
                      <a:pt x="62" y="131"/>
                      <a:pt x="62" y="131"/>
                      <a:pt x="63" y="131"/>
                    </a:cubicBezTo>
                    <a:cubicBezTo>
                      <a:pt x="63" y="131"/>
                      <a:pt x="63" y="131"/>
                      <a:pt x="63" y="131"/>
                    </a:cubicBezTo>
                    <a:cubicBezTo>
                      <a:pt x="63" y="131"/>
                      <a:pt x="63" y="131"/>
                      <a:pt x="63" y="131"/>
                    </a:cubicBezTo>
                    <a:cubicBezTo>
                      <a:pt x="63" y="131"/>
                      <a:pt x="63" y="131"/>
                      <a:pt x="63" y="131"/>
                    </a:cubicBezTo>
                    <a:cubicBezTo>
                      <a:pt x="63" y="131"/>
                      <a:pt x="63" y="131"/>
                      <a:pt x="63" y="130"/>
                    </a:cubicBezTo>
                    <a:cubicBezTo>
                      <a:pt x="63" y="130"/>
                      <a:pt x="63" y="130"/>
                      <a:pt x="63" y="130"/>
                    </a:cubicBezTo>
                    <a:cubicBezTo>
                      <a:pt x="63" y="130"/>
                      <a:pt x="63" y="130"/>
                      <a:pt x="63" y="130"/>
                    </a:cubicBezTo>
                    <a:cubicBezTo>
                      <a:pt x="63" y="130"/>
                      <a:pt x="63" y="130"/>
                      <a:pt x="63" y="130"/>
                    </a:cubicBezTo>
                    <a:cubicBezTo>
                      <a:pt x="63" y="130"/>
                      <a:pt x="63" y="130"/>
                      <a:pt x="63" y="131"/>
                    </a:cubicBezTo>
                    <a:cubicBezTo>
                      <a:pt x="63" y="131"/>
                      <a:pt x="63" y="131"/>
                      <a:pt x="63" y="131"/>
                    </a:cubicBezTo>
                    <a:cubicBezTo>
                      <a:pt x="63" y="131"/>
                      <a:pt x="63" y="131"/>
                      <a:pt x="63" y="131"/>
                    </a:cubicBezTo>
                    <a:cubicBezTo>
                      <a:pt x="63" y="131"/>
                      <a:pt x="63" y="131"/>
                      <a:pt x="63" y="131"/>
                    </a:cubicBezTo>
                    <a:cubicBezTo>
                      <a:pt x="63" y="131"/>
                      <a:pt x="63" y="131"/>
                      <a:pt x="63" y="131"/>
                    </a:cubicBezTo>
                    <a:cubicBezTo>
                      <a:pt x="63" y="131"/>
                      <a:pt x="63" y="131"/>
                      <a:pt x="63" y="131"/>
                    </a:cubicBezTo>
                    <a:cubicBezTo>
                      <a:pt x="63" y="131"/>
                      <a:pt x="63" y="131"/>
                      <a:pt x="63" y="131"/>
                    </a:cubicBezTo>
                    <a:cubicBezTo>
                      <a:pt x="64" y="131"/>
                      <a:pt x="64" y="131"/>
                      <a:pt x="64" y="131"/>
                    </a:cubicBezTo>
                    <a:cubicBezTo>
                      <a:pt x="64" y="131"/>
                      <a:pt x="64" y="130"/>
                      <a:pt x="64" y="130"/>
                    </a:cubicBezTo>
                    <a:cubicBezTo>
                      <a:pt x="64" y="130"/>
                      <a:pt x="64" y="130"/>
                      <a:pt x="64" y="130"/>
                    </a:cubicBezTo>
                    <a:cubicBezTo>
                      <a:pt x="64" y="130"/>
                      <a:pt x="64" y="130"/>
                      <a:pt x="64" y="130"/>
                    </a:cubicBezTo>
                    <a:cubicBezTo>
                      <a:pt x="64" y="130"/>
                      <a:pt x="64" y="130"/>
                      <a:pt x="64" y="130"/>
                    </a:cubicBezTo>
                    <a:cubicBezTo>
                      <a:pt x="64" y="130"/>
                      <a:pt x="64" y="130"/>
                      <a:pt x="64" y="130"/>
                    </a:cubicBezTo>
                    <a:cubicBezTo>
                      <a:pt x="64" y="130"/>
                      <a:pt x="64" y="130"/>
                      <a:pt x="64" y="130"/>
                    </a:cubicBezTo>
                    <a:cubicBezTo>
                      <a:pt x="64" y="130"/>
                      <a:pt x="64" y="130"/>
                      <a:pt x="64" y="130"/>
                    </a:cubicBezTo>
                    <a:cubicBezTo>
                      <a:pt x="64" y="130"/>
                      <a:pt x="64" y="130"/>
                      <a:pt x="64" y="131"/>
                    </a:cubicBezTo>
                    <a:cubicBezTo>
                      <a:pt x="65" y="131"/>
                      <a:pt x="65" y="131"/>
                      <a:pt x="65" y="131"/>
                    </a:cubicBezTo>
                    <a:cubicBezTo>
                      <a:pt x="65" y="131"/>
                      <a:pt x="65" y="131"/>
                      <a:pt x="65" y="131"/>
                    </a:cubicBezTo>
                    <a:cubicBezTo>
                      <a:pt x="65" y="131"/>
                      <a:pt x="65" y="131"/>
                      <a:pt x="65" y="131"/>
                    </a:cubicBezTo>
                    <a:cubicBezTo>
                      <a:pt x="65" y="131"/>
                      <a:pt x="65" y="131"/>
                      <a:pt x="65" y="131"/>
                    </a:cubicBezTo>
                    <a:cubicBezTo>
                      <a:pt x="65" y="131"/>
                      <a:pt x="65" y="131"/>
                      <a:pt x="65" y="131"/>
                    </a:cubicBezTo>
                    <a:cubicBezTo>
                      <a:pt x="65" y="131"/>
                      <a:pt x="65" y="131"/>
                      <a:pt x="65" y="131"/>
                    </a:cubicBezTo>
                    <a:cubicBezTo>
                      <a:pt x="65" y="131"/>
                      <a:pt x="65" y="131"/>
                      <a:pt x="65" y="131"/>
                    </a:cubicBezTo>
                    <a:cubicBezTo>
                      <a:pt x="65" y="131"/>
                      <a:pt x="65" y="131"/>
                      <a:pt x="65" y="131"/>
                    </a:cubicBezTo>
                    <a:cubicBezTo>
                      <a:pt x="65" y="131"/>
                      <a:pt x="65" y="131"/>
                      <a:pt x="65" y="131"/>
                    </a:cubicBezTo>
                    <a:cubicBezTo>
                      <a:pt x="65" y="131"/>
                      <a:pt x="65" y="131"/>
                      <a:pt x="65" y="131"/>
                    </a:cubicBezTo>
                    <a:cubicBezTo>
                      <a:pt x="66" y="131"/>
                      <a:pt x="66" y="131"/>
                      <a:pt x="66" y="131"/>
                    </a:cubicBezTo>
                    <a:cubicBezTo>
                      <a:pt x="66" y="131"/>
                      <a:pt x="66" y="131"/>
                      <a:pt x="66" y="131"/>
                    </a:cubicBezTo>
                    <a:cubicBezTo>
                      <a:pt x="66" y="131"/>
                      <a:pt x="66" y="131"/>
                      <a:pt x="66" y="131"/>
                    </a:cubicBezTo>
                    <a:cubicBezTo>
                      <a:pt x="66" y="131"/>
                      <a:pt x="65" y="131"/>
                      <a:pt x="65" y="131"/>
                    </a:cubicBezTo>
                    <a:close/>
                    <a:moveTo>
                      <a:pt x="9" y="107"/>
                    </a:moveTo>
                    <a:cubicBezTo>
                      <a:pt x="9" y="107"/>
                      <a:pt x="8" y="107"/>
                      <a:pt x="8" y="107"/>
                    </a:cubicBezTo>
                    <a:cubicBezTo>
                      <a:pt x="8" y="107"/>
                      <a:pt x="9" y="107"/>
                      <a:pt x="9" y="107"/>
                    </a:cubicBezTo>
                    <a:close/>
                    <a:moveTo>
                      <a:pt x="26" y="101"/>
                    </a:moveTo>
                    <a:cubicBezTo>
                      <a:pt x="26" y="101"/>
                      <a:pt x="26" y="101"/>
                      <a:pt x="26" y="101"/>
                    </a:cubicBezTo>
                    <a:cubicBezTo>
                      <a:pt x="26" y="101"/>
                      <a:pt x="26" y="101"/>
                      <a:pt x="26" y="101"/>
                    </a:cubicBezTo>
                    <a:close/>
                    <a:moveTo>
                      <a:pt x="138" y="46"/>
                    </a:moveTo>
                    <a:cubicBezTo>
                      <a:pt x="138" y="46"/>
                      <a:pt x="138" y="46"/>
                      <a:pt x="138" y="46"/>
                    </a:cubicBezTo>
                    <a:cubicBezTo>
                      <a:pt x="138" y="46"/>
                      <a:pt x="138" y="46"/>
                      <a:pt x="138" y="46"/>
                    </a:cubicBezTo>
                    <a:cubicBezTo>
                      <a:pt x="138" y="46"/>
                      <a:pt x="138" y="46"/>
                      <a:pt x="138" y="46"/>
                    </a:cubicBezTo>
                    <a:cubicBezTo>
                      <a:pt x="138" y="46"/>
                      <a:pt x="138" y="46"/>
                      <a:pt x="138" y="46"/>
                    </a:cubicBezTo>
                    <a:cubicBezTo>
                      <a:pt x="138" y="46"/>
                      <a:pt x="138" y="46"/>
                      <a:pt x="138" y="46"/>
                    </a:cubicBezTo>
                    <a:cubicBezTo>
                      <a:pt x="138" y="46"/>
                      <a:pt x="138" y="46"/>
                      <a:pt x="138" y="46"/>
                    </a:cubicBezTo>
                    <a:cubicBezTo>
                      <a:pt x="138" y="46"/>
                      <a:pt x="138" y="46"/>
                      <a:pt x="138" y="46"/>
                    </a:cubicBezTo>
                    <a:cubicBezTo>
                      <a:pt x="138" y="46"/>
                      <a:pt x="138" y="46"/>
                      <a:pt x="139" y="46"/>
                    </a:cubicBezTo>
                    <a:cubicBezTo>
                      <a:pt x="139" y="46"/>
                      <a:pt x="139" y="46"/>
                      <a:pt x="139" y="46"/>
                    </a:cubicBezTo>
                    <a:cubicBezTo>
                      <a:pt x="139" y="46"/>
                      <a:pt x="139" y="45"/>
                      <a:pt x="139" y="45"/>
                    </a:cubicBezTo>
                    <a:cubicBezTo>
                      <a:pt x="139" y="45"/>
                      <a:pt x="140" y="44"/>
                      <a:pt x="140" y="44"/>
                    </a:cubicBezTo>
                    <a:cubicBezTo>
                      <a:pt x="140" y="44"/>
                      <a:pt x="140" y="44"/>
                      <a:pt x="140" y="44"/>
                    </a:cubicBezTo>
                    <a:cubicBezTo>
                      <a:pt x="140" y="44"/>
                      <a:pt x="140" y="44"/>
                      <a:pt x="140" y="44"/>
                    </a:cubicBezTo>
                    <a:cubicBezTo>
                      <a:pt x="140" y="44"/>
                      <a:pt x="139" y="44"/>
                      <a:pt x="139" y="44"/>
                    </a:cubicBezTo>
                    <a:cubicBezTo>
                      <a:pt x="139" y="44"/>
                      <a:pt x="139" y="44"/>
                      <a:pt x="139" y="44"/>
                    </a:cubicBezTo>
                    <a:cubicBezTo>
                      <a:pt x="139" y="44"/>
                      <a:pt x="140" y="44"/>
                      <a:pt x="140" y="43"/>
                    </a:cubicBezTo>
                    <a:cubicBezTo>
                      <a:pt x="140" y="43"/>
                      <a:pt x="140" y="43"/>
                      <a:pt x="140" y="43"/>
                    </a:cubicBezTo>
                    <a:cubicBezTo>
                      <a:pt x="140" y="43"/>
                      <a:pt x="140" y="42"/>
                      <a:pt x="140" y="42"/>
                    </a:cubicBezTo>
                    <a:cubicBezTo>
                      <a:pt x="140" y="42"/>
                      <a:pt x="140" y="42"/>
                      <a:pt x="140" y="41"/>
                    </a:cubicBezTo>
                    <a:cubicBezTo>
                      <a:pt x="140" y="41"/>
                      <a:pt x="140" y="41"/>
                      <a:pt x="140" y="41"/>
                    </a:cubicBezTo>
                    <a:cubicBezTo>
                      <a:pt x="140" y="41"/>
                      <a:pt x="140" y="41"/>
                      <a:pt x="140" y="41"/>
                    </a:cubicBezTo>
                    <a:cubicBezTo>
                      <a:pt x="140" y="41"/>
                      <a:pt x="140" y="41"/>
                      <a:pt x="140" y="41"/>
                    </a:cubicBezTo>
                    <a:cubicBezTo>
                      <a:pt x="140" y="41"/>
                      <a:pt x="140" y="41"/>
                      <a:pt x="140" y="40"/>
                    </a:cubicBezTo>
                    <a:cubicBezTo>
                      <a:pt x="140" y="40"/>
                      <a:pt x="140" y="40"/>
                      <a:pt x="140" y="40"/>
                    </a:cubicBezTo>
                    <a:cubicBezTo>
                      <a:pt x="140" y="40"/>
                      <a:pt x="140" y="40"/>
                      <a:pt x="140" y="40"/>
                    </a:cubicBezTo>
                    <a:cubicBezTo>
                      <a:pt x="140" y="40"/>
                      <a:pt x="140" y="39"/>
                      <a:pt x="140" y="39"/>
                    </a:cubicBezTo>
                    <a:cubicBezTo>
                      <a:pt x="140" y="39"/>
                      <a:pt x="140" y="39"/>
                      <a:pt x="140" y="39"/>
                    </a:cubicBezTo>
                    <a:cubicBezTo>
                      <a:pt x="140" y="39"/>
                      <a:pt x="140" y="39"/>
                      <a:pt x="140" y="39"/>
                    </a:cubicBezTo>
                    <a:cubicBezTo>
                      <a:pt x="140" y="39"/>
                      <a:pt x="140" y="39"/>
                      <a:pt x="140" y="39"/>
                    </a:cubicBezTo>
                    <a:cubicBezTo>
                      <a:pt x="140" y="39"/>
                      <a:pt x="140" y="39"/>
                      <a:pt x="140" y="39"/>
                    </a:cubicBezTo>
                    <a:cubicBezTo>
                      <a:pt x="140" y="39"/>
                      <a:pt x="140" y="39"/>
                      <a:pt x="141" y="39"/>
                    </a:cubicBezTo>
                    <a:cubicBezTo>
                      <a:pt x="141" y="39"/>
                      <a:pt x="141" y="39"/>
                      <a:pt x="141" y="40"/>
                    </a:cubicBezTo>
                    <a:cubicBezTo>
                      <a:pt x="141" y="40"/>
                      <a:pt x="141" y="40"/>
                      <a:pt x="141" y="41"/>
                    </a:cubicBezTo>
                    <a:cubicBezTo>
                      <a:pt x="141" y="41"/>
                      <a:pt x="141" y="41"/>
                      <a:pt x="141" y="41"/>
                    </a:cubicBezTo>
                    <a:cubicBezTo>
                      <a:pt x="141" y="41"/>
                      <a:pt x="141" y="41"/>
                      <a:pt x="141" y="42"/>
                    </a:cubicBezTo>
                    <a:cubicBezTo>
                      <a:pt x="142" y="42"/>
                      <a:pt x="141" y="42"/>
                      <a:pt x="141" y="42"/>
                    </a:cubicBezTo>
                    <a:cubicBezTo>
                      <a:pt x="141" y="42"/>
                      <a:pt x="141" y="42"/>
                      <a:pt x="141" y="42"/>
                    </a:cubicBezTo>
                    <a:cubicBezTo>
                      <a:pt x="141" y="43"/>
                      <a:pt x="141" y="43"/>
                      <a:pt x="141" y="43"/>
                    </a:cubicBezTo>
                    <a:cubicBezTo>
                      <a:pt x="141" y="43"/>
                      <a:pt x="141" y="43"/>
                      <a:pt x="141" y="43"/>
                    </a:cubicBezTo>
                    <a:cubicBezTo>
                      <a:pt x="141" y="43"/>
                      <a:pt x="141" y="43"/>
                      <a:pt x="141" y="42"/>
                    </a:cubicBezTo>
                    <a:cubicBezTo>
                      <a:pt x="141" y="42"/>
                      <a:pt x="141" y="42"/>
                      <a:pt x="141" y="42"/>
                    </a:cubicBezTo>
                    <a:cubicBezTo>
                      <a:pt x="141" y="42"/>
                      <a:pt x="141" y="43"/>
                      <a:pt x="141" y="43"/>
                    </a:cubicBezTo>
                    <a:cubicBezTo>
                      <a:pt x="141" y="43"/>
                      <a:pt x="141" y="43"/>
                      <a:pt x="141" y="43"/>
                    </a:cubicBezTo>
                    <a:cubicBezTo>
                      <a:pt x="141" y="43"/>
                      <a:pt x="141" y="43"/>
                      <a:pt x="141" y="43"/>
                    </a:cubicBezTo>
                    <a:cubicBezTo>
                      <a:pt x="141" y="43"/>
                      <a:pt x="141" y="43"/>
                      <a:pt x="141" y="43"/>
                    </a:cubicBezTo>
                    <a:cubicBezTo>
                      <a:pt x="141" y="43"/>
                      <a:pt x="141" y="43"/>
                      <a:pt x="141" y="43"/>
                    </a:cubicBezTo>
                    <a:cubicBezTo>
                      <a:pt x="141" y="43"/>
                      <a:pt x="141" y="44"/>
                      <a:pt x="141" y="44"/>
                    </a:cubicBezTo>
                    <a:cubicBezTo>
                      <a:pt x="141" y="44"/>
                      <a:pt x="141" y="44"/>
                      <a:pt x="141" y="44"/>
                    </a:cubicBezTo>
                    <a:cubicBezTo>
                      <a:pt x="141" y="44"/>
                      <a:pt x="141" y="44"/>
                      <a:pt x="140" y="45"/>
                    </a:cubicBezTo>
                    <a:cubicBezTo>
                      <a:pt x="140" y="45"/>
                      <a:pt x="140" y="45"/>
                      <a:pt x="140" y="45"/>
                    </a:cubicBezTo>
                    <a:cubicBezTo>
                      <a:pt x="140" y="45"/>
                      <a:pt x="140" y="45"/>
                      <a:pt x="140" y="45"/>
                    </a:cubicBezTo>
                    <a:cubicBezTo>
                      <a:pt x="140" y="45"/>
                      <a:pt x="140" y="45"/>
                      <a:pt x="140" y="45"/>
                    </a:cubicBezTo>
                    <a:cubicBezTo>
                      <a:pt x="140" y="45"/>
                      <a:pt x="140" y="45"/>
                      <a:pt x="140" y="45"/>
                    </a:cubicBezTo>
                    <a:cubicBezTo>
                      <a:pt x="140" y="45"/>
                      <a:pt x="140" y="45"/>
                      <a:pt x="140" y="46"/>
                    </a:cubicBezTo>
                    <a:cubicBezTo>
                      <a:pt x="140" y="46"/>
                      <a:pt x="139" y="46"/>
                      <a:pt x="139" y="47"/>
                    </a:cubicBezTo>
                    <a:cubicBezTo>
                      <a:pt x="139" y="47"/>
                      <a:pt x="139" y="47"/>
                      <a:pt x="139" y="47"/>
                    </a:cubicBezTo>
                    <a:cubicBezTo>
                      <a:pt x="139" y="47"/>
                      <a:pt x="139" y="47"/>
                      <a:pt x="139" y="47"/>
                    </a:cubicBezTo>
                    <a:cubicBezTo>
                      <a:pt x="138" y="47"/>
                      <a:pt x="138" y="47"/>
                      <a:pt x="138" y="47"/>
                    </a:cubicBezTo>
                    <a:cubicBezTo>
                      <a:pt x="138" y="47"/>
                      <a:pt x="138" y="47"/>
                      <a:pt x="138" y="47"/>
                    </a:cubicBezTo>
                    <a:cubicBezTo>
                      <a:pt x="138" y="47"/>
                      <a:pt x="137" y="46"/>
                      <a:pt x="137" y="46"/>
                    </a:cubicBezTo>
                    <a:cubicBezTo>
                      <a:pt x="137" y="46"/>
                      <a:pt x="138" y="46"/>
                      <a:pt x="138" y="46"/>
                    </a:cubicBezTo>
                    <a:close/>
                    <a:moveTo>
                      <a:pt x="88" y="74"/>
                    </a:moveTo>
                    <a:cubicBezTo>
                      <a:pt x="88" y="74"/>
                      <a:pt x="88" y="74"/>
                      <a:pt x="88" y="74"/>
                    </a:cubicBezTo>
                    <a:cubicBezTo>
                      <a:pt x="88" y="74"/>
                      <a:pt x="88" y="74"/>
                      <a:pt x="88" y="74"/>
                    </a:cubicBezTo>
                    <a:cubicBezTo>
                      <a:pt x="88" y="74"/>
                      <a:pt x="88" y="74"/>
                      <a:pt x="88" y="74"/>
                    </a:cubicBezTo>
                    <a:cubicBezTo>
                      <a:pt x="88" y="74"/>
                      <a:pt x="88" y="74"/>
                      <a:pt x="88" y="74"/>
                    </a:cubicBezTo>
                    <a:cubicBezTo>
                      <a:pt x="88" y="74"/>
                      <a:pt x="88" y="74"/>
                      <a:pt x="88" y="74"/>
                    </a:cubicBezTo>
                    <a:cubicBezTo>
                      <a:pt x="88" y="73"/>
                      <a:pt x="88" y="73"/>
                      <a:pt x="88" y="73"/>
                    </a:cubicBezTo>
                    <a:cubicBezTo>
                      <a:pt x="88" y="73"/>
                      <a:pt x="88" y="73"/>
                      <a:pt x="88" y="73"/>
                    </a:cubicBezTo>
                    <a:cubicBezTo>
                      <a:pt x="87" y="73"/>
                      <a:pt x="86" y="74"/>
                      <a:pt x="86" y="74"/>
                    </a:cubicBezTo>
                    <a:cubicBezTo>
                      <a:pt x="86" y="74"/>
                      <a:pt x="86" y="74"/>
                      <a:pt x="86" y="74"/>
                    </a:cubicBezTo>
                    <a:cubicBezTo>
                      <a:pt x="85" y="74"/>
                      <a:pt x="85" y="74"/>
                      <a:pt x="85" y="74"/>
                    </a:cubicBezTo>
                    <a:cubicBezTo>
                      <a:pt x="85" y="74"/>
                      <a:pt x="85" y="74"/>
                      <a:pt x="85" y="74"/>
                    </a:cubicBezTo>
                    <a:cubicBezTo>
                      <a:pt x="85" y="74"/>
                      <a:pt x="85" y="74"/>
                      <a:pt x="85" y="74"/>
                    </a:cubicBezTo>
                    <a:cubicBezTo>
                      <a:pt x="84" y="73"/>
                      <a:pt x="84" y="73"/>
                      <a:pt x="84" y="73"/>
                    </a:cubicBezTo>
                    <a:cubicBezTo>
                      <a:pt x="84" y="73"/>
                      <a:pt x="84" y="72"/>
                      <a:pt x="83" y="72"/>
                    </a:cubicBezTo>
                    <a:cubicBezTo>
                      <a:pt x="83" y="72"/>
                      <a:pt x="83" y="72"/>
                      <a:pt x="83" y="72"/>
                    </a:cubicBezTo>
                    <a:cubicBezTo>
                      <a:pt x="83" y="72"/>
                      <a:pt x="82" y="72"/>
                      <a:pt x="82" y="71"/>
                    </a:cubicBezTo>
                    <a:cubicBezTo>
                      <a:pt x="82" y="71"/>
                      <a:pt x="82" y="71"/>
                      <a:pt x="82" y="71"/>
                    </a:cubicBezTo>
                    <a:cubicBezTo>
                      <a:pt x="82" y="71"/>
                      <a:pt x="82" y="71"/>
                      <a:pt x="82" y="71"/>
                    </a:cubicBezTo>
                    <a:cubicBezTo>
                      <a:pt x="82" y="71"/>
                      <a:pt x="82" y="71"/>
                      <a:pt x="82" y="71"/>
                    </a:cubicBezTo>
                    <a:cubicBezTo>
                      <a:pt x="82" y="70"/>
                      <a:pt x="82" y="70"/>
                      <a:pt x="82" y="70"/>
                    </a:cubicBezTo>
                    <a:cubicBezTo>
                      <a:pt x="82" y="70"/>
                      <a:pt x="82" y="70"/>
                      <a:pt x="82" y="70"/>
                    </a:cubicBezTo>
                    <a:cubicBezTo>
                      <a:pt x="82" y="70"/>
                      <a:pt x="82" y="70"/>
                      <a:pt x="82" y="70"/>
                    </a:cubicBezTo>
                    <a:cubicBezTo>
                      <a:pt x="83" y="70"/>
                      <a:pt x="83" y="70"/>
                      <a:pt x="83" y="70"/>
                    </a:cubicBezTo>
                    <a:cubicBezTo>
                      <a:pt x="83" y="70"/>
                      <a:pt x="83" y="70"/>
                      <a:pt x="83" y="70"/>
                    </a:cubicBezTo>
                    <a:cubicBezTo>
                      <a:pt x="83" y="70"/>
                      <a:pt x="83" y="70"/>
                      <a:pt x="83" y="70"/>
                    </a:cubicBezTo>
                    <a:cubicBezTo>
                      <a:pt x="83" y="70"/>
                      <a:pt x="83" y="69"/>
                      <a:pt x="83" y="69"/>
                    </a:cubicBezTo>
                    <a:cubicBezTo>
                      <a:pt x="83" y="69"/>
                      <a:pt x="83" y="69"/>
                      <a:pt x="83" y="69"/>
                    </a:cubicBezTo>
                    <a:cubicBezTo>
                      <a:pt x="83" y="69"/>
                      <a:pt x="83" y="69"/>
                      <a:pt x="83" y="69"/>
                    </a:cubicBezTo>
                    <a:cubicBezTo>
                      <a:pt x="83" y="68"/>
                      <a:pt x="83" y="68"/>
                      <a:pt x="83" y="68"/>
                    </a:cubicBezTo>
                    <a:cubicBezTo>
                      <a:pt x="83" y="68"/>
                      <a:pt x="83" y="68"/>
                      <a:pt x="83" y="68"/>
                    </a:cubicBezTo>
                    <a:cubicBezTo>
                      <a:pt x="84" y="68"/>
                      <a:pt x="84" y="68"/>
                      <a:pt x="84" y="68"/>
                    </a:cubicBezTo>
                    <a:cubicBezTo>
                      <a:pt x="84" y="68"/>
                      <a:pt x="84" y="68"/>
                      <a:pt x="84" y="68"/>
                    </a:cubicBezTo>
                    <a:cubicBezTo>
                      <a:pt x="84" y="68"/>
                      <a:pt x="84" y="68"/>
                      <a:pt x="84" y="68"/>
                    </a:cubicBezTo>
                    <a:cubicBezTo>
                      <a:pt x="84" y="68"/>
                      <a:pt x="84" y="68"/>
                      <a:pt x="84" y="68"/>
                    </a:cubicBezTo>
                    <a:cubicBezTo>
                      <a:pt x="84" y="68"/>
                      <a:pt x="84" y="68"/>
                      <a:pt x="84" y="68"/>
                    </a:cubicBezTo>
                    <a:cubicBezTo>
                      <a:pt x="84" y="68"/>
                      <a:pt x="83" y="68"/>
                      <a:pt x="83" y="68"/>
                    </a:cubicBezTo>
                    <a:cubicBezTo>
                      <a:pt x="83" y="68"/>
                      <a:pt x="83" y="68"/>
                      <a:pt x="83" y="68"/>
                    </a:cubicBezTo>
                    <a:cubicBezTo>
                      <a:pt x="83" y="68"/>
                      <a:pt x="83" y="68"/>
                      <a:pt x="83" y="68"/>
                    </a:cubicBezTo>
                    <a:cubicBezTo>
                      <a:pt x="83" y="68"/>
                      <a:pt x="83" y="68"/>
                      <a:pt x="83" y="67"/>
                    </a:cubicBezTo>
                    <a:cubicBezTo>
                      <a:pt x="83" y="67"/>
                      <a:pt x="83" y="67"/>
                      <a:pt x="83" y="67"/>
                    </a:cubicBezTo>
                    <a:cubicBezTo>
                      <a:pt x="83" y="67"/>
                      <a:pt x="82" y="67"/>
                      <a:pt x="82" y="67"/>
                    </a:cubicBezTo>
                    <a:cubicBezTo>
                      <a:pt x="82" y="66"/>
                      <a:pt x="82" y="66"/>
                      <a:pt x="82" y="66"/>
                    </a:cubicBezTo>
                    <a:cubicBezTo>
                      <a:pt x="82" y="66"/>
                      <a:pt x="82" y="66"/>
                      <a:pt x="82" y="66"/>
                    </a:cubicBezTo>
                    <a:cubicBezTo>
                      <a:pt x="82" y="66"/>
                      <a:pt x="82" y="66"/>
                      <a:pt x="82" y="66"/>
                    </a:cubicBezTo>
                    <a:cubicBezTo>
                      <a:pt x="82" y="65"/>
                      <a:pt x="81" y="65"/>
                      <a:pt x="81" y="64"/>
                    </a:cubicBezTo>
                    <a:cubicBezTo>
                      <a:pt x="81" y="64"/>
                      <a:pt x="81" y="64"/>
                      <a:pt x="81" y="63"/>
                    </a:cubicBezTo>
                    <a:cubicBezTo>
                      <a:pt x="81" y="63"/>
                      <a:pt x="81" y="63"/>
                      <a:pt x="81" y="63"/>
                    </a:cubicBezTo>
                    <a:cubicBezTo>
                      <a:pt x="81" y="62"/>
                      <a:pt x="81" y="62"/>
                      <a:pt x="81" y="62"/>
                    </a:cubicBezTo>
                    <a:cubicBezTo>
                      <a:pt x="81" y="62"/>
                      <a:pt x="81" y="62"/>
                      <a:pt x="81" y="62"/>
                    </a:cubicBezTo>
                    <a:cubicBezTo>
                      <a:pt x="81" y="62"/>
                      <a:pt x="81" y="62"/>
                      <a:pt x="81" y="62"/>
                    </a:cubicBezTo>
                    <a:cubicBezTo>
                      <a:pt x="80" y="62"/>
                      <a:pt x="80" y="62"/>
                      <a:pt x="80" y="62"/>
                    </a:cubicBezTo>
                    <a:cubicBezTo>
                      <a:pt x="80" y="62"/>
                      <a:pt x="80" y="62"/>
                      <a:pt x="80" y="62"/>
                    </a:cubicBezTo>
                    <a:cubicBezTo>
                      <a:pt x="80" y="62"/>
                      <a:pt x="80" y="62"/>
                      <a:pt x="80" y="62"/>
                    </a:cubicBezTo>
                    <a:cubicBezTo>
                      <a:pt x="80" y="62"/>
                      <a:pt x="80" y="62"/>
                      <a:pt x="80" y="62"/>
                    </a:cubicBezTo>
                    <a:cubicBezTo>
                      <a:pt x="80" y="62"/>
                      <a:pt x="80" y="62"/>
                      <a:pt x="80" y="62"/>
                    </a:cubicBezTo>
                    <a:cubicBezTo>
                      <a:pt x="80" y="62"/>
                      <a:pt x="80" y="62"/>
                      <a:pt x="80" y="62"/>
                    </a:cubicBezTo>
                    <a:cubicBezTo>
                      <a:pt x="80" y="61"/>
                      <a:pt x="79" y="61"/>
                      <a:pt x="80" y="61"/>
                    </a:cubicBezTo>
                    <a:cubicBezTo>
                      <a:pt x="80" y="61"/>
                      <a:pt x="80" y="61"/>
                      <a:pt x="80" y="61"/>
                    </a:cubicBezTo>
                    <a:cubicBezTo>
                      <a:pt x="80" y="61"/>
                      <a:pt x="80" y="61"/>
                      <a:pt x="80" y="61"/>
                    </a:cubicBezTo>
                    <a:cubicBezTo>
                      <a:pt x="80" y="61"/>
                      <a:pt x="80" y="60"/>
                      <a:pt x="80" y="60"/>
                    </a:cubicBezTo>
                    <a:cubicBezTo>
                      <a:pt x="80" y="60"/>
                      <a:pt x="80" y="60"/>
                      <a:pt x="80" y="60"/>
                    </a:cubicBezTo>
                    <a:cubicBezTo>
                      <a:pt x="80" y="60"/>
                      <a:pt x="80" y="60"/>
                      <a:pt x="80" y="60"/>
                    </a:cubicBezTo>
                    <a:cubicBezTo>
                      <a:pt x="80" y="60"/>
                      <a:pt x="80" y="60"/>
                      <a:pt x="80" y="60"/>
                    </a:cubicBezTo>
                    <a:cubicBezTo>
                      <a:pt x="80" y="59"/>
                      <a:pt x="81" y="59"/>
                      <a:pt x="81" y="59"/>
                    </a:cubicBezTo>
                    <a:cubicBezTo>
                      <a:pt x="81" y="59"/>
                      <a:pt x="81" y="59"/>
                      <a:pt x="81" y="59"/>
                    </a:cubicBezTo>
                    <a:cubicBezTo>
                      <a:pt x="81" y="59"/>
                      <a:pt x="81" y="59"/>
                      <a:pt x="81" y="59"/>
                    </a:cubicBezTo>
                    <a:cubicBezTo>
                      <a:pt x="81" y="59"/>
                      <a:pt x="81" y="59"/>
                      <a:pt x="81" y="59"/>
                    </a:cubicBezTo>
                    <a:cubicBezTo>
                      <a:pt x="81" y="59"/>
                      <a:pt x="81" y="59"/>
                      <a:pt x="81" y="59"/>
                    </a:cubicBezTo>
                    <a:cubicBezTo>
                      <a:pt x="81" y="59"/>
                      <a:pt x="81" y="59"/>
                      <a:pt x="81" y="59"/>
                    </a:cubicBezTo>
                    <a:cubicBezTo>
                      <a:pt x="81" y="59"/>
                      <a:pt x="81" y="59"/>
                      <a:pt x="81" y="59"/>
                    </a:cubicBezTo>
                    <a:cubicBezTo>
                      <a:pt x="81" y="59"/>
                      <a:pt x="81" y="59"/>
                      <a:pt x="81" y="59"/>
                    </a:cubicBezTo>
                    <a:cubicBezTo>
                      <a:pt x="81" y="59"/>
                      <a:pt x="81" y="59"/>
                      <a:pt x="81" y="59"/>
                    </a:cubicBezTo>
                    <a:cubicBezTo>
                      <a:pt x="81" y="59"/>
                      <a:pt x="81" y="59"/>
                      <a:pt x="81" y="59"/>
                    </a:cubicBezTo>
                    <a:cubicBezTo>
                      <a:pt x="81" y="59"/>
                      <a:pt x="82" y="59"/>
                      <a:pt x="82" y="59"/>
                    </a:cubicBezTo>
                    <a:cubicBezTo>
                      <a:pt x="82" y="59"/>
                      <a:pt x="82" y="59"/>
                      <a:pt x="82" y="59"/>
                    </a:cubicBezTo>
                    <a:cubicBezTo>
                      <a:pt x="82" y="59"/>
                      <a:pt x="82" y="59"/>
                      <a:pt x="82" y="59"/>
                    </a:cubicBezTo>
                    <a:cubicBezTo>
                      <a:pt x="82" y="59"/>
                      <a:pt x="82" y="59"/>
                      <a:pt x="82" y="59"/>
                    </a:cubicBezTo>
                    <a:cubicBezTo>
                      <a:pt x="82" y="59"/>
                      <a:pt x="82" y="59"/>
                      <a:pt x="82" y="59"/>
                    </a:cubicBezTo>
                    <a:cubicBezTo>
                      <a:pt x="82" y="59"/>
                      <a:pt x="82" y="59"/>
                      <a:pt x="82" y="59"/>
                    </a:cubicBezTo>
                    <a:cubicBezTo>
                      <a:pt x="82" y="59"/>
                      <a:pt x="82" y="59"/>
                      <a:pt x="82" y="59"/>
                    </a:cubicBezTo>
                    <a:cubicBezTo>
                      <a:pt x="82" y="59"/>
                      <a:pt x="82" y="59"/>
                      <a:pt x="82" y="58"/>
                    </a:cubicBezTo>
                    <a:cubicBezTo>
                      <a:pt x="82" y="58"/>
                      <a:pt x="82" y="58"/>
                      <a:pt x="82" y="58"/>
                    </a:cubicBezTo>
                    <a:cubicBezTo>
                      <a:pt x="82" y="58"/>
                      <a:pt x="82" y="58"/>
                      <a:pt x="82" y="58"/>
                    </a:cubicBezTo>
                    <a:cubicBezTo>
                      <a:pt x="82" y="58"/>
                      <a:pt x="82" y="58"/>
                      <a:pt x="82" y="58"/>
                    </a:cubicBezTo>
                    <a:cubicBezTo>
                      <a:pt x="82" y="58"/>
                      <a:pt x="82" y="58"/>
                      <a:pt x="82" y="58"/>
                    </a:cubicBezTo>
                    <a:cubicBezTo>
                      <a:pt x="82" y="58"/>
                      <a:pt x="82" y="58"/>
                      <a:pt x="82" y="58"/>
                    </a:cubicBezTo>
                    <a:cubicBezTo>
                      <a:pt x="82" y="58"/>
                      <a:pt x="82" y="58"/>
                      <a:pt x="82" y="58"/>
                    </a:cubicBezTo>
                    <a:cubicBezTo>
                      <a:pt x="82" y="58"/>
                      <a:pt x="82" y="58"/>
                      <a:pt x="83" y="58"/>
                    </a:cubicBezTo>
                    <a:cubicBezTo>
                      <a:pt x="83" y="58"/>
                      <a:pt x="83" y="57"/>
                      <a:pt x="84" y="57"/>
                    </a:cubicBezTo>
                    <a:cubicBezTo>
                      <a:pt x="84" y="57"/>
                      <a:pt x="85" y="57"/>
                      <a:pt x="85" y="57"/>
                    </a:cubicBezTo>
                    <a:cubicBezTo>
                      <a:pt x="85" y="57"/>
                      <a:pt x="85" y="57"/>
                      <a:pt x="85" y="57"/>
                    </a:cubicBezTo>
                    <a:cubicBezTo>
                      <a:pt x="85" y="57"/>
                      <a:pt x="85" y="57"/>
                      <a:pt x="85" y="57"/>
                    </a:cubicBezTo>
                    <a:cubicBezTo>
                      <a:pt x="85" y="57"/>
                      <a:pt x="86" y="57"/>
                      <a:pt x="86" y="57"/>
                    </a:cubicBezTo>
                    <a:cubicBezTo>
                      <a:pt x="86" y="57"/>
                      <a:pt x="86" y="57"/>
                      <a:pt x="86" y="57"/>
                    </a:cubicBezTo>
                    <a:cubicBezTo>
                      <a:pt x="86" y="57"/>
                      <a:pt x="86" y="57"/>
                      <a:pt x="86" y="57"/>
                    </a:cubicBezTo>
                    <a:cubicBezTo>
                      <a:pt x="86" y="57"/>
                      <a:pt x="86" y="57"/>
                      <a:pt x="86" y="57"/>
                    </a:cubicBezTo>
                    <a:cubicBezTo>
                      <a:pt x="86" y="57"/>
                      <a:pt x="86" y="58"/>
                      <a:pt x="86" y="58"/>
                    </a:cubicBezTo>
                    <a:cubicBezTo>
                      <a:pt x="86" y="58"/>
                      <a:pt x="86" y="58"/>
                      <a:pt x="86" y="58"/>
                    </a:cubicBezTo>
                    <a:cubicBezTo>
                      <a:pt x="86" y="58"/>
                      <a:pt x="86" y="59"/>
                      <a:pt x="86" y="59"/>
                    </a:cubicBezTo>
                    <a:cubicBezTo>
                      <a:pt x="86" y="59"/>
                      <a:pt x="86" y="59"/>
                      <a:pt x="86" y="59"/>
                    </a:cubicBezTo>
                    <a:cubicBezTo>
                      <a:pt x="86" y="59"/>
                      <a:pt x="86" y="59"/>
                      <a:pt x="86" y="59"/>
                    </a:cubicBezTo>
                    <a:cubicBezTo>
                      <a:pt x="86" y="59"/>
                      <a:pt x="86" y="59"/>
                      <a:pt x="86" y="59"/>
                    </a:cubicBezTo>
                    <a:cubicBezTo>
                      <a:pt x="86" y="59"/>
                      <a:pt x="86" y="59"/>
                      <a:pt x="86" y="59"/>
                    </a:cubicBezTo>
                    <a:cubicBezTo>
                      <a:pt x="86" y="59"/>
                      <a:pt x="86" y="59"/>
                      <a:pt x="86" y="59"/>
                    </a:cubicBezTo>
                    <a:cubicBezTo>
                      <a:pt x="86" y="59"/>
                      <a:pt x="86" y="59"/>
                      <a:pt x="86" y="59"/>
                    </a:cubicBezTo>
                    <a:cubicBezTo>
                      <a:pt x="86" y="59"/>
                      <a:pt x="86" y="59"/>
                      <a:pt x="86" y="59"/>
                    </a:cubicBezTo>
                    <a:cubicBezTo>
                      <a:pt x="87" y="59"/>
                      <a:pt x="87" y="59"/>
                      <a:pt x="87" y="59"/>
                    </a:cubicBezTo>
                    <a:cubicBezTo>
                      <a:pt x="87" y="59"/>
                      <a:pt x="86" y="60"/>
                      <a:pt x="86" y="60"/>
                    </a:cubicBezTo>
                    <a:cubicBezTo>
                      <a:pt x="86" y="60"/>
                      <a:pt x="86" y="60"/>
                      <a:pt x="87" y="60"/>
                    </a:cubicBezTo>
                    <a:cubicBezTo>
                      <a:pt x="87" y="60"/>
                      <a:pt x="87" y="60"/>
                      <a:pt x="87" y="60"/>
                    </a:cubicBezTo>
                    <a:cubicBezTo>
                      <a:pt x="87" y="60"/>
                      <a:pt x="87" y="60"/>
                      <a:pt x="87" y="60"/>
                    </a:cubicBezTo>
                    <a:cubicBezTo>
                      <a:pt x="87" y="60"/>
                      <a:pt x="87" y="60"/>
                      <a:pt x="87" y="60"/>
                    </a:cubicBezTo>
                    <a:cubicBezTo>
                      <a:pt x="87" y="60"/>
                      <a:pt x="87" y="60"/>
                      <a:pt x="87" y="60"/>
                    </a:cubicBezTo>
                    <a:cubicBezTo>
                      <a:pt x="87" y="60"/>
                      <a:pt x="87" y="60"/>
                      <a:pt x="87" y="60"/>
                    </a:cubicBezTo>
                    <a:cubicBezTo>
                      <a:pt x="87" y="60"/>
                      <a:pt x="87" y="60"/>
                      <a:pt x="87" y="60"/>
                    </a:cubicBezTo>
                    <a:cubicBezTo>
                      <a:pt x="87" y="60"/>
                      <a:pt x="87" y="60"/>
                      <a:pt x="86" y="60"/>
                    </a:cubicBezTo>
                    <a:cubicBezTo>
                      <a:pt x="86" y="60"/>
                      <a:pt x="85" y="60"/>
                      <a:pt x="85" y="60"/>
                    </a:cubicBezTo>
                    <a:cubicBezTo>
                      <a:pt x="85" y="60"/>
                      <a:pt x="85" y="60"/>
                      <a:pt x="85" y="60"/>
                    </a:cubicBezTo>
                    <a:cubicBezTo>
                      <a:pt x="85" y="60"/>
                      <a:pt x="85" y="60"/>
                      <a:pt x="84" y="60"/>
                    </a:cubicBezTo>
                    <a:cubicBezTo>
                      <a:pt x="84" y="60"/>
                      <a:pt x="84" y="60"/>
                      <a:pt x="84" y="60"/>
                    </a:cubicBezTo>
                    <a:cubicBezTo>
                      <a:pt x="84" y="60"/>
                      <a:pt x="84" y="60"/>
                      <a:pt x="84" y="61"/>
                    </a:cubicBezTo>
                    <a:cubicBezTo>
                      <a:pt x="84" y="61"/>
                      <a:pt x="84" y="61"/>
                      <a:pt x="85" y="61"/>
                    </a:cubicBezTo>
                    <a:cubicBezTo>
                      <a:pt x="85" y="61"/>
                      <a:pt x="85" y="61"/>
                      <a:pt x="85" y="61"/>
                    </a:cubicBezTo>
                    <a:cubicBezTo>
                      <a:pt x="85" y="61"/>
                      <a:pt x="85" y="61"/>
                      <a:pt x="85" y="61"/>
                    </a:cubicBezTo>
                    <a:cubicBezTo>
                      <a:pt x="85" y="61"/>
                      <a:pt x="85" y="61"/>
                      <a:pt x="84" y="61"/>
                    </a:cubicBezTo>
                    <a:cubicBezTo>
                      <a:pt x="84" y="61"/>
                      <a:pt x="84" y="61"/>
                      <a:pt x="84" y="61"/>
                    </a:cubicBezTo>
                    <a:cubicBezTo>
                      <a:pt x="84" y="61"/>
                      <a:pt x="84" y="61"/>
                      <a:pt x="84" y="61"/>
                    </a:cubicBezTo>
                    <a:cubicBezTo>
                      <a:pt x="84" y="61"/>
                      <a:pt x="84" y="61"/>
                      <a:pt x="84" y="61"/>
                    </a:cubicBezTo>
                    <a:cubicBezTo>
                      <a:pt x="84" y="61"/>
                      <a:pt x="83" y="61"/>
                      <a:pt x="83" y="61"/>
                    </a:cubicBezTo>
                    <a:cubicBezTo>
                      <a:pt x="83" y="61"/>
                      <a:pt x="84" y="62"/>
                      <a:pt x="84" y="62"/>
                    </a:cubicBezTo>
                    <a:cubicBezTo>
                      <a:pt x="84" y="62"/>
                      <a:pt x="84" y="62"/>
                      <a:pt x="84" y="62"/>
                    </a:cubicBezTo>
                    <a:cubicBezTo>
                      <a:pt x="84" y="62"/>
                      <a:pt x="84" y="62"/>
                      <a:pt x="84" y="62"/>
                    </a:cubicBezTo>
                    <a:cubicBezTo>
                      <a:pt x="84" y="62"/>
                      <a:pt x="84" y="62"/>
                      <a:pt x="84" y="62"/>
                    </a:cubicBezTo>
                    <a:cubicBezTo>
                      <a:pt x="84" y="62"/>
                      <a:pt x="84" y="63"/>
                      <a:pt x="85" y="63"/>
                    </a:cubicBezTo>
                    <a:cubicBezTo>
                      <a:pt x="85" y="63"/>
                      <a:pt x="85" y="63"/>
                      <a:pt x="85" y="64"/>
                    </a:cubicBezTo>
                    <a:cubicBezTo>
                      <a:pt x="85" y="64"/>
                      <a:pt x="85" y="64"/>
                      <a:pt x="86" y="64"/>
                    </a:cubicBezTo>
                    <a:cubicBezTo>
                      <a:pt x="86" y="64"/>
                      <a:pt x="86" y="64"/>
                      <a:pt x="86" y="64"/>
                    </a:cubicBezTo>
                    <a:cubicBezTo>
                      <a:pt x="86" y="64"/>
                      <a:pt x="86" y="64"/>
                      <a:pt x="86" y="64"/>
                    </a:cubicBezTo>
                    <a:cubicBezTo>
                      <a:pt x="86" y="64"/>
                      <a:pt x="86" y="64"/>
                      <a:pt x="86" y="65"/>
                    </a:cubicBezTo>
                    <a:cubicBezTo>
                      <a:pt x="86" y="65"/>
                      <a:pt x="86" y="66"/>
                      <a:pt x="86" y="66"/>
                    </a:cubicBezTo>
                    <a:cubicBezTo>
                      <a:pt x="86" y="66"/>
                      <a:pt x="86" y="66"/>
                      <a:pt x="86" y="66"/>
                    </a:cubicBezTo>
                    <a:cubicBezTo>
                      <a:pt x="86" y="66"/>
                      <a:pt x="86" y="66"/>
                      <a:pt x="86" y="66"/>
                    </a:cubicBezTo>
                    <a:cubicBezTo>
                      <a:pt x="86" y="66"/>
                      <a:pt x="86" y="66"/>
                      <a:pt x="86" y="66"/>
                    </a:cubicBezTo>
                    <a:cubicBezTo>
                      <a:pt x="86" y="66"/>
                      <a:pt x="86" y="66"/>
                      <a:pt x="86" y="66"/>
                    </a:cubicBezTo>
                    <a:cubicBezTo>
                      <a:pt x="86" y="66"/>
                      <a:pt x="86" y="66"/>
                      <a:pt x="86" y="66"/>
                    </a:cubicBezTo>
                    <a:cubicBezTo>
                      <a:pt x="86" y="66"/>
                      <a:pt x="87" y="67"/>
                      <a:pt x="87" y="67"/>
                    </a:cubicBezTo>
                    <a:cubicBezTo>
                      <a:pt x="87" y="67"/>
                      <a:pt x="87" y="67"/>
                      <a:pt x="87" y="67"/>
                    </a:cubicBezTo>
                    <a:cubicBezTo>
                      <a:pt x="87" y="67"/>
                      <a:pt x="87" y="67"/>
                      <a:pt x="87" y="67"/>
                    </a:cubicBezTo>
                    <a:cubicBezTo>
                      <a:pt x="87" y="67"/>
                      <a:pt x="87" y="67"/>
                      <a:pt x="87" y="67"/>
                    </a:cubicBezTo>
                    <a:cubicBezTo>
                      <a:pt x="87" y="67"/>
                      <a:pt x="87" y="67"/>
                      <a:pt x="87" y="67"/>
                    </a:cubicBezTo>
                    <a:cubicBezTo>
                      <a:pt x="87" y="67"/>
                      <a:pt x="87" y="67"/>
                      <a:pt x="87" y="67"/>
                    </a:cubicBezTo>
                    <a:cubicBezTo>
                      <a:pt x="87" y="66"/>
                      <a:pt x="87" y="66"/>
                      <a:pt x="87" y="66"/>
                    </a:cubicBezTo>
                    <a:cubicBezTo>
                      <a:pt x="87" y="66"/>
                      <a:pt x="87" y="66"/>
                      <a:pt x="87" y="66"/>
                    </a:cubicBezTo>
                    <a:cubicBezTo>
                      <a:pt x="87" y="66"/>
                      <a:pt x="87" y="66"/>
                      <a:pt x="87" y="66"/>
                    </a:cubicBezTo>
                    <a:cubicBezTo>
                      <a:pt x="87" y="66"/>
                      <a:pt x="87" y="66"/>
                      <a:pt x="87" y="66"/>
                    </a:cubicBezTo>
                    <a:cubicBezTo>
                      <a:pt x="87" y="66"/>
                      <a:pt x="87" y="66"/>
                      <a:pt x="87" y="66"/>
                    </a:cubicBezTo>
                    <a:cubicBezTo>
                      <a:pt x="87" y="66"/>
                      <a:pt x="87" y="66"/>
                      <a:pt x="87" y="66"/>
                    </a:cubicBezTo>
                    <a:cubicBezTo>
                      <a:pt x="87" y="66"/>
                      <a:pt x="87" y="66"/>
                      <a:pt x="88" y="66"/>
                    </a:cubicBezTo>
                    <a:cubicBezTo>
                      <a:pt x="88" y="66"/>
                      <a:pt x="88" y="67"/>
                      <a:pt x="88" y="67"/>
                    </a:cubicBezTo>
                    <a:cubicBezTo>
                      <a:pt x="88" y="67"/>
                      <a:pt x="88" y="67"/>
                      <a:pt x="88" y="67"/>
                    </a:cubicBezTo>
                    <a:cubicBezTo>
                      <a:pt x="88" y="67"/>
                      <a:pt x="88" y="67"/>
                      <a:pt x="88" y="67"/>
                    </a:cubicBezTo>
                    <a:cubicBezTo>
                      <a:pt x="87" y="67"/>
                      <a:pt x="87" y="67"/>
                      <a:pt x="87" y="67"/>
                    </a:cubicBezTo>
                    <a:cubicBezTo>
                      <a:pt x="87" y="67"/>
                      <a:pt x="87" y="67"/>
                      <a:pt x="87" y="67"/>
                    </a:cubicBezTo>
                    <a:cubicBezTo>
                      <a:pt x="87" y="67"/>
                      <a:pt x="87" y="67"/>
                      <a:pt x="87" y="67"/>
                    </a:cubicBezTo>
                    <a:cubicBezTo>
                      <a:pt x="87" y="67"/>
                      <a:pt x="87" y="67"/>
                      <a:pt x="87" y="67"/>
                    </a:cubicBezTo>
                    <a:cubicBezTo>
                      <a:pt x="87" y="67"/>
                      <a:pt x="87" y="67"/>
                      <a:pt x="87" y="67"/>
                    </a:cubicBezTo>
                    <a:cubicBezTo>
                      <a:pt x="87" y="67"/>
                      <a:pt x="87" y="67"/>
                      <a:pt x="87" y="67"/>
                    </a:cubicBezTo>
                    <a:cubicBezTo>
                      <a:pt x="87" y="67"/>
                      <a:pt x="87" y="67"/>
                      <a:pt x="87" y="67"/>
                    </a:cubicBezTo>
                    <a:cubicBezTo>
                      <a:pt x="87" y="67"/>
                      <a:pt x="87" y="67"/>
                      <a:pt x="87" y="68"/>
                    </a:cubicBezTo>
                    <a:cubicBezTo>
                      <a:pt x="87" y="68"/>
                      <a:pt x="87" y="68"/>
                      <a:pt x="87" y="68"/>
                    </a:cubicBezTo>
                    <a:cubicBezTo>
                      <a:pt x="87" y="68"/>
                      <a:pt x="87" y="69"/>
                      <a:pt x="87" y="69"/>
                    </a:cubicBezTo>
                    <a:cubicBezTo>
                      <a:pt x="87" y="69"/>
                      <a:pt x="87" y="69"/>
                      <a:pt x="87" y="69"/>
                    </a:cubicBezTo>
                    <a:cubicBezTo>
                      <a:pt x="87" y="69"/>
                      <a:pt x="87" y="69"/>
                      <a:pt x="87" y="69"/>
                    </a:cubicBezTo>
                    <a:cubicBezTo>
                      <a:pt x="87" y="68"/>
                      <a:pt x="87" y="68"/>
                      <a:pt x="87" y="68"/>
                    </a:cubicBezTo>
                    <a:cubicBezTo>
                      <a:pt x="87" y="68"/>
                      <a:pt x="87" y="68"/>
                      <a:pt x="87" y="68"/>
                    </a:cubicBezTo>
                    <a:cubicBezTo>
                      <a:pt x="87" y="68"/>
                      <a:pt x="87" y="68"/>
                      <a:pt x="87" y="68"/>
                    </a:cubicBezTo>
                    <a:cubicBezTo>
                      <a:pt x="87" y="68"/>
                      <a:pt x="87" y="68"/>
                      <a:pt x="87" y="68"/>
                    </a:cubicBezTo>
                    <a:cubicBezTo>
                      <a:pt x="87" y="68"/>
                      <a:pt x="87" y="69"/>
                      <a:pt x="87" y="69"/>
                    </a:cubicBezTo>
                    <a:cubicBezTo>
                      <a:pt x="87" y="69"/>
                      <a:pt x="87" y="69"/>
                      <a:pt x="87" y="69"/>
                    </a:cubicBezTo>
                    <a:cubicBezTo>
                      <a:pt x="87" y="69"/>
                      <a:pt x="87" y="69"/>
                      <a:pt x="87" y="69"/>
                    </a:cubicBezTo>
                    <a:cubicBezTo>
                      <a:pt x="87" y="69"/>
                      <a:pt x="87" y="69"/>
                      <a:pt x="87" y="69"/>
                    </a:cubicBezTo>
                    <a:cubicBezTo>
                      <a:pt x="88" y="69"/>
                      <a:pt x="88" y="69"/>
                      <a:pt x="88" y="69"/>
                    </a:cubicBezTo>
                    <a:cubicBezTo>
                      <a:pt x="88" y="69"/>
                      <a:pt x="88" y="69"/>
                      <a:pt x="88" y="69"/>
                    </a:cubicBezTo>
                    <a:cubicBezTo>
                      <a:pt x="87" y="69"/>
                      <a:pt x="87" y="69"/>
                      <a:pt x="87" y="69"/>
                    </a:cubicBezTo>
                    <a:cubicBezTo>
                      <a:pt x="87" y="69"/>
                      <a:pt x="87" y="69"/>
                      <a:pt x="87" y="69"/>
                    </a:cubicBezTo>
                    <a:cubicBezTo>
                      <a:pt x="87" y="69"/>
                      <a:pt x="87" y="69"/>
                      <a:pt x="87" y="69"/>
                    </a:cubicBezTo>
                    <a:cubicBezTo>
                      <a:pt x="87" y="69"/>
                      <a:pt x="87" y="69"/>
                      <a:pt x="87" y="69"/>
                    </a:cubicBezTo>
                    <a:cubicBezTo>
                      <a:pt x="87" y="70"/>
                      <a:pt x="87" y="70"/>
                      <a:pt x="87" y="70"/>
                    </a:cubicBezTo>
                    <a:cubicBezTo>
                      <a:pt x="87" y="70"/>
                      <a:pt x="87" y="70"/>
                      <a:pt x="87" y="70"/>
                    </a:cubicBezTo>
                    <a:cubicBezTo>
                      <a:pt x="87" y="70"/>
                      <a:pt x="87" y="70"/>
                      <a:pt x="87" y="70"/>
                    </a:cubicBezTo>
                    <a:cubicBezTo>
                      <a:pt x="87" y="70"/>
                      <a:pt x="87" y="70"/>
                      <a:pt x="87" y="70"/>
                    </a:cubicBezTo>
                    <a:cubicBezTo>
                      <a:pt x="87" y="70"/>
                      <a:pt x="87" y="70"/>
                      <a:pt x="87" y="70"/>
                    </a:cubicBezTo>
                    <a:cubicBezTo>
                      <a:pt x="87" y="70"/>
                      <a:pt x="87" y="70"/>
                      <a:pt x="87" y="70"/>
                    </a:cubicBezTo>
                    <a:cubicBezTo>
                      <a:pt x="87" y="70"/>
                      <a:pt x="88" y="70"/>
                      <a:pt x="88" y="70"/>
                    </a:cubicBezTo>
                    <a:cubicBezTo>
                      <a:pt x="88" y="70"/>
                      <a:pt x="88" y="70"/>
                      <a:pt x="88" y="70"/>
                    </a:cubicBezTo>
                    <a:cubicBezTo>
                      <a:pt x="88" y="70"/>
                      <a:pt x="88" y="70"/>
                      <a:pt x="88" y="70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88" y="71"/>
                      <a:pt x="88" y="72"/>
                      <a:pt x="88" y="72"/>
                    </a:cubicBezTo>
                    <a:cubicBezTo>
                      <a:pt x="88" y="72"/>
                      <a:pt x="88" y="72"/>
                      <a:pt x="88" y="73"/>
                    </a:cubicBezTo>
                    <a:cubicBezTo>
                      <a:pt x="88" y="73"/>
                      <a:pt x="88" y="73"/>
                      <a:pt x="88" y="73"/>
                    </a:cubicBezTo>
                    <a:cubicBezTo>
                      <a:pt x="88" y="73"/>
                      <a:pt x="88" y="73"/>
                      <a:pt x="88" y="73"/>
                    </a:cubicBezTo>
                    <a:cubicBezTo>
                      <a:pt x="88" y="73"/>
                      <a:pt x="88" y="74"/>
                      <a:pt x="88" y="7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21" name="Freeform 301"/>
              <p:cNvSpPr>
                <a:spLocks/>
              </p:cNvSpPr>
              <p:nvPr/>
            </p:nvSpPr>
            <p:spPr bwMode="auto">
              <a:xfrm>
                <a:off x="4974432" y="2537223"/>
                <a:ext cx="5954" cy="17860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4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1" y="5"/>
                  </a:cxn>
                  <a:cxn ang="0">
                    <a:pos x="1" y="5"/>
                  </a:cxn>
                  <a:cxn ang="0">
                    <a:pos x="2" y="5"/>
                  </a:cxn>
                  <a:cxn ang="0">
                    <a:pos x="2" y="5"/>
                  </a:cxn>
                  <a:cxn ang="0">
                    <a:pos x="2" y="5"/>
                  </a:cxn>
                  <a:cxn ang="0">
                    <a:pos x="2" y="6"/>
                  </a:cxn>
                  <a:cxn ang="0">
                    <a:pos x="2" y="6"/>
                  </a:cxn>
                  <a:cxn ang="0">
                    <a:pos x="2" y="6"/>
                  </a:cxn>
                  <a:cxn ang="0">
                    <a:pos x="2" y="5"/>
                  </a:cxn>
                  <a:cxn ang="0">
                    <a:pos x="2" y="5"/>
                  </a:cxn>
                  <a:cxn ang="0">
                    <a:pos x="2" y="5"/>
                  </a:cxn>
                  <a:cxn ang="0">
                    <a:pos x="2" y="5"/>
                  </a:cxn>
                  <a:cxn ang="0">
                    <a:pos x="2" y="4"/>
                  </a:cxn>
                  <a:cxn ang="0">
                    <a:pos x="2" y="4"/>
                  </a:cxn>
                  <a:cxn ang="0">
                    <a:pos x="2" y="4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0" y="3"/>
                  </a:cxn>
                </a:cxnLst>
                <a:rect l="0" t="0" r="r" b="b"/>
                <a:pathLst>
                  <a:path w="2" h="6"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3"/>
                      <a:pt x="0" y="3"/>
                      <a:pt x="0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22" name="Freeform 302"/>
              <p:cNvSpPr>
                <a:spLocks/>
              </p:cNvSpPr>
              <p:nvPr/>
            </p:nvSpPr>
            <p:spPr bwMode="auto">
              <a:xfrm>
                <a:off x="4941095" y="2563416"/>
                <a:ext cx="8335" cy="8335"/>
              </a:xfrm>
              <a:custGeom>
                <a:avLst/>
                <a:gdLst/>
                <a:ahLst/>
                <a:cxnLst>
                  <a:cxn ang="0">
                    <a:pos x="2" y="3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3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2" y="3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1" y="3"/>
                      <a:pt x="2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23" name="Freeform 303"/>
              <p:cNvSpPr>
                <a:spLocks/>
              </p:cNvSpPr>
              <p:nvPr/>
            </p:nvSpPr>
            <p:spPr bwMode="auto">
              <a:xfrm>
                <a:off x="4572001" y="2413398"/>
                <a:ext cx="2381" cy="357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24" name="Freeform 304"/>
              <p:cNvSpPr>
                <a:spLocks/>
              </p:cNvSpPr>
              <p:nvPr/>
            </p:nvSpPr>
            <p:spPr bwMode="auto">
              <a:xfrm>
                <a:off x="4555332" y="2405064"/>
                <a:ext cx="16669" cy="17860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1" y="6"/>
                  </a:cxn>
                  <a:cxn ang="0">
                    <a:pos x="2" y="6"/>
                  </a:cxn>
                  <a:cxn ang="0">
                    <a:pos x="2" y="6"/>
                  </a:cxn>
                  <a:cxn ang="0">
                    <a:pos x="3" y="5"/>
                  </a:cxn>
                  <a:cxn ang="0">
                    <a:pos x="4" y="5"/>
                  </a:cxn>
                  <a:cxn ang="0">
                    <a:pos x="4" y="5"/>
                  </a:cxn>
                  <a:cxn ang="0">
                    <a:pos x="5" y="4"/>
                  </a:cxn>
                  <a:cxn ang="0">
                    <a:pos x="5" y="3"/>
                  </a:cxn>
                  <a:cxn ang="0">
                    <a:pos x="5" y="2"/>
                  </a:cxn>
                  <a:cxn ang="0">
                    <a:pos x="5" y="2"/>
                  </a:cxn>
                  <a:cxn ang="0">
                    <a:pos x="5" y="2"/>
                  </a:cxn>
                  <a:cxn ang="0">
                    <a:pos x="6" y="1"/>
                  </a:cxn>
                  <a:cxn ang="0">
                    <a:pos x="6" y="1"/>
                  </a:cxn>
                  <a:cxn ang="0">
                    <a:pos x="6" y="1"/>
                  </a:cxn>
                  <a:cxn ang="0">
                    <a:pos x="6" y="0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3" y="0"/>
                  </a:cxn>
                  <a:cxn ang="0">
                    <a:pos x="2" y="1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2" y="1"/>
                  </a:cxn>
                  <a:cxn ang="0">
                    <a:pos x="2" y="2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1" y="1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3"/>
                  </a:cxn>
                  <a:cxn ang="0">
                    <a:pos x="0" y="3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2" y="3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6" h="6"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3" y="6"/>
                      <a:pt x="3" y="6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5" y="4"/>
                      <a:pt x="5" y="4"/>
                    </a:cubicBezTo>
                    <a:cubicBezTo>
                      <a:pt x="5" y="4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6" y="2"/>
                      <a:pt x="6" y="2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2"/>
                      <a:pt x="6" y="2"/>
                    </a:cubicBezTo>
                    <a:cubicBezTo>
                      <a:pt x="6" y="2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0"/>
                      <a:pt x="6" y="0"/>
                    </a:cubicBezTo>
                    <a:cubicBezTo>
                      <a:pt x="6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25" name="Freeform 305"/>
              <p:cNvSpPr>
                <a:spLocks/>
              </p:cNvSpPr>
              <p:nvPr/>
            </p:nvSpPr>
            <p:spPr bwMode="auto">
              <a:xfrm>
                <a:off x="4572001" y="2394348"/>
                <a:ext cx="2381" cy="2381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0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26" name="Freeform 306"/>
              <p:cNvSpPr>
                <a:spLocks/>
              </p:cNvSpPr>
              <p:nvPr/>
            </p:nvSpPr>
            <p:spPr bwMode="auto">
              <a:xfrm>
                <a:off x="4572001" y="2388394"/>
                <a:ext cx="2381" cy="5954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27" name="Freeform 307"/>
              <p:cNvSpPr>
                <a:spLocks/>
              </p:cNvSpPr>
              <p:nvPr/>
            </p:nvSpPr>
            <p:spPr bwMode="auto">
              <a:xfrm>
                <a:off x="4572001" y="2400301"/>
                <a:ext cx="1191" cy="119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28" name="Freeform 308"/>
              <p:cNvSpPr>
                <a:spLocks/>
              </p:cNvSpPr>
              <p:nvPr/>
            </p:nvSpPr>
            <p:spPr bwMode="auto">
              <a:xfrm>
                <a:off x="4569620" y="2402682"/>
                <a:ext cx="2381" cy="119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29" name="Freeform 309"/>
              <p:cNvSpPr>
                <a:spLocks/>
              </p:cNvSpPr>
              <p:nvPr/>
            </p:nvSpPr>
            <p:spPr bwMode="auto">
              <a:xfrm>
                <a:off x="4569620" y="2394347"/>
                <a:ext cx="2381" cy="1191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30" name="Freeform 310"/>
              <p:cNvSpPr>
                <a:spLocks/>
              </p:cNvSpPr>
              <p:nvPr/>
            </p:nvSpPr>
            <p:spPr bwMode="auto">
              <a:xfrm>
                <a:off x="4572001" y="2411016"/>
                <a:ext cx="2381" cy="1191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31" name="Freeform 311"/>
              <p:cNvSpPr>
                <a:spLocks/>
              </p:cNvSpPr>
              <p:nvPr/>
            </p:nvSpPr>
            <p:spPr bwMode="auto">
              <a:xfrm>
                <a:off x="4541045" y="2346723"/>
                <a:ext cx="28575" cy="16669"/>
              </a:xfrm>
              <a:custGeom>
                <a:avLst/>
                <a:gdLst/>
                <a:ahLst/>
                <a:cxnLst>
                  <a:cxn ang="0">
                    <a:pos x="1" y="5"/>
                  </a:cxn>
                  <a:cxn ang="0">
                    <a:pos x="2" y="5"/>
                  </a:cxn>
                  <a:cxn ang="0">
                    <a:pos x="2" y="5"/>
                  </a:cxn>
                  <a:cxn ang="0">
                    <a:pos x="3" y="6"/>
                  </a:cxn>
                  <a:cxn ang="0">
                    <a:pos x="5" y="6"/>
                  </a:cxn>
                  <a:cxn ang="0">
                    <a:pos x="6" y="5"/>
                  </a:cxn>
                  <a:cxn ang="0">
                    <a:pos x="6" y="5"/>
                  </a:cxn>
                  <a:cxn ang="0">
                    <a:pos x="7" y="5"/>
                  </a:cxn>
                  <a:cxn ang="0">
                    <a:pos x="8" y="4"/>
                  </a:cxn>
                  <a:cxn ang="0">
                    <a:pos x="9" y="4"/>
                  </a:cxn>
                  <a:cxn ang="0">
                    <a:pos x="9" y="4"/>
                  </a:cxn>
                  <a:cxn ang="0">
                    <a:pos x="9" y="3"/>
                  </a:cxn>
                  <a:cxn ang="0">
                    <a:pos x="10" y="3"/>
                  </a:cxn>
                  <a:cxn ang="0">
                    <a:pos x="10" y="3"/>
                  </a:cxn>
                  <a:cxn ang="0">
                    <a:pos x="10" y="2"/>
                  </a:cxn>
                  <a:cxn ang="0">
                    <a:pos x="9" y="2"/>
                  </a:cxn>
                  <a:cxn ang="0">
                    <a:pos x="9" y="1"/>
                  </a:cxn>
                  <a:cxn ang="0">
                    <a:pos x="10" y="1"/>
                  </a:cxn>
                  <a:cxn ang="0">
                    <a:pos x="9" y="1"/>
                  </a:cxn>
                  <a:cxn ang="0">
                    <a:pos x="9" y="0"/>
                  </a:cxn>
                  <a:cxn ang="0">
                    <a:pos x="8" y="1"/>
                  </a:cxn>
                  <a:cxn ang="0">
                    <a:pos x="8" y="1"/>
                  </a:cxn>
                  <a:cxn ang="0">
                    <a:pos x="7" y="1"/>
                  </a:cxn>
                  <a:cxn ang="0">
                    <a:pos x="6" y="1"/>
                  </a:cxn>
                  <a:cxn ang="0">
                    <a:pos x="6" y="1"/>
                  </a:cxn>
                  <a:cxn ang="0">
                    <a:pos x="5" y="2"/>
                  </a:cxn>
                  <a:cxn ang="0">
                    <a:pos x="5" y="1"/>
                  </a:cxn>
                  <a:cxn ang="0">
                    <a:pos x="5" y="1"/>
                  </a:cxn>
                  <a:cxn ang="0">
                    <a:pos x="4" y="2"/>
                  </a:cxn>
                  <a:cxn ang="0">
                    <a:pos x="3" y="2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3" y="2"/>
                  </a:cxn>
                  <a:cxn ang="0">
                    <a:pos x="3" y="2"/>
                  </a:cxn>
                  <a:cxn ang="0">
                    <a:pos x="2" y="2"/>
                  </a:cxn>
                  <a:cxn ang="0">
                    <a:pos x="3" y="3"/>
                  </a:cxn>
                  <a:cxn ang="0">
                    <a:pos x="2" y="3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0" y="3"/>
                  </a:cxn>
                  <a:cxn ang="0">
                    <a:pos x="1" y="3"/>
                  </a:cxn>
                  <a:cxn ang="0">
                    <a:pos x="2" y="4"/>
                  </a:cxn>
                  <a:cxn ang="0">
                    <a:pos x="2" y="4"/>
                  </a:cxn>
                  <a:cxn ang="0">
                    <a:pos x="2" y="4"/>
                  </a:cxn>
                </a:cxnLst>
                <a:rect l="0" t="0" r="r" b="b"/>
                <a:pathLst>
                  <a:path w="10" h="6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1" y="4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3" y="5"/>
                      <a:pt x="3" y="5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8" y="5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7" y="1"/>
                      <a:pt x="7" y="1"/>
                      <a:pt x="6" y="1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3" y="2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4" y="2"/>
                      <a:pt x="4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3"/>
                      <a:pt x="3" y="3"/>
                    </a:cubicBezTo>
                    <a:cubicBezTo>
                      <a:pt x="3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32" name="Freeform 312"/>
              <p:cNvSpPr>
                <a:spLocks/>
              </p:cNvSpPr>
              <p:nvPr/>
            </p:nvSpPr>
            <p:spPr bwMode="auto">
              <a:xfrm>
                <a:off x="4997054" y="2456260"/>
                <a:ext cx="30956" cy="39291"/>
              </a:xfrm>
              <a:custGeom>
                <a:avLst/>
                <a:gdLst/>
                <a:ahLst/>
                <a:cxnLst>
                  <a:cxn ang="0">
                    <a:pos x="6" y="14"/>
                  </a:cxn>
                  <a:cxn ang="0">
                    <a:pos x="6" y="14"/>
                  </a:cxn>
                  <a:cxn ang="0">
                    <a:pos x="7" y="14"/>
                  </a:cxn>
                  <a:cxn ang="0">
                    <a:pos x="7" y="14"/>
                  </a:cxn>
                  <a:cxn ang="0">
                    <a:pos x="7" y="13"/>
                  </a:cxn>
                  <a:cxn ang="0">
                    <a:pos x="7" y="13"/>
                  </a:cxn>
                  <a:cxn ang="0">
                    <a:pos x="7" y="11"/>
                  </a:cxn>
                  <a:cxn ang="0">
                    <a:pos x="7" y="12"/>
                  </a:cxn>
                  <a:cxn ang="0">
                    <a:pos x="7" y="12"/>
                  </a:cxn>
                  <a:cxn ang="0">
                    <a:pos x="8" y="12"/>
                  </a:cxn>
                  <a:cxn ang="0">
                    <a:pos x="9" y="12"/>
                  </a:cxn>
                  <a:cxn ang="0">
                    <a:pos x="9" y="12"/>
                  </a:cxn>
                  <a:cxn ang="0">
                    <a:pos x="9" y="12"/>
                  </a:cxn>
                  <a:cxn ang="0">
                    <a:pos x="9" y="12"/>
                  </a:cxn>
                  <a:cxn ang="0">
                    <a:pos x="10" y="12"/>
                  </a:cxn>
                  <a:cxn ang="0">
                    <a:pos x="10" y="11"/>
                  </a:cxn>
                  <a:cxn ang="0">
                    <a:pos x="10" y="11"/>
                  </a:cxn>
                  <a:cxn ang="0">
                    <a:pos x="10" y="11"/>
                  </a:cxn>
                  <a:cxn ang="0">
                    <a:pos x="10" y="11"/>
                  </a:cxn>
                  <a:cxn ang="0">
                    <a:pos x="11" y="10"/>
                  </a:cxn>
                  <a:cxn ang="0">
                    <a:pos x="10" y="9"/>
                  </a:cxn>
                  <a:cxn ang="0">
                    <a:pos x="10" y="7"/>
                  </a:cxn>
                  <a:cxn ang="0">
                    <a:pos x="9" y="5"/>
                  </a:cxn>
                  <a:cxn ang="0">
                    <a:pos x="10" y="6"/>
                  </a:cxn>
                  <a:cxn ang="0">
                    <a:pos x="10" y="5"/>
                  </a:cxn>
                  <a:cxn ang="0">
                    <a:pos x="10" y="4"/>
                  </a:cxn>
                  <a:cxn ang="0">
                    <a:pos x="10" y="4"/>
                  </a:cxn>
                  <a:cxn ang="0">
                    <a:pos x="9" y="3"/>
                  </a:cxn>
                  <a:cxn ang="0">
                    <a:pos x="8" y="1"/>
                  </a:cxn>
                  <a:cxn ang="0">
                    <a:pos x="7" y="0"/>
                  </a:cxn>
                  <a:cxn ang="0">
                    <a:pos x="7" y="0"/>
                  </a:cxn>
                  <a:cxn ang="0">
                    <a:pos x="7" y="1"/>
                  </a:cxn>
                  <a:cxn ang="0">
                    <a:pos x="7" y="1"/>
                  </a:cxn>
                  <a:cxn ang="0">
                    <a:pos x="7" y="1"/>
                  </a:cxn>
                  <a:cxn ang="0">
                    <a:pos x="6" y="1"/>
                  </a:cxn>
                  <a:cxn ang="0">
                    <a:pos x="7" y="2"/>
                  </a:cxn>
                  <a:cxn ang="0">
                    <a:pos x="7" y="3"/>
                  </a:cxn>
                  <a:cxn ang="0">
                    <a:pos x="7" y="4"/>
                  </a:cxn>
                  <a:cxn ang="0">
                    <a:pos x="7" y="7"/>
                  </a:cxn>
                  <a:cxn ang="0">
                    <a:pos x="7" y="8"/>
                  </a:cxn>
                  <a:cxn ang="0">
                    <a:pos x="6" y="8"/>
                  </a:cxn>
                  <a:cxn ang="0">
                    <a:pos x="6" y="7"/>
                  </a:cxn>
                  <a:cxn ang="0">
                    <a:pos x="5" y="9"/>
                  </a:cxn>
                  <a:cxn ang="0">
                    <a:pos x="5" y="9"/>
                  </a:cxn>
                  <a:cxn ang="0">
                    <a:pos x="5" y="11"/>
                  </a:cxn>
                  <a:cxn ang="0">
                    <a:pos x="5" y="11"/>
                  </a:cxn>
                  <a:cxn ang="0">
                    <a:pos x="4" y="11"/>
                  </a:cxn>
                  <a:cxn ang="0">
                    <a:pos x="3" y="11"/>
                  </a:cxn>
                  <a:cxn ang="0">
                    <a:pos x="2" y="11"/>
                  </a:cxn>
                  <a:cxn ang="0">
                    <a:pos x="2" y="12"/>
                  </a:cxn>
                  <a:cxn ang="0">
                    <a:pos x="1" y="13"/>
                  </a:cxn>
                  <a:cxn ang="0">
                    <a:pos x="0" y="13"/>
                  </a:cxn>
                  <a:cxn ang="0">
                    <a:pos x="1" y="14"/>
                  </a:cxn>
                  <a:cxn ang="0">
                    <a:pos x="2" y="14"/>
                  </a:cxn>
                  <a:cxn ang="0">
                    <a:pos x="2" y="13"/>
                  </a:cxn>
                  <a:cxn ang="0">
                    <a:pos x="3" y="13"/>
                  </a:cxn>
                  <a:cxn ang="0">
                    <a:pos x="4" y="13"/>
                  </a:cxn>
                  <a:cxn ang="0">
                    <a:pos x="4" y="12"/>
                  </a:cxn>
                  <a:cxn ang="0">
                    <a:pos x="5" y="12"/>
                  </a:cxn>
                  <a:cxn ang="0">
                    <a:pos x="5" y="13"/>
                  </a:cxn>
                  <a:cxn ang="0">
                    <a:pos x="6" y="13"/>
                  </a:cxn>
                </a:cxnLst>
                <a:rect l="0" t="0" r="r" b="b"/>
                <a:pathLst>
                  <a:path w="11" h="14">
                    <a:moveTo>
                      <a:pt x="6" y="14"/>
                    </a:moveTo>
                    <a:cubicBezTo>
                      <a:pt x="6" y="14"/>
                      <a:pt x="6" y="14"/>
                      <a:pt x="6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7" y="12"/>
                      <a:pt x="7" y="11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7" y="12"/>
                      <a:pt x="8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8" y="12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8" y="12"/>
                      <a:pt x="9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9" y="11"/>
                      <a:pt x="9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1"/>
                      <a:pt x="9" y="11"/>
                      <a:pt x="9" y="11"/>
                    </a:cubicBezTo>
                    <a:cubicBezTo>
                      <a:pt x="9" y="11"/>
                      <a:pt x="10" y="11"/>
                      <a:pt x="1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10" y="11"/>
                      <a:pt x="10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1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0" y="11"/>
                      <a:pt x="10" y="11"/>
                    </a:cubicBezTo>
                    <a:cubicBezTo>
                      <a:pt x="10" y="11"/>
                      <a:pt x="10" y="11"/>
                      <a:pt x="11" y="11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1" y="9"/>
                      <a:pt x="11" y="9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9"/>
                      <a:pt x="10" y="9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8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6"/>
                      <a:pt x="9" y="6"/>
                      <a:pt x="9" y="6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2"/>
                    </a:cubicBezTo>
                    <a:cubicBezTo>
                      <a:pt x="9" y="2"/>
                      <a:pt x="9" y="2"/>
                      <a:pt x="8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7" y="1"/>
                      <a:pt x="7" y="1"/>
                      <a:pt x="6" y="1"/>
                    </a:cubicBezTo>
                    <a:cubicBezTo>
                      <a:pt x="6" y="1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6"/>
                      <a:pt x="8" y="6"/>
                      <a:pt x="7" y="6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6" y="8"/>
                      <a:pt x="6" y="9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7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9"/>
                      <a:pt x="5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1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4" y="11"/>
                      <a:pt x="4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1"/>
                      <a:pt x="3" y="11"/>
                      <a:pt x="3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2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3"/>
                      <a:pt x="2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5" y="12"/>
                      <a:pt x="5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2"/>
                      <a:pt x="5" y="12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5" y="13"/>
                      <a:pt x="6" y="13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5" y="14"/>
                      <a:pt x="5" y="14"/>
                      <a:pt x="6" y="14"/>
                    </a:cubicBezTo>
                    <a:cubicBezTo>
                      <a:pt x="6" y="14"/>
                      <a:pt x="6" y="14"/>
                      <a:pt x="6" y="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33" name="Freeform 313"/>
              <p:cNvSpPr>
                <a:spLocks/>
              </p:cNvSpPr>
              <p:nvPr/>
            </p:nvSpPr>
            <p:spPr bwMode="auto">
              <a:xfrm>
                <a:off x="5001816" y="2493170"/>
                <a:ext cx="9525" cy="8335"/>
              </a:xfrm>
              <a:custGeom>
                <a:avLst/>
                <a:gdLst/>
                <a:ahLst/>
                <a:cxnLst>
                  <a:cxn ang="0">
                    <a:pos x="1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3" y="2"/>
                  </a:cxn>
                  <a:cxn ang="0">
                    <a:pos x="3" y="2"/>
                  </a:cxn>
                  <a:cxn ang="0">
                    <a:pos x="3" y="2"/>
                  </a:cxn>
                  <a:cxn ang="0">
                    <a:pos x="3" y="2"/>
                  </a:cxn>
                  <a:cxn ang="0">
                    <a:pos x="3" y="2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</a:cxnLst>
                <a:rect l="0" t="0" r="r" b="b"/>
                <a:pathLst>
                  <a:path w="3" h="3">
                    <a:moveTo>
                      <a:pt x="1" y="1"/>
                    </a:moveTo>
                    <a:cubicBezTo>
                      <a:pt x="1" y="1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34" name="Freeform 314"/>
              <p:cNvSpPr>
                <a:spLocks/>
              </p:cNvSpPr>
              <p:nvPr/>
            </p:nvSpPr>
            <p:spPr bwMode="auto">
              <a:xfrm>
                <a:off x="4993483" y="2495551"/>
                <a:ext cx="11906" cy="14288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3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2" y="2"/>
                  </a:cxn>
                  <a:cxn ang="0">
                    <a:pos x="1" y="2"/>
                  </a:cxn>
                  <a:cxn ang="0">
                    <a:pos x="1" y="1"/>
                  </a:cxn>
                  <a:cxn ang="0">
                    <a:pos x="2" y="2"/>
                  </a:cxn>
                  <a:cxn ang="0">
                    <a:pos x="2" y="3"/>
                  </a:cxn>
                  <a:cxn ang="0">
                    <a:pos x="2" y="4"/>
                  </a:cxn>
                  <a:cxn ang="0">
                    <a:pos x="2" y="4"/>
                  </a:cxn>
                  <a:cxn ang="0">
                    <a:pos x="2" y="5"/>
                  </a:cxn>
                  <a:cxn ang="0">
                    <a:pos x="2" y="5"/>
                  </a:cxn>
                  <a:cxn ang="0">
                    <a:pos x="3" y="5"/>
                  </a:cxn>
                  <a:cxn ang="0">
                    <a:pos x="3" y="4"/>
                  </a:cxn>
                  <a:cxn ang="0">
                    <a:pos x="3" y="4"/>
                  </a:cxn>
                  <a:cxn ang="0">
                    <a:pos x="3" y="4"/>
                  </a:cxn>
                  <a:cxn ang="0">
                    <a:pos x="3" y="4"/>
                  </a:cxn>
                  <a:cxn ang="0">
                    <a:pos x="3" y="5"/>
                  </a:cxn>
                  <a:cxn ang="0">
                    <a:pos x="3" y="5"/>
                  </a:cxn>
                  <a:cxn ang="0">
                    <a:pos x="3" y="5"/>
                  </a:cxn>
                  <a:cxn ang="0">
                    <a:pos x="3" y="4"/>
                  </a:cxn>
                  <a:cxn ang="0">
                    <a:pos x="4" y="4"/>
                  </a:cxn>
                  <a:cxn ang="0">
                    <a:pos x="3" y="3"/>
                  </a:cxn>
                  <a:cxn ang="0">
                    <a:pos x="3" y="3"/>
                  </a:cxn>
                  <a:cxn ang="0">
                    <a:pos x="4" y="3"/>
                  </a:cxn>
                  <a:cxn ang="0">
                    <a:pos x="4" y="2"/>
                  </a:cxn>
                  <a:cxn ang="0">
                    <a:pos x="3" y="2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2" y="1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1"/>
                  </a:cxn>
                </a:cxnLst>
                <a:rect l="0" t="0" r="r" b="b"/>
                <a:pathLst>
                  <a:path w="4" h="5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4" y="3"/>
                      <a:pt x="4" y="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4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35" name="Freeform 315"/>
              <p:cNvSpPr>
                <a:spLocks/>
              </p:cNvSpPr>
              <p:nvPr/>
            </p:nvSpPr>
            <p:spPr bwMode="auto">
              <a:xfrm>
                <a:off x="5007770" y="2436020"/>
                <a:ext cx="20241" cy="20241"/>
              </a:xfrm>
              <a:custGeom>
                <a:avLst/>
                <a:gdLst/>
                <a:ahLst/>
                <a:cxnLst>
                  <a:cxn ang="0">
                    <a:pos x="5" y="2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3" y="2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1" y="1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2" y="4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1" y="5"/>
                  </a:cxn>
                  <a:cxn ang="0">
                    <a:pos x="1" y="5"/>
                  </a:cxn>
                  <a:cxn ang="0">
                    <a:pos x="1" y="6"/>
                  </a:cxn>
                  <a:cxn ang="0">
                    <a:pos x="2" y="6"/>
                  </a:cxn>
                  <a:cxn ang="0">
                    <a:pos x="2" y="7"/>
                  </a:cxn>
                  <a:cxn ang="0">
                    <a:pos x="2" y="7"/>
                  </a:cxn>
                  <a:cxn ang="0">
                    <a:pos x="2" y="7"/>
                  </a:cxn>
                  <a:cxn ang="0">
                    <a:pos x="2" y="7"/>
                  </a:cxn>
                  <a:cxn ang="0">
                    <a:pos x="3" y="7"/>
                  </a:cxn>
                  <a:cxn ang="0">
                    <a:pos x="2" y="6"/>
                  </a:cxn>
                  <a:cxn ang="0">
                    <a:pos x="2" y="6"/>
                  </a:cxn>
                  <a:cxn ang="0">
                    <a:pos x="2" y="5"/>
                  </a:cxn>
                  <a:cxn ang="0">
                    <a:pos x="2" y="6"/>
                  </a:cxn>
                  <a:cxn ang="0">
                    <a:pos x="3" y="5"/>
                  </a:cxn>
                  <a:cxn ang="0">
                    <a:pos x="3" y="5"/>
                  </a:cxn>
                  <a:cxn ang="0">
                    <a:pos x="4" y="6"/>
                  </a:cxn>
                  <a:cxn ang="0">
                    <a:pos x="5" y="6"/>
                  </a:cxn>
                  <a:cxn ang="0">
                    <a:pos x="5" y="6"/>
                  </a:cxn>
                  <a:cxn ang="0">
                    <a:pos x="5" y="6"/>
                  </a:cxn>
                  <a:cxn ang="0">
                    <a:pos x="5" y="5"/>
                  </a:cxn>
                  <a:cxn ang="0">
                    <a:pos x="5" y="4"/>
                  </a:cxn>
                  <a:cxn ang="0">
                    <a:pos x="6" y="4"/>
                  </a:cxn>
                  <a:cxn ang="0">
                    <a:pos x="6" y="4"/>
                  </a:cxn>
                  <a:cxn ang="0">
                    <a:pos x="6" y="4"/>
                  </a:cxn>
                  <a:cxn ang="0">
                    <a:pos x="6" y="4"/>
                  </a:cxn>
                  <a:cxn ang="0">
                    <a:pos x="6" y="4"/>
                  </a:cxn>
                  <a:cxn ang="0">
                    <a:pos x="6" y="3"/>
                  </a:cxn>
                  <a:cxn ang="0">
                    <a:pos x="6" y="3"/>
                  </a:cxn>
                  <a:cxn ang="0">
                    <a:pos x="6" y="3"/>
                  </a:cxn>
                  <a:cxn ang="0">
                    <a:pos x="5" y="2"/>
                  </a:cxn>
                  <a:cxn ang="0">
                    <a:pos x="5" y="2"/>
                  </a:cxn>
                  <a:cxn ang="0">
                    <a:pos x="5" y="2"/>
                  </a:cxn>
                </a:cxnLst>
                <a:rect l="0" t="0" r="r" b="b"/>
                <a:pathLst>
                  <a:path w="7" h="7">
                    <a:moveTo>
                      <a:pt x="5" y="2"/>
                    </a:moveTo>
                    <a:cubicBezTo>
                      <a:pt x="5" y="2"/>
                      <a:pt x="5" y="2"/>
                      <a:pt x="5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2" y="2"/>
                      <a:pt x="2" y="1"/>
                    </a:cubicBezTo>
                    <a:cubicBezTo>
                      <a:pt x="2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5" y="3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36" name="Freeform 316"/>
              <p:cNvSpPr>
                <a:spLocks/>
              </p:cNvSpPr>
              <p:nvPr/>
            </p:nvSpPr>
            <p:spPr bwMode="auto">
              <a:xfrm>
                <a:off x="5036345" y="2425304"/>
                <a:ext cx="1191" cy="119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37" name="Freeform 317"/>
              <p:cNvSpPr>
                <a:spLocks/>
              </p:cNvSpPr>
              <p:nvPr/>
            </p:nvSpPr>
            <p:spPr bwMode="auto">
              <a:xfrm>
                <a:off x="5030392" y="2431258"/>
                <a:ext cx="2381" cy="2381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0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38" name="Freeform 318"/>
              <p:cNvSpPr>
                <a:spLocks/>
              </p:cNvSpPr>
              <p:nvPr/>
            </p:nvSpPr>
            <p:spPr bwMode="auto">
              <a:xfrm>
                <a:off x="4985147" y="2391967"/>
                <a:ext cx="28575" cy="41672"/>
              </a:xfrm>
              <a:custGeom>
                <a:avLst/>
                <a:gdLst/>
                <a:ahLst/>
                <a:cxnLst>
                  <a:cxn ang="0">
                    <a:pos x="1" y="2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4"/>
                  </a:cxn>
                  <a:cxn ang="0">
                    <a:pos x="2" y="4"/>
                  </a:cxn>
                  <a:cxn ang="0">
                    <a:pos x="2" y="5"/>
                  </a:cxn>
                  <a:cxn ang="0">
                    <a:pos x="2" y="5"/>
                  </a:cxn>
                  <a:cxn ang="0">
                    <a:pos x="3" y="6"/>
                  </a:cxn>
                  <a:cxn ang="0">
                    <a:pos x="3" y="7"/>
                  </a:cxn>
                  <a:cxn ang="0">
                    <a:pos x="4" y="7"/>
                  </a:cxn>
                  <a:cxn ang="0">
                    <a:pos x="5" y="9"/>
                  </a:cxn>
                  <a:cxn ang="0">
                    <a:pos x="5" y="10"/>
                  </a:cxn>
                  <a:cxn ang="0">
                    <a:pos x="5" y="10"/>
                  </a:cxn>
                  <a:cxn ang="0">
                    <a:pos x="6" y="11"/>
                  </a:cxn>
                  <a:cxn ang="0">
                    <a:pos x="6" y="12"/>
                  </a:cxn>
                  <a:cxn ang="0">
                    <a:pos x="7" y="14"/>
                  </a:cxn>
                  <a:cxn ang="0">
                    <a:pos x="8" y="15"/>
                  </a:cxn>
                  <a:cxn ang="0">
                    <a:pos x="8" y="15"/>
                  </a:cxn>
                  <a:cxn ang="0">
                    <a:pos x="8" y="15"/>
                  </a:cxn>
                  <a:cxn ang="0">
                    <a:pos x="8" y="14"/>
                  </a:cxn>
                  <a:cxn ang="0">
                    <a:pos x="9" y="14"/>
                  </a:cxn>
                  <a:cxn ang="0">
                    <a:pos x="9" y="14"/>
                  </a:cxn>
                  <a:cxn ang="0">
                    <a:pos x="9" y="15"/>
                  </a:cxn>
                  <a:cxn ang="0">
                    <a:pos x="10" y="15"/>
                  </a:cxn>
                  <a:cxn ang="0">
                    <a:pos x="9" y="14"/>
                  </a:cxn>
                  <a:cxn ang="0">
                    <a:pos x="9" y="14"/>
                  </a:cxn>
                  <a:cxn ang="0">
                    <a:pos x="9" y="13"/>
                  </a:cxn>
                  <a:cxn ang="0">
                    <a:pos x="8" y="13"/>
                  </a:cxn>
                  <a:cxn ang="0">
                    <a:pos x="7" y="12"/>
                  </a:cxn>
                  <a:cxn ang="0">
                    <a:pos x="7" y="12"/>
                  </a:cxn>
                  <a:cxn ang="0">
                    <a:pos x="6" y="10"/>
                  </a:cxn>
                  <a:cxn ang="0">
                    <a:pos x="6" y="9"/>
                  </a:cxn>
                  <a:cxn ang="0">
                    <a:pos x="7" y="9"/>
                  </a:cxn>
                  <a:cxn ang="0">
                    <a:pos x="7" y="9"/>
                  </a:cxn>
                  <a:cxn ang="0">
                    <a:pos x="7" y="9"/>
                  </a:cxn>
                  <a:cxn ang="0">
                    <a:pos x="8" y="10"/>
                  </a:cxn>
                  <a:cxn ang="0">
                    <a:pos x="8" y="10"/>
                  </a:cxn>
                  <a:cxn ang="0">
                    <a:pos x="8" y="9"/>
                  </a:cxn>
                  <a:cxn ang="0">
                    <a:pos x="7" y="8"/>
                  </a:cxn>
                  <a:cxn ang="0">
                    <a:pos x="6" y="8"/>
                  </a:cxn>
                  <a:cxn ang="0">
                    <a:pos x="5" y="7"/>
                  </a:cxn>
                  <a:cxn ang="0">
                    <a:pos x="4" y="6"/>
                  </a:cxn>
                  <a:cxn ang="0">
                    <a:pos x="4" y="5"/>
                  </a:cxn>
                  <a:cxn ang="0">
                    <a:pos x="3" y="4"/>
                  </a:cxn>
                  <a:cxn ang="0">
                    <a:pos x="3" y="4"/>
                  </a:cxn>
                  <a:cxn ang="0">
                    <a:pos x="3" y="4"/>
                  </a:cxn>
                  <a:cxn ang="0">
                    <a:pos x="3" y="3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3" y="3"/>
                  </a:cxn>
                  <a:cxn ang="0">
                    <a:pos x="2" y="2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</a:cxnLst>
                <a:rect l="0" t="0" r="r" b="b"/>
                <a:pathLst>
                  <a:path w="10" h="15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5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5" y="8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6" y="11"/>
                      <a:pt x="6" y="12"/>
                      <a:pt x="6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13"/>
                      <a:pt x="6" y="13"/>
                      <a:pt x="7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13"/>
                      <a:pt x="7" y="14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4"/>
                      <a:pt x="7" y="14"/>
                      <a:pt x="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15"/>
                      <a:pt x="8" y="15"/>
                      <a:pt x="8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4"/>
                      <a:pt x="9" y="14"/>
                      <a:pt x="9" y="15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3"/>
                      <a:pt x="7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7" y="12"/>
                      <a:pt x="7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1"/>
                      <a:pt x="7" y="10"/>
                      <a:pt x="6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8" y="9"/>
                      <a:pt x="8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8" y="10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7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9"/>
                      <a:pt x="7" y="9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7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7"/>
                      <a:pt x="6" y="7"/>
                      <a:pt x="5" y="7"/>
                    </a:cubicBezTo>
                    <a:cubicBezTo>
                      <a:pt x="5" y="7"/>
                      <a:pt x="5" y="7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4" y="6"/>
                    </a:cubicBezTo>
                    <a:cubicBezTo>
                      <a:pt x="4" y="6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2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39" name="Freeform 319"/>
              <p:cNvSpPr>
                <a:spLocks/>
              </p:cNvSpPr>
              <p:nvPr/>
            </p:nvSpPr>
            <p:spPr bwMode="auto">
              <a:xfrm>
                <a:off x="5028010" y="2433638"/>
                <a:ext cx="2381" cy="5954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2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40" name="Freeform 320"/>
              <p:cNvSpPr>
                <a:spLocks/>
              </p:cNvSpPr>
              <p:nvPr/>
            </p:nvSpPr>
            <p:spPr bwMode="auto">
              <a:xfrm>
                <a:off x="5024438" y="2439591"/>
                <a:ext cx="1191" cy="476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41" name="Freeform 321"/>
              <p:cNvSpPr>
                <a:spLocks/>
              </p:cNvSpPr>
              <p:nvPr/>
            </p:nvSpPr>
            <p:spPr bwMode="auto">
              <a:xfrm>
                <a:off x="5001817" y="2692004"/>
                <a:ext cx="3572" cy="119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42" name="Freeform 322"/>
              <p:cNvSpPr>
                <a:spLocks/>
              </p:cNvSpPr>
              <p:nvPr/>
            </p:nvSpPr>
            <p:spPr bwMode="auto">
              <a:xfrm>
                <a:off x="5024439" y="2687241"/>
                <a:ext cx="3572" cy="4763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1" y="1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43" name="Freeform 323"/>
              <p:cNvSpPr>
                <a:spLocks/>
              </p:cNvSpPr>
              <p:nvPr/>
            </p:nvSpPr>
            <p:spPr bwMode="auto">
              <a:xfrm>
                <a:off x="5036345" y="2681289"/>
                <a:ext cx="2381" cy="2381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44" name="Freeform 324"/>
              <p:cNvSpPr>
                <a:spLocks/>
              </p:cNvSpPr>
              <p:nvPr/>
            </p:nvSpPr>
            <p:spPr bwMode="auto">
              <a:xfrm>
                <a:off x="5024438" y="2692004"/>
                <a:ext cx="1191" cy="119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45" name="Freeform 325"/>
              <p:cNvSpPr>
                <a:spLocks/>
              </p:cNvSpPr>
              <p:nvPr/>
            </p:nvSpPr>
            <p:spPr bwMode="auto">
              <a:xfrm>
                <a:off x="5005388" y="2689623"/>
                <a:ext cx="5954" cy="2381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46" name="Freeform 326"/>
              <p:cNvSpPr>
                <a:spLocks/>
              </p:cNvSpPr>
              <p:nvPr/>
            </p:nvSpPr>
            <p:spPr bwMode="auto">
              <a:xfrm>
                <a:off x="4997054" y="2692004"/>
                <a:ext cx="2381" cy="3572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47" name="Freeform 327"/>
              <p:cNvSpPr>
                <a:spLocks/>
              </p:cNvSpPr>
              <p:nvPr/>
            </p:nvSpPr>
            <p:spPr bwMode="auto">
              <a:xfrm>
                <a:off x="4985148" y="2692004"/>
                <a:ext cx="11906" cy="3572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1"/>
                  </a:cxn>
                  <a:cxn ang="0">
                    <a:pos x="3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1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</a:cxnLst>
                <a:rect l="0" t="0" r="r" b="b"/>
                <a:pathLst>
                  <a:path w="4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1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48" name="Freeform 328"/>
              <p:cNvSpPr>
                <a:spLocks/>
              </p:cNvSpPr>
              <p:nvPr/>
            </p:nvSpPr>
            <p:spPr bwMode="auto">
              <a:xfrm>
                <a:off x="4991101" y="2678907"/>
                <a:ext cx="2381" cy="1191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49" name="Freeform 329"/>
              <p:cNvSpPr>
                <a:spLocks/>
              </p:cNvSpPr>
              <p:nvPr/>
            </p:nvSpPr>
            <p:spPr bwMode="auto">
              <a:xfrm>
                <a:off x="5024439" y="2652714"/>
                <a:ext cx="3572" cy="3572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50" name="Freeform 330"/>
              <p:cNvSpPr>
                <a:spLocks/>
              </p:cNvSpPr>
              <p:nvPr/>
            </p:nvSpPr>
            <p:spPr bwMode="auto">
              <a:xfrm>
                <a:off x="5016104" y="2644379"/>
                <a:ext cx="1191" cy="119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51" name="Freeform 331"/>
              <p:cNvSpPr>
                <a:spLocks/>
              </p:cNvSpPr>
              <p:nvPr/>
            </p:nvSpPr>
            <p:spPr bwMode="auto">
              <a:xfrm>
                <a:off x="5013722" y="2644378"/>
                <a:ext cx="5954" cy="14288"/>
              </a:xfrm>
              <a:custGeom>
                <a:avLst/>
                <a:gdLst/>
                <a:ahLst/>
                <a:cxnLst>
                  <a:cxn ang="0">
                    <a:pos x="1" y="3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2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4"/>
                  </a:cxn>
                  <a:cxn ang="0">
                    <a:pos x="1" y="4"/>
                  </a:cxn>
                  <a:cxn ang="0">
                    <a:pos x="1" y="5"/>
                  </a:cxn>
                  <a:cxn ang="0">
                    <a:pos x="1" y="5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1" y="3"/>
                  </a:cxn>
                  <a:cxn ang="0">
                    <a:pos x="1" y="3"/>
                  </a:cxn>
                </a:cxnLst>
                <a:rect l="0" t="0" r="r" b="b"/>
                <a:pathLst>
                  <a:path w="2" h="5"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52" name="Freeform 332"/>
              <p:cNvSpPr>
                <a:spLocks/>
              </p:cNvSpPr>
              <p:nvPr/>
            </p:nvSpPr>
            <p:spPr bwMode="auto">
              <a:xfrm>
                <a:off x="4997054" y="2658667"/>
                <a:ext cx="2381" cy="2381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53" name="Freeform 333"/>
              <p:cNvSpPr>
                <a:spLocks/>
              </p:cNvSpPr>
              <p:nvPr/>
            </p:nvSpPr>
            <p:spPr bwMode="auto">
              <a:xfrm>
                <a:off x="5001817" y="2661048"/>
                <a:ext cx="3572" cy="3572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54" name="Freeform 334"/>
              <p:cNvSpPr>
                <a:spLocks/>
              </p:cNvSpPr>
              <p:nvPr/>
            </p:nvSpPr>
            <p:spPr bwMode="auto">
              <a:xfrm>
                <a:off x="4970860" y="2669383"/>
                <a:ext cx="3572" cy="3572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0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55" name="Freeform 335"/>
              <p:cNvSpPr>
                <a:spLocks/>
              </p:cNvSpPr>
              <p:nvPr/>
            </p:nvSpPr>
            <p:spPr bwMode="auto">
              <a:xfrm>
                <a:off x="4945857" y="2621758"/>
                <a:ext cx="36910" cy="51197"/>
              </a:xfrm>
              <a:custGeom>
                <a:avLst/>
                <a:gdLst/>
                <a:ahLst/>
                <a:cxnLst>
                  <a:cxn ang="0">
                    <a:pos x="10" y="15"/>
                  </a:cxn>
                  <a:cxn ang="0">
                    <a:pos x="10" y="14"/>
                  </a:cxn>
                  <a:cxn ang="0">
                    <a:pos x="11" y="13"/>
                  </a:cxn>
                  <a:cxn ang="0">
                    <a:pos x="11" y="13"/>
                  </a:cxn>
                  <a:cxn ang="0">
                    <a:pos x="11" y="12"/>
                  </a:cxn>
                  <a:cxn ang="0">
                    <a:pos x="11" y="11"/>
                  </a:cxn>
                  <a:cxn ang="0">
                    <a:pos x="12" y="10"/>
                  </a:cxn>
                  <a:cxn ang="0">
                    <a:pos x="12" y="10"/>
                  </a:cxn>
                  <a:cxn ang="0">
                    <a:pos x="13" y="10"/>
                  </a:cxn>
                  <a:cxn ang="0">
                    <a:pos x="12" y="8"/>
                  </a:cxn>
                  <a:cxn ang="0">
                    <a:pos x="11" y="8"/>
                  </a:cxn>
                  <a:cxn ang="0">
                    <a:pos x="12" y="7"/>
                  </a:cxn>
                  <a:cxn ang="0">
                    <a:pos x="11" y="6"/>
                  </a:cxn>
                  <a:cxn ang="0">
                    <a:pos x="10" y="6"/>
                  </a:cxn>
                  <a:cxn ang="0">
                    <a:pos x="11" y="5"/>
                  </a:cxn>
                  <a:cxn ang="0">
                    <a:pos x="11" y="5"/>
                  </a:cxn>
                  <a:cxn ang="0">
                    <a:pos x="12" y="5"/>
                  </a:cxn>
                  <a:cxn ang="0">
                    <a:pos x="12" y="3"/>
                  </a:cxn>
                  <a:cxn ang="0">
                    <a:pos x="13" y="3"/>
                  </a:cxn>
                  <a:cxn ang="0">
                    <a:pos x="13" y="3"/>
                  </a:cxn>
                  <a:cxn ang="0">
                    <a:pos x="12" y="2"/>
                  </a:cxn>
                  <a:cxn ang="0">
                    <a:pos x="11" y="2"/>
                  </a:cxn>
                  <a:cxn ang="0">
                    <a:pos x="11" y="2"/>
                  </a:cxn>
                  <a:cxn ang="0">
                    <a:pos x="11" y="1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9" y="2"/>
                  </a:cxn>
                  <a:cxn ang="0">
                    <a:pos x="8" y="2"/>
                  </a:cxn>
                  <a:cxn ang="0">
                    <a:pos x="8" y="3"/>
                  </a:cxn>
                  <a:cxn ang="0">
                    <a:pos x="8" y="3"/>
                  </a:cxn>
                  <a:cxn ang="0">
                    <a:pos x="7" y="4"/>
                  </a:cxn>
                  <a:cxn ang="0">
                    <a:pos x="6" y="4"/>
                  </a:cxn>
                  <a:cxn ang="0">
                    <a:pos x="5" y="6"/>
                  </a:cxn>
                  <a:cxn ang="0">
                    <a:pos x="4" y="7"/>
                  </a:cxn>
                  <a:cxn ang="0">
                    <a:pos x="3" y="8"/>
                  </a:cxn>
                  <a:cxn ang="0">
                    <a:pos x="3" y="9"/>
                  </a:cxn>
                  <a:cxn ang="0">
                    <a:pos x="3" y="9"/>
                  </a:cxn>
                  <a:cxn ang="0">
                    <a:pos x="2" y="9"/>
                  </a:cxn>
                  <a:cxn ang="0">
                    <a:pos x="1" y="8"/>
                  </a:cxn>
                  <a:cxn ang="0">
                    <a:pos x="0" y="10"/>
                  </a:cxn>
                  <a:cxn ang="0">
                    <a:pos x="0" y="11"/>
                  </a:cxn>
                  <a:cxn ang="0">
                    <a:pos x="1" y="13"/>
                  </a:cxn>
                  <a:cxn ang="0">
                    <a:pos x="1" y="13"/>
                  </a:cxn>
                  <a:cxn ang="0">
                    <a:pos x="1" y="13"/>
                  </a:cxn>
                  <a:cxn ang="0">
                    <a:pos x="2" y="15"/>
                  </a:cxn>
                  <a:cxn ang="0">
                    <a:pos x="2" y="16"/>
                  </a:cxn>
                  <a:cxn ang="0">
                    <a:pos x="3" y="16"/>
                  </a:cxn>
                  <a:cxn ang="0">
                    <a:pos x="4" y="16"/>
                  </a:cxn>
                  <a:cxn ang="0">
                    <a:pos x="4" y="17"/>
                  </a:cxn>
                  <a:cxn ang="0">
                    <a:pos x="5" y="17"/>
                  </a:cxn>
                  <a:cxn ang="0">
                    <a:pos x="6" y="17"/>
                  </a:cxn>
                  <a:cxn ang="0">
                    <a:pos x="7" y="17"/>
                  </a:cxn>
                  <a:cxn ang="0">
                    <a:pos x="7" y="18"/>
                  </a:cxn>
                  <a:cxn ang="0">
                    <a:pos x="8" y="18"/>
                  </a:cxn>
                  <a:cxn ang="0">
                    <a:pos x="10" y="17"/>
                  </a:cxn>
                  <a:cxn ang="0">
                    <a:pos x="10" y="16"/>
                  </a:cxn>
                </a:cxnLst>
                <a:rect l="0" t="0" r="r" b="b"/>
                <a:pathLst>
                  <a:path w="13" h="18">
                    <a:moveTo>
                      <a:pt x="10" y="16"/>
                    </a:moveTo>
                    <a:cubicBezTo>
                      <a:pt x="10" y="16"/>
                      <a:pt x="10" y="16"/>
                      <a:pt x="10" y="16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0" y="15"/>
                      <a:pt x="10" y="15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13"/>
                      <a:pt x="10" y="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3"/>
                      <a:pt x="10" y="13"/>
                      <a:pt x="11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2"/>
                      <a:pt x="11" y="12"/>
                      <a:pt x="11" y="11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1" y="11"/>
                      <a:pt x="11" y="10"/>
                      <a:pt x="12" y="1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10"/>
                      <a:pt x="13" y="10"/>
                      <a:pt x="13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3" y="10"/>
                      <a:pt x="13" y="9"/>
                      <a:pt x="13" y="9"/>
                    </a:cubicBezTo>
                    <a:cubicBezTo>
                      <a:pt x="13" y="9"/>
                      <a:pt x="12" y="9"/>
                      <a:pt x="12" y="9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9"/>
                      <a:pt x="12" y="9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8"/>
                      <a:pt x="12" y="8"/>
                      <a:pt x="11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8"/>
                      <a:pt x="11" y="8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8"/>
                      <a:pt x="12" y="7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7"/>
                      <a:pt x="11" y="6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6"/>
                      <a:pt x="11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6"/>
                      <a:pt x="11" y="5"/>
                      <a:pt x="11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5"/>
                      <a:pt x="11" y="4"/>
                      <a:pt x="11" y="4"/>
                    </a:cubicBezTo>
                    <a:cubicBezTo>
                      <a:pt x="11" y="4"/>
                      <a:pt x="11" y="5"/>
                      <a:pt x="11" y="5"/>
                    </a:cubicBezTo>
                    <a:cubicBezTo>
                      <a:pt x="11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3"/>
                      <a:pt x="1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3"/>
                      <a:pt x="12" y="4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3" y="4"/>
                      <a:pt x="13" y="3"/>
                      <a:pt x="13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3"/>
                      <a:pt x="13" y="2"/>
                      <a:pt x="13" y="2"/>
                    </a:cubicBezTo>
                    <a:cubicBezTo>
                      <a:pt x="13" y="2"/>
                      <a:pt x="12" y="2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1" y="0"/>
                      <a:pt x="11" y="0"/>
                    </a:cubicBezTo>
                    <a:cubicBezTo>
                      <a:pt x="11" y="0"/>
                      <a:pt x="11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6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5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1" y="9"/>
                      <a:pt x="1" y="9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9"/>
                    </a:cubicBezTo>
                    <a:cubicBezTo>
                      <a:pt x="1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1" y="11"/>
                      <a:pt x="1" y="12"/>
                    </a:cubicBezTo>
                    <a:cubicBezTo>
                      <a:pt x="1" y="12"/>
                      <a:pt x="1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2" y="13"/>
                      <a:pt x="2" y="13"/>
                    </a:cubicBezTo>
                    <a:cubicBezTo>
                      <a:pt x="2" y="13"/>
                      <a:pt x="2" y="13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1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16"/>
                      <a:pt x="2" y="16"/>
                      <a:pt x="3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3" y="16"/>
                      <a:pt x="3" y="17"/>
                      <a:pt x="3" y="17"/>
                    </a:cubicBezTo>
                    <a:cubicBezTo>
                      <a:pt x="3" y="17"/>
                      <a:pt x="3" y="16"/>
                      <a:pt x="3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7"/>
                      <a:pt x="5" y="16"/>
                      <a:pt x="5" y="1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5" y="16"/>
                      <a:pt x="6" y="17"/>
                      <a:pt x="6" y="17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6" y="17"/>
                      <a:pt x="6" y="17"/>
                      <a:pt x="7" y="1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7" y="17"/>
                      <a:pt x="7" y="18"/>
                      <a:pt x="7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8" y="18"/>
                      <a:pt x="9" y="18"/>
                      <a:pt x="9" y="18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9" y="17"/>
                      <a:pt x="10" y="17"/>
                      <a:pt x="10" y="17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0" y="16"/>
                      <a:pt x="10" y="16"/>
                      <a:pt x="10" y="1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56" name="Freeform 336"/>
              <p:cNvSpPr>
                <a:spLocks/>
              </p:cNvSpPr>
              <p:nvPr/>
            </p:nvSpPr>
            <p:spPr bwMode="auto">
              <a:xfrm>
                <a:off x="4982767" y="2647951"/>
                <a:ext cx="22622" cy="33338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6" y="1"/>
                  </a:cxn>
                  <a:cxn ang="0">
                    <a:pos x="6" y="1"/>
                  </a:cxn>
                  <a:cxn ang="0">
                    <a:pos x="5" y="1"/>
                  </a:cxn>
                  <a:cxn ang="0">
                    <a:pos x="4" y="1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3"/>
                  </a:cxn>
                  <a:cxn ang="0">
                    <a:pos x="1" y="4"/>
                  </a:cxn>
                  <a:cxn ang="0">
                    <a:pos x="0" y="5"/>
                  </a:cxn>
                  <a:cxn ang="0">
                    <a:pos x="0" y="6"/>
                  </a:cxn>
                  <a:cxn ang="0">
                    <a:pos x="0" y="7"/>
                  </a:cxn>
                  <a:cxn ang="0">
                    <a:pos x="0" y="7"/>
                  </a:cxn>
                  <a:cxn ang="0">
                    <a:pos x="0" y="8"/>
                  </a:cxn>
                  <a:cxn ang="0">
                    <a:pos x="1" y="9"/>
                  </a:cxn>
                  <a:cxn ang="0">
                    <a:pos x="1" y="10"/>
                  </a:cxn>
                  <a:cxn ang="0">
                    <a:pos x="1" y="12"/>
                  </a:cxn>
                  <a:cxn ang="0">
                    <a:pos x="2" y="12"/>
                  </a:cxn>
                  <a:cxn ang="0">
                    <a:pos x="2" y="10"/>
                  </a:cxn>
                  <a:cxn ang="0">
                    <a:pos x="2" y="10"/>
                  </a:cxn>
                  <a:cxn ang="0">
                    <a:pos x="2" y="8"/>
                  </a:cxn>
                  <a:cxn ang="0">
                    <a:pos x="2" y="7"/>
                  </a:cxn>
                  <a:cxn ang="0">
                    <a:pos x="3" y="7"/>
                  </a:cxn>
                  <a:cxn ang="0">
                    <a:pos x="3" y="9"/>
                  </a:cxn>
                  <a:cxn ang="0">
                    <a:pos x="3" y="10"/>
                  </a:cxn>
                  <a:cxn ang="0">
                    <a:pos x="4" y="10"/>
                  </a:cxn>
                  <a:cxn ang="0">
                    <a:pos x="4" y="10"/>
                  </a:cxn>
                  <a:cxn ang="0">
                    <a:pos x="5" y="10"/>
                  </a:cxn>
                  <a:cxn ang="0">
                    <a:pos x="5" y="9"/>
                  </a:cxn>
                  <a:cxn ang="0">
                    <a:pos x="4" y="8"/>
                  </a:cxn>
                  <a:cxn ang="0">
                    <a:pos x="4" y="7"/>
                  </a:cxn>
                  <a:cxn ang="0">
                    <a:pos x="3" y="6"/>
                  </a:cxn>
                  <a:cxn ang="0">
                    <a:pos x="4" y="5"/>
                  </a:cxn>
                  <a:cxn ang="0">
                    <a:pos x="4" y="5"/>
                  </a:cxn>
                  <a:cxn ang="0">
                    <a:pos x="5" y="5"/>
                  </a:cxn>
                  <a:cxn ang="0">
                    <a:pos x="5" y="4"/>
                  </a:cxn>
                  <a:cxn ang="0">
                    <a:pos x="6" y="4"/>
                  </a:cxn>
                  <a:cxn ang="0">
                    <a:pos x="5" y="3"/>
                  </a:cxn>
                  <a:cxn ang="0">
                    <a:pos x="5" y="4"/>
                  </a:cxn>
                  <a:cxn ang="0">
                    <a:pos x="4" y="4"/>
                  </a:cxn>
                  <a:cxn ang="0">
                    <a:pos x="3" y="4"/>
                  </a:cxn>
                  <a:cxn ang="0">
                    <a:pos x="3" y="5"/>
                  </a:cxn>
                  <a:cxn ang="0">
                    <a:pos x="2" y="5"/>
                  </a:cxn>
                  <a:cxn ang="0">
                    <a:pos x="2" y="4"/>
                  </a:cxn>
                  <a:cxn ang="0">
                    <a:pos x="2" y="3"/>
                  </a:cxn>
                  <a:cxn ang="0">
                    <a:pos x="2" y="2"/>
                  </a:cxn>
                  <a:cxn ang="0">
                    <a:pos x="3" y="2"/>
                  </a:cxn>
                  <a:cxn ang="0">
                    <a:pos x="3" y="2"/>
                  </a:cxn>
                  <a:cxn ang="0">
                    <a:pos x="4" y="2"/>
                  </a:cxn>
                  <a:cxn ang="0">
                    <a:pos x="5" y="2"/>
                  </a:cxn>
                  <a:cxn ang="0">
                    <a:pos x="6" y="2"/>
                  </a:cxn>
                  <a:cxn ang="0">
                    <a:pos x="6" y="2"/>
                  </a:cxn>
                  <a:cxn ang="0">
                    <a:pos x="7" y="2"/>
                  </a:cxn>
                  <a:cxn ang="0">
                    <a:pos x="7" y="1"/>
                  </a:cxn>
                </a:cxnLst>
                <a:rect l="0" t="0" r="r" b="b"/>
                <a:pathLst>
                  <a:path w="8" h="12">
                    <a:moveTo>
                      <a:pt x="8" y="1"/>
                    </a:moveTo>
                    <a:cubicBezTo>
                      <a:pt x="8" y="1"/>
                      <a:pt x="8" y="1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1"/>
                      <a:pt x="7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3" y="1"/>
                      <a:pt x="3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1"/>
                      <a:pt x="1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1" y="11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8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2" y="8"/>
                      <a:pt x="3" y="8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0"/>
                      <a:pt x="3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4" y="9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4" y="8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57" name="Freeform 337"/>
              <p:cNvSpPr>
                <a:spLocks/>
              </p:cNvSpPr>
              <p:nvPr/>
            </p:nvSpPr>
            <p:spPr bwMode="auto">
              <a:xfrm>
                <a:off x="5005389" y="2661048"/>
                <a:ext cx="2381" cy="3572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58" name="Freeform 338"/>
              <p:cNvSpPr>
                <a:spLocks/>
              </p:cNvSpPr>
              <p:nvPr/>
            </p:nvSpPr>
            <p:spPr bwMode="auto">
              <a:xfrm>
                <a:off x="5013723" y="2661047"/>
                <a:ext cx="2381" cy="119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59" name="Freeform 339"/>
              <p:cNvSpPr>
                <a:spLocks/>
              </p:cNvSpPr>
              <p:nvPr/>
            </p:nvSpPr>
            <p:spPr bwMode="auto">
              <a:xfrm>
                <a:off x="5013722" y="2656285"/>
                <a:ext cx="1191" cy="2381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60" name="Freeform 340"/>
              <p:cNvSpPr>
                <a:spLocks/>
              </p:cNvSpPr>
              <p:nvPr/>
            </p:nvSpPr>
            <p:spPr bwMode="auto">
              <a:xfrm>
                <a:off x="5013722" y="2667001"/>
                <a:ext cx="10716" cy="5954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4" y="1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</a:cxnLst>
                <a:rect l="0" t="0" r="r" b="b"/>
                <a:pathLst>
                  <a:path w="4" h="2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4" y="1"/>
                    </a:cubicBezTo>
                    <a:cubicBezTo>
                      <a:pt x="4" y="1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0"/>
                      <a:pt x="4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61" name="Freeform 341"/>
              <p:cNvSpPr>
                <a:spLocks/>
              </p:cNvSpPr>
              <p:nvPr/>
            </p:nvSpPr>
            <p:spPr bwMode="auto">
              <a:xfrm>
                <a:off x="5007769" y="2667001"/>
                <a:ext cx="5954" cy="5954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2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1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62" name="Freeform 342"/>
              <p:cNvSpPr>
                <a:spLocks/>
              </p:cNvSpPr>
              <p:nvPr/>
            </p:nvSpPr>
            <p:spPr bwMode="auto">
              <a:xfrm>
                <a:off x="4988720" y="2681289"/>
                <a:ext cx="1191" cy="2381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63" name="Freeform 343"/>
              <p:cNvSpPr>
                <a:spLocks/>
              </p:cNvSpPr>
              <p:nvPr/>
            </p:nvSpPr>
            <p:spPr bwMode="auto">
              <a:xfrm>
                <a:off x="4993483" y="2675335"/>
                <a:ext cx="3572" cy="3572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64" name="Freeform 344"/>
              <p:cNvSpPr>
                <a:spLocks/>
              </p:cNvSpPr>
              <p:nvPr/>
            </p:nvSpPr>
            <p:spPr bwMode="auto">
              <a:xfrm>
                <a:off x="4997054" y="2675335"/>
                <a:ext cx="1191" cy="5954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65" name="Freeform 345"/>
              <p:cNvSpPr>
                <a:spLocks/>
              </p:cNvSpPr>
              <p:nvPr/>
            </p:nvSpPr>
            <p:spPr bwMode="auto">
              <a:xfrm>
                <a:off x="4966097" y="2692004"/>
                <a:ext cx="4763" cy="3572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0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66" name="Freeform 346"/>
              <p:cNvSpPr>
                <a:spLocks/>
              </p:cNvSpPr>
              <p:nvPr/>
            </p:nvSpPr>
            <p:spPr bwMode="auto">
              <a:xfrm>
                <a:off x="4941095" y="2667001"/>
                <a:ext cx="2381" cy="2381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67" name="Freeform 347"/>
              <p:cNvSpPr>
                <a:spLocks/>
              </p:cNvSpPr>
              <p:nvPr/>
            </p:nvSpPr>
            <p:spPr bwMode="auto">
              <a:xfrm>
                <a:off x="4895851" y="2630092"/>
                <a:ext cx="41672" cy="51197"/>
              </a:xfrm>
              <a:custGeom>
                <a:avLst/>
                <a:gdLst/>
                <a:ahLst/>
                <a:cxnLst>
                  <a:cxn ang="0">
                    <a:pos x="14" y="17"/>
                  </a:cxn>
                  <a:cxn ang="0">
                    <a:pos x="14" y="18"/>
                  </a:cxn>
                  <a:cxn ang="0">
                    <a:pos x="14" y="17"/>
                  </a:cxn>
                  <a:cxn ang="0">
                    <a:pos x="14" y="15"/>
                  </a:cxn>
                  <a:cxn ang="0">
                    <a:pos x="14" y="15"/>
                  </a:cxn>
                  <a:cxn ang="0">
                    <a:pos x="14" y="13"/>
                  </a:cxn>
                  <a:cxn ang="0">
                    <a:pos x="13" y="12"/>
                  </a:cxn>
                  <a:cxn ang="0">
                    <a:pos x="13" y="13"/>
                  </a:cxn>
                  <a:cxn ang="0">
                    <a:pos x="13" y="12"/>
                  </a:cxn>
                  <a:cxn ang="0">
                    <a:pos x="13" y="12"/>
                  </a:cxn>
                  <a:cxn ang="0">
                    <a:pos x="12" y="11"/>
                  </a:cxn>
                  <a:cxn ang="0">
                    <a:pos x="12" y="11"/>
                  </a:cxn>
                  <a:cxn ang="0">
                    <a:pos x="12" y="10"/>
                  </a:cxn>
                  <a:cxn ang="0">
                    <a:pos x="12" y="10"/>
                  </a:cxn>
                  <a:cxn ang="0">
                    <a:pos x="11" y="10"/>
                  </a:cxn>
                  <a:cxn ang="0">
                    <a:pos x="11" y="9"/>
                  </a:cxn>
                  <a:cxn ang="0">
                    <a:pos x="11" y="9"/>
                  </a:cxn>
                  <a:cxn ang="0">
                    <a:pos x="11" y="8"/>
                  </a:cxn>
                  <a:cxn ang="0">
                    <a:pos x="11" y="8"/>
                  </a:cxn>
                  <a:cxn ang="0">
                    <a:pos x="11" y="8"/>
                  </a:cxn>
                  <a:cxn ang="0">
                    <a:pos x="10" y="7"/>
                  </a:cxn>
                  <a:cxn ang="0">
                    <a:pos x="9" y="6"/>
                  </a:cxn>
                  <a:cxn ang="0">
                    <a:pos x="9" y="6"/>
                  </a:cxn>
                  <a:cxn ang="0">
                    <a:pos x="8" y="5"/>
                  </a:cxn>
                  <a:cxn ang="0">
                    <a:pos x="8" y="5"/>
                  </a:cxn>
                  <a:cxn ang="0">
                    <a:pos x="7" y="5"/>
                  </a:cxn>
                  <a:cxn ang="0">
                    <a:pos x="6" y="3"/>
                  </a:cxn>
                  <a:cxn ang="0">
                    <a:pos x="6" y="3"/>
                  </a:cxn>
                  <a:cxn ang="0">
                    <a:pos x="5" y="2"/>
                  </a:cxn>
                  <a:cxn ang="0">
                    <a:pos x="5" y="2"/>
                  </a:cxn>
                  <a:cxn ang="0">
                    <a:pos x="4" y="1"/>
                  </a:cxn>
                  <a:cxn ang="0">
                    <a:pos x="4" y="0"/>
                  </a:cxn>
                  <a:cxn ang="0">
                    <a:pos x="3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2" y="2"/>
                  </a:cxn>
                  <a:cxn ang="0">
                    <a:pos x="3" y="3"/>
                  </a:cxn>
                  <a:cxn ang="0">
                    <a:pos x="3" y="4"/>
                  </a:cxn>
                  <a:cxn ang="0">
                    <a:pos x="4" y="5"/>
                  </a:cxn>
                  <a:cxn ang="0">
                    <a:pos x="5" y="6"/>
                  </a:cxn>
                  <a:cxn ang="0">
                    <a:pos x="5" y="6"/>
                  </a:cxn>
                  <a:cxn ang="0">
                    <a:pos x="5" y="7"/>
                  </a:cxn>
                  <a:cxn ang="0">
                    <a:pos x="6" y="8"/>
                  </a:cxn>
                  <a:cxn ang="0">
                    <a:pos x="6" y="9"/>
                  </a:cxn>
                  <a:cxn ang="0">
                    <a:pos x="7" y="10"/>
                  </a:cxn>
                  <a:cxn ang="0">
                    <a:pos x="8" y="11"/>
                  </a:cxn>
                  <a:cxn ang="0">
                    <a:pos x="8" y="12"/>
                  </a:cxn>
                  <a:cxn ang="0">
                    <a:pos x="8" y="13"/>
                  </a:cxn>
                  <a:cxn ang="0">
                    <a:pos x="10" y="15"/>
                  </a:cxn>
                  <a:cxn ang="0">
                    <a:pos x="10" y="15"/>
                  </a:cxn>
                  <a:cxn ang="0">
                    <a:pos x="11" y="16"/>
                  </a:cxn>
                  <a:cxn ang="0">
                    <a:pos x="12" y="17"/>
                  </a:cxn>
                  <a:cxn ang="0">
                    <a:pos x="12" y="18"/>
                  </a:cxn>
                  <a:cxn ang="0">
                    <a:pos x="13" y="18"/>
                  </a:cxn>
                  <a:cxn ang="0">
                    <a:pos x="13" y="17"/>
                  </a:cxn>
                  <a:cxn ang="0">
                    <a:pos x="13" y="18"/>
                  </a:cxn>
                </a:cxnLst>
                <a:rect l="0" t="0" r="r" b="b"/>
                <a:pathLst>
                  <a:path w="15" h="18">
                    <a:moveTo>
                      <a:pt x="13" y="17"/>
                    </a:moveTo>
                    <a:cubicBezTo>
                      <a:pt x="13" y="17"/>
                      <a:pt x="13" y="17"/>
                      <a:pt x="13" y="17"/>
                    </a:cubicBezTo>
                    <a:cubicBezTo>
                      <a:pt x="13" y="17"/>
                      <a:pt x="13" y="17"/>
                      <a:pt x="14" y="17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4" y="18"/>
                      <a:pt x="14" y="18"/>
                      <a:pt x="14" y="17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4" y="16"/>
                      <a:pt x="14" y="15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5" y="14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3"/>
                      <a:pt x="14" y="12"/>
                      <a:pt x="13" y="12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12"/>
                      <a:pt x="13" y="12"/>
                      <a:pt x="13" y="13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3" y="13"/>
                      <a:pt x="13" y="13"/>
                      <a:pt x="13" y="12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12"/>
                      <a:pt x="13" y="12"/>
                      <a:pt x="12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12"/>
                      <a:pt x="12" y="12"/>
                      <a:pt x="12" y="11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2" y="11"/>
                      <a:pt x="13" y="11"/>
                      <a:pt x="12" y="11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8"/>
                      <a:pt x="11" y="8"/>
                      <a:pt x="11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8"/>
                      <a:pt x="10" y="8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8"/>
                      <a:pt x="11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8"/>
                      <a:pt x="11" y="8"/>
                      <a:pt x="10" y="8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9" y="7"/>
                    </a:cubicBezTo>
                    <a:cubicBezTo>
                      <a:pt x="9" y="7"/>
                      <a:pt x="9" y="7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8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2"/>
                    </a:cubicBezTo>
                    <a:cubicBezTo>
                      <a:pt x="6" y="2"/>
                      <a:pt x="6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1"/>
                    </a:cubicBezTo>
                    <a:cubicBezTo>
                      <a:pt x="5" y="1"/>
                      <a:pt x="5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5" y="5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7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6" y="7"/>
                      <a:pt x="6" y="7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9"/>
                      <a:pt x="7" y="10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0"/>
                      <a:pt x="7" y="10"/>
                      <a:pt x="7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1"/>
                      <a:pt x="8" y="11"/>
                      <a:pt x="8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8" y="13"/>
                      <a:pt x="8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4"/>
                      <a:pt x="9" y="14"/>
                      <a:pt x="10" y="14"/>
                    </a:cubicBezTo>
                    <a:cubicBezTo>
                      <a:pt x="10" y="14"/>
                      <a:pt x="10" y="15"/>
                      <a:pt x="10" y="15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0" y="16"/>
                      <a:pt x="11" y="16"/>
                      <a:pt x="11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2" y="17"/>
                      <a:pt x="12" y="17"/>
                      <a:pt x="12" y="18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2" y="18"/>
                      <a:pt x="12" y="18"/>
                      <a:pt x="12" y="17"/>
                    </a:cubicBezTo>
                    <a:cubicBezTo>
                      <a:pt x="12" y="17"/>
                      <a:pt x="12" y="17"/>
                      <a:pt x="13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7"/>
                      <a:pt x="13" y="17"/>
                      <a:pt x="13" y="1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68" name="Freeform 348"/>
              <p:cNvSpPr>
                <a:spLocks/>
              </p:cNvSpPr>
              <p:nvPr/>
            </p:nvSpPr>
            <p:spPr bwMode="auto">
              <a:xfrm>
                <a:off x="4923235" y="2650332"/>
                <a:ext cx="3572" cy="119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69" name="Freeform 349"/>
              <p:cNvSpPr>
                <a:spLocks/>
              </p:cNvSpPr>
              <p:nvPr/>
            </p:nvSpPr>
            <p:spPr bwMode="auto">
              <a:xfrm>
                <a:off x="4918473" y="2644379"/>
                <a:ext cx="2381" cy="3572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0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70" name="Freeform 350"/>
              <p:cNvSpPr>
                <a:spLocks/>
              </p:cNvSpPr>
              <p:nvPr/>
            </p:nvSpPr>
            <p:spPr bwMode="auto">
              <a:xfrm>
                <a:off x="4931569" y="2661048"/>
                <a:ext cx="5954" cy="8335"/>
              </a:xfrm>
              <a:custGeom>
                <a:avLst/>
                <a:gdLst/>
                <a:ahLst/>
                <a:cxnLst>
                  <a:cxn ang="0">
                    <a:pos x="2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2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71" name="Freeform 351"/>
              <p:cNvSpPr>
                <a:spLocks/>
              </p:cNvSpPr>
              <p:nvPr/>
            </p:nvSpPr>
            <p:spPr bwMode="auto">
              <a:xfrm>
                <a:off x="4910139" y="2658666"/>
                <a:ext cx="2381" cy="5954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72" name="Freeform 352"/>
              <p:cNvSpPr>
                <a:spLocks/>
              </p:cNvSpPr>
              <p:nvPr/>
            </p:nvSpPr>
            <p:spPr bwMode="auto">
              <a:xfrm>
                <a:off x="4904185" y="2647951"/>
                <a:ext cx="2381" cy="4763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73" name="Freeform 353"/>
              <p:cNvSpPr>
                <a:spLocks/>
              </p:cNvSpPr>
              <p:nvPr/>
            </p:nvSpPr>
            <p:spPr bwMode="auto">
              <a:xfrm>
                <a:off x="4931569" y="2681288"/>
                <a:ext cx="34529" cy="14288"/>
              </a:xfrm>
              <a:custGeom>
                <a:avLst/>
                <a:gdLst/>
                <a:ahLst/>
                <a:cxnLst>
                  <a:cxn ang="0">
                    <a:pos x="6" y="3"/>
                  </a:cxn>
                  <a:cxn ang="0">
                    <a:pos x="6" y="3"/>
                  </a:cxn>
                  <a:cxn ang="0">
                    <a:pos x="7" y="3"/>
                  </a:cxn>
                  <a:cxn ang="0">
                    <a:pos x="7" y="4"/>
                  </a:cxn>
                  <a:cxn ang="0">
                    <a:pos x="8" y="4"/>
                  </a:cxn>
                  <a:cxn ang="0">
                    <a:pos x="8" y="4"/>
                  </a:cxn>
                  <a:cxn ang="0">
                    <a:pos x="9" y="4"/>
                  </a:cxn>
                  <a:cxn ang="0">
                    <a:pos x="9" y="4"/>
                  </a:cxn>
                  <a:cxn ang="0">
                    <a:pos x="10" y="4"/>
                  </a:cxn>
                  <a:cxn ang="0">
                    <a:pos x="11" y="4"/>
                  </a:cxn>
                  <a:cxn ang="0">
                    <a:pos x="12" y="4"/>
                  </a:cxn>
                  <a:cxn ang="0">
                    <a:pos x="12" y="5"/>
                  </a:cxn>
                  <a:cxn ang="0">
                    <a:pos x="12" y="5"/>
                  </a:cxn>
                  <a:cxn ang="0">
                    <a:pos x="12" y="4"/>
                  </a:cxn>
                  <a:cxn ang="0">
                    <a:pos x="12" y="4"/>
                  </a:cxn>
                  <a:cxn ang="0">
                    <a:pos x="11" y="3"/>
                  </a:cxn>
                  <a:cxn ang="0">
                    <a:pos x="11" y="3"/>
                  </a:cxn>
                  <a:cxn ang="0">
                    <a:pos x="10" y="3"/>
                  </a:cxn>
                  <a:cxn ang="0">
                    <a:pos x="10" y="2"/>
                  </a:cxn>
                  <a:cxn ang="0">
                    <a:pos x="9" y="2"/>
                  </a:cxn>
                  <a:cxn ang="0">
                    <a:pos x="9" y="1"/>
                  </a:cxn>
                  <a:cxn ang="0">
                    <a:pos x="8" y="1"/>
                  </a:cxn>
                  <a:cxn ang="0">
                    <a:pos x="8" y="1"/>
                  </a:cxn>
                  <a:cxn ang="0">
                    <a:pos x="7" y="1"/>
                  </a:cxn>
                  <a:cxn ang="0">
                    <a:pos x="7" y="1"/>
                  </a:cxn>
                  <a:cxn ang="0">
                    <a:pos x="7" y="2"/>
                  </a:cxn>
                  <a:cxn ang="0">
                    <a:pos x="6" y="2"/>
                  </a:cxn>
                  <a:cxn ang="0">
                    <a:pos x="6" y="2"/>
                  </a:cxn>
                  <a:cxn ang="0">
                    <a:pos x="5" y="1"/>
                  </a:cxn>
                  <a:cxn ang="0">
                    <a:pos x="5" y="1"/>
                  </a:cxn>
                  <a:cxn ang="0">
                    <a:pos x="5" y="1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3" y="1"/>
                  </a:cxn>
                  <a:cxn ang="0">
                    <a:pos x="3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3" y="3"/>
                  </a:cxn>
                  <a:cxn ang="0">
                    <a:pos x="4" y="3"/>
                  </a:cxn>
                  <a:cxn ang="0">
                    <a:pos x="4" y="3"/>
                  </a:cxn>
                  <a:cxn ang="0">
                    <a:pos x="5" y="3"/>
                  </a:cxn>
                </a:cxnLst>
                <a:rect l="0" t="0" r="r" b="b"/>
                <a:pathLst>
                  <a:path w="12" h="5">
                    <a:moveTo>
                      <a:pt x="5" y="3"/>
                    </a:move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4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3"/>
                      <a:pt x="12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74" name="Freeform 354"/>
              <p:cNvSpPr>
                <a:spLocks/>
              </p:cNvSpPr>
              <p:nvPr/>
            </p:nvSpPr>
            <p:spPr bwMode="auto">
              <a:xfrm>
                <a:off x="4960144" y="2687241"/>
                <a:ext cx="5954" cy="1191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1" y="0"/>
                  </a:cxn>
                </a:cxnLst>
                <a:rect l="0" t="0" r="r" b="b"/>
                <a:pathLst>
                  <a:path w="2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75" name="Freeform 355"/>
              <p:cNvSpPr>
                <a:spLocks/>
              </p:cNvSpPr>
              <p:nvPr/>
            </p:nvSpPr>
            <p:spPr bwMode="auto">
              <a:xfrm>
                <a:off x="4970860" y="2692004"/>
                <a:ext cx="3572" cy="357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76" name="Freeform 356"/>
              <p:cNvSpPr>
                <a:spLocks/>
              </p:cNvSpPr>
              <p:nvPr/>
            </p:nvSpPr>
            <p:spPr bwMode="auto">
              <a:xfrm>
                <a:off x="4974432" y="2692004"/>
                <a:ext cx="8335" cy="3572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3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77" name="Freeform 357"/>
              <p:cNvSpPr>
                <a:spLocks/>
              </p:cNvSpPr>
              <p:nvPr/>
            </p:nvSpPr>
            <p:spPr bwMode="auto">
              <a:xfrm>
                <a:off x="4982766" y="2697958"/>
                <a:ext cx="5954" cy="2381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78" name="Freeform 358"/>
              <p:cNvSpPr>
                <a:spLocks/>
              </p:cNvSpPr>
              <p:nvPr/>
            </p:nvSpPr>
            <p:spPr bwMode="auto">
              <a:xfrm>
                <a:off x="4999435" y="2692004"/>
                <a:ext cx="1191" cy="119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79" name="Freeform 359"/>
              <p:cNvSpPr>
                <a:spLocks/>
              </p:cNvSpPr>
              <p:nvPr/>
            </p:nvSpPr>
            <p:spPr bwMode="auto">
              <a:xfrm>
                <a:off x="4997053" y="2692004"/>
                <a:ext cx="14288" cy="8335"/>
              </a:xfrm>
              <a:custGeom>
                <a:avLst/>
                <a:gdLst/>
                <a:ahLst/>
                <a:cxnLst>
                  <a:cxn ang="0">
                    <a:pos x="3" y="2"/>
                  </a:cxn>
                  <a:cxn ang="0">
                    <a:pos x="3" y="2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5" y="1"/>
                  </a:cxn>
                  <a:cxn ang="0">
                    <a:pos x="5" y="1"/>
                  </a:cxn>
                  <a:cxn ang="0">
                    <a:pos x="5" y="1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1" y="1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2" y="3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3" y="2"/>
                  </a:cxn>
                </a:cxnLst>
                <a:rect l="0" t="0" r="r" b="b"/>
                <a:pathLst>
                  <a:path w="5" h="3">
                    <a:moveTo>
                      <a:pt x="3" y="2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2"/>
                      <a:pt x="4" y="2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3"/>
                      <a:pt x="0" y="3"/>
                    </a:cubicBezTo>
                    <a:cubicBezTo>
                      <a:pt x="0" y="3"/>
                      <a:pt x="0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80" name="Freeform 360"/>
              <p:cNvSpPr>
                <a:spLocks/>
              </p:cNvSpPr>
              <p:nvPr/>
            </p:nvSpPr>
            <p:spPr bwMode="auto">
              <a:xfrm>
                <a:off x="4999435" y="2602707"/>
                <a:ext cx="2381" cy="4763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1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81" name="Freeform 361"/>
              <p:cNvSpPr>
                <a:spLocks/>
              </p:cNvSpPr>
              <p:nvPr/>
            </p:nvSpPr>
            <p:spPr bwMode="auto">
              <a:xfrm>
                <a:off x="4997054" y="2588420"/>
                <a:ext cx="2381" cy="2381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82" name="Freeform 362"/>
              <p:cNvSpPr>
                <a:spLocks/>
              </p:cNvSpPr>
              <p:nvPr/>
            </p:nvSpPr>
            <p:spPr bwMode="auto">
              <a:xfrm>
                <a:off x="4993482" y="2596754"/>
                <a:ext cx="5954" cy="2381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1" y="1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83" name="Freeform 363"/>
              <p:cNvSpPr>
                <a:spLocks/>
              </p:cNvSpPr>
              <p:nvPr/>
            </p:nvSpPr>
            <p:spPr bwMode="auto">
              <a:xfrm>
                <a:off x="4999435" y="2596754"/>
                <a:ext cx="5954" cy="8335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1" y="2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0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84" name="Freeform 364"/>
              <p:cNvSpPr>
                <a:spLocks/>
              </p:cNvSpPr>
              <p:nvPr/>
            </p:nvSpPr>
            <p:spPr bwMode="auto">
              <a:xfrm>
                <a:off x="4982766" y="2594372"/>
                <a:ext cx="5954" cy="4763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0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85" name="Freeform 365"/>
              <p:cNvSpPr>
                <a:spLocks/>
              </p:cNvSpPr>
              <p:nvPr/>
            </p:nvSpPr>
            <p:spPr bwMode="auto">
              <a:xfrm>
                <a:off x="4999435" y="2607470"/>
                <a:ext cx="2381" cy="3572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86" name="Freeform 366"/>
              <p:cNvSpPr>
                <a:spLocks/>
              </p:cNvSpPr>
              <p:nvPr/>
            </p:nvSpPr>
            <p:spPr bwMode="auto">
              <a:xfrm>
                <a:off x="4980385" y="2568179"/>
                <a:ext cx="19050" cy="28575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0" y="4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1" y="6"/>
                  </a:cxn>
                  <a:cxn ang="0">
                    <a:pos x="1" y="7"/>
                  </a:cxn>
                  <a:cxn ang="0">
                    <a:pos x="1" y="7"/>
                  </a:cxn>
                  <a:cxn ang="0">
                    <a:pos x="2" y="7"/>
                  </a:cxn>
                  <a:cxn ang="0">
                    <a:pos x="2" y="8"/>
                  </a:cxn>
                  <a:cxn ang="0">
                    <a:pos x="2" y="8"/>
                  </a:cxn>
                  <a:cxn ang="0">
                    <a:pos x="2" y="8"/>
                  </a:cxn>
                  <a:cxn ang="0">
                    <a:pos x="3" y="8"/>
                  </a:cxn>
                  <a:cxn ang="0">
                    <a:pos x="3" y="8"/>
                  </a:cxn>
                  <a:cxn ang="0">
                    <a:pos x="3" y="8"/>
                  </a:cxn>
                  <a:cxn ang="0">
                    <a:pos x="4" y="8"/>
                  </a:cxn>
                  <a:cxn ang="0">
                    <a:pos x="4" y="9"/>
                  </a:cxn>
                  <a:cxn ang="0">
                    <a:pos x="4" y="9"/>
                  </a:cxn>
                  <a:cxn ang="0">
                    <a:pos x="4" y="8"/>
                  </a:cxn>
                  <a:cxn ang="0">
                    <a:pos x="4" y="8"/>
                  </a:cxn>
                  <a:cxn ang="0">
                    <a:pos x="5" y="9"/>
                  </a:cxn>
                  <a:cxn ang="0">
                    <a:pos x="5" y="9"/>
                  </a:cxn>
                  <a:cxn ang="0">
                    <a:pos x="5" y="9"/>
                  </a:cxn>
                  <a:cxn ang="0">
                    <a:pos x="6" y="9"/>
                  </a:cxn>
                  <a:cxn ang="0">
                    <a:pos x="6" y="9"/>
                  </a:cxn>
                  <a:cxn ang="0">
                    <a:pos x="6" y="10"/>
                  </a:cxn>
                  <a:cxn ang="0">
                    <a:pos x="6" y="9"/>
                  </a:cxn>
                  <a:cxn ang="0">
                    <a:pos x="6" y="9"/>
                  </a:cxn>
                  <a:cxn ang="0">
                    <a:pos x="6" y="8"/>
                  </a:cxn>
                  <a:cxn ang="0">
                    <a:pos x="6" y="8"/>
                  </a:cxn>
                  <a:cxn ang="0">
                    <a:pos x="5" y="8"/>
                  </a:cxn>
                  <a:cxn ang="0">
                    <a:pos x="5" y="8"/>
                  </a:cxn>
                  <a:cxn ang="0">
                    <a:pos x="4" y="7"/>
                  </a:cxn>
                  <a:cxn ang="0">
                    <a:pos x="4" y="7"/>
                  </a:cxn>
                  <a:cxn ang="0">
                    <a:pos x="4" y="7"/>
                  </a:cxn>
                  <a:cxn ang="0">
                    <a:pos x="3" y="7"/>
                  </a:cxn>
                  <a:cxn ang="0">
                    <a:pos x="3" y="7"/>
                  </a:cxn>
                  <a:cxn ang="0">
                    <a:pos x="3" y="6"/>
                  </a:cxn>
                  <a:cxn ang="0">
                    <a:pos x="2" y="5"/>
                  </a:cxn>
                  <a:cxn ang="0">
                    <a:pos x="3" y="5"/>
                  </a:cxn>
                  <a:cxn ang="0">
                    <a:pos x="3" y="4"/>
                  </a:cxn>
                  <a:cxn ang="0">
                    <a:pos x="3" y="4"/>
                  </a:cxn>
                  <a:cxn ang="0">
                    <a:pos x="3" y="4"/>
                  </a:cxn>
                  <a:cxn ang="0">
                    <a:pos x="3" y="4"/>
                  </a:cxn>
                  <a:cxn ang="0">
                    <a:pos x="3" y="3"/>
                  </a:cxn>
                  <a:cxn ang="0">
                    <a:pos x="3" y="3"/>
                  </a:cxn>
                  <a:cxn ang="0">
                    <a:pos x="3" y="2"/>
                  </a:cxn>
                  <a:cxn ang="0">
                    <a:pos x="3" y="2"/>
                  </a:cxn>
                  <a:cxn ang="0">
                    <a:pos x="3" y="1"/>
                  </a:cxn>
                  <a:cxn ang="0">
                    <a:pos x="2" y="1"/>
                  </a:cxn>
                  <a:cxn ang="0">
                    <a:pos x="1" y="0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1" y="3"/>
                  </a:cxn>
                  <a:cxn ang="0">
                    <a:pos x="1" y="4"/>
                  </a:cxn>
                  <a:cxn ang="0">
                    <a:pos x="1" y="4"/>
                  </a:cxn>
                </a:cxnLst>
                <a:rect l="0" t="0" r="r" b="b"/>
                <a:pathLst>
                  <a:path w="7" h="10">
                    <a:moveTo>
                      <a:pt x="1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8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6" y="10"/>
                      <a:pt x="6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10"/>
                      <a:pt x="7" y="10"/>
                      <a:pt x="6" y="10"/>
                    </a:cubicBezTo>
                    <a:cubicBezTo>
                      <a:pt x="6" y="10"/>
                      <a:pt x="6" y="9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7" y="9"/>
                      <a:pt x="7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7"/>
                      <a:pt x="5" y="7"/>
                    </a:cubicBezTo>
                    <a:cubicBezTo>
                      <a:pt x="5" y="7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8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5"/>
                      <a:pt x="2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3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87" name="Freeform 367"/>
              <p:cNvSpPr>
                <a:spLocks/>
              </p:cNvSpPr>
              <p:nvPr/>
            </p:nvSpPr>
            <p:spPr bwMode="auto">
              <a:xfrm>
                <a:off x="4993482" y="2611041"/>
                <a:ext cx="14288" cy="16669"/>
              </a:xfrm>
              <a:custGeom>
                <a:avLst/>
                <a:gdLst/>
                <a:ahLst/>
                <a:cxnLst>
                  <a:cxn ang="0">
                    <a:pos x="5" y="2"/>
                  </a:cxn>
                  <a:cxn ang="0">
                    <a:pos x="5" y="2"/>
                  </a:cxn>
                  <a:cxn ang="0">
                    <a:pos x="5" y="1"/>
                  </a:cxn>
                  <a:cxn ang="0">
                    <a:pos x="5" y="1"/>
                  </a:cxn>
                  <a:cxn ang="0">
                    <a:pos x="5" y="0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4" y="1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3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2"/>
                  </a:cxn>
                  <a:cxn ang="0">
                    <a:pos x="0" y="2"/>
                  </a:cxn>
                  <a:cxn ang="0">
                    <a:pos x="0" y="3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3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4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2" y="4"/>
                  </a:cxn>
                  <a:cxn ang="0">
                    <a:pos x="2" y="5"/>
                  </a:cxn>
                  <a:cxn ang="0">
                    <a:pos x="2" y="5"/>
                  </a:cxn>
                  <a:cxn ang="0">
                    <a:pos x="3" y="6"/>
                  </a:cxn>
                  <a:cxn ang="0">
                    <a:pos x="4" y="6"/>
                  </a:cxn>
                  <a:cxn ang="0">
                    <a:pos x="4" y="6"/>
                  </a:cxn>
                  <a:cxn ang="0">
                    <a:pos x="4" y="6"/>
                  </a:cxn>
                  <a:cxn ang="0">
                    <a:pos x="4" y="5"/>
                  </a:cxn>
                  <a:cxn ang="0">
                    <a:pos x="4" y="5"/>
                  </a:cxn>
                  <a:cxn ang="0">
                    <a:pos x="4" y="5"/>
                  </a:cxn>
                  <a:cxn ang="0">
                    <a:pos x="4" y="4"/>
                  </a:cxn>
                  <a:cxn ang="0">
                    <a:pos x="4" y="4"/>
                  </a:cxn>
                  <a:cxn ang="0">
                    <a:pos x="4" y="3"/>
                  </a:cxn>
                  <a:cxn ang="0">
                    <a:pos x="5" y="4"/>
                  </a:cxn>
                  <a:cxn ang="0">
                    <a:pos x="5" y="5"/>
                  </a:cxn>
                  <a:cxn ang="0">
                    <a:pos x="5" y="5"/>
                  </a:cxn>
                  <a:cxn ang="0">
                    <a:pos x="5" y="4"/>
                  </a:cxn>
                  <a:cxn ang="0">
                    <a:pos x="5" y="4"/>
                  </a:cxn>
                  <a:cxn ang="0">
                    <a:pos x="5" y="4"/>
                  </a:cxn>
                </a:cxnLst>
                <a:rect l="0" t="0" r="r" b="b"/>
                <a:pathLst>
                  <a:path w="5" h="6">
                    <a:moveTo>
                      <a:pt x="5" y="3"/>
                    </a:move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3" y="5"/>
                    </a:cubicBezTo>
                    <a:cubicBezTo>
                      <a:pt x="3" y="5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3"/>
                      <a:pt x="4" y="3"/>
                    </a:cubicBezTo>
                    <a:cubicBezTo>
                      <a:pt x="5" y="3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88" name="Freeform 368"/>
              <p:cNvSpPr>
                <a:spLocks/>
              </p:cNvSpPr>
              <p:nvPr/>
            </p:nvSpPr>
            <p:spPr bwMode="auto">
              <a:xfrm>
                <a:off x="4991101" y="2599135"/>
                <a:ext cx="2381" cy="8335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1" y="1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89" name="Freeform 369"/>
              <p:cNvSpPr>
                <a:spLocks/>
              </p:cNvSpPr>
              <p:nvPr/>
            </p:nvSpPr>
            <p:spPr bwMode="auto">
              <a:xfrm>
                <a:off x="4997054" y="2602707"/>
                <a:ext cx="2381" cy="8335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0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2"/>
                  </a:cxn>
                </a:cxnLst>
                <a:rect l="0" t="0" r="r" b="b"/>
                <a:pathLst>
                  <a:path w="1" h="3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90" name="Freeform 370"/>
              <p:cNvSpPr>
                <a:spLocks/>
              </p:cNvSpPr>
              <p:nvPr/>
            </p:nvSpPr>
            <p:spPr bwMode="auto">
              <a:xfrm>
                <a:off x="4993482" y="2605089"/>
                <a:ext cx="1191" cy="238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0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91" name="Freeform 371"/>
              <p:cNvSpPr>
                <a:spLocks/>
              </p:cNvSpPr>
              <p:nvPr/>
            </p:nvSpPr>
            <p:spPr bwMode="auto">
              <a:xfrm>
                <a:off x="4993483" y="2605089"/>
                <a:ext cx="3572" cy="8335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1"/>
                  </a:cxn>
                  <a:cxn ang="0">
                    <a:pos x="1" y="1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92" name="Freeform 372"/>
              <p:cNvSpPr>
                <a:spLocks/>
              </p:cNvSpPr>
              <p:nvPr/>
            </p:nvSpPr>
            <p:spPr bwMode="auto">
              <a:xfrm>
                <a:off x="4974432" y="2602707"/>
                <a:ext cx="8335" cy="14288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1" y="5"/>
                  </a:cxn>
                  <a:cxn ang="0">
                    <a:pos x="1" y="5"/>
                  </a:cxn>
                  <a:cxn ang="0">
                    <a:pos x="1" y="5"/>
                  </a:cxn>
                  <a:cxn ang="0">
                    <a:pos x="1" y="5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2" y="4"/>
                  </a:cxn>
                  <a:cxn ang="0">
                    <a:pos x="2" y="4"/>
                  </a:cxn>
                  <a:cxn ang="0">
                    <a:pos x="2" y="4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3" y="2"/>
                  </a:cxn>
                  <a:cxn ang="0">
                    <a:pos x="3" y="2"/>
                  </a:cxn>
                  <a:cxn ang="0">
                    <a:pos x="3" y="2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3"/>
                  </a:cxn>
                  <a:cxn ang="0">
                    <a:pos x="1" y="3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0" y="5"/>
                  </a:cxn>
                </a:cxnLst>
                <a:rect l="0" t="0" r="r" b="b"/>
                <a:pathLst>
                  <a:path w="3" h="5"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3" y="1"/>
                      <a:pt x="3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93" name="Freeform 373"/>
              <p:cNvSpPr>
                <a:spLocks/>
              </p:cNvSpPr>
              <p:nvPr/>
            </p:nvSpPr>
            <p:spPr bwMode="auto">
              <a:xfrm>
                <a:off x="5036345" y="2681289"/>
                <a:ext cx="2381" cy="2381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1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94" name="Freeform 374"/>
              <p:cNvSpPr>
                <a:spLocks/>
              </p:cNvSpPr>
              <p:nvPr/>
            </p:nvSpPr>
            <p:spPr bwMode="auto">
              <a:xfrm>
                <a:off x="5036345" y="2683670"/>
                <a:ext cx="1191" cy="3572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95" name="Freeform 375"/>
              <p:cNvSpPr>
                <a:spLocks/>
              </p:cNvSpPr>
              <p:nvPr/>
            </p:nvSpPr>
            <p:spPr bwMode="auto">
              <a:xfrm>
                <a:off x="5036345" y="2681288"/>
                <a:ext cx="2381" cy="119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96" name="Freeform 376"/>
              <p:cNvSpPr>
                <a:spLocks/>
              </p:cNvSpPr>
              <p:nvPr/>
            </p:nvSpPr>
            <p:spPr bwMode="auto">
              <a:xfrm>
                <a:off x="5086351" y="2675335"/>
                <a:ext cx="14288" cy="8335"/>
              </a:xfrm>
              <a:custGeom>
                <a:avLst/>
                <a:gdLst/>
                <a:ahLst/>
                <a:cxnLst>
                  <a:cxn ang="0">
                    <a:pos x="1" y="3"/>
                  </a:cxn>
                  <a:cxn ang="0">
                    <a:pos x="1" y="3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3" y="3"/>
                  </a:cxn>
                  <a:cxn ang="0">
                    <a:pos x="3" y="3"/>
                  </a:cxn>
                  <a:cxn ang="0">
                    <a:pos x="3" y="3"/>
                  </a:cxn>
                  <a:cxn ang="0">
                    <a:pos x="4" y="3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5" y="2"/>
                  </a:cxn>
                  <a:cxn ang="0">
                    <a:pos x="5" y="2"/>
                  </a:cxn>
                  <a:cxn ang="0">
                    <a:pos x="5" y="2"/>
                  </a:cxn>
                  <a:cxn ang="0">
                    <a:pos x="5" y="1"/>
                  </a:cxn>
                  <a:cxn ang="0">
                    <a:pos x="5" y="1"/>
                  </a:cxn>
                  <a:cxn ang="0">
                    <a:pos x="5" y="1"/>
                  </a:cxn>
                  <a:cxn ang="0">
                    <a:pos x="5" y="1"/>
                  </a:cxn>
                  <a:cxn ang="0">
                    <a:pos x="5" y="1"/>
                  </a:cxn>
                  <a:cxn ang="0">
                    <a:pos x="5" y="1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3" y="2"/>
                  </a:cxn>
                  <a:cxn ang="0">
                    <a:pos x="3" y="2"/>
                  </a:cxn>
                  <a:cxn ang="0">
                    <a:pos x="3" y="2"/>
                  </a:cxn>
                  <a:cxn ang="0">
                    <a:pos x="3" y="2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0" y="2"/>
                  </a:cxn>
                  <a:cxn ang="0">
                    <a:pos x="0" y="2"/>
                  </a:cxn>
                </a:cxnLst>
                <a:rect l="0" t="0" r="r" b="b"/>
                <a:pathLst>
                  <a:path w="5" h="3">
                    <a:moveTo>
                      <a:pt x="1" y="2"/>
                    </a:move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1"/>
                      <a:pt x="5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2"/>
                      <a:pt x="4" y="2"/>
                    </a:cubicBezTo>
                    <a:cubicBezTo>
                      <a:pt x="4" y="2"/>
                      <a:pt x="4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97" name="Freeform 377"/>
              <p:cNvSpPr>
                <a:spLocks/>
              </p:cNvSpPr>
              <p:nvPr/>
            </p:nvSpPr>
            <p:spPr bwMode="auto">
              <a:xfrm>
                <a:off x="5094685" y="2667001"/>
                <a:ext cx="9525" cy="8335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3" y="2"/>
                  </a:cxn>
                  <a:cxn ang="0">
                    <a:pos x="3" y="2"/>
                  </a:cxn>
                  <a:cxn ang="0">
                    <a:pos x="3" y="3"/>
                  </a:cxn>
                  <a:cxn ang="0">
                    <a:pos x="3" y="3"/>
                  </a:cxn>
                  <a:cxn ang="0">
                    <a:pos x="3" y="3"/>
                  </a:cxn>
                  <a:cxn ang="0">
                    <a:pos x="3" y="3"/>
                  </a:cxn>
                  <a:cxn ang="0">
                    <a:pos x="3" y="3"/>
                  </a:cxn>
                  <a:cxn ang="0">
                    <a:pos x="3" y="3"/>
                  </a:cxn>
                  <a:cxn ang="0">
                    <a:pos x="3" y="2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98" name="Freeform 378"/>
              <p:cNvSpPr>
                <a:spLocks/>
              </p:cNvSpPr>
              <p:nvPr/>
            </p:nvSpPr>
            <p:spPr bwMode="auto">
              <a:xfrm>
                <a:off x="5114926" y="2687242"/>
                <a:ext cx="5954" cy="2381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" y="1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99" name="Freeform 379"/>
              <p:cNvSpPr>
                <a:spLocks/>
              </p:cNvSpPr>
              <p:nvPr/>
            </p:nvSpPr>
            <p:spPr bwMode="auto">
              <a:xfrm>
                <a:off x="5108972" y="2681288"/>
                <a:ext cx="5954" cy="595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00" name="Freeform 380"/>
              <p:cNvSpPr>
                <a:spLocks/>
              </p:cNvSpPr>
              <p:nvPr/>
            </p:nvSpPr>
            <p:spPr bwMode="auto">
              <a:xfrm>
                <a:off x="5123260" y="2689622"/>
                <a:ext cx="5954" cy="5954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01" name="Freeform 381"/>
              <p:cNvSpPr>
                <a:spLocks/>
              </p:cNvSpPr>
              <p:nvPr/>
            </p:nvSpPr>
            <p:spPr bwMode="auto">
              <a:xfrm>
                <a:off x="5042297" y="2661048"/>
                <a:ext cx="4763" cy="357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2" y="1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02" name="Freeform 382"/>
              <p:cNvSpPr>
                <a:spLocks/>
              </p:cNvSpPr>
              <p:nvPr/>
            </p:nvSpPr>
            <p:spPr bwMode="auto">
              <a:xfrm>
                <a:off x="5042298" y="2658666"/>
                <a:ext cx="2381" cy="119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03" name="Freeform 383"/>
              <p:cNvSpPr>
                <a:spLocks/>
              </p:cNvSpPr>
              <p:nvPr/>
            </p:nvSpPr>
            <p:spPr bwMode="auto">
              <a:xfrm>
                <a:off x="5024439" y="2656285"/>
                <a:ext cx="70247" cy="50006"/>
              </a:xfrm>
              <a:custGeom>
                <a:avLst/>
                <a:gdLst/>
                <a:ahLst/>
                <a:cxnLst>
                  <a:cxn ang="0">
                    <a:pos x="10" y="2"/>
                  </a:cxn>
                  <a:cxn ang="0">
                    <a:pos x="9" y="2"/>
                  </a:cxn>
                  <a:cxn ang="0">
                    <a:pos x="7" y="3"/>
                  </a:cxn>
                  <a:cxn ang="0">
                    <a:pos x="6" y="5"/>
                  </a:cxn>
                  <a:cxn ang="0">
                    <a:pos x="5" y="4"/>
                  </a:cxn>
                  <a:cxn ang="0">
                    <a:pos x="5" y="3"/>
                  </a:cxn>
                  <a:cxn ang="0">
                    <a:pos x="4" y="1"/>
                  </a:cxn>
                  <a:cxn ang="0">
                    <a:pos x="3" y="0"/>
                  </a:cxn>
                  <a:cxn ang="0">
                    <a:pos x="1" y="1"/>
                  </a:cxn>
                  <a:cxn ang="0">
                    <a:pos x="1" y="2"/>
                  </a:cxn>
                  <a:cxn ang="0">
                    <a:pos x="2" y="2"/>
                  </a:cxn>
                  <a:cxn ang="0">
                    <a:pos x="2" y="3"/>
                  </a:cxn>
                  <a:cxn ang="0">
                    <a:pos x="3" y="3"/>
                  </a:cxn>
                  <a:cxn ang="0">
                    <a:pos x="2" y="5"/>
                  </a:cxn>
                  <a:cxn ang="0">
                    <a:pos x="3" y="6"/>
                  </a:cxn>
                  <a:cxn ang="0">
                    <a:pos x="3" y="6"/>
                  </a:cxn>
                  <a:cxn ang="0">
                    <a:pos x="4" y="5"/>
                  </a:cxn>
                  <a:cxn ang="0">
                    <a:pos x="4" y="5"/>
                  </a:cxn>
                  <a:cxn ang="0">
                    <a:pos x="5" y="6"/>
                  </a:cxn>
                  <a:cxn ang="0">
                    <a:pos x="5" y="7"/>
                  </a:cxn>
                  <a:cxn ang="0">
                    <a:pos x="7" y="7"/>
                  </a:cxn>
                  <a:cxn ang="0">
                    <a:pos x="8" y="8"/>
                  </a:cxn>
                  <a:cxn ang="0">
                    <a:pos x="8" y="8"/>
                  </a:cxn>
                  <a:cxn ang="0">
                    <a:pos x="9" y="8"/>
                  </a:cxn>
                  <a:cxn ang="0">
                    <a:pos x="9" y="10"/>
                  </a:cxn>
                  <a:cxn ang="0">
                    <a:pos x="10" y="11"/>
                  </a:cxn>
                  <a:cxn ang="0">
                    <a:pos x="10" y="12"/>
                  </a:cxn>
                  <a:cxn ang="0">
                    <a:pos x="11" y="13"/>
                  </a:cxn>
                  <a:cxn ang="0">
                    <a:pos x="12" y="15"/>
                  </a:cxn>
                  <a:cxn ang="0">
                    <a:pos x="13" y="15"/>
                  </a:cxn>
                  <a:cxn ang="0">
                    <a:pos x="14" y="15"/>
                  </a:cxn>
                  <a:cxn ang="0">
                    <a:pos x="15" y="15"/>
                  </a:cxn>
                  <a:cxn ang="0">
                    <a:pos x="14" y="13"/>
                  </a:cxn>
                  <a:cxn ang="0">
                    <a:pos x="15" y="14"/>
                  </a:cxn>
                  <a:cxn ang="0">
                    <a:pos x="16" y="13"/>
                  </a:cxn>
                  <a:cxn ang="0">
                    <a:pos x="17" y="12"/>
                  </a:cxn>
                  <a:cxn ang="0">
                    <a:pos x="17" y="12"/>
                  </a:cxn>
                  <a:cxn ang="0">
                    <a:pos x="18" y="13"/>
                  </a:cxn>
                  <a:cxn ang="0">
                    <a:pos x="19" y="14"/>
                  </a:cxn>
                  <a:cxn ang="0">
                    <a:pos x="20" y="15"/>
                  </a:cxn>
                  <a:cxn ang="0">
                    <a:pos x="21" y="17"/>
                  </a:cxn>
                  <a:cxn ang="0">
                    <a:pos x="22" y="17"/>
                  </a:cxn>
                  <a:cxn ang="0">
                    <a:pos x="23" y="17"/>
                  </a:cxn>
                  <a:cxn ang="0">
                    <a:pos x="24" y="18"/>
                  </a:cxn>
                  <a:cxn ang="0">
                    <a:pos x="24" y="17"/>
                  </a:cxn>
                  <a:cxn ang="0">
                    <a:pos x="24" y="17"/>
                  </a:cxn>
                  <a:cxn ang="0">
                    <a:pos x="24" y="16"/>
                  </a:cxn>
                  <a:cxn ang="0">
                    <a:pos x="23" y="15"/>
                  </a:cxn>
                  <a:cxn ang="0">
                    <a:pos x="22" y="15"/>
                  </a:cxn>
                  <a:cxn ang="0">
                    <a:pos x="21" y="13"/>
                  </a:cxn>
                  <a:cxn ang="0">
                    <a:pos x="21" y="11"/>
                  </a:cxn>
                  <a:cxn ang="0">
                    <a:pos x="22" y="11"/>
                  </a:cxn>
                  <a:cxn ang="0">
                    <a:pos x="20" y="9"/>
                  </a:cxn>
                  <a:cxn ang="0">
                    <a:pos x="19" y="8"/>
                  </a:cxn>
                  <a:cxn ang="0">
                    <a:pos x="18" y="7"/>
                  </a:cxn>
                  <a:cxn ang="0">
                    <a:pos x="17" y="6"/>
                  </a:cxn>
                  <a:cxn ang="0">
                    <a:pos x="15" y="5"/>
                  </a:cxn>
                  <a:cxn ang="0">
                    <a:pos x="14" y="4"/>
                  </a:cxn>
                  <a:cxn ang="0">
                    <a:pos x="13" y="4"/>
                  </a:cxn>
                </a:cxnLst>
                <a:rect l="0" t="0" r="r" b="b"/>
                <a:pathLst>
                  <a:path w="25" h="18">
                    <a:moveTo>
                      <a:pt x="12" y="3"/>
                    </a:moveTo>
                    <a:cubicBezTo>
                      <a:pt x="12" y="3"/>
                      <a:pt x="12" y="3"/>
                      <a:pt x="1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3"/>
                      <a:pt x="12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0" y="3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2"/>
                      <a:pt x="8" y="2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1"/>
                      <a:pt x="5" y="1"/>
                    </a:cubicBezTo>
                    <a:cubicBezTo>
                      <a:pt x="5" y="1"/>
                      <a:pt x="5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5"/>
                    </a:cubicBezTo>
                    <a:cubicBezTo>
                      <a:pt x="3" y="5"/>
                      <a:pt x="3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7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6" y="7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7"/>
                      <a:pt x="6" y="7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7"/>
                      <a:pt x="7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8"/>
                      <a:pt x="8" y="7"/>
                      <a:pt x="8" y="7"/>
                    </a:cubicBezTo>
                    <a:cubicBezTo>
                      <a:pt x="8" y="7"/>
                      <a:pt x="8" y="8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9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10" y="8"/>
                      <a:pt x="10" y="8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9"/>
                      <a:pt x="9" y="9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10" y="1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0"/>
                      <a:pt x="10" y="11"/>
                      <a:pt x="1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4"/>
                      <a:pt x="12" y="14"/>
                      <a:pt x="12" y="1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3" y="15"/>
                      <a:pt x="14" y="15"/>
                      <a:pt x="14" y="15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4" y="15"/>
                      <a:pt x="15" y="15"/>
                      <a:pt x="15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5"/>
                      <a:pt x="16" y="15"/>
                      <a:pt x="15" y="15"/>
                    </a:cubicBezTo>
                    <a:cubicBezTo>
                      <a:pt x="15" y="15"/>
                      <a:pt x="15" y="14"/>
                      <a:pt x="15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4"/>
                      <a:pt x="14" y="14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4" y="13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3"/>
                      <a:pt x="15" y="14"/>
                      <a:pt x="15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4"/>
                      <a:pt x="15" y="14"/>
                      <a:pt x="16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6" y="13"/>
                      <a:pt x="16" y="13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2"/>
                      <a:pt x="18" y="12"/>
                      <a:pt x="18" y="12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3"/>
                      <a:pt x="19" y="13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20" y="14"/>
                      <a:pt x="20" y="14"/>
                    </a:cubicBezTo>
                    <a:cubicBezTo>
                      <a:pt x="20" y="14"/>
                      <a:pt x="20" y="15"/>
                      <a:pt x="20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0" y="16"/>
                      <a:pt x="21" y="16"/>
                      <a:pt x="21" y="16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1" y="17"/>
                      <a:pt x="21" y="17"/>
                      <a:pt x="21" y="17"/>
                    </a:cubicBezTo>
                    <a:cubicBezTo>
                      <a:pt x="21" y="17"/>
                      <a:pt x="21" y="17"/>
                      <a:pt x="21" y="17"/>
                    </a:cubicBezTo>
                    <a:cubicBezTo>
                      <a:pt x="21" y="17"/>
                      <a:pt x="21" y="17"/>
                      <a:pt x="21" y="17"/>
                    </a:cubicBezTo>
                    <a:cubicBezTo>
                      <a:pt x="21" y="17"/>
                      <a:pt x="21" y="17"/>
                      <a:pt x="21" y="17"/>
                    </a:cubicBezTo>
                    <a:cubicBezTo>
                      <a:pt x="21" y="17"/>
                      <a:pt x="21" y="17"/>
                      <a:pt x="21" y="17"/>
                    </a:cubicBezTo>
                    <a:cubicBezTo>
                      <a:pt x="21" y="17"/>
                      <a:pt x="21" y="17"/>
                      <a:pt x="21" y="17"/>
                    </a:cubicBezTo>
                    <a:cubicBezTo>
                      <a:pt x="21" y="17"/>
                      <a:pt x="21" y="17"/>
                      <a:pt x="21" y="17"/>
                    </a:cubicBezTo>
                    <a:cubicBezTo>
                      <a:pt x="21" y="17"/>
                      <a:pt x="21" y="17"/>
                      <a:pt x="21" y="17"/>
                    </a:cubicBezTo>
                    <a:cubicBezTo>
                      <a:pt x="21" y="17"/>
                      <a:pt x="21" y="17"/>
                      <a:pt x="21" y="17"/>
                    </a:cubicBezTo>
                    <a:cubicBezTo>
                      <a:pt x="21" y="17"/>
                      <a:pt x="21" y="17"/>
                      <a:pt x="21" y="17"/>
                    </a:cubicBezTo>
                    <a:cubicBezTo>
                      <a:pt x="21" y="17"/>
                      <a:pt x="21" y="17"/>
                      <a:pt x="21" y="17"/>
                    </a:cubicBezTo>
                    <a:cubicBezTo>
                      <a:pt x="21" y="17"/>
                      <a:pt x="21" y="17"/>
                      <a:pt x="21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3" y="17"/>
                      <a:pt x="23" y="17"/>
                      <a:pt x="24" y="17"/>
                    </a:cubicBezTo>
                    <a:cubicBezTo>
                      <a:pt x="24" y="17"/>
                      <a:pt x="24" y="17"/>
                      <a:pt x="24" y="17"/>
                    </a:cubicBezTo>
                    <a:cubicBezTo>
                      <a:pt x="24" y="17"/>
                      <a:pt x="24" y="18"/>
                      <a:pt x="24" y="18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3" y="18"/>
                      <a:pt x="23" y="18"/>
                      <a:pt x="24" y="18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4" y="18"/>
                      <a:pt x="24" y="18"/>
                      <a:pt x="24" y="17"/>
                    </a:cubicBezTo>
                    <a:cubicBezTo>
                      <a:pt x="24" y="17"/>
                      <a:pt x="24" y="17"/>
                      <a:pt x="24" y="17"/>
                    </a:cubicBezTo>
                    <a:cubicBezTo>
                      <a:pt x="24" y="17"/>
                      <a:pt x="24" y="17"/>
                      <a:pt x="24" y="17"/>
                    </a:cubicBezTo>
                    <a:cubicBezTo>
                      <a:pt x="24" y="17"/>
                      <a:pt x="24" y="17"/>
                      <a:pt x="24" y="17"/>
                    </a:cubicBezTo>
                    <a:cubicBezTo>
                      <a:pt x="24" y="17"/>
                      <a:pt x="24" y="17"/>
                      <a:pt x="25" y="17"/>
                    </a:cubicBezTo>
                    <a:cubicBezTo>
                      <a:pt x="25" y="17"/>
                      <a:pt x="25" y="17"/>
                      <a:pt x="25" y="17"/>
                    </a:cubicBezTo>
                    <a:cubicBezTo>
                      <a:pt x="25" y="17"/>
                      <a:pt x="25" y="17"/>
                      <a:pt x="25" y="17"/>
                    </a:cubicBezTo>
                    <a:cubicBezTo>
                      <a:pt x="25" y="17"/>
                      <a:pt x="25" y="17"/>
                      <a:pt x="25" y="17"/>
                    </a:cubicBezTo>
                    <a:cubicBezTo>
                      <a:pt x="25" y="17"/>
                      <a:pt x="25" y="17"/>
                      <a:pt x="25" y="17"/>
                    </a:cubicBezTo>
                    <a:cubicBezTo>
                      <a:pt x="25" y="17"/>
                      <a:pt x="25" y="17"/>
                      <a:pt x="25" y="17"/>
                    </a:cubicBezTo>
                    <a:cubicBezTo>
                      <a:pt x="25" y="17"/>
                      <a:pt x="25" y="17"/>
                      <a:pt x="25" y="17"/>
                    </a:cubicBezTo>
                    <a:cubicBezTo>
                      <a:pt x="25" y="17"/>
                      <a:pt x="24" y="17"/>
                      <a:pt x="24" y="17"/>
                    </a:cubicBezTo>
                    <a:cubicBezTo>
                      <a:pt x="24" y="17"/>
                      <a:pt x="24" y="17"/>
                      <a:pt x="24" y="17"/>
                    </a:cubicBezTo>
                    <a:cubicBezTo>
                      <a:pt x="24" y="17"/>
                      <a:pt x="24" y="17"/>
                      <a:pt x="24" y="17"/>
                    </a:cubicBezTo>
                    <a:cubicBezTo>
                      <a:pt x="24" y="17"/>
                      <a:pt x="24" y="17"/>
                      <a:pt x="24" y="17"/>
                    </a:cubicBezTo>
                    <a:cubicBezTo>
                      <a:pt x="24" y="17"/>
                      <a:pt x="24" y="17"/>
                      <a:pt x="24" y="17"/>
                    </a:cubicBezTo>
                    <a:cubicBezTo>
                      <a:pt x="24" y="17"/>
                      <a:pt x="24" y="17"/>
                      <a:pt x="24" y="17"/>
                    </a:cubicBezTo>
                    <a:cubicBezTo>
                      <a:pt x="24" y="17"/>
                      <a:pt x="24" y="17"/>
                      <a:pt x="24" y="17"/>
                    </a:cubicBezTo>
                    <a:cubicBezTo>
                      <a:pt x="24" y="17"/>
                      <a:pt x="24" y="17"/>
                      <a:pt x="24" y="17"/>
                    </a:cubicBezTo>
                    <a:cubicBezTo>
                      <a:pt x="24" y="16"/>
                      <a:pt x="24" y="16"/>
                      <a:pt x="23" y="16"/>
                    </a:cubicBezTo>
                    <a:cubicBezTo>
                      <a:pt x="23" y="16"/>
                      <a:pt x="23" y="16"/>
                      <a:pt x="24" y="16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24" y="16"/>
                      <a:pt x="23" y="16"/>
                      <a:pt x="23" y="16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3" y="16"/>
                      <a:pt x="23" y="16"/>
                      <a:pt x="23" y="15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2" y="15"/>
                      <a:pt x="22" y="15"/>
                      <a:pt x="22" y="15"/>
                    </a:cubicBezTo>
                    <a:cubicBezTo>
                      <a:pt x="22" y="15"/>
                      <a:pt x="22" y="15"/>
                      <a:pt x="22" y="15"/>
                    </a:cubicBezTo>
                    <a:cubicBezTo>
                      <a:pt x="22" y="15"/>
                      <a:pt x="22" y="15"/>
                      <a:pt x="22" y="15"/>
                    </a:cubicBezTo>
                    <a:cubicBezTo>
                      <a:pt x="22" y="15"/>
                      <a:pt x="22" y="15"/>
                      <a:pt x="22" y="15"/>
                    </a:cubicBezTo>
                    <a:cubicBezTo>
                      <a:pt x="22" y="15"/>
                      <a:pt x="22" y="15"/>
                      <a:pt x="22" y="15"/>
                    </a:cubicBezTo>
                    <a:cubicBezTo>
                      <a:pt x="22" y="15"/>
                      <a:pt x="22" y="15"/>
                      <a:pt x="22" y="15"/>
                    </a:cubicBezTo>
                    <a:cubicBezTo>
                      <a:pt x="22" y="15"/>
                      <a:pt x="22" y="15"/>
                      <a:pt x="22" y="15"/>
                    </a:cubicBezTo>
                    <a:cubicBezTo>
                      <a:pt x="22" y="15"/>
                      <a:pt x="22" y="15"/>
                      <a:pt x="22" y="15"/>
                    </a:cubicBezTo>
                    <a:cubicBezTo>
                      <a:pt x="22" y="14"/>
                      <a:pt x="22" y="14"/>
                      <a:pt x="22" y="14"/>
                    </a:cubicBezTo>
                    <a:cubicBezTo>
                      <a:pt x="22" y="14"/>
                      <a:pt x="22" y="14"/>
                      <a:pt x="22" y="14"/>
                    </a:cubicBezTo>
                    <a:cubicBezTo>
                      <a:pt x="22" y="14"/>
                      <a:pt x="22" y="14"/>
                      <a:pt x="22" y="14"/>
                    </a:cubicBezTo>
                    <a:cubicBezTo>
                      <a:pt x="22" y="14"/>
                      <a:pt x="22" y="14"/>
                      <a:pt x="22" y="14"/>
                    </a:cubicBezTo>
                    <a:cubicBezTo>
                      <a:pt x="22" y="14"/>
                      <a:pt x="22" y="14"/>
                      <a:pt x="22" y="14"/>
                    </a:cubicBezTo>
                    <a:cubicBezTo>
                      <a:pt x="22" y="14"/>
                      <a:pt x="22" y="14"/>
                      <a:pt x="22" y="14"/>
                    </a:cubicBezTo>
                    <a:cubicBezTo>
                      <a:pt x="22" y="14"/>
                      <a:pt x="22" y="14"/>
                      <a:pt x="22" y="14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1" y="13"/>
                      <a:pt x="21" y="13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2"/>
                      <a:pt x="21" y="11"/>
                      <a:pt x="21" y="11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2" y="11"/>
                      <a:pt x="22" y="11"/>
                      <a:pt x="22" y="10"/>
                    </a:cubicBezTo>
                    <a:cubicBezTo>
                      <a:pt x="22" y="10"/>
                      <a:pt x="22" y="10"/>
                      <a:pt x="22" y="10"/>
                    </a:cubicBezTo>
                    <a:cubicBezTo>
                      <a:pt x="22" y="10"/>
                      <a:pt x="22" y="10"/>
                      <a:pt x="22" y="10"/>
                    </a:cubicBezTo>
                    <a:cubicBezTo>
                      <a:pt x="22" y="10"/>
                      <a:pt x="22" y="10"/>
                      <a:pt x="22" y="10"/>
                    </a:cubicBezTo>
                    <a:cubicBezTo>
                      <a:pt x="22" y="10"/>
                      <a:pt x="21" y="10"/>
                      <a:pt x="21" y="10"/>
                    </a:cubicBezTo>
                    <a:cubicBezTo>
                      <a:pt x="21" y="10"/>
                      <a:pt x="21" y="10"/>
                      <a:pt x="21" y="10"/>
                    </a:cubicBezTo>
                    <a:cubicBezTo>
                      <a:pt x="21" y="10"/>
                      <a:pt x="21" y="10"/>
                      <a:pt x="21" y="10"/>
                    </a:cubicBezTo>
                    <a:cubicBezTo>
                      <a:pt x="21" y="10"/>
                      <a:pt x="21" y="10"/>
                      <a:pt x="21" y="10"/>
                    </a:cubicBezTo>
                    <a:cubicBezTo>
                      <a:pt x="21" y="10"/>
                      <a:pt x="21" y="10"/>
                      <a:pt x="21" y="9"/>
                    </a:cubicBezTo>
                    <a:cubicBezTo>
                      <a:pt x="21" y="9"/>
                      <a:pt x="21" y="9"/>
                      <a:pt x="20" y="9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20" y="9"/>
                      <a:pt x="20" y="9"/>
                      <a:pt x="19" y="9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19" y="9"/>
                      <a:pt x="19" y="8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8"/>
                      <a:pt x="19" y="8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8" y="6"/>
                      <a:pt x="18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6"/>
                      <a:pt x="17" y="6"/>
                      <a:pt x="17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5"/>
                      <a:pt x="14" y="5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4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2" y="3"/>
                      <a:pt x="1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3"/>
                      <a:pt x="12" y="3"/>
                      <a:pt x="12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04" name="Freeform 384"/>
              <p:cNvSpPr>
                <a:spLocks/>
              </p:cNvSpPr>
              <p:nvPr/>
            </p:nvSpPr>
            <p:spPr bwMode="auto">
              <a:xfrm>
                <a:off x="5047060" y="2689622"/>
                <a:ext cx="5954" cy="5954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1"/>
                  </a:cxn>
                  <a:cxn ang="0">
                    <a:pos x="0" y="1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05" name="Freeform 385"/>
              <p:cNvSpPr>
                <a:spLocks/>
              </p:cNvSpPr>
              <p:nvPr/>
            </p:nvSpPr>
            <p:spPr bwMode="auto">
              <a:xfrm>
                <a:off x="5022058" y="2661048"/>
                <a:ext cx="2381" cy="3572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06" name="Freeform 386"/>
              <p:cNvSpPr>
                <a:spLocks/>
              </p:cNvSpPr>
              <p:nvPr/>
            </p:nvSpPr>
            <p:spPr bwMode="auto">
              <a:xfrm>
                <a:off x="5117308" y="2692003"/>
                <a:ext cx="3572" cy="5954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2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07" name="Freeform 387"/>
              <p:cNvSpPr>
                <a:spLocks/>
              </p:cNvSpPr>
              <p:nvPr/>
            </p:nvSpPr>
            <p:spPr bwMode="auto">
              <a:xfrm>
                <a:off x="5129214" y="2695576"/>
                <a:ext cx="2381" cy="4763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08" name="Freeform 388"/>
              <p:cNvSpPr>
                <a:spLocks/>
              </p:cNvSpPr>
              <p:nvPr/>
            </p:nvSpPr>
            <p:spPr bwMode="auto">
              <a:xfrm>
                <a:off x="5131595" y="2703910"/>
                <a:ext cx="2381" cy="476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0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09" name="Freeform 389"/>
              <p:cNvSpPr>
                <a:spLocks/>
              </p:cNvSpPr>
              <p:nvPr/>
            </p:nvSpPr>
            <p:spPr bwMode="auto">
              <a:xfrm>
                <a:off x="5125642" y="2700339"/>
                <a:ext cx="3572" cy="357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10" name="Freeform 390"/>
              <p:cNvSpPr>
                <a:spLocks/>
              </p:cNvSpPr>
              <p:nvPr/>
            </p:nvSpPr>
            <p:spPr bwMode="auto">
              <a:xfrm>
                <a:off x="5148263" y="2734867"/>
                <a:ext cx="1191" cy="238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0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11" name="Freeform 391"/>
              <p:cNvSpPr>
                <a:spLocks/>
              </p:cNvSpPr>
              <p:nvPr/>
            </p:nvSpPr>
            <p:spPr bwMode="auto">
              <a:xfrm>
                <a:off x="5145883" y="2728914"/>
                <a:ext cx="2381" cy="2381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12" name="Freeform 392"/>
              <p:cNvSpPr>
                <a:spLocks/>
              </p:cNvSpPr>
              <p:nvPr/>
            </p:nvSpPr>
            <p:spPr bwMode="auto">
              <a:xfrm>
                <a:off x="5151835" y="2731295"/>
                <a:ext cx="1191" cy="357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13" name="Freeform 393"/>
              <p:cNvSpPr>
                <a:spLocks/>
              </p:cNvSpPr>
              <p:nvPr/>
            </p:nvSpPr>
            <p:spPr bwMode="auto">
              <a:xfrm>
                <a:off x="5148264" y="2743201"/>
                <a:ext cx="3572" cy="1191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14" name="Freeform 394"/>
              <p:cNvSpPr>
                <a:spLocks/>
              </p:cNvSpPr>
              <p:nvPr/>
            </p:nvSpPr>
            <p:spPr bwMode="auto">
              <a:xfrm>
                <a:off x="5131595" y="2753917"/>
                <a:ext cx="8335" cy="11906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3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4"/>
                  </a:cxn>
                  <a:cxn ang="0">
                    <a:pos x="2" y="4"/>
                  </a:cxn>
                  <a:cxn ang="0">
                    <a:pos x="2" y="4"/>
                  </a:cxn>
                  <a:cxn ang="0">
                    <a:pos x="2" y="4"/>
                  </a:cxn>
                  <a:cxn ang="0">
                    <a:pos x="2" y="4"/>
                  </a:cxn>
                  <a:cxn ang="0">
                    <a:pos x="2" y="4"/>
                  </a:cxn>
                  <a:cxn ang="0">
                    <a:pos x="2" y="4"/>
                  </a:cxn>
                  <a:cxn ang="0">
                    <a:pos x="2" y="4"/>
                  </a:cxn>
                  <a:cxn ang="0">
                    <a:pos x="3" y="4"/>
                  </a:cxn>
                  <a:cxn ang="0">
                    <a:pos x="2" y="4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1" y="2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</a:cxnLst>
                <a:rect l="0" t="0" r="r" b="b"/>
                <a:pathLst>
                  <a:path w="3" h="4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15" name="Freeform 395"/>
              <p:cNvSpPr>
                <a:spLocks/>
              </p:cNvSpPr>
              <p:nvPr/>
            </p:nvSpPr>
            <p:spPr bwMode="auto">
              <a:xfrm>
                <a:off x="4887517" y="2290764"/>
                <a:ext cx="2381" cy="238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16" name="Freeform 396"/>
              <p:cNvSpPr>
                <a:spLocks/>
              </p:cNvSpPr>
              <p:nvPr/>
            </p:nvSpPr>
            <p:spPr bwMode="auto">
              <a:xfrm>
                <a:off x="4889897" y="2284810"/>
                <a:ext cx="20241" cy="8335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1" y="2"/>
                  </a:cxn>
                  <a:cxn ang="0">
                    <a:pos x="1" y="3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3" y="3"/>
                  </a:cxn>
                  <a:cxn ang="0">
                    <a:pos x="3" y="3"/>
                  </a:cxn>
                  <a:cxn ang="0">
                    <a:pos x="3" y="3"/>
                  </a:cxn>
                  <a:cxn ang="0">
                    <a:pos x="4" y="3"/>
                  </a:cxn>
                  <a:cxn ang="0">
                    <a:pos x="4" y="3"/>
                  </a:cxn>
                  <a:cxn ang="0">
                    <a:pos x="4" y="3"/>
                  </a:cxn>
                  <a:cxn ang="0">
                    <a:pos x="5" y="2"/>
                  </a:cxn>
                  <a:cxn ang="0">
                    <a:pos x="5" y="3"/>
                  </a:cxn>
                  <a:cxn ang="0">
                    <a:pos x="5" y="3"/>
                  </a:cxn>
                  <a:cxn ang="0">
                    <a:pos x="5" y="3"/>
                  </a:cxn>
                  <a:cxn ang="0">
                    <a:pos x="6" y="3"/>
                  </a:cxn>
                  <a:cxn ang="0">
                    <a:pos x="6" y="2"/>
                  </a:cxn>
                  <a:cxn ang="0">
                    <a:pos x="6" y="2"/>
                  </a:cxn>
                  <a:cxn ang="0">
                    <a:pos x="6" y="2"/>
                  </a:cxn>
                  <a:cxn ang="0">
                    <a:pos x="4" y="1"/>
                  </a:cxn>
                  <a:cxn ang="0">
                    <a:pos x="5" y="1"/>
                  </a:cxn>
                  <a:cxn ang="0">
                    <a:pos x="5" y="2"/>
                  </a:cxn>
                  <a:cxn ang="0">
                    <a:pos x="6" y="2"/>
                  </a:cxn>
                  <a:cxn ang="0">
                    <a:pos x="7" y="1"/>
                  </a:cxn>
                  <a:cxn ang="0">
                    <a:pos x="6" y="1"/>
                  </a:cxn>
                  <a:cxn ang="0">
                    <a:pos x="6" y="1"/>
                  </a:cxn>
                  <a:cxn ang="0">
                    <a:pos x="5" y="1"/>
                  </a:cxn>
                  <a:cxn ang="0">
                    <a:pos x="5" y="1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3" y="0"/>
                  </a:cxn>
                  <a:cxn ang="0">
                    <a:pos x="2" y="0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2" y="1"/>
                  </a:cxn>
                  <a:cxn ang="0">
                    <a:pos x="3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</a:cxnLst>
                <a:rect l="0" t="0" r="r" b="b"/>
                <a:pathLst>
                  <a:path w="7" h="3">
                    <a:moveTo>
                      <a:pt x="0" y="1"/>
                    </a:move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4" y="2"/>
                      <a:pt x="4" y="1"/>
                    </a:cubicBezTo>
                    <a:cubicBezTo>
                      <a:pt x="4" y="1"/>
                      <a:pt x="4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17" name="Freeform 397"/>
              <p:cNvSpPr>
                <a:spLocks/>
              </p:cNvSpPr>
              <p:nvPr/>
            </p:nvSpPr>
            <p:spPr bwMode="auto">
              <a:xfrm>
                <a:off x="4910138" y="2287192"/>
                <a:ext cx="10716" cy="3572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18" name="Freeform 398"/>
              <p:cNvSpPr>
                <a:spLocks/>
              </p:cNvSpPr>
              <p:nvPr/>
            </p:nvSpPr>
            <p:spPr bwMode="auto">
              <a:xfrm>
                <a:off x="4706541" y="2278858"/>
                <a:ext cx="9525" cy="238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19" name="Freeform 399"/>
              <p:cNvSpPr>
                <a:spLocks/>
              </p:cNvSpPr>
              <p:nvPr/>
            </p:nvSpPr>
            <p:spPr bwMode="auto">
              <a:xfrm>
                <a:off x="4710114" y="2278858"/>
                <a:ext cx="8335" cy="2381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0" t="0" r="r" b="b"/>
                <a:pathLst>
                  <a:path w="3" h="1">
                    <a:moveTo>
                      <a:pt x="2" y="0"/>
                    </a:move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20" name="Freeform 400"/>
              <p:cNvSpPr>
                <a:spLocks/>
              </p:cNvSpPr>
              <p:nvPr/>
            </p:nvSpPr>
            <p:spPr bwMode="auto">
              <a:xfrm>
                <a:off x="4718447" y="2281239"/>
                <a:ext cx="1191" cy="357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21" name="Freeform 401"/>
              <p:cNvSpPr>
                <a:spLocks/>
              </p:cNvSpPr>
              <p:nvPr/>
            </p:nvSpPr>
            <p:spPr bwMode="auto">
              <a:xfrm>
                <a:off x="4720829" y="2281238"/>
                <a:ext cx="3572" cy="119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22" name="Freeform 402"/>
              <p:cNvSpPr>
                <a:spLocks/>
              </p:cNvSpPr>
              <p:nvPr/>
            </p:nvSpPr>
            <p:spPr bwMode="auto">
              <a:xfrm>
                <a:off x="4724401" y="2278857"/>
                <a:ext cx="2381" cy="119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23" name="Freeform 403"/>
              <p:cNvSpPr>
                <a:spLocks/>
              </p:cNvSpPr>
              <p:nvPr/>
            </p:nvSpPr>
            <p:spPr bwMode="auto">
              <a:xfrm>
                <a:off x="4726783" y="2276476"/>
                <a:ext cx="2381" cy="119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24" name="Freeform 404"/>
              <p:cNvSpPr>
                <a:spLocks/>
              </p:cNvSpPr>
              <p:nvPr/>
            </p:nvSpPr>
            <p:spPr bwMode="auto">
              <a:xfrm>
                <a:off x="4724401" y="2276476"/>
                <a:ext cx="4763" cy="238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25" name="Freeform 405"/>
              <p:cNvSpPr>
                <a:spLocks/>
              </p:cNvSpPr>
              <p:nvPr/>
            </p:nvSpPr>
            <p:spPr bwMode="auto">
              <a:xfrm>
                <a:off x="4726783" y="2281238"/>
                <a:ext cx="2381" cy="119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26" name="Freeform 406"/>
              <p:cNvSpPr>
                <a:spLocks/>
              </p:cNvSpPr>
              <p:nvPr/>
            </p:nvSpPr>
            <p:spPr bwMode="auto">
              <a:xfrm>
                <a:off x="4726783" y="2272904"/>
                <a:ext cx="2381" cy="3572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27" name="Freeform 407"/>
              <p:cNvSpPr>
                <a:spLocks/>
              </p:cNvSpPr>
              <p:nvPr/>
            </p:nvSpPr>
            <p:spPr bwMode="auto">
              <a:xfrm>
                <a:off x="4732735" y="2281239"/>
                <a:ext cx="2381" cy="3572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28" name="Freeform 408"/>
              <p:cNvSpPr>
                <a:spLocks/>
              </p:cNvSpPr>
              <p:nvPr/>
            </p:nvSpPr>
            <p:spPr bwMode="auto">
              <a:xfrm>
                <a:off x="4729164" y="2278858"/>
                <a:ext cx="3572" cy="238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29" name="Freeform 409"/>
              <p:cNvSpPr>
                <a:spLocks/>
              </p:cNvSpPr>
              <p:nvPr/>
            </p:nvSpPr>
            <p:spPr bwMode="auto">
              <a:xfrm>
                <a:off x="4732735" y="2276476"/>
                <a:ext cx="4763" cy="4763"/>
              </a:xfrm>
              <a:custGeom>
                <a:avLst/>
                <a:gdLst/>
                <a:ahLst/>
                <a:cxnLst>
                  <a:cxn ang="0">
                    <a:pos x="1" y="2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2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1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30" name="Freeform 410"/>
              <p:cNvSpPr>
                <a:spLocks/>
              </p:cNvSpPr>
              <p:nvPr/>
            </p:nvSpPr>
            <p:spPr bwMode="auto">
              <a:xfrm>
                <a:off x="4726782" y="2299097"/>
                <a:ext cx="28575" cy="19050"/>
              </a:xfrm>
              <a:custGeom>
                <a:avLst/>
                <a:gdLst/>
                <a:ahLst/>
                <a:cxnLst>
                  <a:cxn ang="0">
                    <a:pos x="5" y="1"/>
                  </a:cxn>
                  <a:cxn ang="0">
                    <a:pos x="5" y="2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3" y="2"/>
                  </a:cxn>
                  <a:cxn ang="0">
                    <a:pos x="3" y="3"/>
                  </a:cxn>
                  <a:cxn ang="0">
                    <a:pos x="3" y="3"/>
                  </a:cxn>
                  <a:cxn ang="0">
                    <a:pos x="2" y="3"/>
                  </a:cxn>
                  <a:cxn ang="0">
                    <a:pos x="2" y="4"/>
                  </a:cxn>
                  <a:cxn ang="0">
                    <a:pos x="1" y="4"/>
                  </a:cxn>
                  <a:cxn ang="0">
                    <a:pos x="2" y="4"/>
                  </a:cxn>
                  <a:cxn ang="0">
                    <a:pos x="2" y="4"/>
                  </a:cxn>
                  <a:cxn ang="0">
                    <a:pos x="1" y="5"/>
                  </a:cxn>
                  <a:cxn ang="0">
                    <a:pos x="1" y="5"/>
                  </a:cxn>
                  <a:cxn ang="0">
                    <a:pos x="1" y="5"/>
                  </a:cxn>
                  <a:cxn ang="0">
                    <a:pos x="2" y="6"/>
                  </a:cxn>
                  <a:cxn ang="0">
                    <a:pos x="1" y="5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1" y="6"/>
                  </a:cxn>
                  <a:cxn ang="0">
                    <a:pos x="1" y="7"/>
                  </a:cxn>
                  <a:cxn ang="0">
                    <a:pos x="1" y="7"/>
                  </a:cxn>
                  <a:cxn ang="0">
                    <a:pos x="2" y="7"/>
                  </a:cxn>
                  <a:cxn ang="0">
                    <a:pos x="2" y="7"/>
                  </a:cxn>
                  <a:cxn ang="0">
                    <a:pos x="3" y="6"/>
                  </a:cxn>
                  <a:cxn ang="0">
                    <a:pos x="3" y="5"/>
                  </a:cxn>
                  <a:cxn ang="0">
                    <a:pos x="3" y="6"/>
                  </a:cxn>
                  <a:cxn ang="0">
                    <a:pos x="4" y="5"/>
                  </a:cxn>
                  <a:cxn ang="0">
                    <a:pos x="4" y="5"/>
                  </a:cxn>
                  <a:cxn ang="0">
                    <a:pos x="4" y="4"/>
                  </a:cxn>
                  <a:cxn ang="0">
                    <a:pos x="4" y="4"/>
                  </a:cxn>
                  <a:cxn ang="0">
                    <a:pos x="5" y="4"/>
                  </a:cxn>
                  <a:cxn ang="0">
                    <a:pos x="5" y="4"/>
                  </a:cxn>
                  <a:cxn ang="0">
                    <a:pos x="5" y="4"/>
                  </a:cxn>
                  <a:cxn ang="0">
                    <a:pos x="5" y="3"/>
                  </a:cxn>
                  <a:cxn ang="0">
                    <a:pos x="6" y="3"/>
                  </a:cxn>
                  <a:cxn ang="0">
                    <a:pos x="7" y="2"/>
                  </a:cxn>
                  <a:cxn ang="0">
                    <a:pos x="8" y="2"/>
                  </a:cxn>
                  <a:cxn ang="0">
                    <a:pos x="9" y="2"/>
                  </a:cxn>
                  <a:cxn ang="0">
                    <a:pos x="10" y="1"/>
                  </a:cxn>
                  <a:cxn ang="0">
                    <a:pos x="9" y="0"/>
                  </a:cxn>
                  <a:cxn ang="0">
                    <a:pos x="9" y="0"/>
                  </a:cxn>
                  <a:cxn ang="0">
                    <a:pos x="8" y="0"/>
                  </a:cxn>
                  <a:cxn ang="0">
                    <a:pos x="8" y="1"/>
                  </a:cxn>
                  <a:cxn ang="0">
                    <a:pos x="8" y="1"/>
                  </a:cxn>
                  <a:cxn ang="0">
                    <a:pos x="7" y="1"/>
                  </a:cxn>
                  <a:cxn ang="0">
                    <a:pos x="7" y="1"/>
                  </a:cxn>
                  <a:cxn ang="0">
                    <a:pos x="7" y="1"/>
                  </a:cxn>
                  <a:cxn ang="0">
                    <a:pos x="6" y="1"/>
                  </a:cxn>
                  <a:cxn ang="0">
                    <a:pos x="5" y="1"/>
                  </a:cxn>
                </a:cxnLst>
                <a:rect l="0" t="0" r="r" b="b"/>
                <a:pathLst>
                  <a:path w="10" h="7">
                    <a:moveTo>
                      <a:pt x="5" y="1"/>
                    </a:move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2" y="5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3" y="5"/>
                      <a:pt x="3" y="5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31" name="Freeform 411"/>
              <p:cNvSpPr>
                <a:spLocks/>
              </p:cNvSpPr>
              <p:nvPr/>
            </p:nvSpPr>
            <p:spPr bwMode="auto">
              <a:xfrm>
                <a:off x="4737498" y="2276476"/>
                <a:ext cx="3572" cy="2381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32" name="Freeform 412"/>
              <p:cNvSpPr>
                <a:spLocks/>
              </p:cNvSpPr>
              <p:nvPr/>
            </p:nvSpPr>
            <p:spPr bwMode="auto">
              <a:xfrm>
                <a:off x="4735117" y="2272904"/>
                <a:ext cx="2381" cy="1191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33" name="Freeform 413"/>
              <p:cNvSpPr>
                <a:spLocks/>
              </p:cNvSpPr>
              <p:nvPr/>
            </p:nvSpPr>
            <p:spPr bwMode="auto">
              <a:xfrm>
                <a:off x="4662488" y="2290764"/>
                <a:ext cx="4763" cy="2381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34" name="Freeform 414"/>
              <p:cNvSpPr>
                <a:spLocks/>
              </p:cNvSpPr>
              <p:nvPr/>
            </p:nvSpPr>
            <p:spPr bwMode="auto">
              <a:xfrm>
                <a:off x="4648201" y="2281238"/>
                <a:ext cx="16669" cy="20241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1" y="3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3" y="3"/>
                  </a:cxn>
                  <a:cxn ang="0">
                    <a:pos x="3" y="3"/>
                  </a:cxn>
                  <a:cxn ang="0">
                    <a:pos x="3" y="3"/>
                  </a:cxn>
                  <a:cxn ang="0">
                    <a:pos x="3" y="3"/>
                  </a:cxn>
                  <a:cxn ang="0">
                    <a:pos x="3" y="4"/>
                  </a:cxn>
                  <a:cxn ang="0">
                    <a:pos x="3" y="4"/>
                  </a:cxn>
                  <a:cxn ang="0">
                    <a:pos x="2" y="4"/>
                  </a:cxn>
                  <a:cxn ang="0">
                    <a:pos x="1" y="4"/>
                  </a:cxn>
                  <a:cxn ang="0">
                    <a:pos x="1" y="5"/>
                  </a:cxn>
                  <a:cxn ang="0">
                    <a:pos x="1" y="5"/>
                  </a:cxn>
                  <a:cxn ang="0">
                    <a:pos x="2" y="4"/>
                  </a:cxn>
                  <a:cxn ang="0">
                    <a:pos x="2" y="4"/>
                  </a:cxn>
                  <a:cxn ang="0">
                    <a:pos x="2" y="4"/>
                  </a:cxn>
                  <a:cxn ang="0">
                    <a:pos x="2" y="4"/>
                  </a:cxn>
                  <a:cxn ang="0">
                    <a:pos x="2" y="4"/>
                  </a:cxn>
                  <a:cxn ang="0">
                    <a:pos x="2" y="5"/>
                  </a:cxn>
                  <a:cxn ang="0">
                    <a:pos x="2" y="5"/>
                  </a:cxn>
                  <a:cxn ang="0">
                    <a:pos x="1" y="5"/>
                  </a:cxn>
                  <a:cxn ang="0">
                    <a:pos x="1" y="5"/>
                  </a:cxn>
                  <a:cxn ang="0">
                    <a:pos x="2" y="6"/>
                  </a:cxn>
                  <a:cxn ang="0">
                    <a:pos x="2" y="6"/>
                  </a:cxn>
                  <a:cxn ang="0">
                    <a:pos x="2" y="7"/>
                  </a:cxn>
                  <a:cxn ang="0">
                    <a:pos x="3" y="7"/>
                  </a:cxn>
                  <a:cxn ang="0">
                    <a:pos x="3" y="6"/>
                  </a:cxn>
                  <a:cxn ang="0">
                    <a:pos x="3" y="5"/>
                  </a:cxn>
                  <a:cxn ang="0">
                    <a:pos x="4" y="5"/>
                  </a:cxn>
                  <a:cxn ang="0">
                    <a:pos x="4" y="4"/>
                  </a:cxn>
                  <a:cxn ang="0">
                    <a:pos x="5" y="3"/>
                  </a:cxn>
                  <a:cxn ang="0">
                    <a:pos x="6" y="3"/>
                  </a:cxn>
                  <a:cxn ang="0">
                    <a:pos x="6" y="2"/>
                  </a:cxn>
                  <a:cxn ang="0">
                    <a:pos x="5" y="2"/>
                  </a:cxn>
                  <a:cxn ang="0">
                    <a:pos x="5" y="1"/>
                  </a:cxn>
                  <a:cxn ang="0">
                    <a:pos x="4" y="1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3" y="1"/>
                  </a:cxn>
                  <a:cxn ang="0">
                    <a:pos x="3" y="2"/>
                  </a:cxn>
                  <a:cxn ang="0">
                    <a:pos x="3" y="2"/>
                  </a:cxn>
                  <a:cxn ang="0">
                    <a:pos x="3" y="2"/>
                  </a:cxn>
                  <a:cxn ang="0">
                    <a:pos x="2" y="2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2"/>
                  </a:cxn>
                </a:cxnLst>
                <a:rect l="0" t="0" r="r" b="b"/>
                <a:pathLst>
                  <a:path w="6" h="7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3" y="3"/>
                    </a:cubicBezTo>
                    <a:cubicBezTo>
                      <a:pt x="3" y="3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4"/>
                    </a:cubicBezTo>
                    <a:cubicBezTo>
                      <a:pt x="1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3"/>
                    </a:cubicBezTo>
                    <a:cubicBezTo>
                      <a:pt x="4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35" name="Freeform 415"/>
              <p:cNvSpPr>
                <a:spLocks/>
              </p:cNvSpPr>
              <p:nvPr/>
            </p:nvSpPr>
            <p:spPr bwMode="auto">
              <a:xfrm>
                <a:off x="4662489" y="2293144"/>
                <a:ext cx="8335" cy="5954"/>
              </a:xfrm>
              <a:custGeom>
                <a:avLst/>
                <a:gdLst/>
                <a:ahLst/>
                <a:cxnLst>
                  <a:cxn ang="0">
                    <a:pos x="3" y="1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2" y="1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2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2"/>
                  </a:cxn>
                  <a:cxn ang="0">
                    <a:pos x="2" y="2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1"/>
                      <a:pt x="3" y="1"/>
                    </a:cubicBezTo>
                    <a:cubicBezTo>
                      <a:pt x="3" y="1"/>
                      <a:pt x="3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1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36" name="Freeform 416"/>
              <p:cNvSpPr>
                <a:spLocks/>
              </p:cNvSpPr>
              <p:nvPr/>
            </p:nvSpPr>
            <p:spPr bwMode="auto">
              <a:xfrm>
                <a:off x="4658916" y="2278857"/>
                <a:ext cx="16669" cy="8335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1" y="1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3" y="2"/>
                  </a:cxn>
                  <a:cxn ang="0">
                    <a:pos x="3" y="2"/>
                  </a:cxn>
                  <a:cxn ang="0">
                    <a:pos x="3" y="2"/>
                  </a:cxn>
                  <a:cxn ang="0">
                    <a:pos x="3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3" y="3"/>
                  </a:cxn>
                  <a:cxn ang="0">
                    <a:pos x="3" y="3"/>
                  </a:cxn>
                  <a:cxn ang="0">
                    <a:pos x="3" y="3"/>
                  </a:cxn>
                  <a:cxn ang="0">
                    <a:pos x="4" y="3"/>
                  </a:cxn>
                  <a:cxn ang="0">
                    <a:pos x="4" y="3"/>
                  </a:cxn>
                  <a:cxn ang="0">
                    <a:pos x="5" y="3"/>
                  </a:cxn>
                  <a:cxn ang="0">
                    <a:pos x="5" y="3"/>
                  </a:cxn>
                  <a:cxn ang="0">
                    <a:pos x="6" y="2"/>
                  </a:cxn>
                  <a:cxn ang="0">
                    <a:pos x="6" y="2"/>
                  </a:cxn>
                  <a:cxn ang="0">
                    <a:pos x="6" y="1"/>
                  </a:cxn>
                  <a:cxn ang="0">
                    <a:pos x="6" y="1"/>
                  </a:cxn>
                  <a:cxn ang="0">
                    <a:pos x="6" y="1"/>
                  </a:cxn>
                  <a:cxn ang="0">
                    <a:pos x="5" y="1"/>
                  </a:cxn>
                  <a:cxn ang="0">
                    <a:pos x="5" y="1"/>
                  </a:cxn>
                  <a:cxn ang="0">
                    <a:pos x="5" y="1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4" y="1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</a:cxnLst>
                <a:rect l="0" t="0" r="r" b="b"/>
                <a:pathLst>
                  <a:path w="6" h="3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37" name="Freeform 417"/>
              <p:cNvSpPr>
                <a:spLocks/>
              </p:cNvSpPr>
              <p:nvPr/>
            </p:nvSpPr>
            <p:spPr bwMode="auto">
              <a:xfrm>
                <a:off x="4592242" y="2324101"/>
                <a:ext cx="2381" cy="2381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38" name="Freeform 418"/>
              <p:cNvSpPr>
                <a:spLocks/>
              </p:cNvSpPr>
              <p:nvPr/>
            </p:nvSpPr>
            <p:spPr bwMode="auto">
              <a:xfrm>
                <a:off x="4563666" y="2388394"/>
                <a:ext cx="25004" cy="42863"/>
              </a:xfrm>
              <a:custGeom>
                <a:avLst/>
                <a:gdLst/>
                <a:ahLst/>
                <a:cxnLst>
                  <a:cxn ang="0">
                    <a:pos x="9" y="12"/>
                  </a:cxn>
                  <a:cxn ang="0">
                    <a:pos x="9" y="11"/>
                  </a:cxn>
                  <a:cxn ang="0">
                    <a:pos x="8" y="11"/>
                  </a:cxn>
                  <a:cxn ang="0">
                    <a:pos x="8" y="10"/>
                  </a:cxn>
                  <a:cxn ang="0">
                    <a:pos x="8" y="9"/>
                  </a:cxn>
                  <a:cxn ang="0">
                    <a:pos x="8" y="8"/>
                  </a:cxn>
                  <a:cxn ang="0">
                    <a:pos x="7" y="7"/>
                  </a:cxn>
                  <a:cxn ang="0">
                    <a:pos x="7" y="6"/>
                  </a:cxn>
                  <a:cxn ang="0">
                    <a:pos x="7" y="5"/>
                  </a:cxn>
                  <a:cxn ang="0">
                    <a:pos x="6" y="5"/>
                  </a:cxn>
                  <a:cxn ang="0">
                    <a:pos x="6" y="5"/>
                  </a:cxn>
                  <a:cxn ang="0">
                    <a:pos x="6" y="4"/>
                  </a:cxn>
                  <a:cxn ang="0">
                    <a:pos x="7" y="3"/>
                  </a:cxn>
                  <a:cxn ang="0">
                    <a:pos x="6" y="2"/>
                  </a:cxn>
                  <a:cxn ang="0">
                    <a:pos x="6" y="2"/>
                  </a:cxn>
                  <a:cxn ang="0">
                    <a:pos x="7" y="1"/>
                  </a:cxn>
                  <a:cxn ang="0">
                    <a:pos x="7" y="0"/>
                  </a:cxn>
                  <a:cxn ang="0">
                    <a:pos x="6" y="1"/>
                  </a:cxn>
                  <a:cxn ang="0">
                    <a:pos x="5" y="1"/>
                  </a:cxn>
                  <a:cxn ang="0">
                    <a:pos x="5" y="1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4" y="3"/>
                  </a:cxn>
                  <a:cxn ang="0">
                    <a:pos x="3" y="4"/>
                  </a:cxn>
                  <a:cxn ang="0">
                    <a:pos x="4" y="4"/>
                  </a:cxn>
                  <a:cxn ang="0">
                    <a:pos x="4" y="4"/>
                  </a:cxn>
                  <a:cxn ang="0">
                    <a:pos x="4" y="4"/>
                  </a:cxn>
                  <a:cxn ang="0">
                    <a:pos x="3" y="5"/>
                  </a:cxn>
                  <a:cxn ang="0">
                    <a:pos x="3" y="5"/>
                  </a:cxn>
                  <a:cxn ang="0">
                    <a:pos x="4" y="5"/>
                  </a:cxn>
                  <a:cxn ang="0">
                    <a:pos x="4" y="5"/>
                  </a:cxn>
                  <a:cxn ang="0">
                    <a:pos x="4" y="6"/>
                  </a:cxn>
                  <a:cxn ang="0">
                    <a:pos x="3" y="7"/>
                  </a:cxn>
                  <a:cxn ang="0">
                    <a:pos x="3" y="7"/>
                  </a:cxn>
                  <a:cxn ang="0">
                    <a:pos x="4" y="7"/>
                  </a:cxn>
                  <a:cxn ang="0">
                    <a:pos x="4" y="7"/>
                  </a:cxn>
                  <a:cxn ang="0">
                    <a:pos x="5" y="7"/>
                  </a:cxn>
                  <a:cxn ang="0">
                    <a:pos x="5" y="8"/>
                  </a:cxn>
                  <a:cxn ang="0">
                    <a:pos x="5" y="8"/>
                  </a:cxn>
                  <a:cxn ang="0">
                    <a:pos x="5" y="9"/>
                  </a:cxn>
                  <a:cxn ang="0">
                    <a:pos x="5" y="10"/>
                  </a:cxn>
                  <a:cxn ang="0">
                    <a:pos x="4" y="9"/>
                  </a:cxn>
                  <a:cxn ang="0">
                    <a:pos x="3" y="10"/>
                  </a:cxn>
                  <a:cxn ang="0">
                    <a:pos x="3" y="10"/>
                  </a:cxn>
                  <a:cxn ang="0">
                    <a:pos x="3" y="10"/>
                  </a:cxn>
                  <a:cxn ang="0">
                    <a:pos x="3" y="11"/>
                  </a:cxn>
                  <a:cxn ang="0">
                    <a:pos x="2" y="12"/>
                  </a:cxn>
                  <a:cxn ang="0">
                    <a:pos x="3" y="13"/>
                  </a:cxn>
                  <a:cxn ang="0">
                    <a:pos x="3" y="13"/>
                  </a:cxn>
                  <a:cxn ang="0">
                    <a:pos x="4" y="13"/>
                  </a:cxn>
                  <a:cxn ang="0">
                    <a:pos x="2" y="13"/>
                  </a:cxn>
                  <a:cxn ang="0">
                    <a:pos x="1" y="15"/>
                  </a:cxn>
                  <a:cxn ang="0">
                    <a:pos x="3" y="15"/>
                  </a:cxn>
                  <a:cxn ang="0">
                    <a:pos x="4" y="14"/>
                  </a:cxn>
                  <a:cxn ang="0">
                    <a:pos x="4" y="14"/>
                  </a:cxn>
                  <a:cxn ang="0">
                    <a:pos x="5" y="14"/>
                  </a:cxn>
                  <a:cxn ang="0">
                    <a:pos x="6" y="14"/>
                  </a:cxn>
                  <a:cxn ang="0">
                    <a:pos x="7" y="14"/>
                  </a:cxn>
                  <a:cxn ang="0">
                    <a:pos x="8" y="14"/>
                  </a:cxn>
                  <a:cxn ang="0">
                    <a:pos x="8" y="13"/>
                  </a:cxn>
                  <a:cxn ang="0">
                    <a:pos x="8" y="13"/>
                  </a:cxn>
                  <a:cxn ang="0">
                    <a:pos x="8" y="13"/>
                  </a:cxn>
                </a:cxnLst>
                <a:rect l="0" t="0" r="r" b="b"/>
                <a:pathLst>
                  <a:path w="9" h="15">
                    <a:moveTo>
                      <a:pt x="8" y="12"/>
                    </a:move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8" y="12"/>
                      <a:pt x="9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9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11"/>
                      <a:pt x="8" y="11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9"/>
                      <a:pt x="7" y="9"/>
                      <a:pt x="7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8"/>
                      <a:pt x="8" y="8"/>
                      <a:pt x="8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7" y="6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0"/>
                    </a:cubicBezTo>
                    <a:cubicBezTo>
                      <a:pt x="6" y="0"/>
                      <a:pt x="6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5"/>
                    </a:cubicBezTo>
                    <a:cubicBezTo>
                      <a:pt x="3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7"/>
                    </a:cubicBezTo>
                    <a:cubicBezTo>
                      <a:pt x="4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9"/>
                      <a:pt x="4" y="9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0"/>
                      <a:pt x="3" y="11"/>
                      <a:pt x="3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2"/>
                      <a:pt x="3" y="12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12"/>
                      <a:pt x="2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3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3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2" y="13"/>
                      <a:pt x="2" y="13"/>
                    </a:cubicBezTo>
                    <a:cubicBezTo>
                      <a:pt x="2" y="13"/>
                      <a:pt x="2" y="14"/>
                      <a:pt x="2" y="14"/>
                    </a:cubicBezTo>
                    <a:cubicBezTo>
                      <a:pt x="1" y="14"/>
                      <a:pt x="1" y="15"/>
                      <a:pt x="1" y="15"/>
                    </a:cubicBezTo>
                    <a:cubicBezTo>
                      <a:pt x="1" y="15"/>
                      <a:pt x="1" y="15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" y="15"/>
                      <a:pt x="2" y="15"/>
                      <a:pt x="3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4" y="14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4"/>
                      <a:pt x="5" y="14"/>
                      <a:pt x="5" y="14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5" y="14"/>
                      <a:pt x="5" y="14"/>
                      <a:pt x="6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14"/>
                      <a:pt x="8" y="13"/>
                      <a:pt x="8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3"/>
                      <a:pt x="9" y="13"/>
                      <a:pt x="8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3"/>
                      <a:pt x="8" y="13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39" name="Freeform 419"/>
              <p:cNvSpPr>
                <a:spLocks/>
              </p:cNvSpPr>
              <p:nvPr/>
            </p:nvSpPr>
            <p:spPr bwMode="auto">
              <a:xfrm>
                <a:off x="4588670" y="2380060"/>
                <a:ext cx="3572" cy="2381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0" y="1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40" name="Freeform 420"/>
              <p:cNvSpPr>
                <a:spLocks/>
              </p:cNvSpPr>
              <p:nvPr/>
            </p:nvSpPr>
            <p:spPr bwMode="auto">
              <a:xfrm>
                <a:off x="4583908" y="2386014"/>
                <a:ext cx="2381" cy="2381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0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41" name="Freeform 421"/>
              <p:cNvSpPr>
                <a:spLocks/>
              </p:cNvSpPr>
              <p:nvPr/>
            </p:nvSpPr>
            <p:spPr bwMode="auto">
              <a:xfrm>
                <a:off x="4580335" y="2371726"/>
                <a:ext cx="1191" cy="119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43" name="Freeform 423"/>
              <p:cNvSpPr>
                <a:spLocks/>
              </p:cNvSpPr>
              <p:nvPr/>
            </p:nvSpPr>
            <p:spPr bwMode="auto">
              <a:xfrm>
                <a:off x="4577954" y="2374107"/>
                <a:ext cx="2381" cy="119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44" name="Freeform 424"/>
              <p:cNvSpPr>
                <a:spLocks/>
              </p:cNvSpPr>
              <p:nvPr/>
            </p:nvSpPr>
            <p:spPr bwMode="auto">
              <a:xfrm>
                <a:off x="4577954" y="2371726"/>
                <a:ext cx="2381" cy="238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45" name="Freeform 425"/>
              <p:cNvSpPr>
                <a:spLocks noEditPoints="1"/>
              </p:cNvSpPr>
              <p:nvPr/>
            </p:nvSpPr>
            <p:spPr bwMode="auto">
              <a:xfrm>
                <a:off x="4470798" y="2253854"/>
                <a:ext cx="140494" cy="120254"/>
              </a:xfrm>
              <a:custGeom>
                <a:avLst/>
                <a:gdLst/>
                <a:ahLst/>
                <a:cxnLst>
                  <a:cxn ang="0">
                    <a:pos x="11" y="35"/>
                  </a:cxn>
                  <a:cxn ang="0">
                    <a:pos x="14" y="33"/>
                  </a:cxn>
                  <a:cxn ang="0">
                    <a:pos x="16" y="33"/>
                  </a:cxn>
                  <a:cxn ang="0">
                    <a:pos x="20" y="31"/>
                  </a:cxn>
                  <a:cxn ang="0">
                    <a:pos x="23" y="29"/>
                  </a:cxn>
                  <a:cxn ang="0">
                    <a:pos x="26" y="29"/>
                  </a:cxn>
                  <a:cxn ang="0">
                    <a:pos x="31" y="26"/>
                  </a:cxn>
                  <a:cxn ang="0">
                    <a:pos x="27" y="25"/>
                  </a:cxn>
                  <a:cxn ang="0">
                    <a:pos x="31" y="24"/>
                  </a:cxn>
                  <a:cxn ang="0">
                    <a:pos x="33" y="23"/>
                  </a:cxn>
                  <a:cxn ang="0">
                    <a:pos x="31" y="22"/>
                  </a:cxn>
                  <a:cxn ang="0">
                    <a:pos x="32" y="20"/>
                  </a:cxn>
                  <a:cxn ang="0">
                    <a:pos x="35" y="21"/>
                  </a:cxn>
                  <a:cxn ang="0">
                    <a:pos x="38" y="19"/>
                  </a:cxn>
                  <a:cxn ang="0">
                    <a:pos x="39" y="17"/>
                  </a:cxn>
                  <a:cxn ang="0">
                    <a:pos x="38" y="15"/>
                  </a:cxn>
                  <a:cxn ang="0">
                    <a:pos x="41" y="13"/>
                  </a:cxn>
                  <a:cxn ang="0">
                    <a:pos x="45" y="8"/>
                  </a:cxn>
                  <a:cxn ang="0">
                    <a:pos x="48" y="7"/>
                  </a:cxn>
                  <a:cxn ang="0">
                    <a:pos x="45" y="6"/>
                  </a:cxn>
                  <a:cxn ang="0">
                    <a:pos x="43" y="6"/>
                  </a:cxn>
                  <a:cxn ang="0">
                    <a:pos x="42" y="4"/>
                  </a:cxn>
                  <a:cxn ang="0">
                    <a:pos x="38" y="4"/>
                  </a:cxn>
                  <a:cxn ang="0">
                    <a:pos x="46" y="3"/>
                  </a:cxn>
                  <a:cxn ang="0">
                    <a:pos x="36" y="2"/>
                  </a:cxn>
                  <a:cxn ang="0">
                    <a:pos x="36" y="0"/>
                  </a:cxn>
                  <a:cxn ang="0">
                    <a:pos x="33" y="2"/>
                  </a:cxn>
                  <a:cxn ang="0">
                    <a:pos x="30" y="2"/>
                  </a:cxn>
                  <a:cxn ang="0">
                    <a:pos x="25" y="2"/>
                  </a:cxn>
                  <a:cxn ang="0">
                    <a:pos x="22" y="1"/>
                  </a:cxn>
                  <a:cxn ang="0">
                    <a:pos x="19" y="3"/>
                  </a:cxn>
                  <a:cxn ang="0">
                    <a:pos x="15" y="4"/>
                  </a:cxn>
                  <a:cxn ang="0">
                    <a:pos x="13" y="6"/>
                  </a:cxn>
                  <a:cxn ang="0">
                    <a:pos x="8" y="6"/>
                  </a:cxn>
                  <a:cxn ang="0">
                    <a:pos x="7" y="8"/>
                  </a:cxn>
                  <a:cxn ang="0">
                    <a:pos x="9" y="9"/>
                  </a:cxn>
                  <a:cxn ang="0">
                    <a:pos x="7" y="10"/>
                  </a:cxn>
                  <a:cxn ang="0">
                    <a:pos x="8" y="11"/>
                  </a:cxn>
                  <a:cxn ang="0">
                    <a:pos x="10" y="12"/>
                  </a:cxn>
                  <a:cxn ang="0">
                    <a:pos x="11" y="16"/>
                  </a:cxn>
                  <a:cxn ang="0">
                    <a:pos x="9" y="19"/>
                  </a:cxn>
                  <a:cxn ang="0">
                    <a:pos x="9" y="21"/>
                  </a:cxn>
                  <a:cxn ang="0">
                    <a:pos x="10" y="22"/>
                  </a:cxn>
                  <a:cxn ang="0">
                    <a:pos x="8" y="22"/>
                  </a:cxn>
                  <a:cxn ang="0">
                    <a:pos x="8" y="25"/>
                  </a:cxn>
                  <a:cxn ang="0">
                    <a:pos x="7" y="26"/>
                  </a:cxn>
                  <a:cxn ang="0">
                    <a:pos x="6" y="27"/>
                  </a:cxn>
                  <a:cxn ang="0">
                    <a:pos x="4" y="28"/>
                  </a:cxn>
                  <a:cxn ang="0">
                    <a:pos x="3" y="29"/>
                  </a:cxn>
                  <a:cxn ang="0">
                    <a:pos x="2" y="30"/>
                  </a:cxn>
                  <a:cxn ang="0">
                    <a:pos x="5" y="30"/>
                  </a:cxn>
                  <a:cxn ang="0">
                    <a:pos x="2" y="31"/>
                  </a:cxn>
                  <a:cxn ang="0">
                    <a:pos x="1" y="32"/>
                  </a:cxn>
                  <a:cxn ang="0">
                    <a:pos x="2" y="33"/>
                  </a:cxn>
                  <a:cxn ang="0">
                    <a:pos x="2" y="34"/>
                  </a:cxn>
                  <a:cxn ang="0">
                    <a:pos x="1" y="36"/>
                  </a:cxn>
                  <a:cxn ang="0">
                    <a:pos x="0" y="38"/>
                  </a:cxn>
                  <a:cxn ang="0">
                    <a:pos x="0" y="40"/>
                  </a:cxn>
                  <a:cxn ang="0">
                    <a:pos x="2" y="41"/>
                  </a:cxn>
                  <a:cxn ang="0">
                    <a:pos x="4" y="42"/>
                  </a:cxn>
                  <a:cxn ang="0">
                    <a:pos x="6" y="39"/>
                  </a:cxn>
                  <a:cxn ang="0">
                    <a:pos x="9" y="37"/>
                  </a:cxn>
                </a:cxnLst>
                <a:rect l="0" t="0" r="r" b="b"/>
                <a:pathLst>
                  <a:path w="50" h="43">
                    <a:moveTo>
                      <a:pt x="9" y="37"/>
                    </a:moveTo>
                    <a:cubicBezTo>
                      <a:pt x="9" y="37"/>
                      <a:pt x="9" y="37"/>
                      <a:pt x="9" y="37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37"/>
                      <a:pt x="9" y="37"/>
                      <a:pt x="10" y="37"/>
                    </a:cubicBezTo>
                    <a:cubicBezTo>
                      <a:pt x="10" y="37"/>
                      <a:pt x="10" y="37"/>
                      <a:pt x="10" y="37"/>
                    </a:cubicBezTo>
                    <a:cubicBezTo>
                      <a:pt x="10" y="36"/>
                      <a:pt x="9" y="36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10" y="36"/>
                      <a:pt x="10" y="36"/>
                      <a:pt x="10" y="36"/>
                    </a:cubicBezTo>
                    <a:cubicBezTo>
                      <a:pt x="10" y="36"/>
                      <a:pt x="10" y="36"/>
                      <a:pt x="10" y="36"/>
                    </a:cubicBezTo>
                    <a:cubicBezTo>
                      <a:pt x="10" y="36"/>
                      <a:pt x="10" y="36"/>
                      <a:pt x="10" y="36"/>
                    </a:cubicBezTo>
                    <a:cubicBezTo>
                      <a:pt x="10" y="36"/>
                      <a:pt x="10" y="36"/>
                      <a:pt x="10" y="36"/>
                    </a:cubicBezTo>
                    <a:cubicBezTo>
                      <a:pt x="10" y="36"/>
                      <a:pt x="10" y="36"/>
                      <a:pt x="10" y="36"/>
                    </a:cubicBezTo>
                    <a:cubicBezTo>
                      <a:pt x="10" y="36"/>
                      <a:pt x="10" y="36"/>
                      <a:pt x="10" y="36"/>
                    </a:cubicBezTo>
                    <a:cubicBezTo>
                      <a:pt x="10" y="36"/>
                      <a:pt x="10" y="36"/>
                      <a:pt x="10" y="36"/>
                    </a:cubicBezTo>
                    <a:cubicBezTo>
                      <a:pt x="10" y="36"/>
                      <a:pt x="10" y="36"/>
                      <a:pt x="10" y="36"/>
                    </a:cubicBezTo>
                    <a:cubicBezTo>
                      <a:pt x="10" y="36"/>
                      <a:pt x="10" y="36"/>
                      <a:pt x="10" y="36"/>
                    </a:cubicBezTo>
                    <a:cubicBezTo>
                      <a:pt x="10" y="36"/>
                      <a:pt x="10" y="36"/>
                      <a:pt x="10" y="36"/>
                    </a:cubicBezTo>
                    <a:cubicBezTo>
                      <a:pt x="10" y="36"/>
                      <a:pt x="10" y="36"/>
                      <a:pt x="10" y="36"/>
                    </a:cubicBezTo>
                    <a:cubicBezTo>
                      <a:pt x="10" y="35"/>
                      <a:pt x="10" y="35"/>
                      <a:pt x="10" y="35"/>
                    </a:cubicBezTo>
                    <a:cubicBezTo>
                      <a:pt x="10" y="35"/>
                      <a:pt x="10" y="35"/>
                      <a:pt x="10" y="35"/>
                    </a:cubicBezTo>
                    <a:cubicBezTo>
                      <a:pt x="10" y="35"/>
                      <a:pt x="10" y="35"/>
                      <a:pt x="10" y="35"/>
                    </a:cubicBezTo>
                    <a:cubicBezTo>
                      <a:pt x="10" y="35"/>
                      <a:pt x="10" y="35"/>
                      <a:pt x="10" y="35"/>
                    </a:cubicBezTo>
                    <a:cubicBezTo>
                      <a:pt x="10" y="35"/>
                      <a:pt x="10" y="35"/>
                      <a:pt x="10" y="35"/>
                    </a:cubicBezTo>
                    <a:cubicBezTo>
                      <a:pt x="10" y="35"/>
                      <a:pt x="10" y="35"/>
                      <a:pt x="10" y="35"/>
                    </a:cubicBezTo>
                    <a:cubicBezTo>
                      <a:pt x="10" y="35"/>
                      <a:pt x="10" y="35"/>
                      <a:pt x="10" y="35"/>
                    </a:cubicBezTo>
                    <a:cubicBezTo>
                      <a:pt x="10" y="35"/>
                      <a:pt x="10" y="35"/>
                      <a:pt x="10" y="35"/>
                    </a:cubicBezTo>
                    <a:cubicBezTo>
                      <a:pt x="10" y="35"/>
                      <a:pt x="10" y="35"/>
                      <a:pt x="10" y="35"/>
                    </a:cubicBezTo>
                    <a:cubicBezTo>
                      <a:pt x="10" y="35"/>
                      <a:pt x="10" y="35"/>
                      <a:pt x="10" y="35"/>
                    </a:cubicBezTo>
                    <a:cubicBezTo>
                      <a:pt x="10" y="35"/>
                      <a:pt x="10" y="35"/>
                      <a:pt x="10" y="35"/>
                    </a:cubicBezTo>
                    <a:cubicBezTo>
                      <a:pt x="10" y="35"/>
                      <a:pt x="11" y="35"/>
                      <a:pt x="11" y="35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4"/>
                      <a:pt x="11" y="34"/>
                      <a:pt x="11" y="34"/>
                    </a:cubicBezTo>
                    <a:cubicBezTo>
                      <a:pt x="11" y="34"/>
                      <a:pt x="11" y="34"/>
                      <a:pt x="11" y="34"/>
                    </a:cubicBezTo>
                    <a:cubicBezTo>
                      <a:pt x="11" y="34"/>
                      <a:pt x="11" y="34"/>
                      <a:pt x="11" y="34"/>
                    </a:cubicBezTo>
                    <a:cubicBezTo>
                      <a:pt x="11" y="34"/>
                      <a:pt x="11" y="34"/>
                      <a:pt x="11" y="34"/>
                    </a:cubicBezTo>
                    <a:cubicBezTo>
                      <a:pt x="11" y="34"/>
                      <a:pt x="11" y="34"/>
                      <a:pt x="11" y="34"/>
                    </a:cubicBezTo>
                    <a:cubicBezTo>
                      <a:pt x="11" y="34"/>
                      <a:pt x="11" y="34"/>
                      <a:pt x="11" y="34"/>
                    </a:cubicBezTo>
                    <a:cubicBezTo>
                      <a:pt x="11" y="34"/>
                      <a:pt x="11" y="34"/>
                      <a:pt x="11" y="34"/>
                    </a:cubicBezTo>
                    <a:cubicBezTo>
                      <a:pt x="11" y="34"/>
                      <a:pt x="11" y="34"/>
                      <a:pt x="11" y="34"/>
                    </a:cubicBezTo>
                    <a:cubicBezTo>
                      <a:pt x="11" y="34"/>
                      <a:pt x="11" y="34"/>
                      <a:pt x="11" y="34"/>
                    </a:cubicBezTo>
                    <a:cubicBezTo>
                      <a:pt x="11" y="34"/>
                      <a:pt x="11" y="34"/>
                      <a:pt x="11" y="34"/>
                    </a:cubicBezTo>
                    <a:cubicBezTo>
                      <a:pt x="11" y="34"/>
                      <a:pt x="11" y="34"/>
                      <a:pt x="11" y="34"/>
                    </a:cubicBezTo>
                    <a:cubicBezTo>
                      <a:pt x="11" y="34"/>
                      <a:pt x="11" y="34"/>
                      <a:pt x="11" y="34"/>
                    </a:cubicBezTo>
                    <a:cubicBezTo>
                      <a:pt x="11" y="34"/>
                      <a:pt x="11" y="34"/>
                      <a:pt x="11" y="34"/>
                    </a:cubicBezTo>
                    <a:cubicBezTo>
                      <a:pt x="11" y="34"/>
                      <a:pt x="11" y="34"/>
                      <a:pt x="11" y="34"/>
                    </a:cubicBezTo>
                    <a:cubicBezTo>
                      <a:pt x="11" y="34"/>
                      <a:pt x="11" y="34"/>
                      <a:pt x="11" y="34"/>
                    </a:cubicBezTo>
                    <a:cubicBezTo>
                      <a:pt x="11" y="34"/>
                      <a:pt x="11" y="34"/>
                      <a:pt x="11" y="34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2" y="33"/>
                      <a:pt x="12" y="33"/>
                      <a:pt x="13" y="33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3" y="33"/>
                      <a:pt x="13" y="33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4" y="33"/>
                      <a:pt x="15" y="33"/>
                      <a:pt x="15" y="32"/>
                    </a:cubicBezTo>
                    <a:cubicBezTo>
                      <a:pt x="15" y="32"/>
                      <a:pt x="15" y="32"/>
                      <a:pt x="15" y="32"/>
                    </a:cubicBezTo>
                    <a:cubicBezTo>
                      <a:pt x="15" y="32"/>
                      <a:pt x="15" y="32"/>
                      <a:pt x="15" y="32"/>
                    </a:cubicBezTo>
                    <a:cubicBezTo>
                      <a:pt x="15" y="32"/>
                      <a:pt x="15" y="32"/>
                      <a:pt x="15" y="32"/>
                    </a:cubicBezTo>
                    <a:cubicBezTo>
                      <a:pt x="15" y="32"/>
                      <a:pt x="15" y="32"/>
                      <a:pt x="15" y="32"/>
                    </a:cubicBezTo>
                    <a:cubicBezTo>
                      <a:pt x="15" y="32"/>
                      <a:pt x="15" y="32"/>
                      <a:pt x="15" y="32"/>
                    </a:cubicBezTo>
                    <a:cubicBezTo>
                      <a:pt x="15" y="32"/>
                      <a:pt x="15" y="32"/>
                      <a:pt x="15" y="32"/>
                    </a:cubicBezTo>
                    <a:cubicBezTo>
                      <a:pt x="15" y="32"/>
                      <a:pt x="15" y="32"/>
                      <a:pt x="15" y="32"/>
                    </a:cubicBezTo>
                    <a:cubicBezTo>
                      <a:pt x="15" y="32"/>
                      <a:pt x="15" y="32"/>
                      <a:pt x="15" y="32"/>
                    </a:cubicBezTo>
                    <a:cubicBezTo>
                      <a:pt x="15" y="32"/>
                      <a:pt x="15" y="32"/>
                      <a:pt x="15" y="32"/>
                    </a:cubicBezTo>
                    <a:cubicBezTo>
                      <a:pt x="15" y="32"/>
                      <a:pt x="15" y="32"/>
                      <a:pt x="15" y="32"/>
                    </a:cubicBezTo>
                    <a:cubicBezTo>
                      <a:pt x="15" y="32"/>
                      <a:pt x="15" y="32"/>
                      <a:pt x="15" y="32"/>
                    </a:cubicBezTo>
                    <a:cubicBezTo>
                      <a:pt x="15" y="32"/>
                      <a:pt x="15" y="32"/>
                      <a:pt x="15" y="32"/>
                    </a:cubicBezTo>
                    <a:cubicBezTo>
                      <a:pt x="15" y="33"/>
                      <a:pt x="15" y="33"/>
                      <a:pt x="15" y="33"/>
                    </a:cubicBezTo>
                    <a:cubicBezTo>
                      <a:pt x="15" y="33"/>
                      <a:pt x="15" y="33"/>
                      <a:pt x="15" y="33"/>
                    </a:cubicBezTo>
                    <a:cubicBezTo>
                      <a:pt x="15" y="33"/>
                      <a:pt x="15" y="33"/>
                      <a:pt x="15" y="33"/>
                    </a:cubicBezTo>
                    <a:cubicBezTo>
                      <a:pt x="15" y="33"/>
                      <a:pt x="15" y="33"/>
                      <a:pt x="15" y="33"/>
                    </a:cubicBezTo>
                    <a:cubicBezTo>
                      <a:pt x="15" y="33"/>
                      <a:pt x="15" y="33"/>
                      <a:pt x="15" y="33"/>
                    </a:cubicBezTo>
                    <a:cubicBezTo>
                      <a:pt x="15" y="33"/>
                      <a:pt x="15" y="33"/>
                      <a:pt x="15" y="33"/>
                    </a:cubicBezTo>
                    <a:cubicBezTo>
                      <a:pt x="15" y="33"/>
                      <a:pt x="15" y="33"/>
                      <a:pt x="15" y="33"/>
                    </a:cubicBezTo>
                    <a:cubicBezTo>
                      <a:pt x="15" y="33"/>
                      <a:pt x="15" y="33"/>
                      <a:pt x="15" y="33"/>
                    </a:cubicBezTo>
                    <a:cubicBezTo>
                      <a:pt x="15" y="33"/>
                      <a:pt x="15" y="33"/>
                      <a:pt x="15" y="33"/>
                    </a:cubicBezTo>
                    <a:cubicBezTo>
                      <a:pt x="15" y="33"/>
                      <a:pt x="15" y="33"/>
                      <a:pt x="15" y="33"/>
                    </a:cubicBezTo>
                    <a:cubicBezTo>
                      <a:pt x="15" y="33"/>
                      <a:pt x="15" y="33"/>
                      <a:pt x="15" y="33"/>
                    </a:cubicBezTo>
                    <a:cubicBezTo>
                      <a:pt x="15" y="33"/>
                      <a:pt x="15" y="33"/>
                      <a:pt x="15" y="33"/>
                    </a:cubicBezTo>
                    <a:cubicBezTo>
                      <a:pt x="15" y="33"/>
                      <a:pt x="16" y="33"/>
                      <a:pt x="16" y="33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7" y="33"/>
                      <a:pt x="17" y="32"/>
                      <a:pt x="17" y="32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7" y="32"/>
                      <a:pt x="17" y="32"/>
                      <a:pt x="18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19" y="32"/>
                      <a:pt x="19" y="32"/>
                      <a:pt x="19" y="31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19" y="31"/>
                      <a:pt x="19" y="31"/>
                      <a:pt x="20" y="31"/>
                    </a:cubicBezTo>
                    <a:cubicBezTo>
                      <a:pt x="20" y="31"/>
                      <a:pt x="20" y="31"/>
                      <a:pt x="20" y="31"/>
                    </a:cubicBezTo>
                    <a:cubicBezTo>
                      <a:pt x="20" y="31"/>
                      <a:pt x="20" y="31"/>
                      <a:pt x="20" y="31"/>
                    </a:cubicBezTo>
                    <a:cubicBezTo>
                      <a:pt x="20" y="31"/>
                      <a:pt x="20" y="31"/>
                      <a:pt x="20" y="31"/>
                    </a:cubicBezTo>
                    <a:cubicBezTo>
                      <a:pt x="20" y="31"/>
                      <a:pt x="20" y="31"/>
                      <a:pt x="20" y="31"/>
                    </a:cubicBezTo>
                    <a:cubicBezTo>
                      <a:pt x="20" y="31"/>
                      <a:pt x="20" y="30"/>
                      <a:pt x="20" y="30"/>
                    </a:cubicBezTo>
                    <a:cubicBezTo>
                      <a:pt x="20" y="30"/>
                      <a:pt x="20" y="30"/>
                      <a:pt x="20" y="30"/>
                    </a:cubicBezTo>
                    <a:cubicBezTo>
                      <a:pt x="20" y="30"/>
                      <a:pt x="20" y="30"/>
                      <a:pt x="20" y="30"/>
                    </a:cubicBezTo>
                    <a:cubicBezTo>
                      <a:pt x="20" y="30"/>
                      <a:pt x="20" y="30"/>
                      <a:pt x="20" y="30"/>
                    </a:cubicBezTo>
                    <a:cubicBezTo>
                      <a:pt x="21" y="30"/>
                      <a:pt x="21" y="30"/>
                      <a:pt x="21" y="30"/>
                    </a:cubicBezTo>
                    <a:cubicBezTo>
                      <a:pt x="21" y="30"/>
                      <a:pt x="21" y="30"/>
                      <a:pt x="21" y="30"/>
                    </a:cubicBezTo>
                    <a:cubicBezTo>
                      <a:pt x="21" y="30"/>
                      <a:pt x="21" y="30"/>
                      <a:pt x="21" y="30"/>
                    </a:cubicBezTo>
                    <a:cubicBezTo>
                      <a:pt x="21" y="30"/>
                      <a:pt x="21" y="30"/>
                      <a:pt x="21" y="30"/>
                    </a:cubicBezTo>
                    <a:cubicBezTo>
                      <a:pt x="21" y="30"/>
                      <a:pt x="21" y="30"/>
                      <a:pt x="21" y="30"/>
                    </a:cubicBezTo>
                    <a:cubicBezTo>
                      <a:pt x="21" y="30"/>
                      <a:pt x="21" y="30"/>
                      <a:pt x="21" y="30"/>
                    </a:cubicBezTo>
                    <a:cubicBezTo>
                      <a:pt x="21" y="30"/>
                      <a:pt x="21" y="30"/>
                      <a:pt x="21" y="30"/>
                    </a:cubicBezTo>
                    <a:cubicBezTo>
                      <a:pt x="22" y="30"/>
                      <a:pt x="22" y="30"/>
                      <a:pt x="22" y="30"/>
                    </a:cubicBezTo>
                    <a:cubicBezTo>
                      <a:pt x="22" y="29"/>
                      <a:pt x="22" y="29"/>
                      <a:pt x="22" y="29"/>
                    </a:cubicBezTo>
                    <a:cubicBezTo>
                      <a:pt x="22" y="29"/>
                      <a:pt x="22" y="29"/>
                      <a:pt x="22" y="29"/>
                    </a:cubicBezTo>
                    <a:cubicBezTo>
                      <a:pt x="22" y="29"/>
                      <a:pt x="22" y="29"/>
                      <a:pt x="22" y="29"/>
                    </a:cubicBezTo>
                    <a:cubicBezTo>
                      <a:pt x="22" y="29"/>
                      <a:pt x="22" y="29"/>
                      <a:pt x="22" y="29"/>
                    </a:cubicBezTo>
                    <a:cubicBezTo>
                      <a:pt x="22" y="29"/>
                      <a:pt x="22" y="29"/>
                      <a:pt x="22" y="29"/>
                    </a:cubicBezTo>
                    <a:cubicBezTo>
                      <a:pt x="22" y="29"/>
                      <a:pt x="22" y="29"/>
                      <a:pt x="22" y="29"/>
                    </a:cubicBezTo>
                    <a:cubicBezTo>
                      <a:pt x="22" y="29"/>
                      <a:pt x="22" y="29"/>
                      <a:pt x="22" y="29"/>
                    </a:cubicBezTo>
                    <a:cubicBezTo>
                      <a:pt x="22" y="29"/>
                      <a:pt x="22" y="29"/>
                      <a:pt x="22" y="29"/>
                    </a:cubicBezTo>
                    <a:cubicBezTo>
                      <a:pt x="22" y="29"/>
                      <a:pt x="22" y="29"/>
                      <a:pt x="22" y="29"/>
                    </a:cubicBezTo>
                    <a:cubicBezTo>
                      <a:pt x="22" y="29"/>
                      <a:pt x="22" y="29"/>
                      <a:pt x="22" y="29"/>
                    </a:cubicBezTo>
                    <a:cubicBezTo>
                      <a:pt x="22" y="29"/>
                      <a:pt x="22" y="29"/>
                      <a:pt x="22" y="29"/>
                    </a:cubicBezTo>
                    <a:cubicBezTo>
                      <a:pt x="22" y="29"/>
                      <a:pt x="22" y="29"/>
                      <a:pt x="22" y="29"/>
                    </a:cubicBezTo>
                    <a:cubicBezTo>
                      <a:pt x="22" y="29"/>
                      <a:pt x="22" y="29"/>
                      <a:pt x="22" y="28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22" y="29"/>
                      <a:pt x="22" y="29"/>
                      <a:pt x="22" y="29"/>
                    </a:cubicBezTo>
                    <a:cubicBezTo>
                      <a:pt x="22" y="29"/>
                      <a:pt x="22" y="29"/>
                      <a:pt x="22" y="29"/>
                    </a:cubicBezTo>
                    <a:cubicBezTo>
                      <a:pt x="22" y="29"/>
                      <a:pt x="22" y="29"/>
                      <a:pt x="22" y="29"/>
                    </a:cubicBezTo>
                    <a:cubicBezTo>
                      <a:pt x="22" y="29"/>
                      <a:pt x="22" y="29"/>
                      <a:pt x="22" y="29"/>
                    </a:cubicBezTo>
                    <a:cubicBezTo>
                      <a:pt x="22" y="29"/>
                      <a:pt x="22" y="29"/>
                      <a:pt x="22" y="29"/>
                    </a:cubicBezTo>
                    <a:cubicBezTo>
                      <a:pt x="22" y="29"/>
                      <a:pt x="22" y="29"/>
                      <a:pt x="22" y="29"/>
                    </a:cubicBezTo>
                    <a:cubicBezTo>
                      <a:pt x="22" y="29"/>
                      <a:pt x="22" y="29"/>
                      <a:pt x="22" y="29"/>
                    </a:cubicBezTo>
                    <a:cubicBezTo>
                      <a:pt x="22" y="29"/>
                      <a:pt x="22" y="29"/>
                      <a:pt x="22" y="29"/>
                    </a:cubicBezTo>
                    <a:cubicBezTo>
                      <a:pt x="22" y="29"/>
                      <a:pt x="22" y="29"/>
                      <a:pt x="22" y="29"/>
                    </a:cubicBezTo>
                    <a:cubicBezTo>
                      <a:pt x="22" y="30"/>
                      <a:pt x="22" y="30"/>
                      <a:pt x="22" y="30"/>
                    </a:cubicBezTo>
                    <a:cubicBezTo>
                      <a:pt x="22" y="30"/>
                      <a:pt x="22" y="30"/>
                      <a:pt x="22" y="30"/>
                    </a:cubicBezTo>
                    <a:cubicBezTo>
                      <a:pt x="23" y="29"/>
                      <a:pt x="23" y="29"/>
                      <a:pt x="23" y="29"/>
                    </a:cubicBezTo>
                    <a:cubicBezTo>
                      <a:pt x="23" y="29"/>
                      <a:pt x="23" y="29"/>
                      <a:pt x="23" y="29"/>
                    </a:cubicBezTo>
                    <a:cubicBezTo>
                      <a:pt x="23" y="29"/>
                      <a:pt x="23" y="29"/>
                      <a:pt x="23" y="29"/>
                    </a:cubicBezTo>
                    <a:cubicBezTo>
                      <a:pt x="23" y="29"/>
                      <a:pt x="23" y="29"/>
                      <a:pt x="23" y="29"/>
                    </a:cubicBezTo>
                    <a:cubicBezTo>
                      <a:pt x="23" y="29"/>
                      <a:pt x="23" y="29"/>
                      <a:pt x="23" y="29"/>
                    </a:cubicBezTo>
                    <a:cubicBezTo>
                      <a:pt x="23" y="29"/>
                      <a:pt x="23" y="29"/>
                      <a:pt x="23" y="29"/>
                    </a:cubicBezTo>
                    <a:cubicBezTo>
                      <a:pt x="23" y="30"/>
                      <a:pt x="23" y="30"/>
                      <a:pt x="23" y="30"/>
                    </a:cubicBezTo>
                    <a:cubicBezTo>
                      <a:pt x="23" y="30"/>
                      <a:pt x="23" y="30"/>
                      <a:pt x="23" y="30"/>
                    </a:cubicBezTo>
                    <a:cubicBezTo>
                      <a:pt x="23" y="30"/>
                      <a:pt x="23" y="30"/>
                      <a:pt x="23" y="30"/>
                    </a:cubicBezTo>
                    <a:cubicBezTo>
                      <a:pt x="23" y="30"/>
                      <a:pt x="23" y="29"/>
                      <a:pt x="23" y="29"/>
                    </a:cubicBezTo>
                    <a:cubicBezTo>
                      <a:pt x="23" y="29"/>
                      <a:pt x="23" y="29"/>
                      <a:pt x="23" y="29"/>
                    </a:cubicBezTo>
                    <a:cubicBezTo>
                      <a:pt x="23" y="29"/>
                      <a:pt x="23" y="29"/>
                      <a:pt x="23" y="29"/>
                    </a:cubicBezTo>
                    <a:cubicBezTo>
                      <a:pt x="23" y="29"/>
                      <a:pt x="23" y="29"/>
                      <a:pt x="23" y="29"/>
                    </a:cubicBezTo>
                    <a:cubicBezTo>
                      <a:pt x="23" y="29"/>
                      <a:pt x="23" y="29"/>
                      <a:pt x="23" y="29"/>
                    </a:cubicBezTo>
                    <a:cubicBezTo>
                      <a:pt x="23" y="29"/>
                      <a:pt x="23" y="29"/>
                      <a:pt x="23" y="29"/>
                    </a:cubicBezTo>
                    <a:cubicBezTo>
                      <a:pt x="23" y="30"/>
                      <a:pt x="23" y="30"/>
                      <a:pt x="23" y="30"/>
                    </a:cubicBezTo>
                    <a:cubicBezTo>
                      <a:pt x="23" y="30"/>
                      <a:pt x="23" y="30"/>
                      <a:pt x="23" y="29"/>
                    </a:cubicBezTo>
                    <a:cubicBezTo>
                      <a:pt x="24" y="29"/>
                      <a:pt x="24" y="29"/>
                      <a:pt x="24" y="29"/>
                    </a:cubicBezTo>
                    <a:cubicBezTo>
                      <a:pt x="24" y="29"/>
                      <a:pt x="24" y="29"/>
                      <a:pt x="24" y="29"/>
                    </a:cubicBezTo>
                    <a:cubicBezTo>
                      <a:pt x="24" y="29"/>
                      <a:pt x="24" y="29"/>
                      <a:pt x="24" y="29"/>
                    </a:cubicBezTo>
                    <a:cubicBezTo>
                      <a:pt x="24" y="29"/>
                      <a:pt x="24" y="29"/>
                      <a:pt x="24" y="29"/>
                    </a:cubicBezTo>
                    <a:cubicBezTo>
                      <a:pt x="24" y="29"/>
                      <a:pt x="24" y="29"/>
                      <a:pt x="24" y="29"/>
                    </a:cubicBezTo>
                    <a:cubicBezTo>
                      <a:pt x="24" y="29"/>
                      <a:pt x="24" y="29"/>
                      <a:pt x="24" y="29"/>
                    </a:cubicBezTo>
                    <a:cubicBezTo>
                      <a:pt x="24" y="29"/>
                      <a:pt x="24" y="29"/>
                      <a:pt x="24" y="29"/>
                    </a:cubicBezTo>
                    <a:cubicBezTo>
                      <a:pt x="24" y="29"/>
                      <a:pt x="24" y="29"/>
                      <a:pt x="24" y="29"/>
                    </a:cubicBezTo>
                    <a:cubicBezTo>
                      <a:pt x="24" y="29"/>
                      <a:pt x="24" y="29"/>
                      <a:pt x="24" y="29"/>
                    </a:cubicBezTo>
                    <a:cubicBezTo>
                      <a:pt x="24" y="29"/>
                      <a:pt x="24" y="29"/>
                      <a:pt x="24" y="29"/>
                    </a:cubicBezTo>
                    <a:cubicBezTo>
                      <a:pt x="24" y="29"/>
                      <a:pt x="24" y="29"/>
                      <a:pt x="24" y="29"/>
                    </a:cubicBezTo>
                    <a:cubicBezTo>
                      <a:pt x="24" y="29"/>
                      <a:pt x="24" y="29"/>
                      <a:pt x="24" y="29"/>
                    </a:cubicBezTo>
                    <a:cubicBezTo>
                      <a:pt x="24" y="29"/>
                      <a:pt x="24" y="29"/>
                      <a:pt x="24" y="29"/>
                    </a:cubicBezTo>
                    <a:cubicBezTo>
                      <a:pt x="24" y="29"/>
                      <a:pt x="24" y="29"/>
                      <a:pt x="24" y="29"/>
                    </a:cubicBezTo>
                    <a:cubicBezTo>
                      <a:pt x="25" y="29"/>
                      <a:pt x="25" y="29"/>
                      <a:pt x="25" y="29"/>
                    </a:cubicBezTo>
                    <a:cubicBezTo>
                      <a:pt x="25" y="29"/>
                      <a:pt x="25" y="29"/>
                      <a:pt x="25" y="29"/>
                    </a:cubicBezTo>
                    <a:cubicBezTo>
                      <a:pt x="25" y="29"/>
                      <a:pt x="25" y="29"/>
                      <a:pt x="25" y="29"/>
                    </a:cubicBezTo>
                    <a:cubicBezTo>
                      <a:pt x="25" y="29"/>
                      <a:pt x="25" y="29"/>
                      <a:pt x="25" y="29"/>
                    </a:cubicBezTo>
                    <a:cubicBezTo>
                      <a:pt x="25" y="29"/>
                      <a:pt x="25" y="29"/>
                      <a:pt x="25" y="29"/>
                    </a:cubicBezTo>
                    <a:cubicBezTo>
                      <a:pt x="25" y="29"/>
                      <a:pt x="25" y="29"/>
                      <a:pt x="25" y="29"/>
                    </a:cubicBezTo>
                    <a:cubicBezTo>
                      <a:pt x="25" y="29"/>
                      <a:pt x="25" y="29"/>
                      <a:pt x="25" y="29"/>
                    </a:cubicBezTo>
                    <a:cubicBezTo>
                      <a:pt x="25" y="29"/>
                      <a:pt x="25" y="29"/>
                      <a:pt x="25" y="29"/>
                    </a:cubicBezTo>
                    <a:cubicBezTo>
                      <a:pt x="25" y="29"/>
                      <a:pt x="25" y="29"/>
                      <a:pt x="25" y="29"/>
                    </a:cubicBezTo>
                    <a:cubicBezTo>
                      <a:pt x="25" y="29"/>
                      <a:pt x="25" y="29"/>
                      <a:pt x="25" y="29"/>
                    </a:cubicBezTo>
                    <a:cubicBezTo>
                      <a:pt x="25" y="29"/>
                      <a:pt x="25" y="29"/>
                      <a:pt x="25" y="29"/>
                    </a:cubicBezTo>
                    <a:cubicBezTo>
                      <a:pt x="25" y="29"/>
                      <a:pt x="25" y="29"/>
                      <a:pt x="25" y="29"/>
                    </a:cubicBezTo>
                    <a:cubicBezTo>
                      <a:pt x="25" y="29"/>
                      <a:pt x="26" y="29"/>
                      <a:pt x="26" y="29"/>
                    </a:cubicBezTo>
                    <a:cubicBezTo>
                      <a:pt x="26" y="29"/>
                      <a:pt x="26" y="29"/>
                      <a:pt x="26" y="29"/>
                    </a:cubicBezTo>
                    <a:cubicBezTo>
                      <a:pt x="26" y="29"/>
                      <a:pt x="26" y="29"/>
                      <a:pt x="26" y="29"/>
                    </a:cubicBezTo>
                    <a:cubicBezTo>
                      <a:pt x="26" y="29"/>
                      <a:pt x="26" y="29"/>
                      <a:pt x="26" y="29"/>
                    </a:cubicBezTo>
                    <a:cubicBezTo>
                      <a:pt x="26" y="29"/>
                      <a:pt x="26" y="29"/>
                      <a:pt x="26" y="29"/>
                    </a:cubicBezTo>
                    <a:cubicBezTo>
                      <a:pt x="26" y="29"/>
                      <a:pt x="26" y="29"/>
                      <a:pt x="26" y="29"/>
                    </a:cubicBezTo>
                    <a:cubicBezTo>
                      <a:pt x="26" y="29"/>
                      <a:pt x="26" y="29"/>
                      <a:pt x="26" y="29"/>
                    </a:cubicBezTo>
                    <a:cubicBezTo>
                      <a:pt x="26" y="29"/>
                      <a:pt x="27" y="29"/>
                      <a:pt x="27" y="29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8" y="29"/>
                      <a:pt x="28" y="29"/>
                      <a:pt x="28" y="29"/>
                    </a:cubicBezTo>
                    <a:cubicBezTo>
                      <a:pt x="28" y="29"/>
                      <a:pt x="28" y="29"/>
                      <a:pt x="28" y="29"/>
                    </a:cubicBezTo>
                    <a:cubicBezTo>
                      <a:pt x="28" y="29"/>
                      <a:pt x="28" y="29"/>
                      <a:pt x="28" y="29"/>
                    </a:cubicBezTo>
                    <a:cubicBezTo>
                      <a:pt x="28" y="28"/>
                      <a:pt x="28" y="28"/>
                      <a:pt x="28" y="28"/>
                    </a:cubicBezTo>
                    <a:cubicBezTo>
                      <a:pt x="28" y="28"/>
                      <a:pt x="28" y="28"/>
                      <a:pt x="29" y="28"/>
                    </a:cubicBezTo>
                    <a:cubicBezTo>
                      <a:pt x="29" y="28"/>
                      <a:pt x="29" y="28"/>
                      <a:pt x="29" y="28"/>
                    </a:cubicBezTo>
                    <a:cubicBezTo>
                      <a:pt x="29" y="28"/>
                      <a:pt x="29" y="28"/>
                      <a:pt x="29" y="28"/>
                    </a:cubicBezTo>
                    <a:cubicBezTo>
                      <a:pt x="29" y="28"/>
                      <a:pt x="29" y="28"/>
                      <a:pt x="29" y="28"/>
                    </a:cubicBezTo>
                    <a:cubicBezTo>
                      <a:pt x="29" y="28"/>
                      <a:pt x="29" y="28"/>
                      <a:pt x="29" y="28"/>
                    </a:cubicBezTo>
                    <a:cubicBezTo>
                      <a:pt x="29" y="28"/>
                      <a:pt x="29" y="28"/>
                      <a:pt x="29" y="28"/>
                    </a:cubicBezTo>
                    <a:cubicBezTo>
                      <a:pt x="29" y="28"/>
                      <a:pt x="29" y="28"/>
                      <a:pt x="29" y="28"/>
                    </a:cubicBezTo>
                    <a:cubicBezTo>
                      <a:pt x="29" y="28"/>
                      <a:pt x="29" y="28"/>
                      <a:pt x="29" y="28"/>
                    </a:cubicBezTo>
                    <a:cubicBezTo>
                      <a:pt x="29" y="28"/>
                      <a:pt x="29" y="28"/>
                      <a:pt x="29" y="28"/>
                    </a:cubicBezTo>
                    <a:cubicBezTo>
                      <a:pt x="29" y="28"/>
                      <a:pt x="29" y="28"/>
                      <a:pt x="29" y="28"/>
                    </a:cubicBezTo>
                    <a:cubicBezTo>
                      <a:pt x="29" y="28"/>
                      <a:pt x="30" y="28"/>
                      <a:pt x="30" y="28"/>
                    </a:cubicBezTo>
                    <a:cubicBezTo>
                      <a:pt x="30" y="28"/>
                      <a:pt x="30" y="28"/>
                      <a:pt x="30" y="28"/>
                    </a:cubicBezTo>
                    <a:cubicBezTo>
                      <a:pt x="30" y="28"/>
                      <a:pt x="30" y="28"/>
                      <a:pt x="30" y="28"/>
                    </a:cubicBezTo>
                    <a:cubicBezTo>
                      <a:pt x="30" y="28"/>
                      <a:pt x="30" y="28"/>
                      <a:pt x="30" y="28"/>
                    </a:cubicBezTo>
                    <a:cubicBezTo>
                      <a:pt x="30" y="28"/>
                      <a:pt x="30" y="27"/>
                      <a:pt x="30" y="27"/>
                    </a:cubicBezTo>
                    <a:cubicBezTo>
                      <a:pt x="30" y="27"/>
                      <a:pt x="30" y="27"/>
                      <a:pt x="30" y="27"/>
                    </a:cubicBezTo>
                    <a:cubicBezTo>
                      <a:pt x="30" y="27"/>
                      <a:pt x="30" y="27"/>
                      <a:pt x="30" y="27"/>
                    </a:cubicBezTo>
                    <a:cubicBezTo>
                      <a:pt x="30" y="27"/>
                      <a:pt x="30" y="27"/>
                      <a:pt x="30" y="27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31" y="27"/>
                      <a:pt x="31" y="27"/>
                      <a:pt x="32" y="27"/>
                    </a:cubicBezTo>
                    <a:cubicBezTo>
                      <a:pt x="32" y="27"/>
                      <a:pt x="32" y="27"/>
                      <a:pt x="32" y="27"/>
                    </a:cubicBezTo>
                    <a:cubicBezTo>
                      <a:pt x="32" y="27"/>
                      <a:pt x="32" y="27"/>
                      <a:pt x="32" y="27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32" y="26"/>
                      <a:pt x="32" y="26"/>
                      <a:pt x="31" y="26"/>
                    </a:cubicBezTo>
                    <a:cubicBezTo>
                      <a:pt x="31" y="26"/>
                      <a:pt x="31" y="26"/>
                      <a:pt x="31" y="26"/>
                    </a:cubicBezTo>
                    <a:cubicBezTo>
                      <a:pt x="31" y="26"/>
                      <a:pt x="31" y="26"/>
                      <a:pt x="31" y="26"/>
                    </a:cubicBezTo>
                    <a:cubicBezTo>
                      <a:pt x="31" y="26"/>
                      <a:pt x="31" y="26"/>
                      <a:pt x="31" y="26"/>
                    </a:cubicBezTo>
                    <a:cubicBezTo>
                      <a:pt x="31" y="26"/>
                      <a:pt x="31" y="26"/>
                      <a:pt x="31" y="26"/>
                    </a:cubicBezTo>
                    <a:cubicBezTo>
                      <a:pt x="31" y="26"/>
                      <a:pt x="31" y="26"/>
                      <a:pt x="30" y="26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30" y="26"/>
                      <a:pt x="29" y="26"/>
                      <a:pt x="29" y="26"/>
                    </a:cubicBezTo>
                    <a:cubicBezTo>
                      <a:pt x="29" y="26"/>
                      <a:pt x="29" y="26"/>
                      <a:pt x="29" y="26"/>
                    </a:cubicBezTo>
                    <a:cubicBezTo>
                      <a:pt x="29" y="26"/>
                      <a:pt x="29" y="26"/>
                      <a:pt x="29" y="26"/>
                    </a:cubicBezTo>
                    <a:cubicBezTo>
                      <a:pt x="29" y="26"/>
                      <a:pt x="29" y="26"/>
                      <a:pt x="29" y="26"/>
                    </a:cubicBezTo>
                    <a:cubicBezTo>
                      <a:pt x="29" y="26"/>
                      <a:pt x="29" y="26"/>
                      <a:pt x="29" y="26"/>
                    </a:cubicBezTo>
                    <a:cubicBezTo>
                      <a:pt x="29" y="26"/>
                      <a:pt x="29" y="26"/>
                      <a:pt x="29" y="26"/>
                    </a:cubicBezTo>
                    <a:cubicBezTo>
                      <a:pt x="29" y="26"/>
                      <a:pt x="29" y="26"/>
                      <a:pt x="29" y="26"/>
                    </a:cubicBezTo>
                    <a:cubicBezTo>
                      <a:pt x="29" y="26"/>
                      <a:pt x="29" y="26"/>
                      <a:pt x="29" y="26"/>
                    </a:cubicBezTo>
                    <a:cubicBezTo>
                      <a:pt x="29" y="26"/>
                      <a:pt x="29" y="26"/>
                      <a:pt x="29" y="26"/>
                    </a:cubicBezTo>
                    <a:cubicBezTo>
                      <a:pt x="29" y="26"/>
                      <a:pt x="28" y="26"/>
                      <a:pt x="28" y="26"/>
                    </a:cubicBezTo>
                    <a:cubicBezTo>
                      <a:pt x="28" y="26"/>
                      <a:pt x="28" y="26"/>
                      <a:pt x="28" y="26"/>
                    </a:cubicBezTo>
                    <a:cubicBezTo>
                      <a:pt x="28" y="26"/>
                      <a:pt x="28" y="26"/>
                      <a:pt x="28" y="26"/>
                    </a:cubicBezTo>
                    <a:cubicBezTo>
                      <a:pt x="28" y="26"/>
                      <a:pt x="28" y="26"/>
                      <a:pt x="28" y="26"/>
                    </a:cubicBezTo>
                    <a:cubicBezTo>
                      <a:pt x="28" y="26"/>
                      <a:pt x="28" y="26"/>
                      <a:pt x="28" y="26"/>
                    </a:cubicBezTo>
                    <a:cubicBezTo>
                      <a:pt x="28" y="26"/>
                      <a:pt x="28" y="26"/>
                      <a:pt x="28" y="26"/>
                    </a:cubicBezTo>
                    <a:cubicBezTo>
                      <a:pt x="28" y="26"/>
                      <a:pt x="28" y="26"/>
                      <a:pt x="28" y="26"/>
                    </a:cubicBezTo>
                    <a:cubicBezTo>
                      <a:pt x="28" y="26"/>
                      <a:pt x="28" y="26"/>
                      <a:pt x="28" y="26"/>
                    </a:cubicBezTo>
                    <a:cubicBezTo>
                      <a:pt x="28" y="26"/>
                      <a:pt x="28" y="26"/>
                      <a:pt x="28" y="26"/>
                    </a:cubicBezTo>
                    <a:cubicBezTo>
                      <a:pt x="28" y="26"/>
                      <a:pt x="28" y="26"/>
                      <a:pt x="27" y="26"/>
                    </a:cubicBezTo>
                    <a:cubicBezTo>
                      <a:pt x="28" y="26"/>
                      <a:pt x="28" y="26"/>
                      <a:pt x="28" y="26"/>
                    </a:cubicBezTo>
                    <a:cubicBezTo>
                      <a:pt x="28" y="26"/>
                      <a:pt x="28" y="26"/>
                      <a:pt x="28" y="26"/>
                    </a:cubicBezTo>
                    <a:cubicBezTo>
                      <a:pt x="28" y="26"/>
                      <a:pt x="28" y="26"/>
                      <a:pt x="28" y="26"/>
                    </a:cubicBezTo>
                    <a:cubicBezTo>
                      <a:pt x="28" y="26"/>
                      <a:pt x="28" y="26"/>
                      <a:pt x="28" y="26"/>
                    </a:cubicBezTo>
                    <a:cubicBezTo>
                      <a:pt x="28" y="26"/>
                      <a:pt x="28" y="26"/>
                      <a:pt x="28" y="26"/>
                    </a:cubicBezTo>
                    <a:cubicBezTo>
                      <a:pt x="28" y="26"/>
                      <a:pt x="28" y="26"/>
                      <a:pt x="28" y="26"/>
                    </a:cubicBezTo>
                    <a:cubicBezTo>
                      <a:pt x="29" y="26"/>
                      <a:pt x="29" y="26"/>
                      <a:pt x="28" y="26"/>
                    </a:cubicBezTo>
                    <a:cubicBezTo>
                      <a:pt x="28" y="26"/>
                      <a:pt x="28" y="26"/>
                      <a:pt x="28" y="26"/>
                    </a:cubicBezTo>
                    <a:cubicBezTo>
                      <a:pt x="28" y="26"/>
                      <a:pt x="28" y="26"/>
                      <a:pt x="28" y="26"/>
                    </a:cubicBezTo>
                    <a:cubicBezTo>
                      <a:pt x="28" y="26"/>
                      <a:pt x="28" y="26"/>
                      <a:pt x="28" y="26"/>
                    </a:cubicBezTo>
                    <a:cubicBezTo>
                      <a:pt x="28" y="26"/>
                      <a:pt x="28" y="26"/>
                      <a:pt x="28" y="26"/>
                    </a:cubicBezTo>
                    <a:cubicBezTo>
                      <a:pt x="28" y="26"/>
                      <a:pt x="28" y="26"/>
                      <a:pt x="28" y="26"/>
                    </a:cubicBezTo>
                    <a:cubicBezTo>
                      <a:pt x="28" y="26"/>
                      <a:pt x="28" y="26"/>
                      <a:pt x="28" y="26"/>
                    </a:cubicBezTo>
                    <a:cubicBezTo>
                      <a:pt x="28" y="26"/>
                      <a:pt x="28" y="25"/>
                      <a:pt x="28" y="25"/>
                    </a:cubicBezTo>
                    <a:cubicBezTo>
                      <a:pt x="27" y="25"/>
                      <a:pt x="27" y="25"/>
                      <a:pt x="27" y="25"/>
                    </a:cubicBezTo>
                    <a:cubicBezTo>
                      <a:pt x="27" y="25"/>
                      <a:pt x="27" y="25"/>
                      <a:pt x="27" y="25"/>
                    </a:cubicBezTo>
                    <a:cubicBezTo>
                      <a:pt x="27" y="25"/>
                      <a:pt x="27" y="25"/>
                      <a:pt x="27" y="25"/>
                    </a:cubicBezTo>
                    <a:cubicBezTo>
                      <a:pt x="27" y="25"/>
                      <a:pt x="27" y="25"/>
                      <a:pt x="27" y="25"/>
                    </a:cubicBezTo>
                    <a:cubicBezTo>
                      <a:pt x="27" y="25"/>
                      <a:pt x="27" y="25"/>
                      <a:pt x="27" y="25"/>
                    </a:cubicBezTo>
                    <a:cubicBezTo>
                      <a:pt x="27" y="25"/>
                      <a:pt x="27" y="25"/>
                      <a:pt x="27" y="25"/>
                    </a:cubicBezTo>
                    <a:cubicBezTo>
                      <a:pt x="27" y="25"/>
                      <a:pt x="27" y="25"/>
                      <a:pt x="27" y="25"/>
                    </a:cubicBezTo>
                    <a:cubicBezTo>
                      <a:pt x="27" y="25"/>
                      <a:pt x="27" y="25"/>
                      <a:pt x="27" y="25"/>
                    </a:cubicBezTo>
                    <a:cubicBezTo>
                      <a:pt x="27" y="25"/>
                      <a:pt x="27" y="25"/>
                      <a:pt x="27" y="25"/>
                    </a:cubicBezTo>
                    <a:cubicBezTo>
                      <a:pt x="27" y="25"/>
                      <a:pt x="27" y="25"/>
                      <a:pt x="27" y="25"/>
                    </a:cubicBezTo>
                    <a:cubicBezTo>
                      <a:pt x="27" y="25"/>
                      <a:pt x="27" y="25"/>
                      <a:pt x="27" y="25"/>
                    </a:cubicBezTo>
                    <a:cubicBezTo>
                      <a:pt x="27" y="25"/>
                      <a:pt x="27" y="25"/>
                      <a:pt x="27" y="25"/>
                    </a:cubicBezTo>
                    <a:cubicBezTo>
                      <a:pt x="28" y="25"/>
                      <a:pt x="28" y="25"/>
                      <a:pt x="28" y="25"/>
                    </a:cubicBezTo>
                    <a:cubicBezTo>
                      <a:pt x="28" y="25"/>
                      <a:pt x="28" y="25"/>
                      <a:pt x="28" y="25"/>
                    </a:cubicBezTo>
                    <a:cubicBezTo>
                      <a:pt x="28" y="25"/>
                      <a:pt x="28" y="25"/>
                      <a:pt x="28" y="25"/>
                    </a:cubicBezTo>
                    <a:cubicBezTo>
                      <a:pt x="28" y="25"/>
                      <a:pt x="28" y="25"/>
                      <a:pt x="28" y="25"/>
                    </a:cubicBezTo>
                    <a:cubicBezTo>
                      <a:pt x="28" y="25"/>
                      <a:pt x="28" y="25"/>
                      <a:pt x="28" y="25"/>
                    </a:cubicBezTo>
                    <a:cubicBezTo>
                      <a:pt x="29" y="25"/>
                      <a:pt x="29" y="24"/>
                      <a:pt x="29" y="24"/>
                    </a:cubicBezTo>
                    <a:cubicBezTo>
                      <a:pt x="29" y="24"/>
                      <a:pt x="29" y="24"/>
                      <a:pt x="29" y="24"/>
                    </a:cubicBezTo>
                    <a:cubicBezTo>
                      <a:pt x="29" y="24"/>
                      <a:pt x="29" y="24"/>
                      <a:pt x="29" y="24"/>
                    </a:cubicBezTo>
                    <a:cubicBezTo>
                      <a:pt x="29" y="24"/>
                      <a:pt x="29" y="25"/>
                      <a:pt x="29" y="25"/>
                    </a:cubicBezTo>
                    <a:cubicBezTo>
                      <a:pt x="29" y="25"/>
                      <a:pt x="29" y="25"/>
                      <a:pt x="29" y="25"/>
                    </a:cubicBezTo>
                    <a:cubicBezTo>
                      <a:pt x="29" y="25"/>
                      <a:pt x="29" y="24"/>
                      <a:pt x="29" y="24"/>
                    </a:cubicBezTo>
                    <a:cubicBezTo>
                      <a:pt x="29" y="24"/>
                      <a:pt x="29" y="24"/>
                      <a:pt x="29" y="24"/>
                    </a:cubicBezTo>
                    <a:cubicBezTo>
                      <a:pt x="30" y="24"/>
                      <a:pt x="30" y="24"/>
                      <a:pt x="30" y="24"/>
                    </a:cubicBezTo>
                    <a:cubicBezTo>
                      <a:pt x="30" y="24"/>
                      <a:pt x="30" y="24"/>
                      <a:pt x="30" y="24"/>
                    </a:cubicBezTo>
                    <a:cubicBezTo>
                      <a:pt x="30" y="24"/>
                      <a:pt x="30" y="24"/>
                      <a:pt x="30" y="24"/>
                    </a:cubicBezTo>
                    <a:cubicBezTo>
                      <a:pt x="30" y="24"/>
                      <a:pt x="30" y="24"/>
                      <a:pt x="30" y="24"/>
                    </a:cubicBezTo>
                    <a:cubicBezTo>
                      <a:pt x="30" y="24"/>
                      <a:pt x="30" y="24"/>
                      <a:pt x="30" y="24"/>
                    </a:cubicBezTo>
                    <a:cubicBezTo>
                      <a:pt x="30" y="24"/>
                      <a:pt x="30" y="24"/>
                      <a:pt x="30" y="24"/>
                    </a:cubicBezTo>
                    <a:cubicBezTo>
                      <a:pt x="30" y="24"/>
                      <a:pt x="30" y="24"/>
                      <a:pt x="29" y="24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29" y="23"/>
                      <a:pt x="29" y="23"/>
                      <a:pt x="30" y="23"/>
                    </a:cubicBezTo>
                    <a:cubicBezTo>
                      <a:pt x="30" y="23"/>
                      <a:pt x="30" y="24"/>
                      <a:pt x="30" y="24"/>
                    </a:cubicBezTo>
                    <a:cubicBezTo>
                      <a:pt x="30" y="24"/>
                      <a:pt x="30" y="24"/>
                      <a:pt x="30" y="24"/>
                    </a:cubicBezTo>
                    <a:cubicBezTo>
                      <a:pt x="30" y="24"/>
                      <a:pt x="30" y="24"/>
                      <a:pt x="30" y="24"/>
                    </a:cubicBezTo>
                    <a:cubicBezTo>
                      <a:pt x="30" y="24"/>
                      <a:pt x="30" y="24"/>
                      <a:pt x="30" y="24"/>
                    </a:cubicBezTo>
                    <a:cubicBezTo>
                      <a:pt x="30" y="24"/>
                      <a:pt x="30" y="24"/>
                      <a:pt x="30" y="24"/>
                    </a:cubicBezTo>
                    <a:cubicBezTo>
                      <a:pt x="30" y="24"/>
                      <a:pt x="31" y="24"/>
                      <a:pt x="31" y="24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24"/>
                      <a:pt x="31" y="24"/>
                      <a:pt x="31" y="25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1" y="25"/>
                      <a:pt x="31" y="25"/>
                      <a:pt x="31" y="26"/>
                    </a:cubicBezTo>
                    <a:cubicBezTo>
                      <a:pt x="31" y="26"/>
                      <a:pt x="31" y="26"/>
                      <a:pt x="31" y="26"/>
                    </a:cubicBezTo>
                    <a:cubicBezTo>
                      <a:pt x="31" y="26"/>
                      <a:pt x="31" y="26"/>
                      <a:pt x="32" y="26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32" y="26"/>
                      <a:pt x="32" y="25"/>
                      <a:pt x="32" y="25"/>
                    </a:cubicBezTo>
                    <a:cubicBezTo>
                      <a:pt x="32" y="25"/>
                      <a:pt x="32" y="26"/>
                      <a:pt x="32" y="26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32" y="26"/>
                      <a:pt x="33" y="26"/>
                      <a:pt x="33" y="26"/>
                    </a:cubicBezTo>
                    <a:cubicBezTo>
                      <a:pt x="33" y="26"/>
                      <a:pt x="33" y="26"/>
                      <a:pt x="33" y="26"/>
                    </a:cubicBezTo>
                    <a:cubicBezTo>
                      <a:pt x="33" y="26"/>
                      <a:pt x="33" y="26"/>
                      <a:pt x="33" y="26"/>
                    </a:cubicBezTo>
                    <a:cubicBezTo>
                      <a:pt x="33" y="26"/>
                      <a:pt x="33" y="26"/>
                      <a:pt x="33" y="26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3" y="24"/>
                      <a:pt x="33" y="24"/>
                      <a:pt x="33" y="24"/>
                    </a:cubicBezTo>
                    <a:cubicBezTo>
                      <a:pt x="33" y="24"/>
                      <a:pt x="33" y="24"/>
                      <a:pt x="33" y="24"/>
                    </a:cubicBezTo>
                    <a:cubicBezTo>
                      <a:pt x="33" y="24"/>
                      <a:pt x="33" y="24"/>
                      <a:pt x="33" y="24"/>
                    </a:cubicBezTo>
                    <a:cubicBezTo>
                      <a:pt x="33" y="24"/>
                      <a:pt x="33" y="24"/>
                      <a:pt x="33" y="24"/>
                    </a:cubicBezTo>
                    <a:cubicBezTo>
                      <a:pt x="33" y="24"/>
                      <a:pt x="33" y="24"/>
                      <a:pt x="33" y="24"/>
                    </a:cubicBezTo>
                    <a:cubicBezTo>
                      <a:pt x="33" y="24"/>
                      <a:pt x="33" y="24"/>
                      <a:pt x="33" y="24"/>
                    </a:cubicBezTo>
                    <a:cubicBezTo>
                      <a:pt x="33" y="24"/>
                      <a:pt x="33" y="24"/>
                      <a:pt x="33" y="24"/>
                    </a:cubicBezTo>
                    <a:cubicBezTo>
                      <a:pt x="33" y="24"/>
                      <a:pt x="33" y="24"/>
                      <a:pt x="33" y="24"/>
                    </a:cubicBezTo>
                    <a:cubicBezTo>
                      <a:pt x="33" y="24"/>
                      <a:pt x="33" y="24"/>
                      <a:pt x="33" y="24"/>
                    </a:cubicBezTo>
                    <a:cubicBezTo>
                      <a:pt x="33" y="24"/>
                      <a:pt x="33" y="24"/>
                      <a:pt x="33" y="24"/>
                    </a:cubicBezTo>
                    <a:cubicBezTo>
                      <a:pt x="33" y="24"/>
                      <a:pt x="33" y="23"/>
                      <a:pt x="33" y="23"/>
                    </a:cubicBezTo>
                    <a:cubicBezTo>
                      <a:pt x="33" y="23"/>
                      <a:pt x="33" y="23"/>
                      <a:pt x="33" y="23"/>
                    </a:cubicBezTo>
                    <a:cubicBezTo>
                      <a:pt x="33" y="23"/>
                      <a:pt x="33" y="23"/>
                      <a:pt x="33" y="23"/>
                    </a:cubicBezTo>
                    <a:cubicBezTo>
                      <a:pt x="33" y="23"/>
                      <a:pt x="33" y="23"/>
                      <a:pt x="33" y="23"/>
                    </a:cubicBezTo>
                    <a:cubicBezTo>
                      <a:pt x="33" y="23"/>
                      <a:pt x="33" y="23"/>
                      <a:pt x="33" y="23"/>
                    </a:cubicBezTo>
                    <a:cubicBezTo>
                      <a:pt x="33" y="23"/>
                      <a:pt x="33" y="23"/>
                      <a:pt x="33" y="23"/>
                    </a:cubicBezTo>
                    <a:cubicBezTo>
                      <a:pt x="33" y="23"/>
                      <a:pt x="33" y="23"/>
                      <a:pt x="33" y="23"/>
                    </a:cubicBezTo>
                    <a:cubicBezTo>
                      <a:pt x="33" y="23"/>
                      <a:pt x="33" y="23"/>
                      <a:pt x="33" y="23"/>
                    </a:cubicBezTo>
                    <a:cubicBezTo>
                      <a:pt x="33" y="23"/>
                      <a:pt x="33" y="23"/>
                      <a:pt x="33" y="23"/>
                    </a:cubicBezTo>
                    <a:cubicBezTo>
                      <a:pt x="33" y="23"/>
                      <a:pt x="33" y="23"/>
                      <a:pt x="33" y="23"/>
                    </a:cubicBezTo>
                    <a:cubicBezTo>
                      <a:pt x="33" y="23"/>
                      <a:pt x="33" y="23"/>
                      <a:pt x="33" y="23"/>
                    </a:cubicBezTo>
                    <a:cubicBezTo>
                      <a:pt x="33" y="23"/>
                      <a:pt x="33" y="23"/>
                      <a:pt x="33" y="23"/>
                    </a:cubicBezTo>
                    <a:cubicBezTo>
                      <a:pt x="33" y="23"/>
                      <a:pt x="33" y="23"/>
                      <a:pt x="33" y="23"/>
                    </a:cubicBezTo>
                    <a:cubicBezTo>
                      <a:pt x="33" y="23"/>
                      <a:pt x="33" y="23"/>
                      <a:pt x="33" y="23"/>
                    </a:cubicBezTo>
                    <a:cubicBezTo>
                      <a:pt x="33" y="23"/>
                      <a:pt x="33" y="23"/>
                      <a:pt x="33" y="23"/>
                    </a:cubicBezTo>
                    <a:cubicBezTo>
                      <a:pt x="33" y="23"/>
                      <a:pt x="33" y="23"/>
                      <a:pt x="33" y="23"/>
                    </a:cubicBezTo>
                    <a:cubicBezTo>
                      <a:pt x="33" y="23"/>
                      <a:pt x="33" y="23"/>
                      <a:pt x="33" y="22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31" y="22"/>
                      <a:pt x="31" y="23"/>
                      <a:pt x="31" y="23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1" y="23"/>
                      <a:pt x="31" y="23"/>
                      <a:pt x="31" y="22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31" y="22"/>
                      <a:pt x="32" y="22"/>
                      <a:pt x="32" y="22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32" y="21"/>
                      <a:pt x="32" y="21"/>
                      <a:pt x="32" y="21"/>
                    </a:cubicBezTo>
                    <a:cubicBezTo>
                      <a:pt x="32" y="21"/>
                      <a:pt x="32" y="21"/>
                      <a:pt x="32" y="21"/>
                    </a:cubicBezTo>
                    <a:cubicBezTo>
                      <a:pt x="32" y="21"/>
                      <a:pt x="32" y="21"/>
                      <a:pt x="32" y="21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1" y="21"/>
                      <a:pt x="32" y="21"/>
                      <a:pt x="32" y="21"/>
                    </a:cubicBezTo>
                    <a:cubicBezTo>
                      <a:pt x="32" y="21"/>
                      <a:pt x="32" y="21"/>
                      <a:pt x="32" y="21"/>
                    </a:cubicBezTo>
                    <a:cubicBezTo>
                      <a:pt x="32" y="21"/>
                      <a:pt x="32" y="21"/>
                      <a:pt x="32" y="21"/>
                    </a:cubicBezTo>
                    <a:cubicBezTo>
                      <a:pt x="32" y="21"/>
                      <a:pt x="32" y="21"/>
                      <a:pt x="32" y="21"/>
                    </a:cubicBezTo>
                    <a:cubicBezTo>
                      <a:pt x="32" y="21"/>
                      <a:pt x="32" y="21"/>
                      <a:pt x="32" y="21"/>
                    </a:cubicBezTo>
                    <a:cubicBezTo>
                      <a:pt x="32" y="21"/>
                      <a:pt x="32" y="21"/>
                      <a:pt x="32" y="21"/>
                    </a:cubicBezTo>
                    <a:cubicBezTo>
                      <a:pt x="32" y="21"/>
                      <a:pt x="32" y="21"/>
                      <a:pt x="32" y="21"/>
                    </a:cubicBezTo>
                    <a:cubicBezTo>
                      <a:pt x="32" y="21"/>
                      <a:pt x="32" y="21"/>
                      <a:pt x="32" y="21"/>
                    </a:cubicBezTo>
                    <a:cubicBezTo>
                      <a:pt x="32" y="21"/>
                      <a:pt x="32" y="21"/>
                      <a:pt x="32" y="21"/>
                    </a:cubicBezTo>
                    <a:cubicBezTo>
                      <a:pt x="32" y="21"/>
                      <a:pt x="32" y="21"/>
                      <a:pt x="32" y="21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1" y="21"/>
                      <a:pt x="31" y="21"/>
                      <a:pt x="32" y="21"/>
                    </a:cubicBezTo>
                    <a:cubicBezTo>
                      <a:pt x="32" y="21"/>
                      <a:pt x="32" y="21"/>
                      <a:pt x="32" y="21"/>
                    </a:cubicBezTo>
                    <a:cubicBezTo>
                      <a:pt x="32" y="21"/>
                      <a:pt x="32" y="21"/>
                      <a:pt x="32" y="21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2" y="20"/>
                      <a:pt x="31" y="20"/>
                      <a:pt x="31" y="20"/>
                    </a:cubicBezTo>
                    <a:cubicBezTo>
                      <a:pt x="31" y="20"/>
                      <a:pt x="31" y="20"/>
                      <a:pt x="31" y="20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2" y="20"/>
                      <a:pt x="33" y="20"/>
                      <a:pt x="33" y="20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33" y="20"/>
                      <a:pt x="33" y="20"/>
                      <a:pt x="33" y="19"/>
                    </a:cubicBezTo>
                    <a:cubicBezTo>
                      <a:pt x="33" y="19"/>
                      <a:pt x="33" y="19"/>
                      <a:pt x="33" y="19"/>
                    </a:cubicBezTo>
                    <a:cubicBezTo>
                      <a:pt x="33" y="19"/>
                      <a:pt x="33" y="20"/>
                      <a:pt x="33" y="20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4" y="20"/>
                      <a:pt x="34" y="20"/>
                      <a:pt x="35" y="20"/>
                    </a:cubicBezTo>
                    <a:cubicBezTo>
                      <a:pt x="35" y="20"/>
                      <a:pt x="35" y="20"/>
                      <a:pt x="35" y="20"/>
                    </a:cubicBezTo>
                    <a:cubicBezTo>
                      <a:pt x="35" y="20"/>
                      <a:pt x="35" y="20"/>
                      <a:pt x="35" y="20"/>
                    </a:cubicBezTo>
                    <a:cubicBezTo>
                      <a:pt x="35" y="20"/>
                      <a:pt x="35" y="20"/>
                      <a:pt x="35" y="20"/>
                    </a:cubicBezTo>
                    <a:cubicBezTo>
                      <a:pt x="35" y="20"/>
                      <a:pt x="35" y="21"/>
                      <a:pt x="35" y="21"/>
                    </a:cubicBezTo>
                    <a:cubicBezTo>
                      <a:pt x="35" y="21"/>
                      <a:pt x="35" y="20"/>
                      <a:pt x="35" y="20"/>
                    </a:cubicBezTo>
                    <a:cubicBezTo>
                      <a:pt x="35" y="20"/>
                      <a:pt x="34" y="20"/>
                      <a:pt x="34" y="20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4" y="20"/>
                      <a:pt x="34" y="21"/>
                      <a:pt x="34" y="21"/>
                    </a:cubicBezTo>
                    <a:cubicBezTo>
                      <a:pt x="34" y="21"/>
                      <a:pt x="34" y="21"/>
                      <a:pt x="34" y="21"/>
                    </a:cubicBezTo>
                    <a:cubicBezTo>
                      <a:pt x="34" y="21"/>
                      <a:pt x="34" y="21"/>
                      <a:pt x="35" y="21"/>
                    </a:cubicBezTo>
                    <a:cubicBezTo>
                      <a:pt x="35" y="21"/>
                      <a:pt x="35" y="21"/>
                      <a:pt x="35" y="21"/>
                    </a:cubicBezTo>
                    <a:cubicBezTo>
                      <a:pt x="35" y="21"/>
                      <a:pt x="35" y="21"/>
                      <a:pt x="35" y="21"/>
                    </a:cubicBezTo>
                    <a:cubicBezTo>
                      <a:pt x="35" y="21"/>
                      <a:pt x="35" y="21"/>
                      <a:pt x="35" y="21"/>
                    </a:cubicBezTo>
                    <a:cubicBezTo>
                      <a:pt x="35" y="21"/>
                      <a:pt x="35" y="21"/>
                      <a:pt x="35" y="21"/>
                    </a:cubicBezTo>
                    <a:cubicBezTo>
                      <a:pt x="35" y="21"/>
                      <a:pt x="35" y="21"/>
                      <a:pt x="35" y="21"/>
                    </a:cubicBezTo>
                    <a:cubicBezTo>
                      <a:pt x="35" y="21"/>
                      <a:pt x="35" y="21"/>
                      <a:pt x="35" y="21"/>
                    </a:cubicBezTo>
                    <a:cubicBezTo>
                      <a:pt x="35" y="21"/>
                      <a:pt x="36" y="21"/>
                      <a:pt x="36" y="21"/>
                    </a:cubicBezTo>
                    <a:cubicBezTo>
                      <a:pt x="36" y="21"/>
                      <a:pt x="36" y="21"/>
                      <a:pt x="36" y="21"/>
                    </a:cubicBezTo>
                    <a:cubicBezTo>
                      <a:pt x="36" y="21"/>
                      <a:pt x="36" y="21"/>
                      <a:pt x="36" y="21"/>
                    </a:cubicBezTo>
                    <a:cubicBezTo>
                      <a:pt x="36" y="21"/>
                      <a:pt x="36" y="21"/>
                      <a:pt x="36" y="21"/>
                    </a:cubicBezTo>
                    <a:cubicBezTo>
                      <a:pt x="36" y="21"/>
                      <a:pt x="36" y="21"/>
                      <a:pt x="36" y="21"/>
                    </a:cubicBezTo>
                    <a:cubicBezTo>
                      <a:pt x="36" y="21"/>
                      <a:pt x="36" y="21"/>
                      <a:pt x="36" y="21"/>
                    </a:cubicBezTo>
                    <a:cubicBezTo>
                      <a:pt x="36" y="21"/>
                      <a:pt x="36" y="21"/>
                      <a:pt x="36" y="21"/>
                    </a:cubicBezTo>
                    <a:cubicBezTo>
                      <a:pt x="36" y="21"/>
                      <a:pt x="36" y="20"/>
                      <a:pt x="36" y="20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7" y="20"/>
                      <a:pt x="37" y="20"/>
                      <a:pt x="37" y="20"/>
                    </a:cubicBezTo>
                    <a:cubicBezTo>
                      <a:pt x="37" y="20"/>
                      <a:pt x="37" y="20"/>
                      <a:pt x="37" y="20"/>
                    </a:cubicBezTo>
                    <a:cubicBezTo>
                      <a:pt x="37" y="20"/>
                      <a:pt x="37" y="20"/>
                      <a:pt x="36" y="20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5" y="20"/>
                      <a:pt x="35" y="20"/>
                      <a:pt x="35" y="20"/>
                    </a:cubicBezTo>
                    <a:cubicBezTo>
                      <a:pt x="35" y="20"/>
                      <a:pt x="35" y="20"/>
                      <a:pt x="36" y="20"/>
                    </a:cubicBezTo>
                    <a:cubicBezTo>
                      <a:pt x="36" y="19"/>
                      <a:pt x="36" y="19"/>
                      <a:pt x="36" y="19"/>
                    </a:cubicBezTo>
                    <a:cubicBezTo>
                      <a:pt x="36" y="19"/>
                      <a:pt x="36" y="19"/>
                      <a:pt x="36" y="19"/>
                    </a:cubicBezTo>
                    <a:cubicBezTo>
                      <a:pt x="36" y="19"/>
                      <a:pt x="36" y="19"/>
                      <a:pt x="36" y="19"/>
                    </a:cubicBezTo>
                    <a:cubicBezTo>
                      <a:pt x="36" y="19"/>
                      <a:pt x="36" y="19"/>
                      <a:pt x="36" y="19"/>
                    </a:cubicBezTo>
                    <a:cubicBezTo>
                      <a:pt x="36" y="19"/>
                      <a:pt x="36" y="19"/>
                      <a:pt x="36" y="19"/>
                    </a:cubicBezTo>
                    <a:cubicBezTo>
                      <a:pt x="36" y="19"/>
                      <a:pt x="36" y="19"/>
                      <a:pt x="36" y="19"/>
                    </a:cubicBezTo>
                    <a:cubicBezTo>
                      <a:pt x="36" y="19"/>
                      <a:pt x="36" y="19"/>
                      <a:pt x="36" y="19"/>
                    </a:cubicBezTo>
                    <a:cubicBezTo>
                      <a:pt x="36" y="19"/>
                      <a:pt x="36" y="19"/>
                      <a:pt x="36" y="19"/>
                    </a:cubicBezTo>
                    <a:cubicBezTo>
                      <a:pt x="36" y="19"/>
                      <a:pt x="36" y="19"/>
                      <a:pt x="36" y="19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7" y="19"/>
                      <a:pt x="37" y="19"/>
                      <a:pt x="38" y="19"/>
                    </a:cubicBezTo>
                    <a:cubicBezTo>
                      <a:pt x="38" y="19"/>
                      <a:pt x="38" y="19"/>
                      <a:pt x="38" y="19"/>
                    </a:cubicBezTo>
                    <a:cubicBezTo>
                      <a:pt x="38" y="19"/>
                      <a:pt x="38" y="19"/>
                      <a:pt x="38" y="19"/>
                    </a:cubicBezTo>
                    <a:cubicBezTo>
                      <a:pt x="38" y="19"/>
                      <a:pt x="38" y="19"/>
                      <a:pt x="38" y="19"/>
                    </a:cubicBezTo>
                    <a:cubicBezTo>
                      <a:pt x="38" y="19"/>
                      <a:pt x="38" y="19"/>
                      <a:pt x="38" y="19"/>
                    </a:cubicBezTo>
                    <a:cubicBezTo>
                      <a:pt x="38" y="19"/>
                      <a:pt x="38" y="19"/>
                      <a:pt x="38" y="19"/>
                    </a:cubicBezTo>
                    <a:cubicBezTo>
                      <a:pt x="38" y="19"/>
                      <a:pt x="38" y="19"/>
                      <a:pt x="38" y="19"/>
                    </a:cubicBezTo>
                    <a:cubicBezTo>
                      <a:pt x="38" y="19"/>
                      <a:pt x="38" y="19"/>
                      <a:pt x="38" y="19"/>
                    </a:cubicBezTo>
                    <a:cubicBezTo>
                      <a:pt x="38" y="19"/>
                      <a:pt x="38" y="19"/>
                      <a:pt x="38" y="19"/>
                    </a:cubicBezTo>
                    <a:cubicBezTo>
                      <a:pt x="38" y="18"/>
                      <a:pt x="38" y="18"/>
                      <a:pt x="38" y="18"/>
                    </a:cubicBezTo>
                    <a:cubicBezTo>
                      <a:pt x="38" y="18"/>
                      <a:pt x="38" y="18"/>
                      <a:pt x="38" y="19"/>
                    </a:cubicBezTo>
                    <a:cubicBezTo>
                      <a:pt x="38" y="19"/>
                      <a:pt x="38" y="19"/>
                      <a:pt x="38" y="19"/>
                    </a:cubicBezTo>
                    <a:cubicBezTo>
                      <a:pt x="38" y="19"/>
                      <a:pt x="38" y="19"/>
                      <a:pt x="38" y="19"/>
                    </a:cubicBezTo>
                    <a:cubicBezTo>
                      <a:pt x="38" y="19"/>
                      <a:pt x="38" y="19"/>
                      <a:pt x="38" y="19"/>
                    </a:cubicBezTo>
                    <a:cubicBezTo>
                      <a:pt x="38" y="19"/>
                      <a:pt x="38" y="19"/>
                      <a:pt x="37" y="19"/>
                    </a:cubicBezTo>
                    <a:cubicBezTo>
                      <a:pt x="37" y="19"/>
                      <a:pt x="37" y="18"/>
                      <a:pt x="37" y="18"/>
                    </a:cubicBezTo>
                    <a:cubicBezTo>
                      <a:pt x="37" y="18"/>
                      <a:pt x="37" y="18"/>
                      <a:pt x="37" y="18"/>
                    </a:cubicBezTo>
                    <a:cubicBezTo>
                      <a:pt x="37" y="18"/>
                      <a:pt x="37" y="18"/>
                      <a:pt x="37" y="18"/>
                    </a:cubicBezTo>
                    <a:cubicBezTo>
                      <a:pt x="38" y="18"/>
                      <a:pt x="38" y="18"/>
                      <a:pt x="38" y="18"/>
                    </a:cubicBezTo>
                    <a:cubicBezTo>
                      <a:pt x="38" y="18"/>
                      <a:pt x="38" y="18"/>
                      <a:pt x="38" y="18"/>
                    </a:cubicBezTo>
                    <a:cubicBezTo>
                      <a:pt x="38" y="18"/>
                      <a:pt x="38" y="18"/>
                      <a:pt x="38" y="18"/>
                    </a:cubicBezTo>
                    <a:cubicBezTo>
                      <a:pt x="37" y="18"/>
                      <a:pt x="37" y="18"/>
                      <a:pt x="37" y="18"/>
                    </a:cubicBezTo>
                    <a:cubicBezTo>
                      <a:pt x="37" y="18"/>
                      <a:pt x="37" y="18"/>
                      <a:pt x="37" y="18"/>
                    </a:cubicBezTo>
                    <a:cubicBezTo>
                      <a:pt x="37" y="18"/>
                      <a:pt x="37" y="18"/>
                      <a:pt x="37" y="18"/>
                    </a:cubicBezTo>
                    <a:cubicBezTo>
                      <a:pt x="37" y="18"/>
                      <a:pt x="37" y="18"/>
                      <a:pt x="37" y="18"/>
                    </a:cubicBezTo>
                    <a:cubicBezTo>
                      <a:pt x="37" y="18"/>
                      <a:pt x="37" y="18"/>
                      <a:pt x="37" y="18"/>
                    </a:cubicBezTo>
                    <a:cubicBezTo>
                      <a:pt x="37" y="18"/>
                      <a:pt x="37" y="18"/>
                      <a:pt x="37" y="18"/>
                    </a:cubicBezTo>
                    <a:cubicBezTo>
                      <a:pt x="37" y="18"/>
                      <a:pt x="37" y="18"/>
                      <a:pt x="37" y="18"/>
                    </a:cubicBezTo>
                    <a:cubicBezTo>
                      <a:pt x="37" y="18"/>
                      <a:pt x="37" y="18"/>
                      <a:pt x="37" y="18"/>
                    </a:cubicBezTo>
                    <a:cubicBezTo>
                      <a:pt x="37" y="18"/>
                      <a:pt x="37" y="18"/>
                      <a:pt x="37" y="18"/>
                    </a:cubicBezTo>
                    <a:cubicBezTo>
                      <a:pt x="37" y="18"/>
                      <a:pt x="38" y="18"/>
                      <a:pt x="38" y="18"/>
                    </a:cubicBezTo>
                    <a:cubicBezTo>
                      <a:pt x="38" y="18"/>
                      <a:pt x="38" y="18"/>
                      <a:pt x="38" y="18"/>
                    </a:cubicBezTo>
                    <a:cubicBezTo>
                      <a:pt x="38" y="18"/>
                      <a:pt x="38" y="18"/>
                      <a:pt x="38" y="17"/>
                    </a:cubicBezTo>
                    <a:cubicBezTo>
                      <a:pt x="38" y="17"/>
                      <a:pt x="38" y="17"/>
                      <a:pt x="38" y="17"/>
                    </a:cubicBezTo>
                    <a:cubicBezTo>
                      <a:pt x="38" y="17"/>
                      <a:pt x="38" y="17"/>
                      <a:pt x="38" y="17"/>
                    </a:cubicBezTo>
                    <a:cubicBezTo>
                      <a:pt x="38" y="17"/>
                      <a:pt x="38" y="17"/>
                      <a:pt x="38" y="17"/>
                    </a:cubicBezTo>
                    <a:cubicBezTo>
                      <a:pt x="38" y="17"/>
                      <a:pt x="38" y="17"/>
                      <a:pt x="38" y="17"/>
                    </a:cubicBezTo>
                    <a:cubicBezTo>
                      <a:pt x="38" y="17"/>
                      <a:pt x="37" y="17"/>
                      <a:pt x="37" y="17"/>
                    </a:cubicBezTo>
                    <a:cubicBezTo>
                      <a:pt x="37" y="17"/>
                      <a:pt x="37" y="17"/>
                      <a:pt x="37" y="17"/>
                    </a:cubicBezTo>
                    <a:cubicBezTo>
                      <a:pt x="37" y="17"/>
                      <a:pt x="37" y="17"/>
                      <a:pt x="37" y="17"/>
                    </a:cubicBezTo>
                    <a:cubicBezTo>
                      <a:pt x="37" y="17"/>
                      <a:pt x="37" y="17"/>
                      <a:pt x="37" y="17"/>
                    </a:cubicBezTo>
                    <a:cubicBezTo>
                      <a:pt x="37" y="17"/>
                      <a:pt x="37" y="17"/>
                      <a:pt x="37" y="17"/>
                    </a:cubicBezTo>
                    <a:cubicBezTo>
                      <a:pt x="38" y="17"/>
                      <a:pt x="38" y="17"/>
                      <a:pt x="38" y="17"/>
                    </a:cubicBezTo>
                    <a:cubicBezTo>
                      <a:pt x="38" y="17"/>
                      <a:pt x="38" y="17"/>
                      <a:pt x="38" y="17"/>
                    </a:cubicBezTo>
                    <a:cubicBezTo>
                      <a:pt x="38" y="17"/>
                      <a:pt x="38" y="17"/>
                      <a:pt x="38" y="17"/>
                    </a:cubicBezTo>
                    <a:cubicBezTo>
                      <a:pt x="38" y="17"/>
                      <a:pt x="38" y="17"/>
                      <a:pt x="38" y="17"/>
                    </a:cubicBezTo>
                    <a:cubicBezTo>
                      <a:pt x="38" y="17"/>
                      <a:pt x="38" y="17"/>
                      <a:pt x="38" y="17"/>
                    </a:cubicBezTo>
                    <a:cubicBezTo>
                      <a:pt x="38" y="17"/>
                      <a:pt x="38" y="17"/>
                      <a:pt x="39" y="17"/>
                    </a:cubicBezTo>
                    <a:cubicBezTo>
                      <a:pt x="39" y="17"/>
                      <a:pt x="39" y="17"/>
                      <a:pt x="39" y="17"/>
                    </a:cubicBezTo>
                    <a:cubicBezTo>
                      <a:pt x="39" y="17"/>
                      <a:pt x="39" y="17"/>
                      <a:pt x="39" y="17"/>
                    </a:cubicBezTo>
                    <a:cubicBezTo>
                      <a:pt x="39" y="17"/>
                      <a:pt x="38" y="17"/>
                      <a:pt x="38" y="17"/>
                    </a:cubicBezTo>
                    <a:cubicBezTo>
                      <a:pt x="38" y="17"/>
                      <a:pt x="38" y="17"/>
                      <a:pt x="38" y="17"/>
                    </a:cubicBezTo>
                    <a:cubicBezTo>
                      <a:pt x="38" y="17"/>
                      <a:pt x="38" y="17"/>
                      <a:pt x="38" y="17"/>
                    </a:cubicBezTo>
                    <a:cubicBezTo>
                      <a:pt x="38" y="18"/>
                      <a:pt x="38" y="18"/>
                      <a:pt x="39" y="18"/>
                    </a:cubicBezTo>
                    <a:cubicBezTo>
                      <a:pt x="39" y="18"/>
                      <a:pt x="39" y="18"/>
                      <a:pt x="39" y="17"/>
                    </a:cubicBezTo>
                    <a:cubicBezTo>
                      <a:pt x="39" y="17"/>
                      <a:pt x="39" y="17"/>
                      <a:pt x="39" y="17"/>
                    </a:cubicBezTo>
                    <a:cubicBezTo>
                      <a:pt x="39" y="17"/>
                      <a:pt x="39" y="17"/>
                      <a:pt x="39" y="17"/>
                    </a:cubicBezTo>
                    <a:cubicBezTo>
                      <a:pt x="39" y="17"/>
                      <a:pt x="39" y="17"/>
                      <a:pt x="39" y="17"/>
                    </a:cubicBezTo>
                    <a:cubicBezTo>
                      <a:pt x="39" y="17"/>
                      <a:pt x="39" y="17"/>
                      <a:pt x="39" y="17"/>
                    </a:cubicBezTo>
                    <a:cubicBezTo>
                      <a:pt x="39" y="17"/>
                      <a:pt x="39" y="17"/>
                      <a:pt x="39" y="17"/>
                    </a:cubicBezTo>
                    <a:cubicBezTo>
                      <a:pt x="39" y="17"/>
                      <a:pt x="39" y="17"/>
                      <a:pt x="39" y="17"/>
                    </a:cubicBezTo>
                    <a:cubicBezTo>
                      <a:pt x="39" y="17"/>
                      <a:pt x="39" y="17"/>
                      <a:pt x="39" y="17"/>
                    </a:cubicBezTo>
                    <a:cubicBezTo>
                      <a:pt x="40" y="17"/>
                      <a:pt x="40" y="16"/>
                      <a:pt x="40" y="16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39" y="16"/>
                      <a:pt x="39" y="16"/>
                      <a:pt x="39" y="16"/>
                    </a:cubicBezTo>
                    <a:cubicBezTo>
                      <a:pt x="39" y="16"/>
                      <a:pt x="39" y="16"/>
                      <a:pt x="39" y="16"/>
                    </a:cubicBezTo>
                    <a:cubicBezTo>
                      <a:pt x="39" y="16"/>
                      <a:pt x="39" y="16"/>
                      <a:pt x="39" y="16"/>
                    </a:cubicBezTo>
                    <a:cubicBezTo>
                      <a:pt x="39" y="16"/>
                      <a:pt x="39" y="16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9" y="16"/>
                      <a:pt x="39" y="16"/>
                    </a:cubicBezTo>
                    <a:cubicBezTo>
                      <a:pt x="39" y="16"/>
                      <a:pt x="39" y="16"/>
                      <a:pt x="39" y="16"/>
                    </a:cubicBezTo>
                    <a:cubicBezTo>
                      <a:pt x="39" y="16"/>
                      <a:pt x="39" y="16"/>
                      <a:pt x="39" y="16"/>
                    </a:cubicBezTo>
                    <a:cubicBezTo>
                      <a:pt x="39" y="16"/>
                      <a:pt x="40" y="16"/>
                      <a:pt x="40" y="16"/>
                    </a:cubicBezTo>
                    <a:cubicBezTo>
                      <a:pt x="40" y="16"/>
                      <a:pt x="40" y="15"/>
                      <a:pt x="40" y="15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39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9" y="15"/>
                      <a:pt x="39" y="15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39" y="15"/>
                      <a:pt x="39" y="14"/>
                      <a:pt x="40" y="14"/>
                    </a:cubicBezTo>
                    <a:cubicBezTo>
                      <a:pt x="40" y="14"/>
                      <a:pt x="40" y="14"/>
                      <a:pt x="40" y="14"/>
                    </a:cubicBezTo>
                    <a:cubicBezTo>
                      <a:pt x="40" y="14"/>
                      <a:pt x="40" y="14"/>
                      <a:pt x="40" y="14"/>
                    </a:cubicBezTo>
                    <a:cubicBezTo>
                      <a:pt x="40" y="14"/>
                      <a:pt x="40" y="14"/>
                      <a:pt x="40" y="14"/>
                    </a:cubicBezTo>
                    <a:cubicBezTo>
                      <a:pt x="40" y="14"/>
                      <a:pt x="40" y="14"/>
                      <a:pt x="40" y="14"/>
                    </a:cubicBezTo>
                    <a:cubicBezTo>
                      <a:pt x="40" y="14"/>
                      <a:pt x="40" y="14"/>
                      <a:pt x="40" y="14"/>
                    </a:cubicBezTo>
                    <a:cubicBezTo>
                      <a:pt x="40" y="15"/>
                      <a:pt x="40" y="15"/>
                      <a:pt x="41" y="15"/>
                    </a:cubicBezTo>
                    <a:cubicBezTo>
                      <a:pt x="41" y="15"/>
                      <a:pt x="41" y="15"/>
                      <a:pt x="41" y="15"/>
                    </a:cubicBezTo>
                    <a:cubicBezTo>
                      <a:pt x="41" y="15"/>
                      <a:pt x="41" y="15"/>
                      <a:pt x="41" y="15"/>
                    </a:cubicBezTo>
                    <a:cubicBezTo>
                      <a:pt x="41" y="15"/>
                      <a:pt x="41" y="15"/>
                      <a:pt x="41" y="15"/>
                    </a:cubicBezTo>
                    <a:cubicBezTo>
                      <a:pt x="41" y="15"/>
                      <a:pt x="41" y="15"/>
                      <a:pt x="41" y="15"/>
                    </a:cubicBezTo>
                    <a:cubicBezTo>
                      <a:pt x="41" y="15"/>
                      <a:pt x="41" y="15"/>
                      <a:pt x="41" y="15"/>
                    </a:cubicBezTo>
                    <a:cubicBezTo>
                      <a:pt x="41" y="15"/>
                      <a:pt x="41" y="15"/>
                      <a:pt x="41" y="15"/>
                    </a:cubicBezTo>
                    <a:cubicBezTo>
                      <a:pt x="41" y="15"/>
                      <a:pt x="41" y="15"/>
                      <a:pt x="41" y="15"/>
                    </a:cubicBezTo>
                    <a:cubicBezTo>
                      <a:pt x="41" y="14"/>
                      <a:pt x="41" y="14"/>
                      <a:pt x="41" y="14"/>
                    </a:cubicBezTo>
                    <a:cubicBezTo>
                      <a:pt x="41" y="14"/>
                      <a:pt x="41" y="14"/>
                      <a:pt x="42" y="14"/>
                    </a:cubicBezTo>
                    <a:cubicBezTo>
                      <a:pt x="42" y="14"/>
                      <a:pt x="42" y="14"/>
                      <a:pt x="42" y="14"/>
                    </a:cubicBezTo>
                    <a:cubicBezTo>
                      <a:pt x="42" y="14"/>
                      <a:pt x="42" y="14"/>
                      <a:pt x="42" y="14"/>
                    </a:cubicBezTo>
                    <a:cubicBezTo>
                      <a:pt x="42" y="14"/>
                      <a:pt x="42" y="14"/>
                      <a:pt x="42" y="14"/>
                    </a:cubicBezTo>
                    <a:cubicBezTo>
                      <a:pt x="42" y="14"/>
                      <a:pt x="42" y="14"/>
                      <a:pt x="41" y="14"/>
                    </a:cubicBezTo>
                    <a:cubicBezTo>
                      <a:pt x="41" y="14"/>
                      <a:pt x="41" y="14"/>
                      <a:pt x="41" y="14"/>
                    </a:cubicBezTo>
                    <a:cubicBezTo>
                      <a:pt x="41" y="14"/>
                      <a:pt x="41" y="14"/>
                      <a:pt x="41" y="14"/>
                    </a:cubicBezTo>
                    <a:cubicBezTo>
                      <a:pt x="41" y="14"/>
                      <a:pt x="41" y="14"/>
                      <a:pt x="41" y="14"/>
                    </a:cubicBezTo>
                    <a:cubicBezTo>
                      <a:pt x="41" y="14"/>
                      <a:pt x="41" y="14"/>
                      <a:pt x="41" y="14"/>
                    </a:cubicBezTo>
                    <a:cubicBezTo>
                      <a:pt x="41" y="14"/>
                      <a:pt x="41" y="14"/>
                      <a:pt x="41" y="14"/>
                    </a:cubicBezTo>
                    <a:cubicBezTo>
                      <a:pt x="41" y="14"/>
                      <a:pt x="41" y="14"/>
                      <a:pt x="41" y="14"/>
                    </a:cubicBezTo>
                    <a:cubicBezTo>
                      <a:pt x="40" y="14"/>
                      <a:pt x="40" y="14"/>
                      <a:pt x="40" y="14"/>
                    </a:cubicBezTo>
                    <a:cubicBezTo>
                      <a:pt x="40" y="14"/>
                      <a:pt x="40" y="14"/>
                      <a:pt x="40" y="14"/>
                    </a:cubicBezTo>
                    <a:cubicBezTo>
                      <a:pt x="40" y="14"/>
                      <a:pt x="40" y="13"/>
                      <a:pt x="40" y="13"/>
                    </a:cubicBezTo>
                    <a:cubicBezTo>
                      <a:pt x="40" y="13"/>
                      <a:pt x="40" y="13"/>
                      <a:pt x="41" y="13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42" y="13"/>
                      <a:pt x="41" y="13"/>
                      <a:pt x="41" y="13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40" y="13"/>
                      <a:pt x="40" y="12"/>
                      <a:pt x="40" y="12"/>
                    </a:cubicBezTo>
                    <a:cubicBezTo>
                      <a:pt x="40" y="12"/>
                      <a:pt x="40" y="12"/>
                      <a:pt x="41" y="12"/>
                    </a:cubicBezTo>
                    <a:cubicBezTo>
                      <a:pt x="41" y="12"/>
                      <a:pt x="41" y="12"/>
                      <a:pt x="41" y="12"/>
                    </a:cubicBezTo>
                    <a:cubicBezTo>
                      <a:pt x="41" y="12"/>
                      <a:pt x="41" y="12"/>
                      <a:pt x="41" y="12"/>
                    </a:cubicBezTo>
                    <a:cubicBezTo>
                      <a:pt x="41" y="12"/>
                      <a:pt x="41" y="12"/>
                      <a:pt x="41" y="12"/>
                    </a:cubicBezTo>
                    <a:cubicBezTo>
                      <a:pt x="41" y="12"/>
                      <a:pt x="41" y="12"/>
                      <a:pt x="41" y="12"/>
                    </a:cubicBezTo>
                    <a:cubicBezTo>
                      <a:pt x="41" y="12"/>
                      <a:pt x="41" y="12"/>
                      <a:pt x="41" y="12"/>
                    </a:cubicBezTo>
                    <a:cubicBezTo>
                      <a:pt x="41" y="12"/>
                      <a:pt x="41" y="12"/>
                      <a:pt x="41" y="12"/>
                    </a:cubicBezTo>
                    <a:cubicBezTo>
                      <a:pt x="41" y="12"/>
                      <a:pt x="41" y="12"/>
                      <a:pt x="41" y="12"/>
                    </a:cubicBezTo>
                    <a:cubicBezTo>
                      <a:pt x="41" y="12"/>
                      <a:pt x="41" y="12"/>
                      <a:pt x="41" y="12"/>
                    </a:cubicBezTo>
                    <a:cubicBezTo>
                      <a:pt x="41" y="12"/>
                      <a:pt x="41" y="12"/>
                      <a:pt x="42" y="12"/>
                    </a:cubicBezTo>
                    <a:cubicBezTo>
                      <a:pt x="42" y="12"/>
                      <a:pt x="42" y="12"/>
                      <a:pt x="42" y="12"/>
                    </a:cubicBezTo>
                    <a:cubicBezTo>
                      <a:pt x="42" y="12"/>
                      <a:pt x="42" y="12"/>
                      <a:pt x="42" y="12"/>
                    </a:cubicBezTo>
                    <a:cubicBezTo>
                      <a:pt x="42" y="12"/>
                      <a:pt x="42" y="12"/>
                      <a:pt x="42" y="12"/>
                    </a:cubicBezTo>
                    <a:cubicBezTo>
                      <a:pt x="42" y="12"/>
                      <a:pt x="42" y="12"/>
                      <a:pt x="42" y="11"/>
                    </a:cubicBezTo>
                    <a:cubicBezTo>
                      <a:pt x="42" y="11"/>
                      <a:pt x="42" y="11"/>
                      <a:pt x="42" y="11"/>
                    </a:cubicBezTo>
                    <a:cubicBezTo>
                      <a:pt x="42" y="11"/>
                      <a:pt x="42" y="11"/>
                      <a:pt x="42" y="11"/>
                    </a:cubicBezTo>
                    <a:cubicBezTo>
                      <a:pt x="43" y="11"/>
                      <a:pt x="43" y="11"/>
                      <a:pt x="43" y="11"/>
                    </a:cubicBezTo>
                    <a:cubicBezTo>
                      <a:pt x="43" y="11"/>
                      <a:pt x="43" y="10"/>
                      <a:pt x="43" y="10"/>
                    </a:cubicBezTo>
                    <a:cubicBezTo>
                      <a:pt x="43" y="10"/>
                      <a:pt x="44" y="10"/>
                      <a:pt x="44" y="10"/>
                    </a:cubicBezTo>
                    <a:cubicBezTo>
                      <a:pt x="44" y="10"/>
                      <a:pt x="44" y="10"/>
                      <a:pt x="44" y="9"/>
                    </a:cubicBezTo>
                    <a:cubicBezTo>
                      <a:pt x="45" y="9"/>
                      <a:pt x="45" y="9"/>
                      <a:pt x="45" y="9"/>
                    </a:cubicBezTo>
                    <a:cubicBezTo>
                      <a:pt x="45" y="9"/>
                      <a:pt x="45" y="9"/>
                      <a:pt x="45" y="9"/>
                    </a:cubicBezTo>
                    <a:cubicBezTo>
                      <a:pt x="45" y="9"/>
                      <a:pt x="45" y="9"/>
                      <a:pt x="45" y="9"/>
                    </a:cubicBezTo>
                    <a:cubicBezTo>
                      <a:pt x="45" y="9"/>
                      <a:pt x="45" y="9"/>
                      <a:pt x="45" y="9"/>
                    </a:cubicBezTo>
                    <a:cubicBezTo>
                      <a:pt x="45" y="9"/>
                      <a:pt x="46" y="9"/>
                      <a:pt x="46" y="9"/>
                    </a:cubicBezTo>
                    <a:cubicBezTo>
                      <a:pt x="46" y="9"/>
                      <a:pt x="46" y="9"/>
                      <a:pt x="46" y="9"/>
                    </a:cubicBezTo>
                    <a:cubicBezTo>
                      <a:pt x="45" y="9"/>
                      <a:pt x="45" y="9"/>
                      <a:pt x="45" y="8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45" y="8"/>
                      <a:pt x="45" y="8"/>
                      <a:pt x="44" y="8"/>
                    </a:cubicBezTo>
                    <a:cubicBezTo>
                      <a:pt x="44" y="8"/>
                      <a:pt x="44" y="9"/>
                      <a:pt x="44" y="9"/>
                    </a:cubicBezTo>
                    <a:cubicBezTo>
                      <a:pt x="44" y="9"/>
                      <a:pt x="44" y="9"/>
                      <a:pt x="43" y="9"/>
                    </a:cubicBezTo>
                    <a:cubicBezTo>
                      <a:pt x="43" y="9"/>
                      <a:pt x="43" y="9"/>
                      <a:pt x="43" y="9"/>
                    </a:cubicBezTo>
                    <a:cubicBezTo>
                      <a:pt x="43" y="9"/>
                      <a:pt x="43" y="9"/>
                      <a:pt x="43" y="9"/>
                    </a:cubicBezTo>
                    <a:cubicBezTo>
                      <a:pt x="43" y="9"/>
                      <a:pt x="43" y="9"/>
                      <a:pt x="43" y="8"/>
                    </a:cubicBezTo>
                    <a:cubicBezTo>
                      <a:pt x="43" y="8"/>
                      <a:pt x="43" y="8"/>
                      <a:pt x="43" y="8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4" y="8"/>
                      <a:pt x="44" y="8"/>
                      <a:pt x="45" y="8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46" y="8"/>
                      <a:pt x="46" y="8"/>
                      <a:pt x="46" y="8"/>
                    </a:cubicBezTo>
                    <a:cubicBezTo>
                      <a:pt x="46" y="8"/>
                      <a:pt x="46" y="8"/>
                      <a:pt x="46" y="8"/>
                    </a:cubicBezTo>
                    <a:cubicBezTo>
                      <a:pt x="46" y="8"/>
                      <a:pt x="46" y="8"/>
                      <a:pt x="46" y="8"/>
                    </a:cubicBezTo>
                    <a:cubicBezTo>
                      <a:pt x="46" y="8"/>
                      <a:pt x="47" y="8"/>
                      <a:pt x="47" y="8"/>
                    </a:cubicBezTo>
                    <a:cubicBezTo>
                      <a:pt x="47" y="8"/>
                      <a:pt x="47" y="8"/>
                      <a:pt x="47" y="8"/>
                    </a:cubicBezTo>
                    <a:cubicBezTo>
                      <a:pt x="47" y="8"/>
                      <a:pt x="47" y="8"/>
                      <a:pt x="47" y="8"/>
                    </a:cubicBezTo>
                    <a:cubicBezTo>
                      <a:pt x="47" y="8"/>
                      <a:pt x="46" y="8"/>
                      <a:pt x="46" y="8"/>
                    </a:cubicBezTo>
                    <a:cubicBezTo>
                      <a:pt x="46" y="8"/>
                      <a:pt x="46" y="8"/>
                      <a:pt x="46" y="8"/>
                    </a:cubicBezTo>
                    <a:cubicBezTo>
                      <a:pt x="46" y="8"/>
                      <a:pt x="46" y="8"/>
                      <a:pt x="46" y="8"/>
                    </a:cubicBezTo>
                    <a:cubicBezTo>
                      <a:pt x="46" y="8"/>
                      <a:pt x="46" y="8"/>
                      <a:pt x="46" y="8"/>
                    </a:cubicBezTo>
                    <a:cubicBezTo>
                      <a:pt x="46" y="8"/>
                      <a:pt x="45" y="8"/>
                      <a:pt x="45" y="8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45" y="8"/>
                      <a:pt x="45" y="7"/>
                      <a:pt x="46" y="7"/>
                    </a:cubicBezTo>
                    <a:cubicBezTo>
                      <a:pt x="46" y="7"/>
                      <a:pt x="46" y="7"/>
                      <a:pt x="46" y="7"/>
                    </a:cubicBezTo>
                    <a:cubicBezTo>
                      <a:pt x="46" y="7"/>
                      <a:pt x="46" y="7"/>
                      <a:pt x="46" y="7"/>
                    </a:cubicBezTo>
                    <a:cubicBezTo>
                      <a:pt x="46" y="7"/>
                      <a:pt x="46" y="7"/>
                      <a:pt x="46" y="7"/>
                    </a:cubicBezTo>
                    <a:cubicBezTo>
                      <a:pt x="46" y="7"/>
                      <a:pt x="46" y="7"/>
                      <a:pt x="47" y="7"/>
                    </a:cubicBezTo>
                    <a:cubicBezTo>
                      <a:pt x="47" y="7"/>
                      <a:pt x="47" y="7"/>
                      <a:pt x="47" y="7"/>
                    </a:cubicBezTo>
                    <a:cubicBezTo>
                      <a:pt x="47" y="7"/>
                      <a:pt x="47" y="7"/>
                      <a:pt x="47" y="7"/>
                    </a:cubicBezTo>
                    <a:cubicBezTo>
                      <a:pt x="47" y="7"/>
                      <a:pt x="47" y="7"/>
                      <a:pt x="47" y="7"/>
                    </a:cubicBezTo>
                    <a:cubicBezTo>
                      <a:pt x="48" y="7"/>
                      <a:pt x="48" y="7"/>
                      <a:pt x="48" y="7"/>
                    </a:cubicBezTo>
                    <a:cubicBezTo>
                      <a:pt x="48" y="7"/>
                      <a:pt x="48" y="7"/>
                      <a:pt x="48" y="7"/>
                    </a:cubicBezTo>
                    <a:cubicBezTo>
                      <a:pt x="48" y="7"/>
                      <a:pt x="48" y="7"/>
                      <a:pt x="48" y="7"/>
                    </a:cubicBezTo>
                    <a:cubicBezTo>
                      <a:pt x="48" y="7"/>
                      <a:pt x="48" y="7"/>
                      <a:pt x="48" y="7"/>
                    </a:cubicBezTo>
                    <a:cubicBezTo>
                      <a:pt x="48" y="7"/>
                      <a:pt x="48" y="7"/>
                      <a:pt x="48" y="7"/>
                    </a:cubicBezTo>
                    <a:cubicBezTo>
                      <a:pt x="48" y="7"/>
                      <a:pt x="48" y="7"/>
                      <a:pt x="48" y="7"/>
                    </a:cubicBezTo>
                    <a:cubicBezTo>
                      <a:pt x="49" y="7"/>
                      <a:pt x="49" y="7"/>
                      <a:pt x="49" y="7"/>
                    </a:cubicBezTo>
                    <a:cubicBezTo>
                      <a:pt x="49" y="7"/>
                      <a:pt x="49" y="7"/>
                      <a:pt x="49" y="7"/>
                    </a:cubicBezTo>
                    <a:cubicBezTo>
                      <a:pt x="49" y="7"/>
                      <a:pt x="49" y="7"/>
                      <a:pt x="49" y="7"/>
                    </a:cubicBezTo>
                    <a:cubicBezTo>
                      <a:pt x="49" y="7"/>
                      <a:pt x="49" y="7"/>
                      <a:pt x="49" y="7"/>
                    </a:cubicBezTo>
                    <a:cubicBezTo>
                      <a:pt x="49" y="7"/>
                      <a:pt x="49" y="7"/>
                      <a:pt x="49" y="7"/>
                    </a:cubicBezTo>
                    <a:cubicBezTo>
                      <a:pt x="49" y="7"/>
                      <a:pt x="49" y="7"/>
                      <a:pt x="49" y="7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50" y="7"/>
                      <a:pt x="50" y="6"/>
                      <a:pt x="50" y="6"/>
                    </a:cubicBezTo>
                    <a:cubicBezTo>
                      <a:pt x="50" y="6"/>
                      <a:pt x="50" y="6"/>
                      <a:pt x="50" y="6"/>
                    </a:cubicBezTo>
                    <a:cubicBezTo>
                      <a:pt x="50" y="6"/>
                      <a:pt x="50" y="6"/>
                      <a:pt x="49" y="6"/>
                    </a:cubicBezTo>
                    <a:cubicBezTo>
                      <a:pt x="49" y="6"/>
                      <a:pt x="49" y="6"/>
                      <a:pt x="49" y="6"/>
                    </a:cubicBezTo>
                    <a:cubicBezTo>
                      <a:pt x="49" y="6"/>
                      <a:pt x="49" y="6"/>
                      <a:pt x="49" y="5"/>
                    </a:cubicBezTo>
                    <a:cubicBezTo>
                      <a:pt x="49" y="5"/>
                      <a:pt x="49" y="5"/>
                      <a:pt x="49" y="5"/>
                    </a:cubicBezTo>
                    <a:cubicBezTo>
                      <a:pt x="49" y="5"/>
                      <a:pt x="49" y="5"/>
                      <a:pt x="48" y="5"/>
                    </a:cubicBezTo>
                    <a:cubicBezTo>
                      <a:pt x="48" y="5"/>
                      <a:pt x="48" y="5"/>
                      <a:pt x="48" y="5"/>
                    </a:cubicBezTo>
                    <a:cubicBezTo>
                      <a:pt x="48" y="5"/>
                      <a:pt x="48" y="5"/>
                      <a:pt x="48" y="5"/>
                    </a:cubicBezTo>
                    <a:cubicBezTo>
                      <a:pt x="48" y="5"/>
                      <a:pt x="48" y="5"/>
                      <a:pt x="48" y="5"/>
                    </a:cubicBezTo>
                    <a:cubicBezTo>
                      <a:pt x="48" y="5"/>
                      <a:pt x="48" y="5"/>
                      <a:pt x="47" y="5"/>
                    </a:cubicBezTo>
                    <a:cubicBezTo>
                      <a:pt x="47" y="5"/>
                      <a:pt x="47" y="5"/>
                      <a:pt x="47" y="5"/>
                    </a:cubicBezTo>
                    <a:cubicBezTo>
                      <a:pt x="47" y="5"/>
                      <a:pt x="47" y="5"/>
                      <a:pt x="47" y="5"/>
                    </a:cubicBezTo>
                    <a:cubicBezTo>
                      <a:pt x="47" y="5"/>
                      <a:pt x="47" y="5"/>
                      <a:pt x="47" y="5"/>
                    </a:cubicBezTo>
                    <a:cubicBezTo>
                      <a:pt x="47" y="5"/>
                      <a:pt x="47" y="5"/>
                      <a:pt x="47" y="5"/>
                    </a:cubicBezTo>
                    <a:cubicBezTo>
                      <a:pt x="47" y="5"/>
                      <a:pt x="46" y="5"/>
                      <a:pt x="46" y="5"/>
                    </a:cubicBezTo>
                    <a:cubicBezTo>
                      <a:pt x="46" y="5"/>
                      <a:pt x="46" y="6"/>
                      <a:pt x="46" y="6"/>
                    </a:cubicBezTo>
                    <a:cubicBezTo>
                      <a:pt x="46" y="6"/>
                      <a:pt x="46" y="6"/>
                      <a:pt x="46" y="6"/>
                    </a:cubicBezTo>
                    <a:cubicBezTo>
                      <a:pt x="46" y="6"/>
                      <a:pt x="46" y="6"/>
                      <a:pt x="46" y="6"/>
                    </a:cubicBezTo>
                    <a:cubicBezTo>
                      <a:pt x="46" y="6"/>
                      <a:pt x="46" y="6"/>
                      <a:pt x="46" y="6"/>
                    </a:cubicBezTo>
                    <a:cubicBezTo>
                      <a:pt x="46" y="6"/>
                      <a:pt x="46" y="6"/>
                      <a:pt x="46" y="6"/>
                    </a:cubicBezTo>
                    <a:cubicBezTo>
                      <a:pt x="46" y="6"/>
                      <a:pt x="46" y="6"/>
                      <a:pt x="46" y="6"/>
                    </a:cubicBezTo>
                    <a:cubicBezTo>
                      <a:pt x="46" y="6"/>
                      <a:pt x="46" y="6"/>
                      <a:pt x="46" y="6"/>
                    </a:cubicBezTo>
                    <a:cubicBezTo>
                      <a:pt x="46" y="6"/>
                      <a:pt x="46" y="6"/>
                      <a:pt x="46" y="6"/>
                    </a:cubicBezTo>
                    <a:cubicBezTo>
                      <a:pt x="46" y="6"/>
                      <a:pt x="46" y="5"/>
                      <a:pt x="46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5" y="5"/>
                      <a:pt x="45" y="5"/>
                      <a:pt x="45" y="5"/>
                    </a:cubicBezTo>
                    <a:cubicBezTo>
                      <a:pt x="45" y="5"/>
                      <a:pt x="45" y="6"/>
                      <a:pt x="45" y="6"/>
                    </a:cubicBezTo>
                    <a:cubicBezTo>
                      <a:pt x="45" y="6"/>
                      <a:pt x="45" y="6"/>
                      <a:pt x="45" y="6"/>
                    </a:cubicBezTo>
                    <a:cubicBezTo>
                      <a:pt x="45" y="6"/>
                      <a:pt x="45" y="6"/>
                      <a:pt x="45" y="6"/>
                    </a:cubicBezTo>
                    <a:cubicBezTo>
                      <a:pt x="44" y="6"/>
                      <a:pt x="44" y="6"/>
                      <a:pt x="44" y="6"/>
                    </a:cubicBezTo>
                    <a:cubicBezTo>
                      <a:pt x="44" y="6"/>
                      <a:pt x="44" y="6"/>
                      <a:pt x="44" y="6"/>
                    </a:cubicBezTo>
                    <a:cubicBezTo>
                      <a:pt x="44" y="6"/>
                      <a:pt x="44" y="6"/>
                      <a:pt x="44" y="6"/>
                    </a:cubicBezTo>
                    <a:cubicBezTo>
                      <a:pt x="44" y="6"/>
                      <a:pt x="44" y="6"/>
                      <a:pt x="44" y="6"/>
                    </a:cubicBezTo>
                    <a:cubicBezTo>
                      <a:pt x="44" y="6"/>
                      <a:pt x="44" y="6"/>
                      <a:pt x="44" y="6"/>
                    </a:cubicBezTo>
                    <a:cubicBezTo>
                      <a:pt x="44" y="6"/>
                      <a:pt x="43" y="6"/>
                      <a:pt x="43" y="6"/>
                    </a:cubicBezTo>
                    <a:cubicBezTo>
                      <a:pt x="43" y="6"/>
                      <a:pt x="43" y="6"/>
                      <a:pt x="43" y="6"/>
                    </a:cubicBezTo>
                    <a:cubicBezTo>
                      <a:pt x="43" y="6"/>
                      <a:pt x="43" y="6"/>
                      <a:pt x="43" y="6"/>
                    </a:cubicBezTo>
                    <a:cubicBezTo>
                      <a:pt x="43" y="6"/>
                      <a:pt x="43" y="6"/>
                      <a:pt x="43" y="6"/>
                    </a:cubicBezTo>
                    <a:cubicBezTo>
                      <a:pt x="43" y="6"/>
                      <a:pt x="43" y="6"/>
                      <a:pt x="43" y="6"/>
                    </a:cubicBezTo>
                    <a:cubicBezTo>
                      <a:pt x="43" y="6"/>
                      <a:pt x="42" y="6"/>
                      <a:pt x="42" y="6"/>
                    </a:cubicBezTo>
                    <a:cubicBezTo>
                      <a:pt x="42" y="6"/>
                      <a:pt x="42" y="6"/>
                      <a:pt x="42" y="6"/>
                    </a:cubicBezTo>
                    <a:cubicBezTo>
                      <a:pt x="42" y="6"/>
                      <a:pt x="42" y="6"/>
                      <a:pt x="42" y="6"/>
                    </a:cubicBezTo>
                    <a:cubicBezTo>
                      <a:pt x="42" y="6"/>
                      <a:pt x="42" y="6"/>
                      <a:pt x="42" y="6"/>
                    </a:cubicBezTo>
                    <a:cubicBezTo>
                      <a:pt x="42" y="6"/>
                      <a:pt x="42" y="7"/>
                      <a:pt x="42" y="7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0" y="7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7"/>
                      <a:pt x="40" y="7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0" y="7"/>
                      <a:pt x="40" y="7"/>
                      <a:pt x="41" y="7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41" y="7"/>
                      <a:pt x="41" y="6"/>
                      <a:pt x="41" y="6"/>
                    </a:cubicBezTo>
                    <a:cubicBezTo>
                      <a:pt x="41" y="6"/>
                      <a:pt x="41" y="6"/>
                      <a:pt x="41" y="6"/>
                    </a:cubicBezTo>
                    <a:cubicBezTo>
                      <a:pt x="41" y="6"/>
                      <a:pt x="41" y="6"/>
                      <a:pt x="41" y="6"/>
                    </a:cubicBezTo>
                    <a:cubicBezTo>
                      <a:pt x="42" y="6"/>
                      <a:pt x="42" y="6"/>
                      <a:pt x="42" y="6"/>
                    </a:cubicBezTo>
                    <a:cubicBezTo>
                      <a:pt x="42" y="6"/>
                      <a:pt x="42" y="6"/>
                      <a:pt x="42" y="6"/>
                    </a:cubicBezTo>
                    <a:cubicBezTo>
                      <a:pt x="42" y="6"/>
                      <a:pt x="42" y="6"/>
                      <a:pt x="42" y="6"/>
                    </a:cubicBezTo>
                    <a:cubicBezTo>
                      <a:pt x="42" y="6"/>
                      <a:pt x="42" y="6"/>
                      <a:pt x="42" y="6"/>
                    </a:cubicBezTo>
                    <a:cubicBezTo>
                      <a:pt x="42" y="6"/>
                      <a:pt x="42" y="6"/>
                      <a:pt x="42" y="6"/>
                    </a:cubicBezTo>
                    <a:cubicBezTo>
                      <a:pt x="42" y="6"/>
                      <a:pt x="43" y="6"/>
                      <a:pt x="43" y="6"/>
                    </a:cubicBezTo>
                    <a:cubicBezTo>
                      <a:pt x="43" y="6"/>
                      <a:pt x="43" y="6"/>
                      <a:pt x="43" y="6"/>
                    </a:cubicBezTo>
                    <a:cubicBezTo>
                      <a:pt x="43" y="6"/>
                      <a:pt x="43" y="6"/>
                      <a:pt x="43" y="6"/>
                    </a:cubicBezTo>
                    <a:cubicBezTo>
                      <a:pt x="43" y="6"/>
                      <a:pt x="43" y="6"/>
                      <a:pt x="43" y="6"/>
                    </a:cubicBezTo>
                    <a:cubicBezTo>
                      <a:pt x="43" y="6"/>
                      <a:pt x="43" y="6"/>
                      <a:pt x="43" y="6"/>
                    </a:cubicBezTo>
                    <a:cubicBezTo>
                      <a:pt x="43" y="6"/>
                      <a:pt x="43" y="6"/>
                      <a:pt x="43" y="6"/>
                    </a:cubicBezTo>
                    <a:cubicBezTo>
                      <a:pt x="43" y="6"/>
                      <a:pt x="44" y="6"/>
                      <a:pt x="44" y="5"/>
                    </a:cubicBezTo>
                    <a:cubicBezTo>
                      <a:pt x="44" y="5"/>
                      <a:pt x="44" y="5"/>
                      <a:pt x="44" y="5"/>
                    </a:cubicBezTo>
                    <a:cubicBezTo>
                      <a:pt x="44" y="5"/>
                      <a:pt x="44" y="5"/>
                      <a:pt x="44" y="5"/>
                    </a:cubicBezTo>
                    <a:cubicBezTo>
                      <a:pt x="44" y="5"/>
                      <a:pt x="44" y="5"/>
                      <a:pt x="44" y="5"/>
                    </a:cubicBezTo>
                    <a:cubicBezTo>
                      <a:pt x="44" y="5"/>
                      <a:pt x="44" y="5"/>
                      <a:pt x="44" y="5"/>
                    </a:cubicBezTo>
                    <a:cubicBezTo>
                      <a:pt x="44" y="5"/>
                      <a:pt x="44" y="5"/>
                      <a:pt x="44" y="5"/>
                    </a:cubicBezTo>
                    <a:cubicBezTo>
                      <a:pt x="44" y="5"/>
                      <a:pt x="44" y="5"/>
                      <a:pt x="44" y="5"/>
                    </a:cubicBezTo>
                    <a:cubicBezTo>
                      <a:pt x="44" y="5"/>
                      <a:pt x="44" y="5"/>
                      <a:pt x="45" y="5"/>
                    </a:cubicBezTo>
                    <a:cubicBezTo>
                      <a:pt x="45" y="5"/>
                      <a:pt x="45" y="5"/>
                      <a:pt x="45" y="5"/>
                    </a:cubicBezTo>
                    <a:cubicBezTo>
                      <a:pt x="45" y="5"/>
                      <a:pt x="45" y="5"/>
                      <a:pt x="45" y="5"/>
                    </a:cubicBezTo>
                    <a:cubicBezTo>
                      <a:pt x="45" y="4"/>
                      <a:pt x="45" y="4"/>
                      <a:pt x="45" y="4"/>
                    </a:cubicBezTo>
                    <a:cubicBezTo>
                      <a:pt x="45" y="4"/>
                      <a:pt x="45" y="4"/>
                      <a:pt x="45" y="4"/>
                    </a:cubicBezTo>
                    <a:cubicBezTo>
                      <a:pt x="45" y="4"/>
                      <a:pt x="45" y="4"/>
                      <a:pt x="44" y="4"/>
                    </a:cubicBezTo>
                    <a:cubicBezTo>
                      <a:pt x="44" y="4"/>
                      <a:pt x="44" y="4"/>
                      <a:pt x="44" y="4"/>
                    </a:cubicBezTo>
                    <a:cubicBezTo>
                      <a:pt x="44" y="4"/>
                      <a:pt x="44" y="4"/>
                      <a:pt x="44" y="4"/>
                    </a:cubicBezTo>
                    <a:cubicBezTo>
                      <a:pt x="44" y="4"/>
                      <a:pt x="44" y="4"/>
                      <a:pt x="44" y="4"/>
                    </a:cubicBezTo>
                    <a:cubicBezTo>
                      <a:pt x="44" y="4"/>
                      <a:pt x="44" y="4"/>
                      <a:pt x="44" y="4"/>
                    </a:cubicBezTo>
                    <a:cubicBezTo>
                      <a:pt x="43" y="4"/>
                      <a:pt x="43" y="5"/>
                      <a:pt x="43" y="5"/>
                    </a:cubicBezTo>
                    <a:cubicBezTo>
                      <a:pt x="43" y="5"/>
                      <a:pt x="43" y="5"/>
                      <a:pt x="43" y="5"/>
                    </a:cubicBezTo>
                    <a:cubicBezTo>
                      <a:pt x="43" y="5"/>
                      <a:pt x="43" y="5"/>
                      <a:pt x="43" y="5"/>
                    </a:cubicBezTo>
                    <a:cubicBezTo>
                      <a:pt x="43" y="5"/>
                      <a:pt x="43" y="5"/>
                      <a:pt x="43" y="5"/>
                    </a:cubicBezTo>
                    <a:cubicBezTo>
                      <a:pt x="43" y="5"/>
                      <a:pt x="43" y="5"/>
                      <a:pt x="42" y="5"/>
                    </a:cubicBezTo>
                    <a:cubicBezTo>
                      <a:pt x="42" y="5"/>
                      <a:pt x="42" y="5"/>
                      <a:pt x="42" y="5"/>
                    </a:cubicBezTo>
                    <a:cubicBezTo>
                      <a:pt x="42" y="5"/>
                      <a:pt x="42" y="5"/>
                      <a:pt x="42" y="5"/>
                    </a:cubicBezTo>
                    <a:cubicBezTo>
                      <a:pt x="42" y="5"/>
                      <a:pt x="42" y="5"/>
                      <a:pt x="42" y="5"/>
                    </a:cubicBezTo>
                    <a:cubicBezTo>
                      <a:pt x="42" y="5"/>
                      <a:pt x="42" y="5"/>
                      <a:pt x="42" y="5"/>
                    </a:cubicBezTo>
                    <a:cubicBezTo>
                      <a:pt x="42" y="5"/>
                      <a:pt x="42" y="5"/>
                      <a:pt x="41" y="5"/>
                    </a:cubicBezTo>
                    <a:cubicBezTo>
                      <a:pt x="41" y="5"/>
                      <a:pt x="41" y="5"/>
                      <a:pt x="41" y="5"/>
                    </a:cubicBezTo>
                    <a:cubicBezTo>
                      <a:pt x="41" y="5"/>
                      <a:pt x="41" y="5"/>
                      <a:pt x="41" y="5"/>
                    </a:cubicBezTo>
                    <a:cubicBezTo>
                      <a:pt x="41" y="5"/>
                      <a:pt x="41" y="5"/>
                      <a:pt x="41" y="5"/>
                    </a:cubicBezTo>
                    <a:cubicBezTo>
                      <a:pt x="41" y="5"/>
                      <a:pt x="41" y="5"/>
                      <a:pt x="41" y="5"/>
                    </a:cubicBezTo>
                    <a:cubicBezTo>
                      <a:pt x="41" y="5"/>
                      <a:pt x="41" y="5"/>
                      <a:pt x="41" y="5"/>
                    </a:cubicBezTo>
                    <a:cubicBezTo>
                      <a:pt x="41" y="5"/>
                      <a:pt x="41" y="5"/>
                      <a:pt x="41" y="5"/>
                    </a:cubicBezTo>
                    <a:cubicBezTo>
                      <a:pt x="41" y="5"/>
                      <a:pt x="41" y="5"/>
                      <a:pt x="41" y="5"/>
                    </a:cubicBezTo>
                    <a:cubicBezTo>
                      <a:pt x="42" y="5"/>
                      <a:pt x="42" y="5"/>
                      <a:pt x="42" y="5"/>
                    </a:cubicBezTo>
                    <a:cubicBezTo>
                      <a:pt x="42" y="5"/>
                      <a:pt x="42" y="5"/>
                      <a:pt x="42" y="5"/>
                    </a:cubicBezTo>
                    <a:cubicBezTo>
                      <a:pt x="42" y="5"/>
                      <a:pt x="42" y="5"/>
                      <a:pt x="42" y="5"/>
                    </a:cubicBezTo>
                    <a:cubicBezTo>
                      <a:pt x="42" y="5"/>
                      <a:pt x="42" y="5"/>
                      <a:pt x="42" y="4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42" y="4"/>
                      <a:pt x="42" y="4"/>
                      <a:pt x="41" y="4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1" y="4"/>
                      <a:pt x="40" y="4"/>
                      <a:pt x="40" y="4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39" y="4"/>
                      <a:pt x="39" y="4"/>
                      <a:pt x="39" y="4"/>
                    </a:cubicBezTo>
                    <a:cubicBezTo>
                      <a:pt x="39" y="4"/>
                      <a:pt x="39" y="4"/>
                      <a:pt x="39" y="4"/>
                    </a:cubicBezTo>
                    <a:cubicBezTo>
                      <a:pt x="39" y="4"/>
                      <a:pt x="39" y="4"/>
                      <a:pt x="39" y="4"/>
                    </a:cubicBezTo>
                    <a:cubicBezTo>
                      <a:pt x="39" y="4"/>
                      <a:pt x="39" y="4"/>
                      <a:pt x="39" y="4"/>
                    </a:cubicBezTo>
                    <a:cubicBezTo>
                      <a:pt x="39" y="4"/>
                      <a:pt x="39" y="4"/>
                      <a:pt x="39" y="4"/>
                    </a:cubicBezTo>
                    <a:cubicBezTo>
                      <a:pt x="39" y="4"/>
                      <a:pt x="39" y="4"/>
                      <a:pt x="39" y="4"/>
                    </a:cubicBezTo>
                    <a:cubicBezTo>
                      <a:pt x="39" y="4"/>
                      <a:pt x="39" y="4"/>
                      <a:pt x="39" y="4"/>
                    </a:cubicBezTo>
                    <a:cubicBezTo>
                      <a:pt x="39" y="4"/>
                      <a:pt x="39" y="4"/>
                      <a:pt x="39" y="4"/>
                    </a:cubicBezTo>
                    <a:cubicBezTo>
                      <a:pt x="39" y="4"/>
                      <a:pt x="39" y="4"/>
                      <a:pt x="39" y="4"/>
                    </a:cubicBezTo>
                    <a:cubicBezTo>
                      <a:pt x="39" y="4"/>
                      <a:pt x="39" y="4"/>
                      <a:pt x="39" y="4"/>
                    </a:cubicBezTo>
                    <a:cubicBezTo>
                      <a:pt x="39" y="4"/>
                      <a:pt x="39" y="4"/>
                      <a:pt x="39" y="4"/>
                    </a:cubicBezTo>
                    <a:cubicBezTo>
                      <a:pt x="39" y="4"/>
                      <a:pt x="39" y="4"/>
                      <a:pt x="39" y="4"/>
                    </a:cubicBezTo>
                    <a:cubicBezTo>
                      <a:pt x="39" y="4"/>
                      <a:pt x="39" y="4"/>
                      <a:pt x="39" y="4"/>
                    </a:cubicBezTo>
                    <a:cubicBezTo>
                      <a:pt x="39" y="4"/>
                      <a:pt x="38" y="4"/>
                      <a:pt x="38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7" y="4"/>
                      <a:pt x="38" y="4"/>
                      <a:pt x="38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38" y="4"/>
                      <a:pt x="38" y="4"/>
                      <a:pt x="39" y="4"/>
                    </a:cubicBezTo>
                    <a:cubicBezTo>
                      <a:pt x="39" y="4"/>
                      <a:pt x="39" y="4"/>
                      <a:pt x="39" y="4"/>
                    </a:cubicBezTo>
                    <a:cubicBezTo>
                      <a:pt x="39" y="4"/>
                      <a:pt x="39" y="4"/>
                      <a:pt x="39" y="4"/>
                    </a:cubicBezTo>
                    <a:cubicBezTo>
                      <a:pt x="39" y="4"/>
                      <a:pt x="39" y="4"/>
                      <a:pt x="39" y="4"/>
                    </a:cubicBezTo>
                    <a:cubicBezTo>
                      <a:pt x="39" y="4"/>
                      <a:pt x="39" y="4"/>
                      <a:pt x="39" y="3"/>
                    </a:cubicBezTo>
                    <a:cubicBezTo>
                      <a:pt x="39" y="3"/>
                      <a:pt x="39" y="3"/>
                      <a:pt x="39" y="3"/>
                    </a:cubicBezTo>
                    <a:cubicBezTo>
                      <a:pt x="39" y="3"/>
                      <a:pt x="39" y="3"/>
                      <a:pt x="39" y="3"/>
                    </a:cubicBezTo>
                    <a:cubicBezTo>
                      <a:pt x="39" y="3"/>
                      <a:pt x="39" y="3"/>
                      <a:pt x="39" y="3"/>
                    </a:cubicBezTo>
                    <a:cubicBezTo>
                      <a:pt x="39" y="4"/>
                      <a:pt x="39" y="4"/>
                      <a:pt x="39" y="4"/>
                    </a:cubicBezTo>
                    <a:cubicBezTo>
                      <a:pt x="39" y="4"/>
                      <a:pt x="40" y="4"/>
                      <a:pt x="40" y="4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1" y="4"/>
                      <a:pt x="41" y="4"/>
                      <a:pt x="42" y="4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42" y="4"/>
                      <a:pt x="42" y="4"/>
                      <a:pt x="43" y="4"/>
                    </a:cubicBezTo>
                    <a:cubicBezTo>
                      <a:pt x="43" y="4"/>
                      <a:pt x="43" y="4"/>
                      <a:pt x="43" y="4"/>
                    </a:cubicBezTo>
                    <a:cubicBezTo>
                      <a:pt x="43" y="4"/>
                      <a:pt x="43" y="4"/>
                      <a:pt x="43" y="4"/>
                    </a:cubicBezTo>
                    <a:cubicBezTo>
                      <a:pt x="43" y="4"/>
                      <a:pt x="43" y="4"/>
                      <a:pt x="43" y="4"/>
                    </a:cubicBezTo>
                    <a:cubicBezTo>
                      <a:pt x="43" y="4"/>
                      <a:pt x="43" y="4"/>
                      <a:pt x="43" y="4"/>
                    </a:cubicBezTo>
                    <a:cubicBezTo>
                      <a:pt x="43" y="4"/>
                      <a:pt x="43" y="4"/>
                      <a:pt x="44" y="4"/>
                    </a:cubicBezTo>
                    <a:cubicBezTo>
                      <a:pt x="44" y="4"/>
                      <a:pt x="44" y="4"/>
                      <a:pt x="44" y="4"/>
                    </a:cubicBezTo>
                    <a:cubicBezTo>
                      <a:pt x="44" y="4"/>
                      <a:pt x="44" y="4"/>
                      <a:pt x="44" y="4"/>
                    </a:cubicBezTo>
                    <a:cubicBezTo>
                      <a:pt x="44" y="4"/>
                      <a:pt x="44" y="4"/>
                      <a:pt x="44" y="4"/>
                    </a:cubicBezTo>
                    <a:cubicBezTo>
                      <a:pt x="44" y="4"/>
                      <a:pt x="44" y="4"/>
                      <a:pt x="44" y="4"/>
                    </a:cubicBezTo>
                    <a:cubicBezTo>
                      <a:pt x="44" y="4"/>
                      <a:pt x="44" y="4"/>
                      <a:pt x="44" y="4"/>
                    </a:cubicBezTo>
                    <a:cubicBezTo>
                      <a:pt x="44" y="4"/>
                      <a:pt x="44" y="4"/>
                      <a:pt x="44" y="4"/>
                    </a:cubicBezTo>
                    <a:cubicBezTo>
                      <a:pt x="44" y="4"/>
                      <a:pt x="44" y="4"/>
                      <a:pt x="44" y="4"/>
                    </a:cubicBezTo>
                    <a:cubicBezTo>
                      <a:pt x="44" y="4"/>
                      <a:pt x="44" y="4"/>
                      <a:pt x="45" y="4"/>
                    </a:cubicBezTo>
                    <a:cubicBezTo>
                      <a:pt x="45" y="4"/>
                      <a:pt x="45" y="4"/>
                      <a:pt x="45" y="4"/>
                    </a:cubicBezTo>
                    <a:cubicBezTo>
                      <a:pt x="45" y="4"/>
                      <a:pt x="45" y="4"/>
                      <a:pt x="45" y="4"/>
                    </a:cubicBezTo>
                    <a:cubicBezTo>
                      <a:pt x="45" y="4"/>
                      <a:pt x="45" y="4"/>
                      <a:pt x="45" y="4"/>
                    </a:cubicBezTo>
                    <a:cubicBezTo>
                      <a:pt x="45" y="4"/>
                      <a:pt x="45" y="4"/>
                      <a:pt x="45" y="4"/>
                    </a:cubicBezTo>
                    <a:cubicBezTo>
                      <a:pt x="45" y="4"/>
                      <a:pt x="45" y="4"/>
                      <a:pt x="45" y="4"/>
                    </a:cubicBezTo>
                    <a:cubicBezTo>
                      <a:pt x="46" y="4"/>
                      <a:pt x="46" y="4"/>
                      <a:pt x="46" y="4"/>
                    </a:cubicBezTo>
                    <a:cubicBezTo>
                      <a:pt x="46" y="4"/>
                      <a:pt x="46" y="4"/>
                      <a:pt x="46" y="3"/>
                    </a:cubicBezTo>
                    <a:cubicBezTo>
                      <a:pt x="46" y="3"/>
                      <a:pt x="46" y="3"/>
                      <a:pt x="46" y="3"/>
                    </a:cubicBezTo>
                    <a:cubicBezTo>
                      <a:pt x="46" y="3"/>
                      <a:pt x="46" y="3"/>
                      <a:pt x="46" y="3"/>
                    </a:cubicBezTo>
                    <a:cubicBezTo>
                      <a:pt x="46" y="3"/>
                      <a:pt x="46" y="3"/>
                      <a:pt x="46" y="3"/>
                    </a:cubicBezTo>
                    <a:cubicBezTo>
                      <a:pt x="46" y="3"/>
                      <a:pt x="46" y="3"/>
                      <a:pt x="46" y="3"/>
                    </a:cubicBezTo>
                    <a:cubicBezTo>
                      <a:pt x="46" y="3"/>
                      <a:pt x="46" y="3"/>
                      <a:pt x="46" y="3"/>
                    </a:cubicBezTo>
                    <a:cubicBezTo>
                      <a:pt x="46" y="3"/>
                      <a:pt x="46" y="3"/>
                      <a:pt x="46" y="3"/>
                    </a:cubicBezTo>
                    <a:cubicBezTo>
                      <a:pt x="46" y="3"/>
                      <a:pt x="46" y="3"/>
                      <a:pt x="46" y="3"/>
                    </a:cubicBezTo>
                    <a:cubicBezTo>
                      <a:pt x="45" y="3"/>
                      <a:pt x="45" y="3"/>
                      <a:pt x="45" y="3"/>
                    </a:cubicBezTo>
                    <a:cubicBezTo>
                      <a:pt x="45" y="3"/>
                      <a:pt x="45" y="3"/>
                      <a:pt x="45" y="3"/>
                    </a:cubicBezTo>
                    <a:cubicBezTo>
                      <a:pt x="45" y="3"/>
                      <a:pt x="45" y="3"/>
                      <a:pt x="45" y="3"/>
                    </a:cubicBezTo>
                    <a:cubicBezTo>
                      <a:pt x="45" y="3"/>
                      <a:pt x="45" y="3"/>
                      <a:pt x="45" y="3"/>
                    </a:cubicBezTo>
                    <a:cubicBezTo>
                      <a:pt x="45" y="3"/>
                      <a:pt x="45" y="3"/>
                      <a:pt x="44" y="3"/>
                    </a:cubicBezTo>
                    <a:cubicBezTo>
                      <a:pt x="44" y="3"/>
                      <a:pt x="44" y="3"/>
                      <a:pt x="44" y="3"/>
                    </a:cubicBezTo>
                    <a:cubicBezTo>
                      <a:pt x="44" y="3"/>
                      <a:pt x="44" y="3"/>
                      <a:pt x="44" y="3"/>
                    </a:cubicBezTo>
                    <a:cubicBezTo>
                      <a:pt x="44" y="3"/>
                      <a:pt x="44" y="3"/>
                      <a:pt x="44" y="3"/>
                    </a:cubicBezTo>
                    <a:cubicBezTo>
                      <a:pt x="44" y="3"/>
                      <a:pt x="44" y="3"/>
                      <a:pt x="44" y="3"/>
                    </a:cubicBezTo>
                    <a:cubicBezTo>
                      <a:pt x="44" y="3"/>
                      <a:pt x="44" y="3"/>
                      <a:pt x="44" y="3"/>
                    </a:cubicBezTo>
                    <a:cubicBezTo>
                      <a:pt x="44" y="3"/>
                      <a:pt x="44" y="3"/>
                      <a:pt x="43" y="3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3" y="3"/>
                      <a:pt x="44" y="3"/>
                      <a:pt x="44" y="3"/>
                    </a:cubicBezTo>
                    <a:cubicBezTo>
                      <a:pt x="44" y="3"/>
                      <a:pt x="44" y="2"/>
                      <a:pt x="44" y="2"/>
                    </a:cubicBezTo>
                    <a:cubicBezTo>
                      <a:pt x="44" y="2"/>
                      <a:pt x="44" y="2"/>
                      <a:pt x="44" y="2"/>
                    </a:cubicBezTo>
                    <a:cubicBezTo>
                      <a:pt x="44" y="2"/>
                      <a:pt x="44" y="2"/>
                      <a:pt x="44" y="2"/>
                    </a:cubicBezTo>
                    <a:cubicBezTo>
                      <a:pt x="44" y="2"/>
                      <a:pt x="44" y="2"/>
                      <a:pt x="44" y="2"/>
                    </a:cubicBezTo>
                    <a:cubicBezTo>
                      <a:pt x="44" y="2"/>
                      <a:pt x="43" y="2"/>
                      <a:pt x="43" y="2"/>
                    </a:cubicBezTo>
                    <a:cubicBezTo>
                      <a:pt x="43" y="2"/>
                      <a:pt x="43" y="2"/>
                      <a:pt x="43" y="2"/>
                    </a:cubicBezTo>
                    <a:cubicBezTo>
                      <a:pt x="43" y="2"/>
                      <a:pt x="43" y="2"/>
                      <a:pt x="43" y="2"/>
                    </a:cubicBezTo>
                    <a:cubicBezTo>
                      <a:pt x="43" y="2"/>
                      <a:pt x="43" y="2"/>
                      <a:pt x="43" y="2"/>
                    </a:cubicBezTo>
                    <a:cubicBezTo>
                      <a:pt x="43" y="2"/>
                      <a:pt x="43" y="2"/>
                      <a:pt x="43" y="2"/>
                    </a:cubicBezTo>
                    <a:cubicBezTo>
                      <a:pt x="42" y="2"/>
                      <a:pt x="42" y="2"/>
                      <a:pt x="41" y="2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1" y="2"/>
                      <a:pt x="40" y="2"/>
                      <a:pt x="40" y="2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39" y="2"/>
                      <a:pt x="39" y="2"/>
                      <a:pt x="39" y="2"/>
                    </a:cubicBezTo>
                    <a:cubicBezTo>
                      <a:pt x="39" y="2"/>
                      <a:pt x="39" y="2"/>
                      <a:pt x="39" y="2"/>
                    </a:cubicBezTo>
                    <a:cubicBezTo>
                      <a:pt x="39" y="2"/>
                      <a:pt x="39" y="2"/>
                      <a:pt x="38" y="2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2"/>
                      <a:pt x="37" y="2"/>
                      <a:pt x="36" y="2"/>
                    </a:cubicBezTo>
                    <a:cubicBezTo>
                      <a:pt x="36" y="2"/>
                      <a:pt x="36" y="2"/>
                      <a:pt x="36" y="2"/>
                    </a:cubicBezTo>
                    <a:cubicBezTo>
                      <a:pt x="36" y="2"/>
                      <a:pt x="36" y="2"/>
                      <a:pt x="36" y="2"/>
                    </a:cubicBezTo>
                    <a:cubicBezTo>
                      <a:pt x="36" y="2"/>
                      <a:pt x="36" y="2"/>
                      <a:pt x="36" y="2"/>
                    </a:cubicBezTo>
                    <a:cubicBezTo>
                      <a:pt x="36" y="2"/>
                      <a:pt x="36" y="2"/>
                      <a:pt x="36" y="2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2"/>
                      <a:pt x="37" y="2"/>
                      <a:pt x="37" y="1"/>
                    </a:cubicBezTo>
                    <a:cubicBezTo>
                      <a:pt x="37" y="1"/>
                      <a:pt x="37" y="1"/>
                      <a:pt x="38" y="1"/>
                    </a:cubicBezTo>
                    <a:cubicBezTo>
                      <a:pt x="38" y="1"/>
                      <a:pt x="38" y="1"/>
                      <a:pt x="38" y="2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39" y="2"/>
                      <a:pt x="39" y="2"/>
                      <a:pt x="39" y="2"/>
                    </a:cubicBezTo>
                    <a:cubicBezTo>
                      <a:pt x="39" y="2"/>
                      <a:pt x="39" y="2"/>
                      <a:pt x="39" y="2"/>
                    </a:cubicBezTo>
                    <a:cubicBezTo>
                      <a:pt x="39" y="2"/>
                      <a:pt x="39" y="1"/>
                      <a:pt x="39" y="1"/>
                    </a:cubicBezTo>
                    <a:cubicBezTo>
                      <a:pt x="39" y="1"/>
                      <a:pt x="39" y="1"/>
                      <a:pt x="39" y="1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2"/>
                      <a:pt x="40" y="2"/>
                      <a:pt x="41" y="2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2" y="2"/>
                      <a:pt x="42" y="2"/>
                      <a:pt x="43" y="2"/>
                    </a:cubicBezTo>
                    <a:cubicBezTo>
                      <a:pt x="43" y="2"/>
                      <a:pt x="43" y="2"/>
                      <a:pt x="43" y="2"/>
                    </a:cubicBezTo>
                    <a:cubicBezTo>
                      <a:pt x="43" y="2"/>
                      <a:pt x="44" y="2"/>
                      <a:pt x="44" y="2"/>
                    </a:cubicBezTo>
                    <a:cubicBezTo>
                      <a:pt x="44" y="2"/>
                      <a:pt x="44" y="2"/>
                      <a:pt x="44" y="1"/>
                    </a:cubicBezTo>
                    <a:cubicBezTo>
                      <a:pt x="44" y="1"/>
                      <a:pt x="43" y="1"/>
                      <a:pt x="43" y="1"/>
                    </a:cubicBezTo>
                    <a:cubicBezTo>
                      <a:pt x="43" y="1"/>
                      <a:pt x="43" y="1"/>
                      <a:pt x="43" y="1"/>
                    </a:cubicBezTo>
                    <a:cubicBezTo>
                      <a:pt x="43" y="1"/>
                      <a:pt x="43" y="1"/>
                      <a:pt x="43" y="1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2" y="1"/>
                      <a:pt x="42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0" y="1"/>
                      <a:pt x="40" y="1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39" y="1"/>
                      <a:pt x="39" y="1"/>
                      <a:pt x="39" y="1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9" y="0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8" y="0"/>
                      <a:pt x="37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7" y="0"/>
                      <a:pt x="37" y="0"/>
                      <a:pt x="36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2"/>
                    </a:cubicBezTo>
                    <a:cubicBezTo>
                      <a:pt x="35" y="2"/>
                      <a:pt x="35" y="2"/>
                      <a:pt x="35" y="2"/>
                    </a:cubicBezTo>
                    <a:cubicBezTo>
                      <a:pt x="35" y="2"/>
                      <a:pt x="35" y="2"/>
                      <a:pt x="35" y="2"/>
                    </a:cubicBezTo>
                    <a:cubicBezTo>
                      <a:pt x="35" y="2"/>
                      <a:pt x="35" y="2"/>
                      <a:pt x="35" y="2"/>
                    </a:cubicBezTo>
                    <a:cubicBezTo>
                      <a:pt x="35" y="2"/>
                      <a:pt x="35" y="2"/>
                      <a:pt x="35" y="2"/>
                    </a:cubicBezTo>
                    <a:cubicBezTo>
                      <a:pt x="35" y="2"/>
                      <a:pt x="35" y="2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3" y="1"/>
                    </a:cubicBezTo>
                    <a:cubicBezTo>
                      <a:pt x="33" y="1"/>
                      <a:pt x="33" y="1"/>
                      <a:pt x="33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3" y="0"/>
                      <a:pt x="33" y="0"/>
                      <a:pt x="33" y="1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2" y="1"/>
                      <a:pt x="32" y="1"/>
                      <a:pt x="32" y="1"/>
                    </a:cubicBezTo>
                    <a:cubicBezTo>
                      <a:pt x="32" y="1"/>
                      <a:pt x="32" y="1"/>
                      <a:pt x="32" y="1"/>
                    </a:cubicBezTo>
                    <a:cubicBezTo>
                      <a:pt x="32" y="1"/>
                      <a:pt x="32" y="1"/>
                      <a:pt x="32" y="1"/>
                    </a:cubicBezTo>
                    <a:cubicBezTo>
                      <a:pt x="32" y="1"/>
                      <a:pt x="33" y="1"/>
                      <a:pt x="33" y="1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3" y="1"/>
                      <a:pt x="33" y="2"/>
                      <a:pt x="33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3" y="2"/>
                      <a:pt x="33" y="1"/>
                      <a:pt x="33" y="1"/>
                    </a:cubicBezTo>
                    <a:cubicBezTo>
                      <a:pt x="32" y="1"/>
                      <a:pt x="32" y="1"/>
                      <a:pt x="32" y="1"/>
                    </a:cubicBezTo>
                    <a:cubicBezTo>
                      <a:pt x="32" y="1"/>
                      <a:pt x="32" y="1"/>
                      <a:pt x="32" y="1"/>
                    </a:cubicBezTo>
                    <a:cubicBezTo>
                      <a:pt x="32" y="1"/>
                      <a:pt x="32" y="1"/>
                      <a:pt x="32" y="1"/>
                    </a:cubicBezTo>
                    <a:cubicBezTo>
                      <a:pt x="32" y="1"/>
                      <a:pt x="32" y="1"/>
                      <a:pt x="32" y="1"/>
                    </a:cubicBezTo>
                    <a:cubicBezTo>
                      <a:pt x="32" y="1"/>
                      <a:pt x="31" y="1"/>
                      <a:pt x="31" y="1"/>
                    </a:cubicBezTo>
                    <a:cubicBezTo>
                      <a:pt x="31" y="2"/>
                      <a:pt x="31" y="2"/>
                      <a:pt x="32" y="2"/>
                    </a:cubicBezTo>
                    <a:cubicBezTo>
                      <a:pt x="32" y="2"/>
                      <a:pt x="32" y="2"/>
                      <a:pt x="32" y="2"/>
                    </a:cubicBezTo>
                    <a:cubicBezTo>
                      <a:pt x="32" y="2"/>
                      <a:pt x="32" y="2"/>
                      <a:pt x="32" y="2"/>
                    </a:cubicBezTo>
                    <a:cubicBezTo>
                      <a:pt x="32" y="2"/>
                      <a:pt x="32" y="2"/>
                      <a:pt x="32" y="2"/>
                    </a:cubicBezTo>
                    <a:cubicBezTo>
                      <a:pt x="32" y="2"/>
                      <a:pt x="32" y="2"/>
                      <a:pt x="32" y="2"/>
                    </a:cubicBezTo>
                    <a:cubicBezTo>
                      <a:pt x="32" y="2"/>
                      <a:pt x="32" y="2"/>
                      <a:pt x="32" y="2"/>
                    </a:cubicBezTo>
                    <a:cubicBezTo>
                      <a:pt x="32" y="2"/>
                      <a:pt x="32" y="2"/>
                      <a:pt x="32" y="2"/>
                    </a:cubicBezTo>
                    <a:cubicBezTo>
                      <a:pt x="32" y="2"/>
                      <a:pt x="32" y="2"/>
                      <a:pt x="32" y="2"/>
                    </a:cubicBezTo>
                    <a:cubicBezTo>
                      <a:pt x="32" y="2"/>
                      <a:pt x="32" y="2"/>
                      <a:pt x="32" y="2"/>
                    </a:cubicBezTo>
                    <a:cubicBezTo>
                      <a:pt x="32" y="2"/>
                      <a:pt x="32" y="2"/>
                      <a:pt x="32" y="2"/>
                    </a:cubicBezTo>
                    <a:cubicBezTo>
                      <a:pt x="32" y="2"/>
                      <a:pt x="32" y="2"/>
                      <a:pt x="32" y="2"/>
                    </a:cubicBezTo>
                    <a:cubicBezTo>
                      <a:pt x="32" y="2"/>
                      <a:pt x="31" y="2"/>
                      <a:pt x="31" y="2"/>
                    </a:cubicBezTo>
                    <a:cubicBezTo>
                      <a:pt x="31" y="2"/>
                      <a:pt x="31" y="2"/>
                      <a:pt x="31" y="2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31" y="3"/>
                      <a:pt x="30" y="3"/>
                      <a:pt x="30" y="3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30" y="2"/>
                      <a:pt x="29" y="2"/>
                      <a:pt x="29" y="2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9" y="2"/>
                      <a:pt x="29" y="1"/>
                      <a:pt x="29" y="1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9" y="1"/>
                      <a:pt x="28" y="1"/>
                      <a:pt x="28" y="1"/>
                    </a:cubicBezTo>
                    <a:cubicBezTo>
                      <a:pt x="28" y="1"/>
                      <a:pt x="28" y="1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8" y="3"/>
                      <a:pt x="28" y="3"/>
                      <a:pt x="27" y="3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7" y="3"/>
                      <a:pt x="27" y="2"/>
                      <a:pt x="27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6" y="3"/>
                      <a:pt x="26" y="3"/>
                      <a:pt x="26" y="3"/>
                    </a:cubicBezTo>
                    <a:cubicBezTo>
                      <a:pt x="26" y="3"/>
                      <a:pt x="26" y="3"/>
                      <a:pt x="26" y="3"/>
                    </a:cubicBezTo>
                    <a:cubicBezTo>
                      <a:pt x="26" y="3"/>
                      <a:pt x="26" y="3"/>
                      <a:pt x="26" y="3"/>
                    </a:cubicBezTo>
                    <a:cubicBezTo>
                      <a:pt x="26" y="3"/>
                      <a:pt x="26" y="2"/>
                      <a:pt x="26" y="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3"/>
                      <a:pt x="25" y="2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5" y="2"/>
                      <a:pt x="25" y="2"/>
                      <a:pt x="26" y="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6" y="2"/>
                      <a:pt x="26" y="2"/>
                      <a:pt x="26" y="1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2"/>
                      <a:pt x="22" y="2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1" y="1"/>
                      <a:pt x="21" y="2"/>
                      <a:pt x="21" y="2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21" y="2"/>
                      <a:pt x="21" y="2"/>
                      <a:pt x="20" y="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2"/>
                      <a:pt x="19" y="2"/>
                      <a:pt x="19" y="2"/>
                    </a:cubicBezTo>
                    <a:cubicBezTo>
                      <a:pt x="19" y="2"/>
                      <a:pt x="19" y="2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2"/>
                      <a:pt x="19" y="2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2"/>
                      <a:pt x="18" y="2"/>
                      <a:pt x="18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8" y="2"/>
                      <a:pt x="18" y="3"/>
                      <a:pt x="18" y="3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8" y="3"/>
                      <a:pt x="18" y="2"/>
                      <a:pt x="18" y="2"/>
                    </a:cubicBezTo>
                    <a:cubicBezTo>
                      <a:pt x="18" y="2"/>
                      <a:pt x="18" y="2"/>
                      <a:pt x="17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2"/>
                      <a:pt x="17" y="2"/>
                      <a:pt x="17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3"/>
                      <a:pt x="17" y="3"/>
                      <a:pt x="16" y="3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3"/>
                      <a:pt x="14" y="3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5" y="4"/>
                      <a:pt x="15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5" y="4"/>
                      <a:pt x="15" y="4"/>
                      <a:pt x="1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5"/>
                      <a:pt x="14" y="5"/>
                      <a:pt x="14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6"/>
                      <a:pt x="11" y="6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8" y="8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8"/>
                      <a:pt x="8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8" y="9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8"/>
                      <a:pt x="8" y="9"/>
                      <a:pt x="8" y="9"/>
                    </a:cubicBezTo>
                    <a:cubicBezTo>
                      <a:pt x="8" y="9"/>
                      <a:pt x="9" y="9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9" y="9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6" y="9"/>
                      <a:pt x="7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9"/>
                      <a:pt x="7" y="10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10"/>
                      <a:pt x="7" y="10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0"/>
                      <a:pt x="7" y="10"/>
                      <a:pt x="6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10"/>
                      <a:pt x="5" y="10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6" y="11"/>
                      <a:pt x="6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7" y="11"/>
                      <a:pt x="7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11"/>
                      <a:pt x="8" y="11"/>
                      <a:pt x="7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1"/>
                      <a:pt x="7" y="11"/>
                      <a:pt x="8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11"/>
                      <a:pt x="8" y="11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9" y="12"/>
                      <a:pt x="9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10" y="11"/>
                      <a:pt x="1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1" y="12"/>
                      <a:pt x="11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2"/>
                      <a:pt x="11" y="12"/>
                      <a:pt x="11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1" y="13"/>
                      <a:pt x="11" y="12"/>
                      <a:pt x="11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12"/>
                      <a:pt x="12" y="13"/>
                      <a:pt x="12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13"/>
                      <a:pt x="12" y="13"/>
                      <a:pt x="12" y="1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4"/>
                      <a:pt x="11" y="14"/>
                      <a:pt x="11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6"/>
                      <a:pt x="11" y="17"/>
                      <a:pt x="11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7"/>
                      <a:pt x="10" y="17"/>
                      <a:pt x="10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0" y="18"/>
                      <a:pt x="10" y="18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10" y="19"/>
                      <a:pt x="9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9" y="19"/>
                      <a:pt x="9" y="19"/>
                      <a:pt x="9" y="20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20"/>
                      <a:pt x="8" y="20"/>
                      <a:pt x="8" y="20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8" y="20"/>
                      <a:pt x="8" y="20"/>
                      <a:pt x="9" y="20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8" y="20"/>
                      <a:pt x="8" y="20"/>
                      <a:pt x="7" y="20"/>
                    </a:cubicBezTo>
                    <a:cubicBezTo>
                      <a:pt x="7" y="20"/>
                      <a:pt x="7" y="20"/>
                      <a:pt x="7" y="21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8" y="21"/>
                      <a:pt x="8" y="21"/>
                      <a:pt x="9" y="21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9" y="21"/>
                      <a:pt x="9" y="21"/>
                      <a:pt x="9" y="20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20"/>
                      <a:pt x="9" y="20"/>
                      <a:pt x="10" y="20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10" y="20"/>
                      <a:pt x="10" y="21"/>
                      <a:pt x="10" y="21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0" y="21"/>
                      <a:pt x="9" y="21"/>
                      <a:pt x="9" y="21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9" y="21"/>
                      <a:pt x="10" y="21"/>
                      <a:pt x="10" y="21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0" y="21"/>
                      <a:pt x="9" y="21"/>
                      <a:pt x="9" y="22"/>
                    </a:cubicBezTo>
                    <a:cubicBezTo>
                      <a:pt x="9" y="22"/>
                      <a:pt x="10" y="22"/>
                      <a:pt x="10" y="22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9" y="22"/>
                      <a:pt x="10" y="22"/>
                      <a:pt x="10" y="22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0" y="22"/>
                      <a:pt x="9" y="23"/>
                      <a:pt x="9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23"/>
                      <a:pt x="9" y="22"/>
                      <a:pt x="9" y="22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7" y="22"/>
                      <a:pt x="7" y="22"/>
                      <a:pt x="7" y="23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7" y="23"/>
                      <a:pt x="8" y="23"/>
                      <a:pt x="8" y="23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9" y="24"/>
                      <a:pt x="9" y="25"/>
                      <a:pt x="9" y="25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8" y="26"/>
                      <a:pt x="8" y="25"/>
                      <a:pt x="8" y="25"/>
                    </a:cubicBezTo>
                    <a:cubicBezTo>
                      <a:pt x="8" y="25"/>
                      <a:pt x="8" y="26"/>
                      <a:pt x="7" y="26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6" y="27"/>
                      <a:pt x="6" y="27"/>
                      <a:pt x="5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6" y="27"/>
                      <a:pt x="6" y="27"/>
                      <a:pt x="7" y="27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6" y="27"/>
                      <a:pt x="7" y="27"/>
                      <a:pt x="7" y="27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6" y="28"/>
                      <a:pt x="6" y="27"/>
                      <a:pt x="6" y="27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5" y="27"/>
                      <a:pt x="5" y="27"/>
                      <a:pt x="4" y="27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4" y="27"/>
                      <a:pt x="4" y="28"/>
                      <a:pt x="4" y="28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4" y="28"/>
                      <a:pt x="4" y="28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3" y="29"/>
                      <a:pt x="4" y="29"/>
                      <a:pt x="4" y="29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4" y="29"/>
                      <a:pt x="4" y="29"/>
                      <a:pt x="3" y="29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3" y="29"/>
                      <a:pt x="2" y="29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29"/>
                      <a:pt x="2" y="29"/>
                      <a:pt x="3" y="29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3" y="29"/>
                      <a:pt x="3" y="29"/>
                      <a:pt x="4" y="29"/>
                    </a:cubicBezTo>
                    <a:cubicBezTo>
                      <a:pt x="4" y="29"/>
                      <a:pt x="4" y="29"/>
                      <a:pt x="3" y="29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2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2" y="30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2" y="30"/>
                      <a:pt x="1" y="30"/>
                      <a:pt x="1" y="31"/>
                    </a:cubicBezTo>
                    <a:cubicBezTo>
                      <a:pt x="1" y="31"/>
                      <a:pt x="1" y="31"/>
                      <a:pt x="1" y="31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2" y="31"/>
                      <a:pt x="2" y="31"/>
                      <a:pt x="2" y="30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4" y="30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4" y="30"/>
                      <a:pt x="4" y="30"/>
                      <a:pt x="5" y="30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5" y="30"/>
                      <a:pt x="5" y="30"/>
                      <a:pt x="4" y="30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4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2" y="31"/>
                      <a:pt x="3" y="31"/>
                      <a:pt x="3" y="31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3" y="31"/>
                      <a:pt x="2" y="31"/>
                      <a:pt x="2" y="31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2" y="31"/>
                      <a:pt x="2" y="31"/>
                      <a:pt x="1" y="31"/>
                    </a:cubicBezTo>
                    <a:cubicBezTo>
                      <a:pt x="1" y="31"/>
                      <a:pt x="1" y="31"/>
                      <a:pt x="1" y="31"/>
                    </a:cubicBezTo>
                    <a:cubicBezTo>
                      <a:pt x="1" y="32"/>
                      <a:pt x="1" y="32"/>
                      <a:pt x="1" y="32"/>
                    </a:cubicBezTo>
                    <a:cubicBezTo>
                      <a:pt x="1" y="32"/>
                      <a:pt x="2" y="32"/>
                      <a:pt x="2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3" y="32"/>
                      <a:pt x="3" y="32"/>
                      <a:pt x="3" y="32"/>
                    </a:cubicBezTo>
                    <a:cubicBezTo>
                      <a:pt x="3" y="32"/>
                      <a:pt x="3" y="32"/>
                      <a:pt x="3" y="32"/>
                    </a:cubicBezTo>
                    <a:cubicBezTo>
                      <a:pt x="3" y="32"/>
                      <a:pt x="3" y="32"/>
                      <a:pt x="3" y="32"/>
                    </a:cubicBezTo>
                    <a:cubicBezTo>
                      <a:pt x="3" y="32"/>
                      <a:pt x="3" y="32"/>
                      <a:pt x="3" y="32"/>
                    </a:cubicBezTo>
                    <a:cubicBezTo>
                      <a:pt x="3" y="32"/>
                      <a:pt x="3" y="32"/>
                      <a:pt x="3" y="32"/>
                    </a:cubicBezTo>
                    <a:cubicBezTo>
                      <a:pt x="3" y="32"/>
                      <a:pt x="3" y="32"/>
                      <a:pt x="3" y="32"/>
                    </a:cubicBezTo>
                    <a:cubicBezTo>
                      <a:pt x="3" y="32"/>
                      <a:pt x="3" y="32"/>
                      <a:pt x="3" y="32"/>
                    </a:cubicBezTo>
                    <a:cubicBezTo>
                      <a:pt x="3" y="32"/>
                      <a:pt x="3" y="32"/>
                      <a:pt x="3" y="32"/>
                    </a:cubicBezTo>
                    <a:cubicBezTo>
                      <a:pt x="3" y="32"/>
                      <a:pt x="3" y="32"/>
                      <a:pt x="2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1" y="32"/>
                      <a:pt x="1" y="32"/>
                      <a:pt x="1" y="32"/>
                    </a:cubicBezTo>
                    <a:cubicBezTo>
                      <a:pt x="1" y="32"/>
                      <a:pt x="1" y="32"/>
                      <a:pt x="1" y="32"/>
                    </a:cubicBezTo>
                    <a:cubicBezTo>
                      <a:pt x="1" y="32"/>
                      <a:pt x="1" y="32"/>
                      <a:pt x="1" y="32"/>
                    </a:cubicBezTo>
                    <a:cubicBezTo>
                      <a:pt x="1" y="32"/>
                      <a:pt x="1" y="32"/>
                      <a:pt x="1" y="32"/>
                    </a:cubicBezTo>
                    <a:cubicBezTo>
                      <a:pt x="1" y="32"/>
                      <a:pt x="1" y="32"/>
                      <a:pt x="1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32"/>
                      <a:pt x="2" y="33"/>
                      <a:pt x="2" y="33"/>
                    </a:cubicBezTo>
                    <a:cubicBezTo>
                      <a:pt x="2" y="33"/>
                      <a:pt x="1" y="33"/>
                      <a:pt x="1" y="33"/>
                    </a:cubicBezTo>
                    <a:cubicBezTo>
                      <a:pt x="1" y="33"/>
                      <a:pt x="1" y="33"/>
                      <a:pt x="1" y="33"/>
                    </a:cubicBezTo>
                    <a:cubicBezTo>
                      <a:pt x="1" y="33"/>
                      <a:pt x="1" y="33"/>
                      <a:pt x="1" y="33"/>
                    </a:cubicBezTo>
                    <a:cubicBezTo>
                      <a:pt x="1" y="33"/>
                      <a:pt x="1" y="33"/>
                      <a:pt x="1" y="33"/>
                    </a:cubicBezTo>
                    <a:cubicBezTo>
                      <a:pt x="1" y="33"/>
                      <a:pt x="1" y="33"/>
                      <a:pt x="1" y="33"/>
                    </a:cubicBezTo>
                    <a:cubicBezTo>
                      <a:pt x="1" y="33"/>
                      <a:pt x="1" y="33"/>
                      <a:pt x="1" y="33"/>
                    </a:cubicBezTo>
                    <a:cubicBezTo>
                      <a:pt x="1" y="33"/>
                      <a:pt x="1" y="33"/>
                      <a:pt x="1" y="33"/>
                    </a:cubicBezTo>
                    <a:cubicBezTo>
                      <a:pt x="1" y="33"/>
                      <a:pt x="1" y="33"/>
                      <a:pt x="1" y="33"/>
                    </a:cubicBezTo>
                    <a:cubicBezTo>
                      <a:pt x="1" y="33"/>
                      <a:pt x="1" y="33"/>
                      <a:pt x="1" y="33"/>
                    </a:cubicBezTo>
                    <a:cubicBezTo>
                      <a:pt x="1" y="33"/>
                      <a:pt x="1" y="33"/>
                      <a:pt x="1" y="33"/>
                    </a:cubicBezTo>
                    <a:cubicBezTo>
                      <a:pt x="1" y="33"/>
                      <a:pt x="1" y="33"/>
                      <a:pt x="1" y="33"/>
                    </a:cubicBezTo>
                    <a:cubicBezTo>
                      <a:pt x="1" y="33"/>
                      <a:pt x="1" y="33"/>
                      <a:pt x="1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1" y="33"/>
                      <a:pt x="1" y="33"/>
                      <a:pt x="1" y="33"/>
                    </a:cubicBezTo>
                    <a:cubicBezTo>
                      <a:pt x="1" y="33"/>
                      <a:pt x="1" y="33"/>
                      <a:pt x="1" y="33"/>
                    </a:cubicBezTo>
                    <a:cubicBezTo>
                      <a:pt x="1" y="33"/>
                      <a:pt x="1" y="33"/>
                      <a:pt x="1" y="33"/>
                    </a:cubicBezTo>
                    <a:cubicBezTo>
                      <a:pt x="1" y="33"/>
                      <a:pt x="1" y="33"/>
                      <a:pt x="1" y="33"/>
                    </a:cubicBezTo>
                    <a:cubicBezTo>
                      <a:pt x="1" y="33"/>
                      <a:pt x="1" y="33"/>
                      <a:pt x="1" y="33"/>
                    </a:cubicBezTo>
                    <a:cubicBezTo>
                      <a:pt x="1" y="34"/>
                      <a:pt x="1" y="34"/>
                      <a:pt x="0" y="34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4"/>
                      <a:pt x="1" y="34"/>
                      <a:pt x="1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3"/>
                      <a:pt x="2" y="33"/>
                      <a:pt x="2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2" y="33"/>
                      <a:pt x="2" y="33"/>
                      <a:pt x="3" y="33"/>
                    </a:cubicBezTo>
                    <a:cubicBezTo>
                      <a:pt x="3" y="33"/>
                      <a:pt x="3" y="33"/>
                      <a:pt x="3" y="33"/>
                    </a:cubicBezTo>
                    <a:cubicBezTo>
                      <a:pt x="3" y="33"/>
                      <a:pt x="3" y="33"/>
                      <a:pt x="3" y="33"/>
                    </a:cubicBezTo>
                    <a:cubicBezTo>
                      <a:pt x="3" y="33"/>
                      <a:pt x="3" y="33"/>
                      <a:pt x="3" y="33"/>
                    </a:cubicBezTo>
                    <a:cubicBezTo>
                      <a:pt x="3" y="33"/>
                      <a:pt x="3" y="34"/>
                      <a:pt x="3" y="34"/>
                    </a:cubicBezTo>
                    <a:cubicBezTo>
                      <a:pt x="3" y="34"/>
                      <a:pt x="3" y="34"/>
                      <a:pt x="3" y="34"/>
                    </a:cubicBezTo>
                    <a:cubicBezTo>
                      <a:pt x="3" y="34"/>
                      <a:pt x="3" y="34"/>
                      <a:pt x="3" y="34"/>
                    </a:cubicBezTo>
                    <a:cubicBezTo>
                      <a:pt x="3" y="34"/>
                      <a:pt x="3" y="34"/>
                      <a:pt x="3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2" y="34"/>
                      <a:pt x="2" y="34"/>
                      <a:pt x="1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4"/>
                      <a:pt x="2" y="34"/>
                      <a:pt x="2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2" y="34"/>
                      <a:pt x="2" y="34"/>
                      <a:pt x="1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4"/>
                      <a:pt x="1" y="34"/>
                      <a:pt x="1" y="35"/>
                    </a:cubicBezTo>
                    <a:cubicBezTo>
                      <a:pt x="1" y="35"/>
                      <a:pt x="1" y="35"/>
                      <a:pt x="1" y="35"/>
                    </a:cubicBezTo>
                    <a:cubicBezTo>
                      <a:pt x="1" y="35"/>
                      <a:pt x="1" y="35"/>
                      <a:pt x="1" y="35"/>
                    </a:cubicBezTo>
                    <a:cubicBezTo>
                      <a:pt x="1" y="35"/>
                      <a:pt x="1" y="35"/>
                      <a:pt x="1" y="35"/>
                    </a:cubicBezTo>
                    <a:cubicBezTo>
                      <a:pt x="1" y="35"/>
                      <a:pt x="1" y="35"/>
                      <a:pt x="1" y="35"/>
                    </a:cubicBezTo>
                    <a:cubicBezTo>
                      <a:pt x="1" y="35"/>
                      <a:pt x="1" y="35"/>
                      <a:pt x="1" y="35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5"/>
                      <a:pt x="1" y="35"/>
                      <a:pt x="1" y="35"/>
                    </a:cubicBezTo>
                    <a:cubicBezTo>
                      <a:pt x="1" y="35"/>
                      <a:pt x="1" y="35"/>
                      <a:pt x="1" y="35"/>
                    </a:cubicBezTo>
                    <a:cubicBezTo>
                      <a:pt x="1" y="35"/>
                      <a:pt x="1" y="35"/>
                      <a:pt x="1" y="35"/>
                    </a:cubicBezTo>
                    <a:cubicBezTo>
                      <a:pt x="0" y="35"/>
                      <a:pt x="1" y="35"/>
                      <a:pt x="1" y="35"/>
                    </a:cubicBezTo>
                    <a:cubicBezTo>
                      <a:pt x="1" y="35"/>
                      <a:pt x="1" y="35"/>
                      <a:pt x="1" y="35"/>
                    </a:cubicBezTo>
                    <a:cubicBezTo>
                      <a:pt x="1" y="35"/>
                      <a:pt x="1" y="35"/>
                      <a:pt x="1" y="35"/>
                    </a:cubicBezTo>
                    <a:cubicBezTo>
                      <a:pt x="1" y="35"/>
                      <a:pt x="1" y="35"/>
                      <a:pt x="1" y="35"/>
                    </a:cubicBezTo>
                    <a:cubicBezTo>
                      <a:pt x="1" y="35"/>
                      <a:pt x="1" y="35"/>
                      <a:pt x="1" y="35"/>
                    </a:cubicBezTo>
                    <a:cubicBezTo>
                      <a:pt x="1" y="35"/>
                      <a:pt x="1" y="35"/>
                      <a:pt x="1" y="35"/>
                    </a:cubicBezTo>
                    <a:cubicBezTo>
                      <a:pt x="1" y="35"/>
                      <a:pt x="1" y="35"/>
                      <a:pt x="1" y="35"/>
                    </a:cubicBezTo>
                    <a:cubicBezTo>
                      <a:pt x="1" y="35"/>
                      <a:pt x="1" y="36"/>
                      <a:pt x="1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6"/>
                      <a:pt x="0" y="35"/>
                      <a:pt x="0" y="35"/>
                    </a:cubicBezTo>
                    <a:cubicBezTo>
                      <a:pt x="0" y="35"/>
                      <a:pt x="0" y="36"/>
                      <a:pt x="0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6"/>
                      <a:pt x="1" y="36"/>
                      <a:pt x="1" y="36"/>
                    </a:cubicBezTo>
                    <a:cubicBezTo>
                      <a:pt x="1" y="36"/>
                      <a:pt x="1" y="36"/>
                      <a:pt x="1" y="36"/>
                    </a:cubicBezTo>
                    <a:cubicBezTo>
                      <a:pt x="1" y="36"/>
                      <a:pt x="1" y="36"/>
                      <a:pt x="1" y="36"/>
                    </a:cubicBezTo>
                    <a:cubicBezTo>
                      <a:pt x="1" y="36"/>
                      <a:pt x="1" y="36"/>
                      <a:pt x="0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7"/>
                      <a:pt x="0" y="37"/>
                      <a:pt x="1" y="37"/>
                    </a:cubicBezTo>
                    <a:cubicBezTo>
                      <a:pt x="1" y="37"/>
                      <a:pt x="1" y="37"/>
                      <a:pt x="1" y="37"/>
                    </a:cubicBezTo>
                    <a:cubicBezTo>
                      <a:pt x="1" y="37"/>
                      <a:pt x="1" y="37"/>
                      <a:pt x="1" y="37"/>
                    </a:cubicBezTo>
                    <a:cubicBezTo>
                      <a:pt x="1" y="37"/>
                      <a:pt x="1" y="37"/>
                      <a:pt x="1" y="37"/>
                    </a:cubicBezTo>
                    <a:cubicBezTo>
                      <a:pt x="1" y="37"/>
                      <a:pt x="1" y="37"/>
                      <a:pt x="0" y="37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38"/>
                      <a:pt x="0" y="38"/>
                      <a:pt x="1" y="38"/>
                    </a:cubicBezTo>
                    <a:cubicBezTo>
                      <a:pt x="1" y="38"/>
                      <a:pt x="1" y="38"/>
                      <a:pt x="1" y="38"/>
                    </a:cubicBezTo>
                    <a:cubicBezTo>
                      <a:pt x="1" y="38"/>
                      <a:pt x="1" y="38"/>
                      <a:pt x="1" y="38"/>
                    </a:cubicBezTo>
                    <a:cubicBezTo>
                      <a:pt x="1" y="38"/>
                      <a:pt x="1" y="38"/>
                      <a:pt x="1" y="38"/>
                    </a:cubicBezTo>
                    <a:cubicBezTo>
                      <a:pt x="1" y="38"/>
                      <a:pt x="1" y="38"/>
                      <a:pt x="1" y="38"/>
                    </a:cubicBezTo>
                    <a:cubicBezTo>
                      <a:pt x="1" y="38"/>
                      <a:pt x="0" y="38"/>
                      <a:pt x="0" y="38"/>
                    </a:cubicBezTo>
                    <a:cubicBezTo>
                      <a:pt x="0" y="38"/>
                      <a:pt x="0" y="38"/>
                      <a:pt x="0" y="39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1" y="39"/>
                      <a:pt x="1" y="39"/>
                      <a:pt x="1" y="39"/>
                    </a:cubicBezTo>
                    <a:cubicBezTo>
                      <a:pt x="1" y="39"/>
                      <a:pt x="1" y="39"/>
                      <a:pt x="1" y="39"/>
                    </a:cubicBezTo>
                    <a:cubicBezTo>
                      <a:pt x="1" y="39"/>
                      <a:pt x="1" y="39"/>
                      <a:pt x="1" y="39"/>
                    </a:cubicBezTo>
                    <a:cubicBezTo>
                      <a:pt x="1" y="39"/>
                      <a:pt x="1" y="39"/>
                      <a:pt x="1" y="39"/>
                    </a:cubicBezTo>
                    <a:cubicBezTo>
                      <a:pt x="1" y="39"/>
                      <a:pt x="1" y="39"/>
                      <a:pt x="1" y="39"/>
                    </a:cubicBezTo>
                    <a:cubicBezTo>
                      <a:pt x="1" y="39"/>
                      <a:pt x="1" y="39"/>
                      <a:pt x="0" y="39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0"/>
                      <a:pt x="0" y="40"/>
                      <a:pt x="1" y="40"/>
                    </a:cubicBezTo>
                    <a:cubicBezTo>
                      <a:pt x="1" y="40"/>
                      <a:pt x="1" y="40"/>
                      <a:pt x="0" y="4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0"/>
                      <a:pt x="1" y="40"/>
                      <a:pt x="1" y="40"/>
                    </a:cubicBezTo>
                    <a:cubicBezTo>
                      <a:pt x="1" y="40"/>
                      <a:pt x="1" y="40"/>
                      <a:pt x="1" y="40"/>
                    </a:cubicBezTo>
                    <a:cubicBezTo>
                      <a:pt x="1" y="40"/>
                      <a:pt x="1" y="40"/>
                      <a:pt x="1" y="40"/>
                    </a:cubicBezTo>
                    <a:cubicBezTo>
                      <a:pt x="1" y="40"/>
                      <a:pt x="1" y="40"/>
                      <a:pt x="1" y="40"/>
                    </a:cubicBezTo>
                    <a:cubicBezTo>
                      <a:pt x="1" y="40"/>
                      <a:pt x="1" y="40"/>
                      <a:pt x="1" y="40"/>
                    </a:cubicBezTo>
                    <a:cubicBezTo>
                      <a:pt x="1" y="40"/>
                      <a:pt x="1" y="40"/>
                      <a:pt x="1" y="40"/>
                    </a:cubicBezTo>
                    <a:cubicBezTo>
                      <a:pt x="1" y="40"/>
                      <a:pt x="1" y="40"/>
                      <a:pt x="1" y="40"/>
                    </a:cubicBezTo>
                    <a:cubicBezTo>
                      <a:pt x="1" y="40"/>
                      <a:pt x="1" y="40"/>
                      <a:pt x="1" y="40"/>
                    </a:cubicBezTo>
                    <a:cubicBezTo>
                      <a:pt x="1" y="40"/>
                      <a:pt x="2" y="40"/>
                      <a:pt x="2" y="40"/>
                    </a:cubicBezTo>
                    <a:cubicBezTo>
                      <a:pt x="2" y="40"/>
                      <a:pt x="2" y="40"/>
                      <a:pt x="2" y="40"/>
                    </a:cubicBezTo>
                    <a:cubicBezTo>
                      <a:pt x="2" y="40"/>
                      <a:pt x="2" y="40"/>
                      <a:pt x="2" y="40"/>
                    </a:cubicBezTo>
                    <a:cubicBezTo>
                      <a:pt x="2" y="40"/>
                      <a:pt x="2" y="40"/>
                      <a:pt x="2" y="40"/>
                    </a:cubicBezTo>
                    <a:cubicBezTo>
                      <a:pt x="2" y="40"/>
                      <a:pt x="2" y="40"/>
                      <a:pt x="2" y="40"/>
                    </a:cubicBezTo>
                    <a:cubicBezTo>
                      <a:pt x="2" y="40"/>
                      <a:pt x="2" y="40"/>
                      <a:pt x="2" y="40"/>
                    </a:cubicBezTo>
                    <a:cubicBezTo>
                      <a:pt x="2" y="40"/>
                      <a:pt x="2" y="40"/>
                      <a:pt x="2" y="40"/>
                    </a:cubicBezTo>
                    <a:cubicBezTo>
                      <a:pt x="2" y="40"/>
                      <a:pt x="2" y="40"/>
                      <a:pt x="2" y="40"/>
                    </a:cubicBezTo>
                    <a:cubicBezTo>
                      <a:pt x="2" y="40"/>
                      <a:pt x="2" y="40"/>
                      <a:pt x="2" y="40"/>
                    </a:cubicBezTo>
                    <a:cubicBezTo>
                      <a:pt x="2" y="40"/>
                      <a:pt x="2" y="40"/>
                      <a:pt x="2" y="40"/>
                    </a:cubicBezTo>
                    <a:cubicBezTo>
                      <a:pt x="2" y="40"/>
                      <a:pt x="2" y="40"/>
                      <a:pt x="2" y="40"/>
                    </a:cubicBezTo>
                    <a:cubicBezTo>
                      <a:pt x="2" y="40"/>
                      <a:pt x="2" y="40"/>
                      <a:pt x="2" y="40"/>
                    </a:cubicBezTo>
                    <a:cubicBezTo>
                      <a:pt x="2" y="40"/>
                      <a:pt x="3" y="40"/>
                      <a:pt x="3" y="40"/>
                    </a:cubicBezTo>
                    <a:cubicBezTo>
                      <a:pt x="3" y="40"/>
                      <a:pt x="3" y="40"/>
                      <a:pt x="3" y="40"/>
                    </a:cubicBezTo>
                    <a:cubicBezTo>
                      <a:pt x="3" y="40"/>
                      <a:pt x="3" y="40"/>
                      <a:pt x="3" y="40"/>
                    </a:cubicBezTo>
                    <a:cubicBezTo>
                      <a:pt x="3" y="40"/>
                      <a:pt x="3" y="40"/>
                      <a:pt x="3" y="40"/>
                    </a:cubicBezTo>
                    <a:cubicBezTo>
                      <a:pt x="3" y="40"/>
                      <a:pt x="3" y="40"/>
                      <a:pt x="3" y="40"/>
                    </a:cubicBezTo>
                    <a:cubicBezTo>
                      <a:pt x="3" y="40"/>
                      <a:pt x="3" y="40"/>
                      <a:pt x="3" y="40"/>
                    </a:cubicBezTo>
                    <a:cubicBezTo>
                      <a:pt x="3" y="40"/>
                      <a:pt x="3" y="40"/>
                      <a:pt x="3" y="40"/>
                    </a:cubicBezTo>
                    <a:cubicBezTo>
                      <a:pt x="3" y="40"/>
                      <a:pt x="3" y="40"/>
                      <a:pt x="3" y="40"/>
                    </a:cubicBezTo>
                    <a:cubicBezTo>
                      <a:pt x="3" y="40"/>
                      <a:pt x="3" y="41"/>
                      <a:pt x="3" y="41"/>
                    </a:cubicBezTo>
                    <a:cubicBezTo>
                      <a:pt x="3" y="41"/>
                      <a:pt x="2" y="41"/>
                      <a:pt x="2" y="41"/>
                    </a:cubicBezTo>
                    <a:cubicBezTo>
                      <a:pt x="2" y="41"/>
                      <a:pt x="2" y="41"/>
                      <a:pt x="2" y="41"/>
                    </a:cubicBezTo>
                    <a:cubicBezTo>
                      <a:pt x="2" y="41"/>
                      <a:pt x="2" y="41"/>
                      <a:pt x="2" y="41"/>
                    </a:cubicBezTo>
                    <a:cubicBezTo>
                      <a:pt x="2" y="41"/>
                      <a:pt x="2" y="41"/>
                      <a:pt x="2" y="41"/>
                    </a:cubicBezTo>
                    <a:cubicBezTo>
                      <a:pt x="2" y="41"/>
                      <a:pt x="2" y="41"/>
                      <a:pt x="2" y="41"/>
                    </a:cubicBezTo>
                    <a:cubicBezTo>
                      <a:pt x="2" y="41"/>
                      <a:pt x="2" y="41"/>
                      <a:pt x="2" y="41"/>
                    </a:cubicBezTo>
                    <a:cubicBezTo>
                      <a:pt x="2" y="41"/>
                      <a:pt x="2" y="41"/>
                      <a:pt x="2" y="41"/>
                    </a:cubicBezTo>
                    <a:cubicBezTo>
                      <a:pt x="2" y="41"/>
                      <a:pt x="2" y="41"/>
                      <a:pt x="2" y="41"/>
                    </a:cubicBezTo>
                    <a:cubicBezTo>
                      <a:pt x="2" y="41"/>
                      <a:pt x="2" y="41"/>
                      <a:pt x="2" y="41"/>
                    </a:cubicBezTo>
                    <a:cubicBezTo>
                      <a:pt x="2" y="41"/>
                      <a:pt x="2" y="41"/>
                      <a:pt x="2" y="41"/>
                    </a:cubicBezTo>
                    <a:cubicBezTo>
                      <a:pt x="2" y="41"/>
                      <a:pt x="2" y="41"/>
                      <a:pt x="2" y="41"/>
                    </a:cubicBezTo>
                    <a:cubicBezTo>
                      <a:pt x="2" y="41"/>
                      <a:pt x="2" y="41"/>
                      <a:pt x="2" y="41"/>
                    </a:cubicBezTo>
                    <a:cubicBezTo>
                      <a:pt x="2" y="41"/>
                      <a:pt x="2" y="41"/>
                      <a:pt x="2" y="41"/>
                    </a:cubicBezTo>
                    <a:cubicBezTo>
                      <a:pt x="2" y="41"/>
                      <a:pt x="2" y="41"/>
                      <a:pt x="2" y="41"/>
                    </a:cubicBezTo>
                    <a:cubicBezTo>
                      <a:pt x="2" y="41"/>
                      <a:pt x="2" y="41"/>
                      <a:pt x="2" y="41"/>
                    </a:cubicBezTo>
                    <a:cubicBezTo>
                      <a:pt x="2" y="41"/>
                      <a:pt x="2" y="41"/>
                      <a:pt x="2" y="41"/>
                    </a:cubicBezTo>
                    <a:cubicBezTo>
                      <a:pt x="3" y="41"/>
                      <a:pt x="3" y="41"/>
                      <a:pt x="3" y="41"/>
                    </a:cubicBezTo>
                    <a:cubicBezTo>
                      <a:pt x="3" y="41"/>
                      <a:pt x="3" y="41"/>
                      <a:pt x="3" y="41"/>
                    </a:cubicBezTo>
                    <a:cubicBezTo>
                      <a:pt x="3" y="41"/>
                      <a:pt x="3" y="41"/>
                      <a:pt x="3" y="41"/>
                    </a:cubicBezTo>
                    <a:cubicBezTo>
                      <a:pt x="3" y="41"/>
                      <a:pt x="3" y="41"/>
                      <a:pt x="3" y="41"/>
                    </a:cubicBezTo>
                    <a:cubicBezTo>
                      <a:pt x="3" y="41"/>
                      <a:pt x="3" y="41"/>
                      <a:pt x="3" y="41"/>
                    </a:cubicBezTo>
                    <a:cubicBezTo>
                      <a:pt x="3" y="41"/>
                      <a:pt x="3" y="41"/>
                      <a:pt x="2" y="41"/>
                    </a:cubicBezTo>
                    <a:cubicBezTo>
                      <a:pt x="2" y="41"/>
                      <a:pt x="2" y="42"/>
                      <a:pt x="2" y="42"/>
                    </a:cubicBezTo>
                    <a:cubicBezTo>
                      <a:pt x="2" y="42"/>
                      <a:pt x="2" y="42"/>
                      <a:pt x="2" y="42"/>
                    </a:cubicBezTo>
                    <a:cubicBezTo>
                      <a:pt x="2" y="42"/>
                      <a:pt x="2" y="42"/>
                      <a:pt x="2" y="42"/>
                    </a:cubicBezTo>
                    <a:cubicBezTo>
                      <a:pt x="2" y="42"/>
                      <a:pt x="2" y="42"/>
                      <a:pt x="2" y="42"/>
                    </a:cubicBezTo>
                    <a:cubicBezTo>
                      <a:pt x="2" y="42"/>
                      <a:pt x="2" y="42"/>
                      <a:pt x="2" y="42"/>
                    </a:cubicBezTo>
                    <a:cubicBezTo>
                      <a:pt x="2" y="42"/>
                      <a:pt x="2" y="42"/>
                      <a:pt x="2" y="42"/>
                    </a:cubicBezTo>
                    <a:cubicBezTo>
                      <a:pt x="2" y="42"/>
                      <a:pt x="2" y="42"/>
                      <a:pt x="2" y="42"/>
                    </a:cubicBezTo>
                    <a:cubicBezTo>
                      <a:pt x="2" y="42"/>
                      <a:pt x="3" y="42"/>
                      <a:pt x="3" y="42"/>
                    </a:cubicBezTo>
                    <a:cubicBezTo>
                      <a:pt x="3" y="42"/>
                      <a:pt x="3" y="42"/>
                      <a:pt x="2" y="42"/>
                    </a:cubicBezTo>
                    <a:cubicBezTo>
                      <a:pt x="2" y="42"/>
                      <a:pt x="2" y="42"/>
                      <a:pt x="2" y="42"/>
                    </a:cubicBezTo>
                    <a:cubicBezTo>
                      <a:pt x="2" y="42"/>
                      <a:pt x="2" y="42"/>
                      <a:pt x="2" y="42"/>
                    </a:cubicBezTo>
                    <a:cubicBezTo>
                      <a:pt x="2" y="42"/>
                      <a:pt x="2" y="42"/>
                      <a:pt x="2" y="42"/>
                    </a:cubicBezTo>
                    <a:cubicBezTo>
                      <a:pt x="2" y="42"/>
                      <a:pt x="2" y="42"/>
                      <a:pt x="2" y="42"/>
                    </a:cubicBezTo>
                    <a:cubicBezTo>
                      <a:pt x="2" y="42"/>
                      <a:pt x="2" y="42"/>
                      <a:pt x="2" y="42"/>
                    </a:cubicBezTo>
                    <a:cubicBezTo>
                      <a:pt x="2" y="42"/>
                      <a:pt x="2" y="42"/>
                      <a:pt x="2" y="42"/>
                    </a:cubicBezTo>
                    <a:cubicBezTo>
                      <a:pt x="2" y="42"/>
                      <a:pt x="2" y="43"/>
                      <a:pt x="2" y="43"/>
                    </a:cubicBezTo>
                    <a:cubicBezTo>
                      <a:pt x="2" y="43"/>
                      <a:pt x="2" y="42"/>
                      <a:pt x="2" y="42"/>
                    </a:cubicBezTo>
                    <a:cubicBezTo>
                      <a:pt x="2" y="42"/>
                      <a:pt x="2" y="42"/>
                      <a:pt x="3" y="42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3" y="42"/>
                      <a:pt x="4" y="42"/>
                      <a:pt x="4" y="42"/>
                    </a:cubicBezTo>
                    <a:cubicBezTo>
                      <a:pt x="4" y="43"/>
                      <a:pt x="4" y="43"/>
                      <a:pt x="4" y="43"/>
                    </a:cubicBezTo>
                    <a:cubicBezTo>
                      <a:pt x="4" y="43"/>
                      <a:pt x="4" y="42"/>
                      <a:pt x="4" y="42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4" y="42"/>
                      <a:pt x="4" y="42"/>
                      <a:pt x="4" y="41"/>
                    </a:cubicBezTo>
                    <a:cubicBezTo>
                      <a:pt x="4" y="41"/>
                      <a:pt x="4" y="41"/>
                      <a:pt x="4" y="41"/>
                    </a:cubicBezTo>
                    <a:cubicBezTo>
                      <a:pt x="4" y="41"/>
                      <a:pt x="5" y="41"/>
                      <a:pt x="5" y="41"/>
                    </a:cubicBezTo>
                    <a:cubicBezTo>
                      <a:pt x="5" y="41"/>
                      <a:pt x="5" y="41"/>
                      <a:pt x="5" y="41"/>
                    </a:cubicBezTo>
                    <a:cubicBezTo>
                      <a:pt x="5" y="41"/>
                      <a:pt x="5" y="41"/>
                      <a:pt x="5" y="41"/>
                    </a:cubicBezTo>
                    <a:cubicBezTo>
                      <a:pt x="5" y="41"/>
                      <a:pt x="5" y="41"/>
                      <a:pt x="5" y="41"/>
                    </a:cubicBezTo>
                    <a:cubicBezTo>
                      <a:pt x="5" y="41"/>
                      <a:pt x="5" y="41"/>
                      <a:pt x="5" y="41"/>
                    </a:cubicBezTo>
                    <a:cubicBezTo>
                      <a:pt x="5" y="41"/>
                      <a:pt x="5" y="41"/>
                      <a:pt x="5" y="41"/>
                    </a:cubicBezTo>
                    <a:cubicBezTo>
                      <a:pt x="5" y="41"/>
                      <a:pt x="5" y="41"/>
                      <a:pt x="5" y="41"/>
                    </a:cubicBezTo>
                    <a:cubicBezTo>
                      <a:pt x="5" y="41"/>
                      <a:pt x="5" y="41"/>
                      <a:pt x="5" y="41"/>
                    </a:cubicBezTo>
                    <a:cubicBezTo>
                      <a:pt x="5" y="41"/>
                      <a:pt x="5" y="41"/>
                      <a:pt x="5" y="41"/>
                    </a:cubicBezTo>
                    <a:cubicBezTo>
                      <a:pt x="5" y="41"/>
                      <a:pt x="5" y="41"/>
                      <a:pt x="5" y="41"/>
                    </a:cubicBezTo>
                    <a:cubicBezTo>
                      <a:pt x="5" y="41"/>
                      <a:pt x="5" y="41"/>
                      <a:pt x="5" y="41"/>
                    </a:cubicBezTo>
                    <a:cubicBezTo>
                      <a:pt x="5" y="41"/>
                      <a:pt x="5" y="41"/>
                      <a:pt x="5" y="41"/>
                    </a:cubicBezTo>
                    <a:cubicBezTo>
                      <a:pt x="5" y="41"/>
                      <a:pt x="5" y="41"/>
                      <a:pt x="5" y="40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5" y="40"/>
                      <a:pt x="6" y="40"/>
                      <a:pt x="6" y="40"/>
                    </a:cubicBezTo>
                    <a:cubicBezTo>
                      <a:pt x="6" y="40"/>
                      <a:pt x="6" y="40"/>
                      <a:pt x="6" y="40"/>
                    </a:cubicBezTo>
                    <a:cubicBezTo>
                      <a:pt x="6" y="40"/>
                      <a:pt x="5" y="40"/>
                      <a:pt x="5" y="40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5" y="40"/>
                      <a:pt x="5" y="40"/>
                      <a:pt x="6" y="40"/>
                    </a:cubicBezTo>
                    <a:cubicBezTo>
                      <a:pt x="6" y="40"/>
                      <a:pt x="6" y="40"/>
                      <a:pt x="6" y="40"/>
                    </a:cubicBezTo>
                    <a:cubicBezTo>
                      <a:pt x="6" y="40"/>
                      <a:pt x="6" y="40"/>
                      <a:pt x="6" y="40"/>
                    </a:cubicBezTo>
                    <a:cubicBezTo>
                      <a:pt x="6" y="40"/>
                      <a:pt x="6" y="40"/>
                      <a:pt x="6" y="40"/>
                    </a:cubicBezTo>
                    <a:cubicBezTo>
                      <a:pt x="6" y="40"/>
                      <a:pt x="6" y="40"/>
                      <a:pt x="6" y="40"/>
                    </a:cubicBezTo>
                    <a:cubicBezTo>
                      <a:pt x="6" y="40"/>
                      <a:pt x="6" y="40"/>
                      <a:pt x="6" y="40"/>
                    </a:cubicBezTo>
                    <a:cubicBezTo>
                      <a:pt x="6" y="40"/>
                      <a:pt x="6" y="40"/>
                      <a:pt x="6" y="40"/>
                    </a:cubicBezTo>
                    <a:cubicBezTo>
                      <a:pt x="6" y="40"/>
                      <a:pt x="6" y="40"/>
                      <a:pt x="6" y="40"/>
                    </a:cubicBezTo>
                    <a:cubicBezTo>
                      <a:pt x="6" y="40"/>
                      <a:pt x="6" y="40"/>
                      <a:pt x="6" y="40"/>
                    </a:cubicBezTo>
                    <a:cubicBezTo>
                      <a:pt x="6" y="40"/>
                      <a:pt x="6" y="40"/>
                      <a:pt x="6" y="40"/>
                    </a:cubicBezTo>
                    <a:cubicBezTo>
                      <a:pt x="6" y="40"/>
                      <a:pt x="6" y="40"/>
                      <a:pt x="6" y="40"/>
                    </a:cubicBezTo>
                    <a:cubicBezTo>
                      <a:pt x="6" y="40"/>
                      <a:pt x="6" y="40"/>
                      <a:pt x="6" y="40"/>
                    </a:cubicBezTo>
                    <a:cubicBezTo>
                      <a:pt x="6" y="40"/>
                      <a:pt x="6" y="40"/>
                      <a:pt x="6" y="40"/>
                    </a:cubicBezTo>
                    <a:cubicBezTo>
                      <a:pt x="6" y="40"/>
                      <a:pt x="6" y="39"/>
                      <a:pt x="6" y="39"/>
                    </a:cubicBezTo>
                    <a:cubicBezTo>
                      <a:pt x="6" y="39"/>
                      <a:pt x="6" y="39"/>
                      <a:pt x="6" y="39"/>
                    </a:cubicBezTo>
                    <a:cubicBezTo>
                      <a:pt x="6" y="39"/>
                      <a:pt x="6" y="39"/>
                      <a:pt x="6" y="39"/>
                    </a:cubicBezTo>
                    <a:cubicBezTo>
                      <a:pt x="6" y="39"/>
                      <a:pt x="6" y="39"/>
                      <a:pt x="6" y="39"/>
                    </a:cubicBezTo>
                    <a:cubicBezTo>
                      <a:pt x="7" y="39"/>
                      <a:pt x="7" y="39"/>
                      <a:pt x="7" y="39"/>
                    </a:cubicBezTo>
                    <a:cubicBezTo>
                      <a:pt x="7" y="39"/>
                      <a:pt x="7" y="39"/>
                      <a:pt x="7" y="39"/>
                    </a:cubicBezTo>
                    <a:cubicBezTo>
                      <a:pt x="7" y="39"/>
                      <a:pt x="7" y="39"/>
                      <a:pt x="7" y="39"/>
                    </a:cubicBezTo>
                    <a:cubicBezTo>
                      <a:pt x="7" y="39"/>
                      <a:pt x="7" y="39"/>
                      <a:pt x="7" y="39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7"/>
                      <a:pt x="8" y="37"/>
                      <a:pt x="9" y="37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37"/>
                      <a:pt x="9" y="37"/>
                      <a:pt x="9" y="37"/>
                    </a:cubicBezTo>
                    <a:close/>
                    <a:moveTo>
                      <a:pt x="29" y="23"/>
                    </a:moveTo>
                    <a:cubicBezTo>
                      <a:pt x="29" y="23"/>
                      <a:pt x="29" y="23"/>
                      <a:pt x="29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29" y="23"/>
                      <a:pt x="29" y="23"/>
                      <a:pt x="29" y="23"/>
                    </a:cubicBezTo>
                    <a:close/>
                    <a:moveTo>
                      <a:pt x="9" y="20"/>
                    </a:moveTo>
                    <a:cubicBezTo>
                      <a:pt x="9" y="20"/>
                      <a:pt x="9" y="20"/>
                      <a:pt x="9" y="20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20"/>
                      <a:pt x="9" y="20"/>
                      <a:pt x="9" y="20"/>
                    </a:cubicBezTo>
                    <a:close/>
                    <a:moveTo>
                      <a:pt x="1" y="36"/>
                    </a:moveTo>
                    <a:cubicBezTo>
                      <a:pt x="1" y="36"/>
                      <a:pt x="1" y="36"/>
                      <a:pt x="1" y="36"/>
                    </a:cubicBezTo>
                    <a:cubicBezTo>
                      <a:pt x="1" y="36"/>
                      <a:pt x="1" y="36"/>
                      <a:pt x="1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6"/>
                      <a:pt x="0" y="36"/>
                      <a:pt x="1" y="36"/>
                    </a:cubicBezTo>
                    <a:cubicBezTo>
                      <a:pt x="1" y="36"/>
                      <a:pt x="1" y="36"/>
                      <a:pt x="1" y="36"/>
                    </a:cubicBezTo>
                    <a:cubicBezTo>
                      <a:pt x="1" y="36"/>
                      <a:pt x="1" y="36"/>
                      <a:pt x="1" y="36"/>
                    </a:cubicBezTo>
                    <a:cubicBezTo>
                      <a:pt x="1" y="36"/>
                      <a:pt x="1" y="36"/>
                      <a:pt x="1" y="3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46" name="Freeform 426"/>
              <p:cNvSpPr>
                <a:spLocks/>
              </p:cNvSpPr>
              <p:nvPr/>
            </p:nvSpPr>
            <p:spPr bwMode="auto">
              <a:xfrm>
                <a:off x="4710114" y="2706292"/>
                <a:ext cx="27385" cy="59531"/>
              </a:xfrm>
              <a:custGeom>
                <a:avLst/>
                <a:gdLst/>
                <a:ahLst/>
                <a:cxnLst>
                  <a:cxn ang="0">
                    <a:pos x="9" y="2"/>
                  </a:cxn>
                  <a:cxn ang="0">
                    <a:pos x="8" y="1"/>
                  </a:cxn>
                  <a:cxn ang="0">
                    <a:pos x="8" y="0"/>
                  </a:cxn>
                  <a:cxn ang="0">
                    <a:pos x="7" y="1"/>
                  </a:cxn>
                  <a:cxn ang="0">
                    <a:pos x="7" y="1"/>
                  </a:cxn>
                  <a:cxn ang="0">
                    <a:pos x="7" y="2"/>
                  </a:cxn>
                  <a:cxn ang="0">
                    <a:pos x="7" y="2"/>
                  </a:cxn>
                  <a:cxn ang="0">
                    <a:pos x="7" y="2"/>
                  </a:cxn>
                  <a:cxn ang="0">
                    <a:pos x="7" y="2"/>
                  </a:cxn>
                  <a:cxn ang="0">
                    <a:pos x="6" y="3"/>
                  </a:cxn>
                  <a:cxn ang="0">
                    <a:pos x="6" y="3"/>
                  </a:cxn>
                  <a:cxn ang="0">
                    <a:pos x="6" y="4"/>
                  </a:cxn>
                  <a:cxn ang="0">
                    <a:pos x="6" y="4"/>
                  </a:cxn>
                  <a:cxn ang="0">
                    <a:pos x="6" y="5"/>
                  </a:cxn>
                  <a:cxn ang="0">
                    <a:pos x="5" y="4"/>
                  </a:cxn>
                  <a:cxn ang="0">
                    <a:pos x="5" y="5"/>
                  </a:cxn>
                  <a:cxn ang="0">
                    <a:pos x="5" y="5"/>
                  </a:cxn>
                  <a:cxn ang="0">
                    <a:pos x="5" y="5"/>
                  </a:cxn>
                  <a:cxn ang="0">
                    <a:pos x="5" y="5"/>
                  </a:cxn>
                  <a:cxn ang="0">
                    <a:pos x="5" y="6"/>
                  </a:cxn>
                  <a:cxn ang="0">
                    <a:pos x="4" y="6"/>
                  </a:cxn>
                  <a:cxn ang="0">
                    <a:pos x="4" y="6"/>
                  </a:cxn>
                  <a:cxn ang="0">
                    <a:pos x="3" y="6"/>
                  </a:cxn>
                  <a:cxn ang="0">
                    <a:pos x="3" y="6"/>
                  </a:cxn>
                  <a:cxn ang="0">
                    <a:pos x="3" y="6"/>
                  </a:cxn>
                  <a:cxn ang="0">
                    <a:pos x="2" y="6"/>
                  </a:cxn>
                  <a:cxn ang="0">
                    <a:pos x="1" y="8"/>
                  </a:cxn>
                  <a:cxn ang="0">
                    <a:pos x="1" y="9"/>
                  </a:cxn>
                  <a:cxn ang="0">
                    <a:pos x="2" y="11"/>
                  </a:cxn>
                  <a:cxn ang="0">
                    <a:pos x="2" y="12"/>
                  </a:cxn>
                  <a:cxn ang="0">
                    <a:pos x="2" y="13"/>
                  </a:cxn>
                  <a:cxn ang="0">
                    <a:pos x="1" y="13"/>
                  </a:cxn>
                  <a:cxn ang="0">
                    <a:pos x="1" y="15"/>
                  </a:cxn>
                  <a:cxn ang="0">
                    <a:pos x="1" y="15"/>
                  </a:cxn>
                  <a:cxn ang="0">
                    <a:pos x="0" y="15"/>
                  </a:cxn>
                  <a:cxn ang="0">
                    <a:pos x="0" y="16"/>
                  </a:cxn>
                  <a:cxn ang="0">
                    <a:pos x="1" y="17"/>
                  </a:cxn>
                  <a:cxn ang="0">
                    <a:pos x="1" y="18"/>
                  </a:cxn>
                  <a:cxn ang="0">
                    <a:pos x="1" y="19"/>
                  </a:cxn>
                  <a:cxn ang="0">
                    <a:pos x="1" y="20"/>
                  </a:cxn>
                  <a:cxn ang="0">
                    <a:pos x="2" y="21"/>
                  </a:cxn>
                  <a:cxn ang="0">
                    <a:pos x="3" y="21"/>
                  </a:cxn>
                  <a:cxn ang="0">
                    <a:pos x="4" y="21"/>
                  </a:cxn>
                  <a:cxn ang="0">
                    <a:pos x="5" y="20"/>
                  </a:cxn>
                  <a:cxn ang="0">
                    <a:pos x="5" y="20"/>
                  </a:cxn>
                  <a:cxn ang="0">
                    <a:pos x="6" y="17"/>
                  </a:cxn>
                  <a:cxn ang="0">
                    <a:pos x="6" y="15"/>
                  </a:cxn>
                  <a:cxn ang="0">
                    <a:pos x="7" y="14"/>
                  </a:cxn>
                  <a:cxn ang="0">
                    <a:pos x="7" y="13"/>
                  </a:cxn>
                  <a:cxn ang="0">
                    <a:pos x="8" y="10"/>
                  </a:cxn>
                  <a:cxn ang="0">
                    <a:pos x="8" y="9"/>
                  </a:cxn>
                  <a:cxn ang="0">
                    <a:pos x="8" y="7"/>
                  </a:cxn>
                  <a:cxn ang="0">
                    <a:pos x="9" y="6"/>
                  </a:cxn>
                  <a:cxn ang="0">
                    <a:pos x="9" y="5"/>
                  </a:cxn>
                  <a:cxn ang="0">
                    <a:pos x="9" y="6"/>
                  </a:cxn>
                  <a:cxn ang="0">
                    <a:pos x="10" y="5"/>
                  </a:cxn>
                </a:cxnLst>
                <a:rect l="0" t="0" r="r" b="b"/>
                <a:pathLst>
                  <a:path w="10" h="21">
                    <a:moveTo>
                      <a:pt x="9" y="5"/>
                    </a:move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4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8" y="1"/>
                    </a:cubicBezTo>
                    <a:cubicBezTo>
                      <a:pt x="8" y="1"/>
                      <a:pt x="8" y="1"/>
                      <a:pt x="7" y="1"/>
                    </a:cubicBezTo>
                    <a:cubicBezTo>
                      <a:pt x="7" y="1"/>
                      <a:pt x="7" y="1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6"/>
                    </a:cubicBezTo>
                    <a:cubicBezTo>
                      <a:pt x="4" y="6"/>
                      <a:pt x="4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8"/>
                    </a:cubicBezTo>
                    <a:cubicBezTo>
                      <a:pt x="2" y="8"/>
                      <a:pt x="2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2" y="10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2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2"/>
                      <a:pt x="2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3"/>
                      <a:pt x="2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0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1" y="17"/>
                      <a:pt x="1" y="17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" y="17"/>
                      <a:pt x="1" y="18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8"/>
                      <a:pt x="1" y="19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19"/>
                      <a:pt x="1" y="20"/>
                      <a:pt x="1" y="20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1" y="20"/>
                      <a:pt x="2" y="20"/>
                      <a:pt x="2" y="20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2" y="20"/>
                      <a:pt x="2" y="20"/>
                      <a:pt x="2" y="21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2" y="21"/>
                      <a:pt x="2" y="21"/>
                      <a:pt x="3" y="21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3" y="21"/>
                      <a:pt x="4" y="21"/>
                      <a:pt x="4" y="2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5" y="21"/>
                      <a:pt x="5" y="20"/>
                      <a:pt x="5" y="2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5" y="19"/>
                      <a:pt x="5" y="19"/>
                      <a:pt x="5" y="18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6" y="18"/>
                      <a:pt x="6" y="18"/>
                      <a:pt x="6" y="17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6" y="17"/>
                      <a:pt x="6" y="16"/>
                      <a:pt x="6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6" y="16"/>
                      <a:pt x="6" y="16"/>
                      <a:pt x="6" y="15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4"/>
                      <a:pt x="7" y="13"/>
                      <a:pt x="7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8" y="12"/>
                      <a:pt x="8" y="11"/>
                    </a:cubicBezTo>
                    <a:cubicBezTo>
                      <a:pt x="8" y="11"/>
                      <a:pt x="8" y="11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8"/>
                      <a:pt x="8" y="8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7"/>
                      <a:pt x="9" y="7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9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5"/>
                      <a:pt x="8" y="5"/>
                    </a:cubicBezTo>
                    <a:cubicBezTo>
                      <a:pt x="8" y="5"/>
                      <a:pt x="8" y="5"/>
                      <a:pt x="9" y="5"/>
                    </a:cubicBezTo>
                    <a:cubicBezTo>
                      <a:pt x="9" y="5"/>
                      <a:pt x="9" y="5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9" y="5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9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9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47" name="Freeform 427"/>
              <p:cNvSpPr>
                <a:spLocks/>
              </p:cNvSpPr>
              <p:nvPr/>
            </p:nvSpPr>
            <p:spPr bwMode="auto">
              <a:xfrm>
                <a:off x="4751785" y="2745583"/>
                <a:ext cx="3572" cy="3572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48" name="Freeform 428"/>
              <p:cNvSpPr>
                <a:spLocks/>
              </p:cNvSpPr>
              <p:nvPr/>
            </p:nvSpPr>
            <p:spPr bwMode="auto">
              <a:xfrm>
                <a:off x="4760120" y="2739630"/>
                <a:ext cx="3572" cy="357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0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49" name="Freeform 429"/>
              <p:cNvSpPr>
                <a:spLocks noEditPoints="1"/>
              </p:cNvSpPr>
              <p:nvPr/>
            </p:nvSpPr>
            <p:spPr bwMode="auto">
              <a:xfrm>
                <a:off x="5083970" y="2858692"/>
                <a:ext cx="39291" cy="30956"/>
              </a:xfrm>
              <a:custGeom>
                <a:avLst/>
                <a:gdLst/>
                <a:ahLst/>
                <a:cxnLst>
                  <a:cxn ang="0">
                    <a:pos x="14" y="2"/>
                  </a:cxn>
                  <a:cxn ang="0">
                    <a:pos x="13" y="2"/>
                  </a:cxn>
                  <a:cxn ang="0">
                    <a:pos x="13" y="2"/>
                  </a:cxn>
                  <a:cxn ang="0">
                    <a:pos x="13" y="1"/>
                  </a:cxn>
                  <a:cxn ang="0">
                    <a:pos x="13" y="2"/>
                  </a:cxn>
                  <a:cxn ang="0">
                    <a:pos x="12" y="2"/>
                  </a:cxn>
                  <a:cxn ang="0">
                    <a:pos x="12" y="1"/>
                  </a:cxn>
                  <a:cxn ang="0">
                    <a:pos x="12" y="1"/>
                  </a:cxn>
                  <a:cxn ang="0">
                    <a:pos x="13" y="1"/>
                  </a:cxn>
                  <a:cxn ang="0">
                    <a:pos x="12" y="1"/>
                  </a:cxn>
                  <a:cxn ang="0">
                    <a:pos x="11" y="2"/>
                  </a:cxn>
                  <a:cxn ang="0">
                    <a:pos x="9" y="3"/>
                  </a:cxn>
                  <a:cxn ang="0">
                    <a:pos x="9" y="4"/>
                  </a:cxn>
                  <a:cxn ang="0">
                    <a:pos x="7" y="4"/>
                  </a:cxn>
                  <a:cxn ang="0">
                    <a:pos x="7" y="5"/>
                  </a:cxn>
                  <a:cxn ang="0">
                    <a:pos x="6" y="5"/>
                  </a:cxn>
                  <a:cxn ang="0">
                    <a:pos x="4" y="6"/>
                  </a:cxn>
                  <a:cxn ang="0">
                    <a:pos x="4" y="6"/>
                  </a:cxn>
                  <a:cxn ang="0">
                    <a:pos x="3" y="6"/>
                  </a:cxn>
                  <a:cxn ang="0">
                    <a:pos x="3" y="7"/>
                  </a:cxn>
                  <a:cxn ang="0">
                    <a:pos x="2" y="7"/>
                  </a:cxn>
                  <a:cxn ang="0">
                    <a:pos x="2" y="7"/>
                  </a:cxn>
                  <a:cxn ang="0">
                    <a:pos x="2" y="7"/>
                  </a:cxn>
                  <a:cxn ang="0">
                    <a:pos x="1" y="8"/>
                  </a:cxn>
                  <a:cxn ang="0">
                    <a:pos x="1" y="8"/>
                  </a:cxn>
                  <a:cxn ang="0">
                    <a:pos x="0" y="9"/>
                  </a:cxn>
                  <a:cxn ang="0">
                    <a:pos x="0" y="9"/>
                  </a:cxn>
                  <a:cxn ang="0">
                    <a:pos x="0" y="9"/>
                  </a:cxn>
                  <a:cxn ang="0">
                    <a:pos x="0" y="9"/>
                  </a:cxn>
                  <a:cxn ang="0">
                    <a:pos x="0" y="9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1" y="10"/>
                  </a:cxn>
                  <a:cxn ang="0">
                    <a:pos x="1" y="11"/>
                  </a:cxn>
                  <a:cxn ang="0">
                    <a:pos x="2" y="11"/>
                  </a:cxn>
                  <a:cxn ang="0">
                    <a:pos x="3" y="11"/>
                  </a:cxn>
                  <a:cxn ang="0">
                    <a:pos x="4" y="10"/>
                  </a:cxn>
                  <a:cxn ang="0">
                    <a:pos x="4" y="10"/>
                  </a:cxn>
                  <a:cxn ang="0">
                    <a:pos x="5" y="9"/>
                  </a:cxn>
                  <a:cxn ang="0">
                    <a:pos x="6" y="8"/>
                  </a:cxn>
                  <a:cxn ang="0">
                    <a:pos x="7" y="7"/>
                  </a:cxn>
                  <a:cxn ang="0">
                    <a:pos x="8" y="6"/>
                  </a:cxn>
                  <a:cxn ang="0">
                    <a:pos x="9" y="6"/>
                  </a:cxn>
                  <a:cxn ang="0">
                    <a:pos x="9" y="7"/>
                  </a:cxn>
                  <a:cxn ang="0">
                    <a:pos x="9" y="7"/>
                  </a:cxn>
                  <a:cxn ang="0">
                    <a:pos x="9" y="6"/>
                  </a:cxn>
                  <a:cxn ang="0">
                    <a:pos x="11" y="5"/>
                  </a:cxn>
                  <a:cxn ang="0">
                    <a:pos x="11" y="4"/>
                  </a:cxn>
                  <a:cxn ang="0">
                    <a:pos x="12" y="4"/>
                  </a:cxn>
                  <a:cxn ang="0">
                    <a:pos x="12" y="3"/>
                  </a:cxn>
                  <a:cxn ang="0">
                    <a:pos x="13" y="3"/>
                  </a:cxn>
                  <a:cxn ang="0">
                    <a:pos x="13" y="3"/>
                  </a:cxn>
                  <a:cxn ang="0">
                    <a:pos x="13" y="2"/>
                  </a:cxn>
                  <a:cxn ang="0">
                    <a:pos x="13" y="2"/>
                  </a:cxn>
                  <a:cxn ang="0">
                    <a:pos x="13" y="2"/>
                  </a:cxn>
                  <a:cxn ang="0">
                    <a:pos x="13" y="2"/>
                  </a:cxn>
                  <a:cxn ang="0">
                    <a:pos x="13" y="2"/>
                  </a:cxn>
                </a:cxnLst>
                <a:rect l="0" t="0" r="r" b="b"/>
                <a:pathLst>
                  <a:path w="14" h="11">
                    <a:moveTo>
                      <a:pt x="13" y="2"/>
                    </a:move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4" y="2"/>
                      <a:pt x="14" y="2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4" y="2"/>
                      <a:pt x="14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2"/>
                      <a:pt x="12" y="1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1"/>
                      <a:pt x="13" y="1"/>
                      <a:pt x="13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0"/>
                      <a:pt x="13" y="0"/>
                      <a:pt x="12" y="0"/>
                    </a:cubicBezTo>
                    <a:cubicBezTo>
                      <a:pt x="12" y="0"/>
                      <a:pt x="12" y="1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1" y="1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7" y="4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1" y="7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3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1"/>
                      <a:pt x="3" y="10"/>
                      <a:pt x="3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8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7" y="7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9" y="7"/>
                      <a:pt x="9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1" y="5"/>
                      <a:pt x="11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5"/>
                      <a:pt x="11" y="5"/>
                      <a:pt x="11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3"/>
                      <a:pt x="1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lose/>
                    <a:moveTo>
                      <a:pt x="13" y="2"/>
                    </a:move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50" name="Freeform 430"/>
              <p:cNvSpPr>
                <a:spLocks/>
              </p:cNvSpPr>
              <p:nvPr/>
            </p:nvSpPr>
            <p:spPr bwMode="auto">
              <a:xfrm>
                <a:off x="5139929" y="2881314"/>
                <a:ext cx="3572" cy="238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51" name="Freeform 431"/>
              <p:cNvSpPr>
                <a:spLocks/>
              </p:cNvSpPr>
              <p:nvPr/>
            </p:nvSpPr>
            <p:spPr bwMode="auto">
              <a:xfrm>
                <a:off x="5120878" y="2842023"/>
                <a:ext cx="25004" cy="25004"/>
              </a:xfrm>
              <a:custGeom>
                <a:avLst/>
                <a:gdLst/>
                <a:ahLst/>
                <a:cxnLst>
                  <a:cxn ang="0">
                    <a:pos x="8" y="2"/>
                  </a:cxn>
                  <a:cxn ang="0">
                    <a:pos x="8" y="2"/>
                  </a:cxn>
                  <a:cxn ang="0">
                    <a:pos x="7" y="3"/>
                  </a:cxn>
                  <a:cxn ang="0">
                    <a:pos x="7" y="3"/>
                  </a:cxn>
                  <a:cxn ang="0">
                    <a:pos x="6" y="2"/>
                  </a:cxn>
                  <a:cxn ang="0">
                    <a:pos x="7" y="0"/>
                  </a:cxn>
                  <a:cxn ang="0">
                    <a:pos x="6" y="0"/>
                  </a:cxn>
                  <a:cxn ang="0">
                    <a:pos x="6" y="1"/>
                  </a:cxn>
                  <a:cxn ang="0">
                    <a:pos x="5" y="0"/>
                  </a:cxn>
                  <a:cxn ang="0">
                    <a:pos x="5" y="1"/>
                  </a:cxn>
                  <a:cxn ang="0">
                    <a:pos x="5" y="1"/>
                  </a:cxn>
                  <a:cxn ang="0">
                    <a:pos x="5" y="1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3" y="3"/>
                  </a:cxn>
                  <a:cxn ang="0">
                    <a:pos x="3" y="4"/>
                  </a:cxn>
                  <a:cxn ang="0">
                    <a:pos x="3" y="4"/>
                  </a:cxn>
                  <a:cxn ang="0">
                    <a:pos x="2" y="5"/>
                  </a:cxn>
                  <a:cxn ang="0">
                    <a:pos x="2" y="5"/>
                  </a:cxn>
                  <a:cxn ang="0">
                    <a:pos x="3" y="6"/>
                  </a:cxn>
                  <a:cxn ang="0">
                    <a:pos x="2" y="7"/>
                  </a:cxn>
                  <a:cxn ang="0">
                    <a:pos x="2" y="7"/>
                  </a:cxn>
                  <a:cxn ang="0">
                    <a:pos x="1" y="8"/>
                  </a:cxn>
                  <a:cxn ang="0">
                    <a:pos x="1" y="9"/>
                  </a:cxn>
                  <a:cxn ang="0">
                    <a:pos x="1" y="9"/>
                  </a:cxn>
                  <a:cxn ang="0">
                    <a:pos x="2" y="9"/>
                  </a:cxn>
                  <a:cxn ang="0">
                    <a:pos x="2" y="8"/>
                  </a:cxn>
                  <a:cxn ang="0">
                    <a:pos x="3" y="8"/>
                  </a:cxn>
                  <a:cxn ang="0">
                    <a:pos x="3" y="7"/>
                  </a:cxn>
                  <a:cxn ang="0">
                    <a:pos x="4" y="7"/>
                  </a:cxn>
                  <a:cxn ang="0">
                    <a:pos x="4" y="6"/>
                  </a:cxn>
                  <a:cxn ang="0">
                    <a:pos x="5" y="6"/>
                  </a:cxn>
                  <a:cxn ang="0">
                    <a:pos x="6" y="5"/>
                  </a:cxn>
                  <a:cxn ang="0">
                    <a:pos x="6" y="5"/>
                  </a:cxn>
                  <a:cxn ang="0">
                    <a:pos x="6" y="5"/>
                  </a:cxn>
                  <a:cxn ang="0">
                    <a:pos x="7" y="5"/>
                  </a:cxn>
                  <a:cxn ang="0">
                    <a:pos x="7" y="4"/>
                  </a:cxn>
                  <a:cxn ang="0">
                    <a:pos x="7" y="4"/>
                  </a:cxn>
                  <a:cxn ang="0">
                    <a:pos x="7" y="4"/>
                  </a:cxn>
                  <a:cxn ang="0">
                    <a:pos x="7" y="4"/>
                  </a:cxn>
                  <a:cxn ang="0">
                    <a:pos x="8" y="3"/>
                  </a:cxn>
                  <a:cxn ang="0">
                    <a:pos x="9" y="2"/>
                  </a:cxn>
                  <a:cxn ang="0">
                    <a:pos x="8" y="2"/>
                  </a:cxn>
                </a:cxnLst>
                <a:rect l="0" t="0" r="r" b="b"/>
                <a:pathLst>
                  <a:path w="9" h="9">
                    <a:moveTo>
                      <a:pt x="8" y="2"/>
                    </a:move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7" y="2"/>
                      <a:pt x="7" y="2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7" y="1"/>
                      <a:pt x="7" y="0"/>
                    </a:cubicBezTo>
                    <a:cubicBezTo>
                      <a:pt x="7" y="0"/>
                      <a:pt x="7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0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8" y="4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8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52" name="Freeform 432"/>
              <p:cNvSpPr>
                <a:spLocks/>
              </p:cNvSpPr>
              <p:nvPr/>
            </p:nvSpPr>
            <p:spPr bwMode="auto">
              <a:xfrm>
                <a:off x="5133976" y="2827735"/>
                <a:ext cx="3572" cy="14288"/>
              </a:xfrm>
              <a:custGeom>
                <a:avLst/>
                <a:gdLst/>
                <a:ahLst/>
                <a:cxnLst>
                  <a:cxn ang="0">
                    <a:pos x="1" y="3"/>
                  </a:cxn>
                  <a:cxn ang="0">
                    <a:pos x="1" y="3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3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3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1" y="5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1" y="3"/>
                  </a:cxn>
                </a:cxnLst>
                <a:rect l="0" t="0" r="r" b="b"/>
                <a:pathLst>
                  <a:path w="1" h="5"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3"/>
                      <a:pt x="1" y="3"/>
                      <a:pt x="1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53" name="Freeform 433"/>
              <p:cNvSpPr>
                <a:spLocks/>
              </p:cNvSpPr>
              <p:nvPr/>
            </p:nvSpPr>
            <p:spPr bwMode="auto">
              <a:xfrm>
                <a:off x="5013722" y="2824164"/>
                <a:ext cx="5954" cy="3572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54" name="Freeform 434"/>
              <p:cNvSpPr>
                <a:spLocks/>
              </p:cNvSpPr>
              <p:nvPr/>
            </p:nvSpPr>
            <p:spPr bwMode="auto">
              <a:xfrm>
                <a:off x="5028010" y="2844405"/>
                <a:ext cx="2381" cy="2381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55" name="Freeform 435"/>
              <p:cNvSpPr>
                <a:spLocks/>
              </p:cNvSpPr>
              <p:nvPr/>
            </p:nvSpPr>
            <p:spPr bwMode="auto">
              <a:xfrm>
                <a:off x="5028010" y="2850357"/>
                <a:ext cx="14288" cy="16669"/>
              </a:xfrm>
              <a:custGeom>
                <a:avLst/>
                <a:gdLst/>
                <a:ahLst/>
                <a:cxnLst>
                  <a:cxn ang="0">
                    <a:pos x="4" y="1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4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1" y="5"/>
                  </a:cxn>
                  <a:cxn ang="0">
                    <a:pos x="1" y="6"/>
                  </a:cxn>
                  <a:cxn ang="0">
                    <a:pos x="1" y="6"/>
                  </a:cxn>
                  <a:cxn ang="0">
                    <a:pos x="1" y="5"/>
                  </a:cxn>
                  <a:cxn ang="0">
                    <a:pos x="1" y="5"/>
                  </a:cxn>
                  <a:cxn ang="0">
                    <a:pos x="2" y="5"/>
                  </a:cxn>
                  <a:cxn ang="0">
                    <a:pos x="2" y="4"/>
                  </a:cxn>
                  <a:cxn ang="0">
                    <a:pos x="2" y="4"/>
                  </a:cxn>
                  <a:cxn ang="0">
                    <a:pos x="2" y="4"/>
                  </a:cxn>
                  <a:cxn ang="0">
                    <a:pos x="2" y="5"/>
                  </a:cxn>
                  <a:cxn ang="0">
                    <a:pos x="2" y="5"/>
                  </a:cxn>
                  <a:cxn ang="0">
                    <a:pos x="2" y="5"/>
                  </a:cxn>
                  <a:cxn ang="0">
                    <a:pos x="2" y="5"/>
                  </a:cxn>
                  <a:cxn ang="0">
                    <a:pos x="3" y="4"/>
                  </a:cxn>
                  <a:cxn ang="0">
                    <a:pos x="3" y="4"/>
                  </a:cxn>
                  <a:cxn ang="0">
                    <a:pos x="3" y="4"/>
                  </a:cxn>
                  <a:cxn ang="0">
                    <a:pos x="4" y="3"/>
                  </a:cxn>
                  <a:cxn ang="0">
                    <a:pos x="4" y="3"/>
                  </a:cxn>
                  <a:cxn ang="0">
                    <a:pos x="4" y="3"/>
                  </a:cxn>
                  <a:cxn ang="0">
                    <a:pos x="4" y="3"/>
                  </a:cxn>
                  <a:cxn ang="0">
                    <a:pos x="4" y="3"/>
                  </a:cxn>
                  <a:cxn ang="0">
                    <a:pos x="4" y="3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5" y="2"/>
                  </a:cxn>
                  <a:cxn ang="0">
                    <a:pos x="5" y="1"/>
                  </a:cxn>
                  <a:cxn ang="0">
                    <a:pos x="5" y="1"/>
                  </a:cxn>
                </a:cxnLst>
                <a:rect l="0" t="0" r="r" b="b"/>
                <a:pathLst>
                  <a:path w="5" h="6">
                    <a:moveTo>
                      <a:pt x="5" y="1"/>
                    </a:moveTo>
                    <a:cubicBezTo>
                      <a:pt x="5" y="1"/>
                      <a:pt x="5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3"/>
                      <a:pt x="3" y="3"/>
                    </a:cubicBezTo>
                    <a:cubicBezTo>
                      <a:pt x="3" y="3"/>
                      <a:pt x="3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56" name="Freeform 436"/>
              <p:cNvSpPr>
                <a:spLocks/>
              </p:cNvSpPr>
              <p:nvPr/>
            </p:nvSpPr>
            <p:spPr bwMode="auto">
              <a:xfrm>
                <a:off x="4786313" y="2871788"/>
                <a:ext cx="4763" cy="5954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2" y="1"/>
                  </a:cxn>
                  <a:cxn ang="0">
                    <a:pos x="2" y="0"/>
                  </a:cxn>
                  <a:cxn ang="0">
                    <a:pos x="1" y="0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57" name="Freeform 437"/>
              <p:cNvSpPr>
                <a:spLocks/>
              </p:cNvSpPr>
              <p:nvPr/>
            </p:nvSpPr>
            <p:spPr bwMode="auto">
              <a:xfrm>
                <a:off x="4945857" y="2706292"/>
                <a:ext cx="140494" cy="138113"/>
              </a:xfrm>
              <a:custGeom>
                <a:avLst/>
                <a:gdLst/>
                <a:ahLst/>
                <a:cxnLst>
                  <a:cxn ang="0">
                    <a:pos x="50" y="27"/>
                  </a:cxn>
                  <a:cxn ang="0">
                    <a:pos x="48" y="22"/>
                  </a:cxn>
                  <a:cxn ang="0">
                    <a:pos x="48" y="20"/>
                  </a:cxn>
                  <a:cxn ang="0">
                    <a:pos x="47" y="18"/>
                  </a:cxn>
                  <a:cxn ang="0">
                    <a:pos x="46" y="15"/>
                  </a:cxn>
                  <a:cxn ang="0">
                    <a:pos x="45" y="12"/>
                  </a:cxn>
                  <a:cxn ang="0">
                    <a:pos x="45" y="8"/>
                  </a:cxn>
                  <a:cxn ang="0">
                    <a:pos x="43" y="6"/>
                  </a:cxn>
                  <a:cxn ang="0">
                    <a:pos x="43" y="2"/>
                  </a:cxn>
                  <a:cxn ang="0">
                    <a:pos x="42" y="0"/>
                  </a:cxn>
                  <a:cxn ang="0">
                    <a:pos x="40" y="4"/>
                  </a:cxn>
                  <a:cxn ang="0">
                    <a:pos x="39" y="9"/>
                  </a:cxn>
                  <a:cxn ang="0">
                    <a:pos x="37" y="11"/>
                  </a:cxn>
                  <a:cxn ang="0">
                    <a:pos x="33" y="7"/>
                  </a:cxn>
                  <a:cxn ang="0">
                    <a:pos x="34" y="4"/>
                  </a:cxn>
                  <a:cxn ang="0">
                    <a:pos x="35" y="2"/>
                  </a:cxn>
                  <a:cxn ang="0">
                    <a:pos x="34" y="2"/>
                  </a:cxn>
                  <a:cxn ang="0">
                    <a:pos x="31" y="1"/>
                  </a:cxn>
                  <a:cxn ang="0">
                    <a:pos x="30" y="0"/>
                  </a:cxn>
                  <a:cxn ang="0">
                    <a:pos x="30" y="1"/>
                  </a:cxn>
                  <a:cxn ang="0">
                    <a:pos x="28" y="2"/>
                  </a:cxn>
                  <a:cxn ang="0">
                    <a:pos x="27" y="3"/>
                  </a:cxn>
                  <a:cxn ang="0">
                    <a:pos x="26" y="4"/>
                  </a:cxn>
                  <a:cxn ang="0">
                    <a:pos x="25" y="7"/>
                  </a:cxn>
                  <a:cxn ang="0">
                    <a:pos x="24" y="7"/>
                  </a:cxn>
                  <a:cxn ang="0">
                    <a:pos x="23" y="5"/>
                  </a:cxn>
                  <a:cxn ang="0">
                    <a:pos x="21" y="5"/>
                  </a:cxn>
                  <a:cxn ang="0">
                    <a:pos x="20" y="6"/>
                  </a:cxn>
                  <a:cxn ang="0">
                    <a:pos x="19" y="7"/>
                  </a:cxn>
                  <a:cxn ang="0">
                    <a:pos x="18" y="8"/>
                  </a:cxn>
                  <a:cxn ang="0">
                    <a:pos x="17" y="8"/>
                  </a:cxn>
                  <a:cxn ang="0">
                    <a:pos x="17" y="10"/>
                  </a:cxn>
                  <a:cxn ang="0">
                    <a:pos x="16" y="9"/>
                  </a:cxn>
                  <a:cxn ang="0">
                    <a:pos x="13" y="13"/>
                  </a:cxn>
                  <a:cxn ang="0">
                    <a:pos x="9" y="15"/>
                  </a:cxn>
                  <a:cxn ang="0">
                    <a:pos x="6" y="16"/>
                  </a:cxn>
                  <a:cxn ang="0">
                    <a:pos x="3" y="19"/>
                  </a:cxn>
                  <a:cxn ang="0">
                    <a:pos x="2" y="24"/>
                  </a:cxn>
                  <a:cxn ang="0">
                    <a:pos x="2" y="24"/>
                  </a:cxn>
                  <a:cxn ang="0">
                    <a:pos x="2" y="31"/>
                  </a:cxn>
                  <a:cxn ang="0">
                    <a:pos x="1" y="36"/>
                  </a:cxn>
                  <a:cxn ang="0">
                    <a:pos x="0" y="38"/>
                  </a:cxn>
                  <a:cxn ang="0">
                    <a:pos x="2" y="39"/>
                  </a:cxn>
                  <a:cxn ang="0">
                    <a:pos x="5" y="38"/>
                  </a:cxn>
                  <a:cxn ang="0">
                    <a:pos x="8" y="37"/>
                  </a:cxn>
                  <a:cxn ang="0">
                    <a:pos x="11" y="37"/>
                  </a:cxn>
                  <a:cxn ang="0">
                    <a:pos x="17" y="35"/>
                  </a:cxn>
                  <a:cxn ang="0">
                    <a:pos x="22" y="35"/>
                  </a:cxn>
                  <a:cxn ang="0">
                    <a:pos x="24" y="37"/>
                  </a:cxn>
                  <a:cxn ang="0">
                    <a:pos x="24" y="40"/>
                  </a:cxn>
                  <a:cxn ang="0">
                    <a:pos x="27" y="38"/>
                  </a:cxn>
                  <a:cxn ang="0">
                    <a:pos x="26" y="39"/>
                  </a:cxn>
                  <a:cxn ang="0">
                    <a:pos x="26" y="40"/>
                  </a:cxn>
                  <a:cxn ang="0">
                    <a:pos x="27" y="44"/>
                  </a:cxn>
                  <a:cxn ang="0">
                    <a:pos x="31" y="48"/>
                  </a:cxn>
                  <a:cxn ang="0">
                    <a:pos x="33" y="48"/>
                  </a:cxn>
                  <a:cxn ang="0">
                    <a:pos x="35" y="47"/>
                  </a:cxn>
                  <a:cxn ang="0">
                    <a:pos x="38" y="47"/>
                  </a:cxn>
                  <a:cxn ang="0">
                    <a:pos x="40" y="43"/>
                  </a:cxn>
                  <a:cxn ang="0">
                    <a:pos x="43" y="40"/>
                  </a:cxn>
                  <a:cxn ang="0">
                    <a:pos x="46" y="37"/>
                  </a:cxn>
                  <a:cxn ang="0">
                    <a:pos x="48" y="33"/>
                  </a:cxn>
                </a:cxnLst>
                <a:rect l="0" t="0" r="r" b="b"/>
                <a:pathLst>
                  <a:path w="50" h="49">
                    <a:moveTo>
                      <a:pt x="48" y="33"/>
                    </a:moveTo>
                    <a:cubicBezTo>
                      <a:pt x="48" y="33"/>
                      <a:pt x="48" y="33"/>
                      <a:pt x="48" y="33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48" y="32"/>
                      <a:pt x="48" y="32"/>
                      <a:pt x="49" y="32"/>
                    </a:cubicBezTo>
                    <a:cubicBezTo>
                      <a:pt x="49" y="32"/>
                      <a:pt x="49" y="32"/>
                      <a:pt x="49" y="32"/>
                    </a:cubicBezTo>
                    <a:cubicBezTo>
                      <a:pt x="49" y="31"/>
                      <a:pt x="49" y="31"/>
                      <a:pt x="49" y="31"/>
                    </a:cubicBezTo>
                    <a:cubicBezTo>
                      <a:pt x="49" y="31"/>
                      <a:pt x="49" y="31"/>
                      <a:pt x="49" y="31"/>
                    </a:cubicBezTo>
                    <a:cubicBezTo>
                      <a:pt x="49" y="31"/>
                      <a:pt x="49" y="31"/>
                      <a:pt x="49" y="31"/>
                    </a:cubicBezTo>
                    <a:cubicBezTo>
                      <a:pt x="49" y="31"/>
                      <a:pt x="49" y="31"/>
                      <a:pt x="49" y="31"/>
                    </a:cubicBezTo>
                    <a:cubicBezTo>
                      <a:pt x="49" y="31"/>
                      <a:pt x="49" y="31"/>
                      <a:pt x="49" y="30"/>
                    </a:cubicBezTo>
                    <a:cubicBezTo>
                      <a:pt x="49" y="30"/>
                      <a:pt x="49" y="30"/>
                      <a:pt x="49" y="30"/>
                    </a:cubicBezTo>
                    <a:cubicBezTo>
                      <a:pt x="49" y="30"/>
                      <a:pt x="49" y="30"/>
                      <a:pt x="49" y="30"/>
                    </a:cubicBezTo>
                    <a:cubicBezTo>
                      <a:pt x="49" y="30"/>
                      <a:pt x="49" y="30"/>
                      <a:pt x="49" y="30"/>
                    </a:cubicBezTo>
                    <a:cubicBezTo>
                      <a:pt x="49" y="30"/>
                      <a:pt x="49" y="29"/>
                      <a:pt x="49" y="29"/>
                    </a:cubicBezTo>
                    <a:cubicBezTo>
                      <a:pt x="49" y="29"/>
                      <a:pt x="49" y="29"/>
                      <a:pt x="49" y="29"/>
                    </a:cubicBezTo>
                    <a:cubicBezTo>
                      <a:pt x="49" y="29"/>
                      <a:pt x="49" y="29"/>
                      <a:pt x="49" y="29"/>
                    </a:cubicBezTo>
                    <a:cubicBezTo>
                      <a:pt x="49" y="29"/>
                      <a:pt x="49" y="29"/>
                      <a:pt x="49" y="28"/>
                    </a:cubicBezTo>
                    <a:cubicBezTo>
                      <a:pt x="49" y="28"/>
                      <a:pt x="49" y="28"/>
                      <a:pt x="49" y="28"/>
                    </a:cubicBezTo>
                    <a:cubicBezTo>
                      <a:pt x="49" y="28"/>
                      <a:pt x="49" y="28"/>
                      <a:pt x="49" y="28"/>
                    </a:cubicBezTo>
                    <a:cubicBezTo>
                      <a:pt x="49" y="28"/>
                      <a:pt x="50" y="28"/>
                      <a:pt x="50" y="27"/>
                    </a:cubicBezTo>
                    <a:cubicBezTo>
                      <a:pt x="50" y="27"/>
                      <a:pt x="50" y="27"/>
                      <a:pt x="50" y="27"/>
                    </a:cubicBezTo>
                    <a:cubicBezTo>
                      <a:pt x="50" y="27"/>
                      <a:pt x="50" y="27"/>
                      <a:pt x="50" y="27"/>
                    </a:cubicBezTo>
                    <a:cubicBezTo>
                      <a:pt x="50" y="27"/>
                      <a:pt x="50" y="27"/>
                      <a:pt x="50" y="27"/>
                    </a:cubicBezTo>
                    <a:cubicBezTo>
                      <a:pt x="50" y="27"/>
                      <a:pt x="50" y="27"/>
                      <a:pt x="50" y="26"/>
                    </a:cubicBezTo>
                    <a:cubicBezTo>
                      <a:pt x="50" y="26"/>
                      <a:pt x="50" y="26"/>
                      <a:pt x="50" y="26"/>
                    </a:cubicBezTo>
                    <a:cubicBezTo>
                      <a:pt x="50" y="26"/>
                      <a:pt x="50" y="26"/>
                      <a:pt x="50" y="26"/>
                    </a:cubicBezTo>
                    <a:cubicBezTo>
                      <a:pt x="50" y="26"/>
                      <a:pt x="50" y="26"/>
                      <a:pt x="50" y="26"/>
                    </a:cubicBezTo>
                    <a:cubicBezTo>
                      <a:pt x="50" y="26"/>
                      <a:pt x="50" y="26"/>
                      <a:pt x="50" y="26"/>
                    </a:cubicBezTo>
                    <a:cubicBezTo>
                      <a:pt x="50" y="26"/>
                      <a:pt x="50" y="26"/>
                      <a:pt x="50" y="26"/>
                    </a:cubicBezTo>
                    <a:cubicBezTo>
                      <a:pt x="50" y="26"/>
                      <a:pt x="50" y="26"/>
                      <a:pt x="50" y="26"/>
                    </a:cubicBezTo>
                    <a:cubicBezTo>
                      <a:pt x="50" y="26"/>
                      <a:pt x="50" y="26"/>
                      <a:pt x="50" y="26"/>
                    </a:cubicBezTo>
                    <a:cubicBezTo>
                      <a:pt x="50" y="25"/>
                      <a:pt x="50" y="25"/>
                      <a:pt x="50" y="25"/>
                    </a:cubicBezTo>
                    <a:cubicBezTo>
                      <a:pt x="50" y="25"/>
                      <a:pt x="50" y="25"/>
                      <a:pt x="50" y="25"/>
                    </a:cubicBezTo>
                    <a:cubicBezTo>
                      <a:pt x="50" y="25"/>
                      <a:pt x="50" y="25"/>
                      <a:pt x="50" y="25"/>
                    </a:cubicBezTo>
                    <a:cubicBezTo>
                      <a:pt x="50" y="25"/>
                      <a:pt x="50" y="25"/>
                      <a:pt x="50" y="24"/>
                    </a:cubicBezTo>
                    <a:cubicBezTo>
                      <a:pt x="50" y="24"/>
                      <a:pt x="50" y="24"/>
                      <a:pt x="50" y="24"/>
                    </a:cubicBezTo>
                    <a:cubicBezTo>
                      <a:pt x="50" y="24"/>
                      <a:pt x="49" y="24"/>
                      <a:pt x="49" y="24"/>
                    </a:cubicBezTo>
                    <a:cubicBezTo>
                      <a:pt x="49" y="24"/>
                      <a:pt x="49" y="24"/>
                      <a:pt x="49" y="24"/>
                    </a:cubicBezTo>
                    <a:cubicBezTo>
                      <a:pt x="49" y="24"/>
                      <a:pt x="49" y="23"/>
                      <a:pt x="49" y="23"/>
                    </a:cubicBezTo>
                    <a:cubicBezTo>
                      <a:pt x="49" y="23"/>
                      <a:pt x="49" y="23"/>
                      <a:pt x="49" y="23"/>
                    </a:cubicBezTo>
                    <a:cubicBezTo>
                      <a:pt x="49" y="23"/>
                      <a:pt x="49" y="23"/>
                      <a:pt x="49" y="23"/>
                    </a:cubicBezTo>
                    <a:cubicBezTo>
                      <a:pt x="49" y="23"/>
                      <a:pt x="49" y="23"/>
                      <a:pt x="49" y="23"/>
                    </a:cubicBezTo>
                    <a:cubicBezTo>
                      <a:pt x="49" y="23"/>
                      <a:pt x="49" y="23"/>
                      <a:pt x="49" y="23"/>
                    </a:cubicBezTo>
                    <a:cubicBezTo>
                      <a:pt x="49" y="22"/>
                      <a:pt x="49" y="22"/>
                      <a:pt x="49" y="22"/>
                    </a:cubicBezTo>
                    <a:cubicBezTo>
                      <a:pt x="48" y="22"/>
                      <a:pt x="48" y="22"/>
                      <a:pt x="48" y="22"/>
                    </a:cubicBezTo>
                    <a:cubicBezTo>
                      <a:pt x="48" y="22"/>
                      <a:pt x="48" y="22"/>
                      <a:pt x="48" y="22"/>
                    </a:cubicBezTo>
                    <a:cubicBezTo>
                      <a:pt x="48" y="22"/>
                      <a:pt x="48" y="22"/>
                      <a:pt x="48" y="22"/>
                    </a:cubicBezTo>
                    <a:cubicBezTo>
                      <a:pt x="48" y="22"/>
                      <a:pt x="48" y="22"/>
                      <a:pt x="48" y="22"/>
                    </a:cubicBezTo>
                    <a:cubicBezTo>
                      <a:pt x="48" y="22"/>
                      <a:pt x="49" y="22"/>
                      <a:pt x="49" y="21"/>
                    </a:cubicBezTo>
                    <a:cubicBezTo>
                      <a:pt x="49" y="21"/>
                      <a:pt x="49" y="21"/>
                      <a:pt x="49" y="21"/>
                    </a:cubicBezTo>
                    <a:cubicBezTo>
                      <a:pt x="49" y="21"/>
                      <a:pt x="49" y="21"/>
                      <a:pt x="49" y="21"/>
                    </a:cubicBezTo>
                    <a:cubicBezTo>
                      <a:pt x="49" y="21"/>
                      <a:pt x="49" y="21"/>
                      <a:pt x="49" y="21"/>
                    </a:cubicBezTo>
                    <a:cubicBezTo>
                      <a:pt x="49" y="21"/>
                      <a:pt x="49" y="21"/>
                      <a:pt x="49" y="21"/>
                    </a:cubicBezTo>
                    <a:cubicBezTo>
                      <a:pt x="49" y="21"/>
                      <a:pt x="49" y="21"/>
                      <a:pt x="49" y="20"/>
                    </a:cubicBezTo>
                    <a:cubicBezTo>
                      <a:pt x="49" y="20"/>
                      <a:pt x="49" y="20"/>
                      <a:pt x="49" y="20"/>
                    </a:cubicBezTo>
                    <a:cubicBezTo>
                      <a:pt x="49" y="20"/>
                      <a:pt x="49" y="20"/>
                      <a:pt x="49" y="20"/>
                    </a:cubicBezTo>
                    <a:cubicBezTo>
                      <a:pt x="49" y="20"/>
                      <a:pt x="49" y="20"/>
                      <a:pt x="49" y="20"/>
                    </a:cubicBezTo>
                    <a:cubicBezTo>
                      <a:pt x="49" y="20"/>
                      <a:pt x="48" y="20"/>
                      <a:pt x="48" y="20"/>
                    </a:cubicBezTo>
                    <a:cubicBezTo>
                      <a:pt x="48" y="20"/>
                      <a:pt x="48" y="20"/>
                      <a:pt x="48" y="20"/>
                    </a:cubicBezTo>
                    <a:cubicBezTo>
                      <a:pt x="48" y="20"/>
                      <a:pt x="48" y="20"/>
                      <a:pt x="48" y="20"/>
                    </a:cubicBezTo>
                    <a:cubicBezTo>
                      <a:pt x="48" y="20"/>
                      <a:pt x="48" y="20"/>
                      <a:pt x="48" y="20"/>
                    </a:cubicBezTo>
                    <a:cubicBezTo>
                      <a:pt x="48" y="20"/>
                      <a:pt x="48" y="20"/>
                      <a:pt x="48" y="20"/>
                    </a:cubicBezTo>
                    <a:cubicBezTo>
                      <a:pt x="48" y="20"/>
                      <a:pt x="48" y="20"/>
                      <a:pt x="48" y="20"/>
                    </a:cubicBezTo>
                    <a:cubicBezTo>
                      <a:pt x="48" y="20"/>
                      <a:pt x="48" y="20"/>
                      <a:pt x="48" y="20"/>
                    </a:cubicBezTo>
                    <a:cubicBezTo>
                      <a:pt x="48" y="20"/>
                      <a:pt x="48" y="20"/>
                      <a:pt x="48" y="20"/>
                    </a:cubicBezTo>
                    <a:cubicBezTo>
                      <a:pt x="48" y="20"/>
                      <a:pt x="48" y="20"/>
                      <a:pt x="48" y="20"/>
                    </a:cubicBezTo>
                    <a:cubicBezTo>
                      <a:pt x="48" y="20"/>
                      <a:pt x="48" y="20"/>
                      <a:pt x="48" y="20"/>
                    </a:cubicBezTo>
                    <a:cubicBezTo>
                      <a:pt x="48" y="20"/>
                      <a:pt x="48" y="20"/>
                      <a:pt x="48" y="20"/>
                    </a:cubicBezTo>
                    <a:cubicBezTo>
                      <a:pt x="48" y="20"/>
                      <a:pt x="48" y="20"/>
                      <a:pt x="48" y="20"/>
                    </a:cubicBezTo>
                    <a:cubicBezTo>
                      <a:pt x="48" y="20"/>
                      <a:pt x="48" y="20"/>
                      <a:pt x="48" y="20"/>
                    </a:cubicBezTo>
                    <a:cubicBezTo>
                      <a:pt x="48" y="20"/>
                      <a:pt x="48" y="20"/>
                      <a:pt x="48" y="20"/>
                    </a:cubicBezTo>
                    <a:cubicBezTo>
                      <a:pt x="48" y="20"/>
                      <a:pt x="47" y="20"/>
                      <a:pt x="47" y="20"/>
                    </a:cubicBezTo>
                    <a:cubicBezTo>
                      <a:pt x="47" y="20"/>
                      <a:pt x="47" y="20"/>
                      <a:pt x="47" y="20"/>
                    </a:cubicBezTo>
                    <a:cubicBezTo>
                      <a:pt x="47" y="20"/>
                      <a:pt x="47" y="20"/>
                      <a:pt x="47" y="20"/>
                    </a:cubicBezTo>
                    <a:cubicBezTo>
                      <a:pt x="47" y="20"/>
                      <a:pt x="47" y="20"/>
                      <a:pt x="47" y="20"/>
                    </a:cubicBezTo>
                    <a:cubicBezTo>
                      <a:pt x="47" y="20"/>
                      <a:pt x="47" y="20"/>
                      <a:pt x="47" y="20"/>
                    </a:cubicBezTo>
                    <a:cubicBezTo>
                      <a:pt x="47" y="20"/>
                      <a:pt x="47" y="20"/>
                      <a:pt x="47" y="20"/>
                    </a:cubicBezTo>
                    <a:cubicBezTo>
                      <a:pt x="47" y="20"/>
                      <a:pt x="47" y="20"/>
                      <a:pt x="47" y="20"/>
                    </a:cubicBezTo>
                    <a:cubicBezTo>
                      <a:pt x="47" y="20"/>
                      <a:pt x="47" y="20"/>
                      <a:pt x="47" y="20"/>
                    </a:cubicBezTo>
                    <a:cubicBezTo>
                      <a:pt x="47" y="19"/>
                      <a:pt x="47" y="19"/>
                      <a:pt x="47" y="19"/>
                    </a:cubicBezTo>
                    <a:cubicBezTo>
                      <a:pt x="47" y="19"/>
                      <a:pt x="47" y="19"/>
                      <a:pt x="47" y="19"/>
                    </a:cubicBezTo>
                    <a:cubicBezTo>
                      <a:pt x="47" y="19"/>
                      <a:pt x="48" y="19"/>
                      <a:pt x="48" y="19"/>
                    </a:cubicBezTo>
                    <a:cubicBezTo>
                      <a:pt x="48" y="19"/>
                      <a:pt x="48" y="19"/>
                      <a:pt x="48" y="19"/>
                    </a:cubicBezTo>
                    <a:cubicBezTo>
                      <a:pt x="48" y="19"/>
                      <a:pt x="48" y="19"/>
                      <a:pt x="48" y="19"/>
                    </a:cubicBezTo>
                    <a:cubicBezTo>
                      <a:pt x="48" y="19"/>
                      <a:pt x="48" y="19"/>
                      <a:pt x="47" y="19"/>
                    </a:cubicBezTo>
                    <a:cubicBezTo>
                      <a:pt x="47" y="19"/>
                      <a:pt x="47" y="18"/>
                      <a:pt x="47" y="18"/>
                    </a:cubicBezTo>
                    <a:cubicBezTo>
                      <a:pt x="47" y="18"/>
                      <a:pt x="47" y="18"/>
                      <a:pt x="47" y="18"/>
                    </a:cubicBezTo>
                    <a:cubicBezTo>
                      <a:pt x="47" y="18"/>
                      <a:pt x="47" y="18"/>
                      <a:pt x="47" y="18"/>
                    </a:cubicBezTo>
                    <a:cubicBezTo>
                      <a:pt x="47" y="18"/>
                      <a:pt x="47" y="18"/>
                      <a:pt x="47" y="18"/>
                    </a:cubicBezTo>
                    <a:cubicBezTo>
                      <a:pt x="47" y="18"/>
                      <a:pt x="47" y="18"/>
                      <a:pt x="47" y="18"/>
                    </a:cubicBezTo>
                    <a:cubicBezTo>
                      <a:pt x="47" y="18"/>
                      <a:pt x="47" y="18"/>
                      <a:pt x="47" y="18"/>
                    </a:cubicBezTo>
                    <a:cubicBezTo>
                      <a:pt x="47" y="18"/>
                      <a:pt x="47" y="18"/>
                      <a:pt x="47" y="18"/>
                    </a:cubicBezTo>
                    <a:cubicBezTo>
                      <a:pt x="47" y="17"/>
                      <a:pt x="47" y="17"/>
                      <a:pt x="47" y="17"/>
                    </a:cubicBezTo>
                    <a:cubicBezTo>
                      <a:pt x="47" y="17"/>
                      <a:pt x="47" y="17"/>
                      <a:pt x="47" y="17"/>
                    </a:cubicBezTo>
                    <a:cubicBezTo>
                      <a:pt x="47" y="17"/>
                      <a:pt x="47" y="17"/>
                      <a:pt x="47" y="17"/>
                    </a:cubicBezTo>
                    <a:cubicBezTo>
                      <a:pt x="47" y="17"/>
                      <a:pt x="47" y="17"/>
                      <a:pt x="47" y="17"/>
                    </a:cubicBezTo>
                    <a:cubicBezTo>
                      <a:pt x="47" y="17"/>
                      <a:pt x="47" y="17"/>
                      <a:pt x="47" y="17"/>
                    </a:cubicBezTo>
                    <a:cubicBezTo>
                      <a:pt x="47" y="17"/>
                      <a:pt x="47" y="17"/>
                      <a:pt x="47" y="17"/>
                    </a:cubicBezTo>
                    <a:cubicBezTo>
                      <a:pt x="47" y="17"/>
                      <a:pt x="47" y="17"/>
                      <a:pt x="47" y="17"/>
                    </a:cubicBezTo>
                    <a:cubicBezTo>
                      <a:pt x="47" y="17"/>
                      <a:pt x="47" y="17"/>
                      <a:pt x="47" y="17"/>
                    </a:cubicBezTo>
                    <a:cubicBezTo>
                      <a:pt x="47" y="17"/>
                      <a:pt x="47" y="17"/>
                      <a:pt x="47" y="17"/>
                    </a:cubicBezTo>
                    <a:cubicBezTo>
                      <a:pt x="47" y="17"/>
                      <a:pt x="47" y="16"/>
                      <a:pt x="47" y="16"/>
                    </a:cubicBezTo>
                    <a:cubicBezTo>
                      <a:pt x="47" y="16"/>
                      <a:pt x="47" y="16"/>
                      <a:pt x="47" y="16"/>
                    </a:cubicBezTo>
                    <a:cubicBezTo>
                      <a:pt x="47" y="16"/>
                      <a:pt x="47" y="16"/>
                      <a:pt x="47" y="16"/>
                    </a:cubicBezTo>
                    <a:cubicBezTo>
                      <a:pt x="47" y="16"/>
                      <a:pt x="47" y="16"/>
                      <a:pt x="47" y="16"/>
                    </a:cubicBezTo>
                    <a:cubicBezTo>
                      <a:pt x="47" y="16"/>
                      <a:pt x="47" y="16"/>
                      <a:pt x="47" y="16"/>
                    </a:cubicBezTo>
                    <a:cubicBezTo>
                      <a:pt x="47" y="16"/>
                      <a:pt x="47" y="16"/>
                      <a:pt x="47" y="16"/>
                    </a:cubicBezTo>
                    <a:cubicBezTo>
                      <a:pt x="47" y="16"/>
                      <a:pt x="47" y="16"/>
                      <a:pt x="47" y="16"/>
                    </a:cubicBezTo>
                    <a:cubicBezTo>
                      <a:pt x="47" y="15"/>
                      <a:pt x="46" y="15"/>
                      <a:pt x="46" y="15"/>
                    </a:cubicBezTo>
                    <a:cubicBezTo>
                      <a:pt x="46" y="15"/>
                      <a:pt x="46" y="15"/>
                      <a:pt x="46" y="15"/>
                    </a:cubicBezTo>
                    <a:cubicBezTo>
                      <a:pt x="46" y="15"/>
                      <a:pt x="46" y="15"/>
                      <a:pt x="46" y="15"/>
                    </a:cubicBezTo>
                    <a:cubicBezTo>
                      <a:pt x="46" y="15"/>
                      <a:pt x="46" y="15"/>
                      <a:pt x="46" y="15"/>
                    </a:cubicBezTo>
                    <a:cubicBezTo>
                      <a:pt x="46" y="15"/>
                      <a:pt x="46" y="15"/>
                      <a:pt x="46" y="15"/>
                    </a:cubicBezTo>
                    <a:cubicBezTo>
                      <a:pt x="46" y="15"/>
                      <a:pt x="46" y="15"/>
                      <a:pt x="46" y="15"/>
                    </a:cubicBezTo>
                    <a:cubicBezTo>
                      <a:pt x="46" y="15"/>
                      <a:pt x="46" y="15"/>
                      <a:pt x="46" y="15"/>
                    </a:cubicBezTo>
                    <a:cubicBezTo>
                      <a:pt x="46" y="15"/>
                      <a:pt x="46" y="15"/>
                      <a:pt x="46" y="15"/>
                    </a:cubicBezTo>
                    <a:cubicBezTo>
                      <a:pt x="46" y="15"/>
                      <a:pt x="46" y="15"/>
                      <a:pt x="46" y="15"/>
                    </a:cubicBezTo>
                    <a:cubicBezTo>
                      <a:pt x="46" y="15"/>
                      <a:pt x="46" y="15"/>
                      <a:pt x="46" y="15"/>
                    </a:cubicBezTo>
                    <a:cubicBezTo>
                      <a:pt x="46" y="15"/>
                      <a:pt x="46" y="15"/>
                      <a:pt x="46" y="15"/>
                    </a:cubicBezTo>
                    <a:cubicBezTo>
                      <a:pt x="46" y="15"/>
                      <a:pt x="46" y="15"/>
                      <a:pt x="46" y="15"/>
                    </a:cubicBezTo>
                    <a:cubicBezTo>
                      <a:pt x="46" y="15"/>
                      <a:pt x="46" y="15"/>
                      <a:pt x="46" y="15"/>
                    </a:cubicBezTo>
                    <a:cubicBezTo>
                      <a:pt x="46" y="15"/>
                      <a:pt x="46" y="15"/>
                      <a:pt x="46" y="15"/>
                    </a:cubicBezTo>
                    <a:cubicBezTo>
                      <a:pt x="46" y="14"/>
                      <a:pt x="46" y="14"/>
                      <a:pt x="45" y="14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5" y="14"/>
                      <a:pt x="45" y="13"/>
                      <a:pt x="45" y="13"/>
                    </a:cubicBezTo>
                    <a:cubicBezTo>
                      <a:pt x="45" y="13"/>
                      <a:pt x="45" y="13"/>
                      <a:pt x="45" y="13"/>
                    </a:cubicBezTo>
                    <a:cubicBezTo>
                      <a:pt x="45" y="13"/>
                      <a:pt x="45" y="13"/>
                      <a:pt x="45" y="13"/>
                    </a:cubicBezTo>
                    <a:cubicBezTo>
                      <a:pt x="45" y="13"/>
                      <a:pt x="45" y="13"/>
                      <a:pt x="45" y="13"/>
                    </a:cubicBezTo>
                    <a:cubicBezTo>
                      <a:pt x="45" y="13"/>
                      <a:pt x="45" y="13"/>
                      <a:pt x="45" y="13"/>
                    </a:cubicBezTo>
                    <a:cubicBezTo>
                      <a:pt x="45" y="13"/>
                      <a:pt x="45" y="13"/>
                      <a:pt x="45" y="12"/>
                    </a:cubicBezTo>
                    <a:cubicBezTo>
                      <a:pt x="45" y="12"/>
                      <a:pt x="45" y="12"/>
                      <a:pt x="45" y="12"/>
                    </a:cubicBezTo>
                    <a:cubicBezTo>
                      <a:pt x="45" y="12"/>
                      <a:pt x="45" y="12"/>
                      <a:pt x="45" y="12"/>
                    </a:cubicBezTo>
                    <a:cubicBezTo>
                      <a:pt x="45" y="12"/>
                      <a:pt x="45" y="12"/>
                      <a:pt x="45" y="12"/>
                    </a:cubicBezTo>
                    <a:cubicBezTo>
                      <a:pt x="45" y="12"/>
                      <a:pt x="45" y="12"/>
                      <a:pt x="45" y="12"/>
                    </a:cubicBezTo>
                    <a:cubicBezTo>
                      <a:pt x="45" y="12"/>
                      <a:pt x="45" y="12"/>
                      <a:pt x="45" y="12"/>
                    </a:cubicBezTo>
                    <a:cubicBezTo>
                      <a:pt x="45" y="12"/>
                      <a:pt x="45" y="12"/>
                      <a:pt x="45" y="12"/>
                    </a:cubicBezTo>
                    <a:cubicBezTo>
                      <a:pt x="45" y="12"/>
                      <a:pt x="45" y="12"/>
                      <a:pt x="45" y="12"/>
                    </a:cubicBezTo>
                    <a:cubicBezTo>
                      <a:pt x="45" y="12"/>
                      <a:pt x="45" y="12"/>
                      <a:pt x="45" y="12"/>
                    </a:cubicBezTo>
                    <a:cubicBezTo>
                      <a:pt x="45" y="11"/>
                      <a:pt x="45" y="11"/>
                      <a:pt x="45" y="11"/>
                    </a:cubicBezTo>
                    <a:cubicBezTo>
                      <a:pt x="45" y="11"/>
                      <a:pt x="45" y="11"/>
                      <a:pt x="45" y="11"/>
                    </a:cubicBezTo>
                    <a:cubicBezTo>
                      <a:pt x="45" y="11"/>
                      <a:pt x="45" y="11"/>
                      <a:pt x="45" y="10"/>
                    </a:cubicBezTo>
                    <a:cubicBezTo>
                      <a:pt x="45" y="10"/>
                      <a:pt x="45" y="10"/>
                      <a:pt x="45" y="10"/>
                    </a:cubicBezTo>
                    <a:cubicBezTo>
                      <a:pt x="45" y="10"/>
                      <a:pt x="45" y="10"/>
                      <a:pt x="45" y="10"/>
                    </a:cubicBezTo>
                    <a:cubicBezTo>
                      <a:pt x="45" y="10"/>
                      <a:pt x="45" y="10"/>
                      <a:pt x="45" y="10"/>
                    </a:cubicBezTo>
                    <a:cubicBezTo>
                      <a:pt x="45" y="10"/>
                      <a:pt x="45" y="10"/>
                      <a:pt x="45" y="10"/>
                    </a:cubicBezTo>
                    <a:cubicBezTo>
                      <a:pt x="45" y="10"/>
                      <a:pt x="45" y="10"/>
                      <a:pt x="45" y="10"/>
                    </a:cubicBezTo>
                    <a:cubicBezTo>
                      <a:pt x="45" y="10"/>
                      <a:pt x="45" y="9"/>
                      <a:pt x="45" y="9"/>
                    </a:cubicBezTo>
                    <a:cubicBezTo>
                      <a:pt x="45" y="9"/>
                      <a:pt x="45" y="9"/>
                      <a:pt x="45" y="9"/>
                    </a:cubicBezTo>
                    <a:cubicBezTo>
                      <a:pt x="45" y="9"/>
                      <a:pt x="45" y="9"/>
                      <a:pt x="45" y="9"/>
                    </a:cubicBezTo>
                    <a:cubicBezTo>
                      <a:pt x="45" y="9"/>
                      <a:pt x="45" y="9"/>
                      <a:pt x="45" y="9"/>
                    </a:cubicBezTo>
                    <a:cubicBezTo>
                      <a:pt x="45" y="9"/>
                      <a:pt x="45" y="9"/>
                      <a:pt x="45" y="9"/>
                    </a:cubicBezTo>
                    <a:cubicBezTo>
                      <a:pt x="45" y="9"/>
                      <a:pt x="45" y="9"/>
                      <a:pt x="45" y="9"/>
                    </a:cubicBezTo>
                    <a:cubicBezTo>
                      <a:pt x="45" y="9"/>
                      <a:pt x="45" y="8"/>
                      <a:pt x="45" y="8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45" y="8"/>
                      <a:pt x="45" y="8"/>
                      <a:pt x="45" y="7"/>
                    </a:cubicBezTo>
                    <a:cubicBezTo>
                      <a:pt x="45" y="7"/>
                      <a:pt x="45" y="7"/>
                      <a:pt x="45" y="7"/>
                    </a:cubicBezTo>
                    <a:cubicBezTo>
                      <a:pt x="45" y="7"/>
                      <a:pt x="45" y="7"/>
                      <a:pt x="45" y="7"/>
                    </a:cubicBezTo>
                    <a:cubicBezTo>
                      <a:pt x="45" y="7"/>
                      <a:pt x="45" y="7"/>
                      <a:pt x="45" y="7"/>
                    </a:cubicBezTo>
                    <a:cubicBezTo>
                      <a:pt x="45" y="7"/>
                      <a:pt x="45" y="7"/>
                      <a:pt x="45" y="7"/>
                    </a:cubicBezTo>
                    <a:cubicBezTo>
                      <a:pt x="45" y="7"/>
                      <a:pt x="45" y="7"/>
                      <a:pt x="45" y="7"/>
                    </a:cubicBezTo>
                    <a:cubicBezTo>
                      <a:pt x="45" y="7"/>
                      <a:pt x="45" y="7"/>
                      <a:pt x="45" y="7"/>
                    </a:cubicBezTo>
                    <a:cubicBezTo>
                      <a:pt x="44" y="7"/>
                      <a:pt x="44" y="7"/>
                      <a:pt x="44" y="7"/>
                    </a:cubicBezTo>
                    <a:cubicBezTo>
                      <a:pt x="44" y="6"/>
                      <a:pt x="44" y="6"/>
                      <a:pt x="44" y="6"/>
                    </a:cubicBezTo>
                    <a:cubicBezTo>
                      <a:pt x="44" y="6"/>
                      <a:pt x="44" y="6"/>
                      <a:pt x="44" y="6"/>
                    </a:cubicBezTo>
                    <a:cubicBezTo>
                      <a:pt x="44" y="6"/>
                      <a:pt x="44" y="6"/>
                      <a:pt x="44" y="6"/>
                    </a:cubicBezTo>
                    <a:cubicBezTo>
                      <a:pt x="44" y="6"/>
                      <a:pt x="44" y="6"/>
                      <a:pt x="44" y="6"/>
                    </a:cubicBezTo>
                    <a:cubicBezTo>
                      <a:pt x="44" y="6"/>
                      <a:pt x="44" y="6"/>
                      <a:pt x="44" y="6"/>
                    </a:cubicBezTo>
                    <a:cubicBezTo>
                      <a:pt x="44" y="6"/>
                      <a:pt x="44" y="6"/>
                      <a:pt x="44" y="5"/>
                    </a:cubicBezTo>
                    <a:cubicBezTo>
                      <a:pt x="44" y="5"/>
                      <a:pt x="44" y="5"/>
                      <a:pt x="44" y="5"/>
                    </a:cubicBezTo>
                    <a:cubicBezTo>
                      <a:pt x="44" y="5"/>
                      <a:pt x="44" y="6"/>
                      <a:pt x="44" y="6"/>
                    </a:cubicBezTo>
                    <a:cubicBezTo>
                      <a:pt x="44" y="6"/>
                      <a:pt x="44" y="6"/>
                      <a:pt x="44" y="6"/>
                    </a:cubicBezTo>
                    <a:cubicBezTo>
                      <a:pt x="43" y="6"/>
                      <a:pt x="43" y="6"/>
                      <a:pt x="43" y="6"/>
                    </a:cubicBezTo>
                    <a:cubicBezTo>
                      <a:pt x="43" y="6"/>
                      <a:pt x="43" y="6"/>
                      <a:pt x="43" y="6"/>
                    </a:cubicBezTo>
                    <a:cubicBezTo>
                      <a:pt x="43" y="6"/>
                      <a:pt x="43" y="6"/>
                      <a:pt x="43" y="6"/>
                    </a:cubicBezTo>
                    <a:cubicBezTo>
                      <a:pt x="43" y="6"/>
                      <a:pt x="43" y="6"/>
                      <a:pt x="43" y="6"/>
                    </a:cubicBezTo>
                    <a:cubicBezTo>
                      <a:pt x="43" y="6"/>
                      <a:pt x="43" y="6"/>
                      <a:pt x="43" y="6"/>
                    </a:cubicBezTo>
                    <a:cubicBezTo>
                      <a:pt x="43" y="6"/>
                      <a:pt x="43" y="6"/>
                      <a:pt x="43" y="6"/>
                    </a:cubicBezTo>
                    <a:cubicBezTo>
                      <a:pt x="43" y="6"/>
                      <a:pt x="43" y="6"/>
                      <a:pt x="43" y="6"/>
                    </a:cubicBezTo>
                    <a:cubicBezTo>
                      <a:pt x="43" y="5"/>
                      <a:pt x="43" y="5"/>
                      <a:pt x="43" y="5"/>
                    </a:cubicBezTo>
                    <a:cubicBezTo>
                      <a:pt x="43" y="5"/>
                      <a:pt x="43" y="5"/>
                      <a:pt x="43" y="5"/>
                    </a:cubicBezTo>
                    <a:cubicBezTo>
                      <a:pt x="43" y="5"/>
                      <a:pt x="43" y="5"/>
                      <a:pt x="43" y="5"/>
                    </a:cubicBezTo>
                    <a:cubicBezTo>
                      <a:pt x="43" y="5"/>
                      <a:pt x="43" y="5"/>
                      <a:pt x="43" y="5"/>
                    </a:cubicBezTo>
                    <a:cubicBezTo>
                      <a:pt x="43" y="4"/>
                      <a:pt x="43" y="4"/>
                      <a:pt x="43" y="4"/>
                    </a:cubicBezTo>
                    <a:cubicBezTo>
                      <a:pt x="43" y="4"/>
                      <a:pt x="43" y="4"/>
                      <a:pt x="43" y="4"/>
                    </a:cubicBezTo>
                    <a:cubicBezTo>
                      <a:pt x="43" y="4"/>
                      <a:pt x="43" y="4"/>
                      <a:pt x="43" y="4"/>
                    </a:cubicBezTo>
                    <a:cubicBezTo>
                      <a:pt x="43" y="4"/>
                      <a:pt x="43" y="3"/>
                      <a:pt x="43" y="3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3" y="3"/>
                      <a:pt x="43" y="3"/>
                      <a:pt x="43" y="2"/>
                    </a:cubicBezTo>
                    <a:cubicBezTo>
                      <a:pt x="43" y="2"/>
                      <a:pt x="43" y="2"/>
                      <a:pt x="43" y="2"/>
                    </a:cubicBezTo>
                    <a:cubicBezTo>
                      <a:pt x="43" y="2"/>
                      <a:pt x="43" y="2"/>
                      <a:pt x="43" y="2"/>
                    </a:cubicBezTo>
                    <a:cubicBezTo>
                      <a:pt x="43" y="2"/>
                      <a:pt x="43" y="2"/>
                      <a:pt x="43" y="2"/>
                    </a:cubicBezTo>
                    <a:cubicBezTo>
                      <a:pt x="43" y="2"/>
                      <a:pt x="43" y="2"/>
                      <a:pt x="43" y="2"/>
                    </a:cubicBezTo>
                    <a:cubicBezTo>
                      <a:pt x="43" y="2"/>
                      <a:pt x="43" y="2"/>
                      <a:pt x="43" y="2"/>
                    </a:cubicBezTo>
                    <a:cubicBezTo>
                      <a:pt x="43" y="2"/>
                      <a:pt x="43" y="2"/>
                      <a:pt x="42" y="2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2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1" y="2"/>
                      <a:pt x="41" y="3"/>
                      <a:pt x="41" y="3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0" y="5"/>
                      <a:pt x="40" y="5"/>
                      <a:pt x="40" y="5"/>
                    </a:cubicBezTo>
                    <a:cubicBezTo>
                      <a:pt x="40" y="5"/>
                      <a:pt x="40" y="5"/>
                      <a:pt x="40" y="5"/>
                    </a:cubicBezTo>
                    <a:cubicBezTo>
                      <a:pt x="40" y="5"/>
                      <a:pt x="40" y="5"/>
                      <a:pt x="40" y="5"/>
                    </a:cubicBezTo>
                    <a:cubicBezTo>
                      <a:pt x="40" y="6"/>
                      <a:pt x="40" y="6"/>
                      <a:pt x="40" y="6"/>
                    </a:cubicBezTo>
                    <a:cubicBezTo>
                      <a:pt x="40" y="6"/>
                      <a:pt x="40" y="6"/>
                      <a:pt x="40" y="6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0" y="7"/>
                      <a:pt x="40" y="7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9"/>
                      <a:pt x="39" y="9"/>
                    </a:cubicBezTo>
                    <a:cubicBezTo>
                      <a:pt x="39" y="9"/>
                      <a:pt x="39" y="9"/>
                      <a:pt x="39" y="9"/>
                    </a:cubicBezTo>
                    <a:cubicBezTo>
                      <a:pt x="39" y="9"/>
                      <a:pt x="39" y="9"/>
                      <a:pt x="39" y="9"/>
                    </a:cubicBezTo>
                    <a:cubicBezTo>
                      <a:pt x="39" y="9"/>
                      <a:pt x="39" y="9"/>
                      <a:pt x="39" y="9"/>
                    </a:cubicBezTo>
                    <a:cubicBezTo>
                      <a:pt x="39" y="9"/>
                      <a:pt x="39" y="10"/>
                      <a:pt x="39" y="10"/>
                    </a:cubicBezTo>
                    <a:cubicBezTo>
                      <a:pt x="39" y="10"/>
                      <a:pt x="39" y="10"/>
                      <a:pt x="39" y="10"/>
                    </a:cubicBezTo>
                    <a:cubicBezTo>
                      <a:pt x="39" y="10"/>
                      <a:pt x="39" y="10"/>
                      <a:pt x="39" y="10"/>
                    </a:cubicBezTo>
                    <a:cubicBezTo>
                      <a:pt x="39" y="10"/>
                      <a:pt x="39" y="10"/>
                      <a:pt x="39" y="10"/>
                    </a:cubicBezTo>
                    <a:cubicBezTo>
                      <a:pt x="39" y="10"/>
                      <a:pt x="39" y="10"/>
                      <a:pt x="39" y="10"/>
                    </a:cubicBezTo>
                    <a:cubicBezTo>
                      <a:pt x="39" y="10"/>
                      <a:pt x="39" y="10"/>
                      <a:pt x="39" y="10"/>
                    </a:cubicBezTo>
                    <a:cubicBezTo>
                      <a:pt x="39" y="10"/>
                      <a:pt x="39" y="10"/>
                      <a:pt x="39" y="10"/>
                    </a:cubicBezTo>
                    <a:cubicBezTo>
                      <a:pt x="39" y="10"/>
                      <a:pt x="39" y="10"/>
                      <a:pt x="39" y="10"/>
                    </a:cubicBezTo>
                    <a:cubicBezTo>
                      <a:pt x="39" y="10"/>
                      <a:pt x="38" y="11"/>
                      <a:pt x="38" y="11"/>
                    </a:cubicBezTo>
                    <a:cubicBezTo>
                      <a:pt x="38" y="11"/>
                      <a:pt x="38" y="11"/>
                      <a:pt x="38" y="11"/>
                    </a:cubicBezTo>
                    <a:cubicBezTo>
                      <a:pt x="38" y="11"/>
                      <a:pt x="38" y="11"/>
                      <a:pt x="38" y="11"/>
                    </a:cubicBezTo>
                    <a:cubicBezTo>
                      <a:pt x="38" y="11"/>
                      <a:pt x="38" y="11"/>
                      <a:pt x="38" y="11"/>
                    </a:cubicBezTo>
                    <a:cubicBezTo>
                      <a:pt x="38" y="11"/>
                      <a:pt x="38" y="11"/>
                      <a:pt x="38" y="11"/>
                    </a:cubicBezTo>
                    <a:cubicBezTo>
                      <a:pt x="38" y="11"/>
                      <a:pt x="38" y="11"/>
                      <a:pt x="38" y="11"/>
                    </a:cubicBezTo>
                    <a:cubicBezTo>
                      <a:pt x="37" y="11"/>
                      <a:pt x="37" y="11"/>
                      <a:pt x="37" y="11"/>
                    </a:cubicBezTo>
                    <a:cubicBezTo>
                      <a:pt x="37" y="11"/>
                      <a:pt x="37" y="11"/>
                      <a:pt x="37" y="11"/>
                    </a:cubicBezTo>
                    <a:cubicBezTo>
                      <a:pt x="37" y="11"/>
                      <a:pt x="37" y="11"/>
                      <a:pt x="37" y="11"/>
                    </a:cubicBezTo>
                    <a:cubicBezTo>
                      <a:pt x="37" y="11"/>
                      <a:pt x="37" y="11"/>
                      <a:pt x="37" y="11"/>
                    </a:cubicBezTo>
                    <a:cubicBezTo>
                      <a:pt x="37" y="11"/>
                      <a:pt x="37" y="11"/>
                      <a:pt x="37" y="11"/>
                    </a:cubicBezTo>
                    <a:cubicBezTo>
                      <a:pt x="37" y="11"/>
                      <a:pt x="37" y="11"/>
                      <a:pt x="37" y="11"/>
                    </a:cubicBezTo>
                    <a:cubicBezTo>
                      <a:pt x="37" y="11"/>
                      <a:pt x="37" y="11"/>
                      <a:pt x="37" y="11"/>
                    </a:cubicBezTo>
                    <a:cubicBezTo>
                      <a:pt x="37" y="11"/>
                      <a:pt x="36" y="11"/>
                      <a:pt x="36" y="11"/>
                    </a:cubicBezTo>
                    <a:cubicBezTo>
                      <a:pt x="36" y="10"/>
                      <a:pt x="36" y="10"/>
                      <a:pt x="36" y="10"/>
                    </a:cubicBezTo>
                    <a:cubicBezTo>
                      <a:pt x="36" y="10"/>
                      <a:pt x="36" y="10"/>
                      <a:pt x="36" y="10"/>
                    </a:cubicBezTo>
                    <a:cubicBezTo>
                      <a:pt x="36" y="10"/>
                      <a:pt x="36" y="10"/>
                      <a:pt x="36" y="10"/>
                    </a:cubicBezTo>
                    <a:cubicBezTo>
                      <a:pt x="36" y="10"/>
                      <a:pt x="36" y="10"/>
                      <a:pt x="36" y="10"/>
                    </a:cubicBezTo>
                    <a:cubicBezTo>
                      <a:pt x="36" y="10"/>
                      <a:pt x="35" y="10"/>
                      <a:pt x="35" y="10"/>
                    </a:cubicBezTo>
                    <a:cubicBezTo>
                      <a:pt x="35" y="10"/>
                      <a:pt x="35" y="9"/>
                      <a:pt x="35" y="9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3" y="8"/>
                      <a:pt x="33" y="7"/>
                    </a:cubicBezTo>
                    <a:cubicBezTo>
                      <a:pt x="33" y="7"/>
                      <a:pt x="33" y="7"/>
                      <a:pt x="33" y="7"/>
                    </a:cubicBezTo>
                    <a:cubicBezTo>
                      <a:pt x="33" y="7"/>
                      <a:pt x="33" y="7"/>
                      <a:pt x="33" y="7"/>
                    </a:cubicBezTo>
                    <a:cubicBezTo>
                      <a:pt x="33" y="7"/>
                      <a:pt x="33" y="7"/>
                      <a:pt x="33" y="7"/>
                    </a:cubicBezTo>
                    <a:cubicBezTo>
                      <a:pt x="33" y="7"/>
                      <a:pt x="33" y="7"/>
                      <a:pt x="33" y="7"/>
                    </a:cubicBezTo>
                    <a:cubicBezTo>
                      <a:pt x="33" y="7"/>
                      <a:pt x="33" y="7"/>
                      <a:pt x="32" y="7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2" y="6"/>
                      <a:pt x="32" y="6"/>
                      <a:pt x="33" y="6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3" y="4"/>
                      <a:pt x="33" y="5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3" y="4"/>
                      <a:pt x="34" y="4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34" y="4"/>
                      <a:pt x="34" y="4"/>
                      <a:pt x="34" y="3"/>
                    </a:cubicBezTo>
                    <a:cubicBezTo>
                      <a:pt x="34" y="3"/>
                      <a:pt x="34" y="3"/>
                      <a:pt x="34" y="4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34" y="4"/>
                      <a:pt x="34" y="3"/>
                      <a:pt x="34" y="3"/>
                    </a:cubicBezTo>
                    <a:cubicBezTo>
                      <a:pt x="34" y="3"/>
                      <a:pt x="34" y="3"/>
                      <a:pt x="34" y="3"/>
                    </a:cubicBezTo>
                    <a:cubicBezTo>
                      <a:pt x="34" y="3"/>
                      <a:pt x="34" y="3"/>
                      <a:pt x="34" y="3"/>
                    </a:cubicBezTo>
                    <a:cubicBezTo>
                      <a:pt x="34" y="3"/>
                      <a:pt x="34" y="3"/>
                      <a:pt x="34" y="3"/>
                    </a:cubicBezTo>
                    <a:cubicBezTo>
                      <a:pt x="34" y="3"/>
                      <a:pt x="34" y="3"/>
                      <a:pt x="34" y="3"/>
                    </a:cubicBezTo>
                    <a:cubicBezTo>
                      <a:pt x="34" y="3"/>
                      <a:pt x="34" y="3"/>
                      <a:pt x="34" y="3"/>
                    </a:cubicBezTo>
                    <a:cubicBezTo>
                      <a:pt x="34" y="3"/>
                      <a:pt x="34" y="3"/>
                      <a:pt x="34" y="3"/>
                    </a:cubicBezTo>
                    <a:cubicBezTo>
                      <a:pt x="34" y="3"/>
                      <a:pt x="34" y="3"/>
                      <a:pt x="35" y="3"/>
                    </a:cubicBezTo>
                    <a:cubicBezTo>
                      <a:pt x="35" y="2"/>
                      <a:pt x="35" y="2"/>
                      <a:pt x="35" y="2"/>
                    </a:cubicBezTo>
                    <a:cubicBezTo>
                      <a:pt x="35" y="2"/>
                      <a:pt x="35" y="2"/>
                      <a:pt x="35" y="2"/>
                    </a:cubicBezTo>
                    <a:cubicBezTo>
                      <a:pt x="35" y="2"/>
                      <a:pt x="35" y="2"/>
                      <a:pt x="35" y="2"/>
                    </a:cubicBezTo>
                    <a:cubicBezTo>
                      <a:pt x="35" y="2"/>
                      <a:pt x="35" y="2"/>
                      <a:pt x="35" y="2"/>
                    </a:cubicBezTo>
                    <a:cubicBezTo>
                      <a:pt x="35" y="2"/>
                      <a:pt x="35" y="2"/>
                      <a:pt x="35" y="2"/>
                    </a:cubicBezTo>
                    <a:cubicBezTo>
                      <a:pt x="35" y="2"/>
                      <a:pt x="35" y="2"/>
                      <a:pt x="35" y="2"/>
                    </a:cubicBezTo>
                    <a:cubicBezTo>
                      <a:pt x="34" y="2"/>
                      <a:pt x="34" y="2"/>
                      <a:pt x="35" y="2"/>
                    </a:cubicBezTo>
                    <a:cubicBezTo>
                      <a:pt x="35" y="2"/>
                      <a:pt x="35" y="2"/>
                      <a:pt x="35" y="2"/>
                    </a:cubicBezTo>
                    <a:cubicBezTo>
                      <a:pt x="35" y="2"/>
                      <a:pt x="35" y="2"/>
                      <a:pt x="34" y="2"/>
                    </a:cubicBezTo>
                    <a:cubicBezTo>
                      <a:pt x="34" y="2"/>
                      <a:pt x="34" y="2"/>
                      <a:pt x="34" y="2"/>
                    </a:cubicBezTo>
                    <a:cubicBezTo>
                      <a:pt x="34" y="2"/>
                      <a:pt x="34" y="2"/>
                      <a:pt x="34" y="2"/>
                    </a:cubicBezTo>
                    <a:cubicBezTo>
                      <a:pt x="34" y="2"/>
                      <a:pt x="34" y="2"/>
                      <a:pt x="34" y="2"/>
                    </a:cubicBezTo>
                    <a:cubicBezTo>
                      <a:pt x="34" y="2"/>
                      <a:pt x="34" y="2"/>
                      <a:pt x="34" y="2"/>
                    </a:cubicBezTo>
                    <a:cubicBezTo>
                      <a:pt x="34" y="2"/>
                      <a:pt x="34" y="2"/>
                      <a:pt x="34" y="2"/>
                    </a:cubicBezTo>
                    <a:cubicBezTo>
                      <a:pt x="34" y="2"/>
                      <a:pt x="34" y="2"/>
                      <a:pt x="34" y="2"/>
                    </a:cubicBezTo>
                    <a:cubicBezTo>
                      <a:pt x="34" y="2"/>
                      <a:pt x="34" y="2"/>
                      <a:pt x="34" y="2"/>
                    </a:cubicBezTo>
                    <a:cubicBezTo>
                      <a:pt x="34" y="2"/>
                      <a:pt x="34" y="2"/>
                      <a:pt x="34" y="2"/>
                    </a:cubicBezTo>
                    <a:cubicBezTo>
                      <a:pt x="34" y="2"/>
                      <a:pt x="34" y="2"/>
                      <a:pt x="34" y="2"/>
                    </a:cubicBezTo>
                    <a:cubicBezTo>
                      <a:pt x="34" y="2"/>
                      <a:pt x="34" y="2"/>
                      <a:pt x="34" y="2"/>
                    </a:cubicBezTo>
                    <a:cubicBezTo>
                      <a:pt x="34" y="2"/>
                      <a:pt x="34" y="2"/>
                      <a:pt x="34" y="2"/>
                    </a:cubicBezTo>
                    <a:cubicBezTo>
                      <a:pt x="34" y="2"/>
                      <a:pt x="34" y="2"/>
                      <a:pt x="33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3" y="2"/>
                      <a:pt x="34" y="2"/>
                      <a:pt x="34" y="2"/>
                    </a:cubicBezTo>
                    <a:cubicBezTo>
                      <a:pt x="34" y="2"/>
                      <a:pt x="34" y="2"/>
                      <a:pt x="34" y="2"/>
                    </a:cubicBezTo>
                    <a:cubicBezTo>
                      <a:pt x="34" y="2"/>
                      <a:pt x="34" y="2"/>
                      <a:pt x="34" y="2"/>
                    </a:cubicBezTo>
                    <a:cubicBezTo>
                      <a:pt x="34" y="2"/>
                      <a:pt x="34" y="2"/>
                      <a:pt x="34" y="2"/>
                    </a:cubicBezTo>
                    <a:cubicBezTo>
                      <a:pt x="34" y="2"/>
                      <a:pt x="34" y="2"/>
                      <a:pt x="33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3" y="2"/>
                      <a:pt x="32" y="2"/>
                      <a:pt x="32" y="2"/>
                    </a:cubicBezTo>
                    <a:cubicBezTo>
                      <a:pt x="32" y="2"/>
                      <a:pt x="32" y="2"/>
                      <a:pt x="32" y="2"/>
                    </a:cubicBezTo>
                    <a:cubicBezTo>
                      <a:pt x="32" y="2"/>
                      <a:pt x="32" y="2"/>
                      <a:pt x="32" y="2"/>
                    </a:cubicBezTo>
                    <a:cubicBezTo>
                      <a:pt x="32" y="2"/>
                      <a:pt x="32" y="2"/>
                      <a:pt x="32" y="2"/>
                    </a:cubicBezTo>
                    <a:cubicBezTo>
                      <a:pt x="32" y="2"/>
                      <a:pt x="32" y="2"/>
                      <a:pt x="32" y="2"/>
                    </a:cubicBezTo>
                    <a:cubicBezTo>
                      <a:pt x="32" y="2"/>
                      <a:pt x="32" y="2"/>
                      <a:pt x="32" y="2"/>
                    </a:cubicBezTo>
                    <a:cubicBezTo>
                      <a:pt x="32" y="2"/>
                      <a:pt x="32" y="2"/>
                      <a:pt x="32" y="2"/>
                    </a:cubicBezTo>
                    <a:cubicBezTo>
                      <a:pt x="32" y="2"/>
                      <a:pt x="32" y="2"/>
                      <a:pt x="32" y="2"/>
                    </a:cubicBezTo>
                    <a:cubicBezTo>
                      <a:pt x="32" y="2"/>
                      <a:pt x="31" y="2"/>
                      <a:pt x="31" y="2"/>
                    </a:cubicBezTo>
                    <a:cubicBezTo>
                      <a:pt x="31" y="2"/>
                      <a:pt x="31" y="2"/>
                      <a:pt x="31" y="2"/>
                    </a:cubicBezTo>
                    <a:cubicBezTo>
                      <a:pt x="31" y="2"/>
                      <a:pt x="31" y="2"/>
                      <a:pt x="31" y="2"/>
                    </a:cubicBezTo>
                    <a:cubicBezTo>
                      <a:pt x="31" y="2"/>
                      <a:pt x="31" y="2"/>
                      <a:pt x="31" y="2"/>
                    </a:cubicBezTo>
                    <a:cubicBezTo>
                      <a:pt x="31" y="2"/>
                      <a:pt x="31" y="2"/>
                      <a:pt x="31" y="2"/>
                    </a:cubicBezTo>
                    <a:cubicBezTo>
                      <a:pt x="31" y="2"/>
                      <a:pt x="31" y="2"/>
                      <a:pt x="31" y="2"/>
                    </a:cubicBezTo>
                    <a:cubicBezTo>
                      <a:pt x="31" y="2"/>
                      <a:pt x="31" y="2"/>
                      <a:pt x="31" y="2"/>
                    </a:cubicBezTo>
                    <a:cubicBezTo>
                      <a:pt x="31" y="1"/>
                      <a:pt x="31" y="1"/>
                      <a:pt x="31" y="1"/>
                    </a:cubicBezTo>
                    <a:cubicBezTo>
                      <a:pt x="31" y="1"/>
                      <a:pt x="31" y="1"/>
                      <a:pt x="31" y="1"/>
                    </a:cubicBezTo>
                    <a:cubicBezTo>
                      <a:pt x="31" y="1"/>
                      <a:pt x="31" y="1"/>
                      <a:pt x="31" y="1"/>
                    </a:cubicBezTo>
                    <a:cubicBezTo>
                      <a:pt x="31" y="1"/>
                      <a:pt x="31" y="1"/>
                      <a:pt x="31" y="1"/>
                    </a:cubicBezTo>
                    <a:cubicBezTo>
                      <a:pt x="31" y="1"/>
                      <a:pt x="31" y="1"/>
                      <a:pt x="31" y="1"/>
                    </a:cubicBezTo>
                    <a:cubicBezTo>
                      <a:pt x="31" y="1"/>
                      <a:pt x="31" y="1"/>
                      <a:pt x="31" y="1"/>
                    </a:cubicBezTo>
                    <a:cubicBezTo>
                      <a:pt x="31" y="1"/>
                      <a:pt x="31" y="1"/>
                      <a:pt x="31" y="1"/>
                    </a:cubicBezTo>
                    <a:cubicBezTo>
                      <a:pt x="31" y="1"/>
                      <a:pt x="31" y="1"/>
                      <a:pt x="31" y="1"/>
                    </a:cubicBezTo>
                    <a:cubicBezTo>
                      <a:pt x="31" y="1"/>
                      <a:pt x="31" y="1"/>
                      <a:pt x="31" y="1"/>
                    </a:cubicBezTo>
                    <a:cubicBezTo>
                      <a:pt x="31" y="1"/>
                      <a:pt x="31" y="1"/>
                      <a:pt x="31" y="1"/>
                    </a:cubicBezTo>
                    <a:cubicBezTo>
                      <a:pt x="31" y="1"/>
                      <a:pt x="31" y="1"/>
                      <a:pt x="30" y="1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30" y="1"/>
                      <a:pt x="30" y="0"/>
                      <a:pt x="30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29" y="1"/>
                      <a:pt x="29" y="1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9" y="1"/>
                      <a:pt x="29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9" y="0"/>
                      <a:pt x="29" y="1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30" y="1"/>
                      <a:pt x="29" y="1"/>
                      <a:pt x="29" y="1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9" y="1"/>
                      <a:pt x="29" y="1"/>
                      <a:pt x="29" y="2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30" y="2"/>
                      <a:pt x="30" y="2"/>
                      <a:pt x="29" y="2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9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7" y="2"/>
                      <a:pt x="27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7" y="2"/>
                      <a:pt x="27" y="2"/>
                      <a:pt x="27" y="3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7" y="3"/>
                      <a:pt x="26" y="3"/>
                      <a:pt x="26" y="3"/>
                    </a:cubicBezTo>
                    <a:cubicBezTo>
                      <a:pt x="26" y="3"/>
                      <a:pt x="26" y="3"/>
                      <a:pt x="26" y="3"/>
                    </a:cubicBezTo>
                    <a:cubicBezTo>
                      <a:pt x="26" y="3"/>
                      <a:pt x="26" y="3"/>
                      <a:pt x="26" y="3"/>
                    </a:cubicBezTo>
                    <a:cubicBezTo>
                      <a:pt x="26" y="3"/>
                      <a:pt x="26" y="3"/>
                      <a:pt x="26" y="3"/>
                    </a:cubicBezTo>
                    <a:cubicBezTo>
                      <a:pt x="26" y="3"/>
                      <a:pt x="26" y="3"/>
                      <a:pt x="26" y="3"/>
                    </a:cubicBezTo>
                    <a:cubicBezTo>
                      <a:pt x="26" y="3"/>
                      <a:pt x="26" y="3"/>
                      <a:pt x="26" y="4"/>
                    </a:cubicBezTo>
                    <a:cubicBezTo>
                      <a:pt x="26" y="4"/>
                      <a:pt x="27" y="4"/>
                      <a:pt x="27" y="4"/>
                    </a:cubicBezTo>
                    <a:cubicBezTo>
                      <a:pt x="27" y="4"/>
                      <a:pt x="27" y="4"/>
                      <a:pt x="27" y="4"/>
                    </a:cubicBezTo>
                    <a:cubicBezTo>
                      <a:pt x="27" y="4"/>
                      <a:pt x="26" y="4"/>
                      <a:pt x="26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6" y="4"/>
                      <a:pt x="26" y="4"/>
                      <a:pt x="25" y="4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4"/>
                      <a:pt x="25" y="5"/>
                      <a:pt x="25" y="5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5" y="5"/>
                      <a:pt x="25" y="6"/>
                      <a:pt x="25" y="6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5" y="6"/>
                      <a:pt x="25" y="6"/>
                      <a:pt x="25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5" y="7"/>
                      <a:pt x="25" y="6"/>
                      <a:pt x="25" y="6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4" y="6"/>
                      <a:pt x="24" y="6"/>
                      <a:pt x="24" y="7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4" y="7"/>
                      <a:pt x="24" y="6"/>
                      <a:pt x="24" y="6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24" y="6"/>
                      <a:pt x="24" y="7"/>
                      <a:pt x="24" y="7"/>
                    </a:cubicBezTo>
                    <a:cubicBezTo>
                      <a:pt x="23" y="7"/>
                      <a:pt x="23" y="7"/>
                      <a:pt x="23" y="7"/>
                    </a:cubicBezTo>
                    <a:cubicBezTo>
                      <a:pt x="23" y="7"/>
                      <a:pt x="23" y="7"/>
                      <a:pt x="23" y="7"/>
                    </a:cubicBezTo>
                    <a:cubicBezTo>
                      <a:pt x="23" y="7"/>
                      <a:pt x="23" y="7"/>
                      <a:pt x="23" y="7"/>
                    </a:cubicBezTo>
                    <a:cubicBezTo>
                      <a:pt x="23" y="7"/>
                      <a:pt x="23" y="7"/>
                      <a:pt x="23" y="7"/>
                    </a:cubicBezTo>
                    <a:cubicBezTo>
                      <a:pt x="23" y="7"/>
                      <a:pt x="23" y="7"/>
                      <a:pt x="23" y="7"/>
                    </a:cubicBezTo>
                    <a:cubicBezTo>
                      <a:pt x="23" y="7"/>
                      <a:pt x="23" y="7"/>
                      <a:pt x="23" y="7"/>
                    </a:cubicBezTo>
                    <a:cubicBezTo>
                      <a:pt x="23" y="7"/>
                      <a:pt x="23" y="7"/>
                      <a:pt x="23" y="7"/>
                    </a:cubicBezTo>
                    <a:cubicBezTo>
                      <a:pt x="23" y="7"/>
                      <a:pt x="23" y="7"/>
                      <a:pt x="23" y="7"/>
                    </a:cubicBezTo>
                    <a:cubicBezTo>
                      <a:pt x="23" y="7"/>
                      <a:pt x="23" y="7"/>
                      <a:pt x="23" y="7"/>
                    </a:cubicBezTo>
                    <a:cubicBezTo>
                      <a:pt x="23" y="7"/>
                      <a:pt x="23" y="7"/>
                      <a:pt x="23" y="7"/>
                    </a:cubicBezTo>
                    <a:cubicBezTo>
                      <a:pt x="23" y="7"/>
                      <a:pt x="23" y="7"/>
                      <a:pt x="23" y="7"/>
                    </a:cubicBezTo>
                    <a:cubicBezTo>
                      <a:pt x="23" y="7"/>
                      <a:pt x="23" y="7"/>
                      <a:pt x="23" y="7"/>
                    </a:cubicBezTo>
                    <a:cubicBezTo>
                      <a:pt x="23" y="7"/>
                      <a:pt x="23" y="7"/>
                      <a:pt x="23" y="7"/>
                    </a:cubicBezTo>
                    <a:cubicBezTo>
                      <a:pt x="23" y="7"/>
                      <a:pt x="23" y="7"/>
                      <a:pt x="23" y="7"/>
                    </a:cubicBezTo>
                    <a:cubicBezTo>
                      <a:pt x="23" y="7"/>
                      <a:pt x="23" y="6"/>
                      <a:pt x="23" y="6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2" y="5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2" y="5"/>
                      <a:pt x="22" y="5"/>
                      <a:pt x="22" y="4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2" y="4"/>
                      <a:pt x="22" y="5"/>
                      <a:pt x="22" y="5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2" y="5"/>
                      <a:pt x="21" y="5"/>
                      <a:pt x="21" y="5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1" y="5"/>
                      <a:pt x="22" y="5"/>
                      <a:pt x="21" y="5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1" y="5"/>
                      <a:pt x="21" y="4"/>
                      <a:pt x="21" y="4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1" y="5"/>
                      <a:pt x="21" y="6"/>
                      <a:pt x="21" y="6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1" y="5"/>
                      <a:pt x="20" y="5"/>
                      <a:pt x="20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0" y="5"/>
                      <a:pt x="20" y="6"/>
                      <a:pt x="20" y="6"/>
                    </a:cubicBezTo>
                    <a:cubicBezTo>
                      <a:pt x="20" y="6"/>
                      <a:pt x="20" y="6"/>
                      <a:pt x="20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0" y="5"/>
                      <a:pt x="20" y="6"/>
                      <a:pt x="20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0" y="6"/>
                      <a:pt x="20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20" y="6"/>
                      <a:pt x="20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0" y="6"/>
                      <a:pt x="20" y="6"/>
                      <a:pt x="20" y="7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8"/>
                      <a:pt x="18" y="8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8"/>
                      <a:pt x="19" y="8"/>
                      <a:pt x="18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8"/>
                      <a:pt x="18" y="8"/>
                      <a:pt x="19" y="8"/>
                    </a:cubicBezTo>
                    <a:cubicBezTo>
                      <a:pt x="19" y="8"/>
                      <a:pt x="19" y="8"/>
                      <a:pt x="19" y="9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19" y="9"/>
                      <a:pt x="18" y="9"/>
                      <a:pt x="18" y="9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8"/>
                      <a:pt x="17" y="8"/>
                      <a:pt x="17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7" y="9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9"/>
                      <a:pt x="17" y="9"/>
                    </a:cubicBezTo>
                    <a:cubicBezTo>
                      <a:pt x="17" y="9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6" y="9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6" y="9"/>
                      <a:pt x="16" y="9"/>
                      <a:pt x="17" y="9"/>
                    </a:cubicBezTo>
                    <a:cubicBezTo>
                      <a:pt x="17" y="9"/>
                      <a:pt x="16" y="9"/>
                      <a:pt x="16" y="9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7" y="9"/>
                      <a:pt x="17" y="9"/>
                      <a:pt x="17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8"/>
                      <a:pt x="17" y="8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6" y="9"/>
                      <a:pt x="16" y="9"/>
                      <a:pt x="15" y="9"/>
                    </a:cubicBezTo>
                    <a:cubicBezTo>
                      <a:pt x="15" y="9"/>
                      <a:pt x="15" y="9"/>
                      <a:pt x="15" y="10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10"/>
                      <a:pt x="15" y="10"/>
                      <a:pt x="15" y="11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2"/>
                      <a:pt x="15" y="12"/>
                      <a:pt x="14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4" y="12"/>
                      <a:pt x="14" y="12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3"/>
                      <a:pt x="14" y="13"/>
                      <a:pt x="13" y="13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3" y="14"/>
                      <a:pt x="12" y="14"/>
                      <a:pt x="12" y="1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4"/>
                      <a:pt x="11" y="14"/>
                      <a:pt x="11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4"/>
                      <a:pt x="10" y="14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14"/>
                      <a:pt x="10" y="15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0" y="15"/>
                      <a:pt x="10" y="15"/>
                      <a:pt x="9" y="15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7" y="15"/>
                      <a:pt x="7" y="15"/>
                      <a:pt x="7" y="16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7" y="16"/>
                      <a:pt x="6" y="16"/>
                      <a:pt x="6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4" y="17"/>
                      <a:pt x="4" y="17"/>
                      <a:pt x="4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4" y="17"/>
                      <a:pt x="3" y="17"/>
                      <a:pt x="3" y="17"/>
                    </a:cubicBezTo>
                    <a:cubicBezTo>
                      <a:pt x="3" y="17"/>
                      <a:pt x="3" y="17"/>
                      <a:pt x="3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3" y="18"/>
                      <a:pt x="3" y="19"/>
                      <a:pt x="3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3" y="19"/>
                      <a:pt x="3" y="19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2" y="21"/>
                      <a:pt x="2" y="22"/>
                      <a:pt x="2" y="22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2" y="22"/>
                      <a:pt x="2" y="23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2" y="23"/>
                      <a:pt x="2" y="23"/>
                      <a:pt x="3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3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2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2" y="26"/>
                      <a:pt x="2" y="27"/>
                      <a:pt x="2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27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29"/>
                      <a:pt x="2" y="30"/>
                      <a:pt x="2" y="30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2" y="30"/>
                      <a:pt x="2" y="31"/>
                      <a:pt x="2" y="31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2" y="31"/>
                      <a:pt x="2" y="32"/>
                      <a:pt x="2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32"/>
                      <a:pt x="2" y="33"/>
                      <a:pt x="2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2" y="33"/>
                      <a:pt x="2" y="33"/>
                      <a:pt x="2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2" y="34"/>
                      <a:pt x="2" y="34"/>
                      <a:pt x="2" y="35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2" y="35"/>
                      <a:pt x="1" y="35"/>
                      <a:pt x="1" y="35"/>
                    </a:cubicBezTo>
                    <a:cubicBezTo>
                      <a:pt x="1" y="35"/>
                      <a:pt x="1" y="35"/>
                      <a:pt x="1" y="35"/>
                    </a:cubicBezTo>
                    <a:cubicBezTo>
                      <a:pt x="1" y="35"/>
                      <a:pt x="1" y="35"/>
                      <a:pt x="1" y="35"/>
                    </a:cubicBezTo>
                    <a:cubicBezTo>
                      <a:pt x="1" y="35"/>
                      <a:pt x="1" y="35"/>
                      <a:pt x="1" y="35"/>
                    </a:cubicBezTo>
                    <a:cubicBezTo>
                      <a:pt x="1" y="35"/>
                      <a:pt x="1" y="35"/>
                      <a:pt x="1" y="35"/>
                    </a:cubicBezTo>
                    <a:cubicBezTo>
                      <a:pt x="1" y="36"/>
                      <a:pt x="1" y="36"/>
                      <a:pt x="1" y="36"/>
                    </a:cubicBezTo>
                    <a:cubicBezTo>
                      <a:pt x="1" y="36"/>
                      <a:pt x="1" y="36"/>
                      <a:pt x="1" y="36"/>
                    </a:cubicBezTo>
                    <a:cubicBezTo>
                      <a:pt x="1" y="36"/>
                      <a:pt x="1" y="36"/>
                      <a:pt x="1" y="36"/>
                    </a:cubicBezTo>
                    <a:cubicBezTo>
                      <a:pt x="1" y="36"/>
                      <a:pt x="1" y="36"/>
                      <a:pt x="1" y="36"/>
                    </a:cubicBezTo>
                    <a:cubicBezTo>
                      <a:pt x="1" y="36"/>
                      <a:pt x="1" y="36"/>
                      <a:pt x="1" y="36"/>
                    </a:cubicBezTo>
                    <a:cubicBezTo>
                      <a:pt x="1" y="36"/>
                      <a:pt x="1" y="36"/>
                      <a:pt x="1" y="36"/>
                    </a:cubicBezTo>
                    <a:cubicBezTo>
                      <a:pt x="1" y="36"/>
                      <a:pt x="1" y="36"/>
                      <a:pt x="1" y="36"/>
                    </a:cubicBezTo>
                    <a:cubicBezTo>
                      <a:pt x="1" y="36"/>
                      <a:pt x="1" y="36"/>
                      <a:pt x="1" y="36"/>
                    </a:cubicBezTo>
                    <a:cubicBezTo>
                      <a:pt x="1" y="36"/>
                      <a:pt x="1" y="36"/>
                      <a:pt x="1" y="36"/>
                    </a:cubicBezTo>
                    <a:cubicBezTo>
                      <a:pt x="1" y="36"/>
                      <a:pt x="1" y="36"/>
                      <a:pt x="1" y="36"/>
                    </a:cubicBezTo>
                    <a:cubicBezTo>
                      <a:pt x="1" y="36"/>
                      <a:pt x="1" y="36"/>
                      <a:pt x="1" y="36"/>
                    </a:cubicBezTo>
                    <a:cubicBezTo>
                      <a:pt x="1" y="36"/>
                      <a:pt x="1" y="36"/>
                      <a:pt x="1" y="36"/>
                    </a:cubicBezTo>
                    <a:cubicBezTo>
                      <a:pt x="1" y="36"/>
                      <a:pt x="1" y="36"/>
                      <a:pt x="1" y="36"/>
                    </a:cubicBezTo>
                    <a:cubicBezTo>
                      <a:pt x="1" y="36"/>
                      <a:pt x="1" y="36"/>
                      <a:pt x="1" y="36"/>
                    </a:cubicBezTo>
                    <a:cubicBezTo>
                      <a:pt x="1" y="36"/>
                      <a:pt x="1" y="36"/>
                      <a:pt x="1" y="36"/>
                    </a:cubicBezTo>
                    <a:cubicBezTo>
                      <a:pt x="1" y="36"/>
                      <a:pt x="1" y="36"/>
                      <a:pt x="1" y="36"/>
                    </a:cubicBezTo>
                    <a:cubicBezTo>
                      <a:pt x="1" y="36"/>
                      <a:pt x="1" y="36"/>
                      <a:pt x="0" y="36"/>
                    </a:cubicBezTo>
                    <a:cubicBezTo>
                      <a:pt x="0" y="36"/>
                      <a:pt x="0" y="37"/>
                      <a:pt x="0" y="37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7"/>
                      <a:pt x="0" y="38"/>
                      <a:pt x="0" y="38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38"/>
                      <a:pt x="1" y="38"/>
                      <a:pt x="1" y="38"/>
                    </a:cubicBezTo>
                    <a:cubicBezTo>
                      <a:pt x="1" y="38"/>
                      <a:pt x="1" y="38"/>
                      <a:pt x="1" y="38"/>
                    </a:cubicBezTo>
                    <a:cubicBezTo>
                      <a:pt x="1" y="38"/>
                      <a:pt x="1" y="38"/>
                      <a:pt x="1" y="38"/>
                    </a:cubicBezTo>
                    <a:cubicBezTo>
                      <a:pt x="1" y="38"/>
                      <a:pt x="1" y="38"/>
                      <a:pt x="1" y="38"/>
                    </a:cubicBezTo>
                    <a:cubicBezTo>
                      <a:pt x="1" y="38"/>
                      <a:pt x="1" y="38"/>
                      <a:pt x="1" y="38"/>
                    </a:cubicBezTo>
                    <a:cubicBezTo>
                      <a:pt x="1" y="38"/>
                      <a:pt x="1" y="38"/>
                      <a:pt x="1" y="38"/>
                    </a:cubicBezTo>
                    <a:cubicBezTo>
                      <a:pt x="1" y="38"/>
                      <a:pt x="1" y="38"/>
                      <a:pt x="1" y="39"/>
                    </a:cubicBezTo>
                    <a:cubicBezTo>
                      <a:pt x="1" y="39"/>
                      <a:pt x="1" y="39"/>
                      <a:pt x="1" y="39"/>
                    </a:cubicBezTo>
                    <a:cubicBezTo>
                      <a:pt x="1" y="39"/>
                      <a:pt x="1" y="39"/>
                      <a:pt x="1" y="39"/>
                    </a:cubicBezTo>
                    <a:cubicBezTo>
                      <a:pt x="1" y="39"/>
                      <a:pt x="1" y="39"/>
                      <a:pt x="1" y="39"/>
                    </a:cubicBezTo>
                    <a:cubicBezTo>
                      <a:pt x="1" y="39"/>
                      <a:pt x="1" y="39"/>
                      <a:pt x="2" y="39"/>
                    </a:cubicBezTo>
                    <a:cubicBezTo>
                      <a:pt x="2" y="39"/>
                      <a:pt x="2" y="39"/>
                      <a:pt x="2" y="39"/>
                    </a:cubicBezTo>
                    <a:cubicBezTo>
                      <a:pt x="2" y="39"/>
                      <a:pt x="2" y="39"/>
                      <a:pt x="2" y="39"/>
                    </a:cubicBezTo>
                    <a:cubicBezTo>
                      <a:pt x="2" y="39"/>
                      <a:pt x="2" y="39"/>
                      <a:pt x="2" y="39"/>
                    </a:cubicBezTo>
                    <a:cubicBezTo>
                      <a:pt x="2" y="39"/>
                      <a:pt x="2" y="39"/>
                      <a:pt x="2" y="39"/>
                    </a:cubicBezTo>
                    <a:cubicBezTo>
                      <a:pt x="2" y="39"/>
                      <a:pt x="2" y="39"/>
                      <a:pt x="2" y="39"/>
                    </a:cubicBezTo>
                    <a:cubicBezTo>
                      <a:pt x="2" y="39"/>
                      <a:pt x="2" y="39"/>
                      <a:pt x="2" y="39"/>
                    </a:cubicBezTo>
                    <a:cubicBezTo>
                      <a:pt x="2" y="39"/>
                      <a:pt x="2" y="39"/>
                      <a:pt x="2" y="39"/>
                    </a:cubicBezTo>
                    <a:cubicBezTo>
                      <a:pt x="2" y="39"/>
                      <a:pt x="2" y="39"/>
                      <a:pt x="2" y="39"/>
                    </a:cubicBezTo>
                    <a:cubicBezTo>
                      <a:pt x="2" y="39"/>
                      <a:pt x="2" y="39"/>
                      <a:pt x="2" y="39"/>
                    </a:cubicBezTo>
                    <a:cubicBezTo>
                      <a:pt x="2" y="39"/>
                      <a:pt x="2" y="39"/>
                      <a:pt x="2" y="39"/>
                    </a:cubicBezTo>
                    <a:cubicBezTo>
                      <a:pt x="2" y="39"/>
                      <a:pt x="2" y="39"/>
                      <a:pt x="2" y="39"/>
                    </a:cubicBezTo>
                    <a:cubicBezTo>
                      <a:pt x="2" y="39"/>
                      <a:pt x="2" y="39"/>
                      <a:pt x="3" y="39"/>
                    </a:cubicBezTo>
                    <a:cubicBezTo>
                      <a:pt x="3" y="39"/>
                      <a:pt x="3" y="39"/>
                      <a:pt x="3" y="39"/>
                    </a:cubicBezTo>
                    <a:cubicBezTo>
                      <a:pt x="3" y="39"/>
                      <a:pt x="3" y="39"/>
                      <a:pt x="3" y="39"/>
                    </a:cubicBezTo>
                    <a:cubicBezTo>
                      <a:pt x="3" y="39"/>
                      <a:pt x="3" y="39"/>
                      <a:pt x="3" y="39"/>
                    </a:cubicBezTo>
                    <a:cubicBezTo>
                      <a:pt x="3" y="39"/>
                      <a:pt x="3" y="39"/>
                      <a:pt x="3" y="39"/>
                    </a:cubicBezTo>
                    <a:cubicBezTo>
                      <a:pt x="3" y="39"/>
                      <a:pt x="3" y="39"/>
                      <a:pt x="3" y="39"/>
                    </a:cubicBezTo>
                    <a:cubicBezTo>
                      <a:pt x="3" y="39"/>
                      <a:pt x="3" y="39"/>
                      <a:pt x="3" y="39"/>
                    </a:cubicBezTo>
                    <a:cubicBezTo>
                      <a:pt x="3" y="39"/>
                      <a:pt x="3" y="39"/>
                      <a:pt x="3" y="39"/>
                    </a:cubicBezTo>
                    <a:cubicBezTo>
                      <a:pt x="3" y="39"/>
                      <a:pt x="3" y="39"/>
                      <a:pt x="3" y="39"/>
                    </a:cubicBezTo>
                    <a:cubicBezTo>
                      <a:pt x="3" y="39"/>
                      <a:pt x="4" y="39"/>
                      <a:pt x="4" y="39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4" y="39"/>
                      <a:pt x="4" y="38"/>
                      <a:pt x="4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5" y="38"/>
                      <a:pt x="5" y="38"/>
                      <a:pt x="5" y="38"/>
                    </a:cubicBezTo>
                    <a:cubicBezTo>
                      <a:pt x="5" y="38"/>
                      <a:pt x="5" y="38"/>
                      <a:pt x="5" y="38"/>
                    </a:cubicBezTo>
                    <a:cubicBezTo>
                      <a:pt x="5" y="38"/>
                      <a:pt x="5" y="38"/>
                      <a:pt x="5" y="38"/>
                    </a:cubicBezTo>
                    <a:cubicBezTo>
                      <a:pt x="5" y="38"/>
                      <a:pt x="5" y="38"/>
                      <a:pt x="5" y="38"/>
                    </a:cubicBezTo>
                    <a:cubicBezTo>
                      <a:pt x="5" y="38"/>
                      <a:pt x="5" y="38"/>
                      <a:pt x="5" y="38"/>
                    </a:cubicBezTo>
                    <a:cubicBezTo>
                      <a:pt x="5" y="38"/>
                      <a:pt x="5" y="38"/>
                      <a:pt x="5" y="38"/>
                    </a:cubicBezTo>
                    <a:cubicBezTo>
                      <a:pt x="5" y="38"/>
                      <a:pt x="5" y="38"/>
                      <a:pt x="5" y="38"/>
                    </a:cubicBezTo>
                    <a:cubicBezTo>
                      <a:pt x="5" y="38"/>
                      <a:pt x="5" y="38"/>
                      <a:pt x="5" y="38"/>
                    </a:cubicBezTo>
                    <a:cubicBezTo>
                      <a:pt x="6" y="38"/>
                      <a:pt x="6" y="38"/>
                      <a:pt x="6" y="38"/>
                    </a:cubicBezTo>
                    <a:cubicBezTo>
                      <a:pt x="6" y="38"/>
                      <a:pt x="5" y="38"/>
                      <a:pt x="5" y="38"/>
                    </a:cubicBezTo>
                    <a:cubicBezTo>
                      <a:pt x="6" y="38"/>
                      <a:pt x="6" y="38"/>
                      <a:pt x="6" y="38"/>
                    </a:cubicBezTo>
                    <a:cubicBezTo>
                      <a:pt x="6" y="38"/>
                      <a:pt x="6" y="38"/>
                      <a:pt x="6" y="38"/>
                    </a:cubicBezTo>
                    <a:cubicBezTo>
                      <a:pt x="6" y="38"/>
                      <a:pt x="6" y="38"/>
                      <a:pt x="6" y="38"/>
                    </a:cubicBezTo>
                    <a:cubicBezTo>
                      <a:pt x="6" y="37"/>
                      <a:pt x="6" y="37"/>
                      <a:pt x="6" y="37"/>
                    </a:cubicBezTo>
                    <a:cubicBezTo>
                      <a:pt x="6" y="37"/>
                      <a:pt x="6" y="37"/>
                      <a:pt x="6" y="37"/>
                    </a:cubicBezTo>
                    <a:cubicBezTo>
                      <a:pt x="6" y="37"/>
                      <a:pt x="6" y="37"/>
                      <a:pt x="6" y="37"/>
                    </a:cubicBezTo>
                    <a:cubicBezTo>
                      <a:pt x="6" y="37"/>
                      <a:pt x="6" y="37"/>
                      <a:pt x="6" y="37"/>
                    </a:cubicBezTo>
                    <a:cubicBezTo>
                      <a:pt x="6" y="37"/>
                      <a:pt x="6" y="37"/>
                      <a:pt x="6" y="37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7"/>
                      <a:pt x="8" y="37"/>
                      <a:pt x="8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7"/>
                      <a:pt x="9" y="37"/>
                      <a:pt x="9" y="38"/>
                    </a:cubicBezTo>
                    <a:cubicBezTo>
                      <a:pt x="9" y="38"/>
                      <a:pt x="9" y="38"/>
                      <a:pt x="9" y="38"/>
                    </a:cubicBezTo>
                    <a:cubicBezTo>
                      <a:pt x="9" y="38"/>
                      <a:pt x="9" y="38"/>
                      <a:pt x="9" y="38"/>
                    </a:cubicBezTo>
                    <a:cubicBezTo>
                      <a:pt x="9" y="38"/>
                      <a:pt x="9" y="38"/>
                      <a:pt x="9" y="38"/>
                    </a:cubicBezTo>
                    <a:cubicBezTo>
                      <a:pt x="9" y="38"/>
                      <a:pt x="9" y="38"/>
                      <a:pt x="9" y="38"/>
                    </a:cubicBezTo>
                    <a:cubicBezTo>
                      <a:pt x="9" y="38"/>
                      <a:pt x="9" y="38"/>
                      <a:pt x="9" y="38"/>
                    </a:cubicBezTo>
                    <a:cubicBezTo>
                      <a:pt x="9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8"/>
                      <a:pt x="10" y="38"/>
                      <a:pt x="11" y="38"/>
                    </a:cubicBezTo>
                    <a:cubicBezTo>
                      <a:pt x="11" y="38"/>
                      <a:pt x="11" y="37"/>
                      <a:pt x="11" y="37"/>
                    </a:cubicBezTo>
                    <a:cubicBezTo>
                      <a:pt x="11" y="37"/>
                      <a:pt x="11" y="37"/>
                      <a:pt x="11" y="37"/>
                    </a:cubicBezTo>
                    <a:cubicBezTo>
                      <a:pt x="11" y="37"/>
                      <a:pt x="11" y="37"/>
                      <a:pt x="11" y="37"/>
                    </a:cubicBezTo>
                    <a:cubicBezTo>
                      <a:pt x="11" y="37"/>
                      <a:pt x="11" y="37"/>
                      <a:pt x="11" y="37"/>
                    </a:cubicBezTo>
                    <a:cubicBezTo>
                      <a:pt x="11" y="37"/>
                      <a:pt x="11" y="37"/>
                      <a:pt x="11" y="37"/>
                    </a:cubicBezTo>
                    <a:cubicBezTo>
                      <a:pt x="11" y="37"/>
                      <a:pt x="11" y="37"/>
                      <a:pt x="11" y="36"/>
                    </a:cubicBezTo>
                    <a:cubicBezTo>
                      <a:pt x="11" y="36"/>
                      <a:pt x="12" y="36"/>
                      <a:pt x="12" y="36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3" y="36"/>
                      <a:pt x="13" y="36"/>
                      <a:pt x="13" y="35"/>
                    </a:cubicBezTo>
                    <a:cubicBezTo>
                      <a:pt x="13" y="35"/>
                      <a:pt x="14" y="35"/>
                      <a:pt x="14" y="35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15" y="35"/>
                      <a:pt x="15" y="35"/>
                      <a:pt x="15" y="35"/>
                    </a:cubicBezTo>
                    <a:cubicBezTo>
                      <a:pt x="15" y="35"/>
                      <a:pt x="15" y="35"/>
                      <a:pt x="15" y="35"/>
                    </a:cubicBezTo>
                    <a:cubicBezTo>
                      <a:pt x="15" y="35"/>
                      <a:pt x="15" y="35"/>
                      <a:pt x="15" y="35"/>
                    </a:cubicBezTo>
                    <a:cubicBezTo>
                      <a:pt x="15" y="35"/>
                      <a:pt x="15" y="35"/>
                      <a:pt x="15" y="35"/>
                    </a:cubicBezTo>
                    <a:cubicBezTo>
                      <a:pt x="15" y="35"/>
                      <a:pt x="15" y="35"/>
                      <a:pt x="15" y="35"/>
                    </a:cubicBezTo>
                    <a:cubicBezTo>
                      <a:pt x="15" y="35"/>
                      <a:pt x="15" y="35"/>
                      <a:pt x="16" y="35"/>
                    </a:cubicBezTo>
                    <a:cubicBezTo>
                      <a:pt x="16" y="35"/>
                      <a:pt x="16" y="35"/>
                      <a:pt x="16" y="35"/>
                    </a:cubicBezTo>
                    <a:cubicBezTo>
                      <a:pt x="16" y="35"/>
                      <a:pt x="16" y="35"/>
                      <a:pt x="16" y="35"/>
                    </a:cubicBezTo>
                    <a:cubicBezTo>
                      <a:pt x="16" y="35"/>
                      <a:pt x="16" y="35"/>
                      <a:pt x="16" y="35"/>
                    </a:cubicBezTo>
                    <a:cubicBezTo>
                      <a:pt x="16" y="35"/>
                      <a:pt x="16" y="35"/>
                      <a:pt x="16" y="35"/>
                    </a:cubicBezTo>
                    <a:cubicBezTo>
                      <a:pt x="16" y="35"/>
                      <a:pt x="16" y="35"/>
                      <a:pt x="16" y="35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18" y="34"/>
                      <a:pt x="18" y="34"/>
                      <a:pt x="18" y="34"/>
                    </a:cubicBezTo>
                    <a:cubicBezTo>
                      <a:pt x="18" y="34"/>
                      <a:pt x="18" y="34"/>
                      <a:pt x="18" y="34"/>
                    </a:cubicBezTo>
                    <a:cubicBezTo>
                      <a:pt x="18" y="34"/>
                      <a:pt x="18" y="34"/>
                      <a:pt x="18" y="34"/>
                    </a:cubicBezTo>
                    <a:cubicBezTo>
                      <a:pt x="18" y="34"/>
                      <a:pt x="18" y="34"/>
                      <a:pt x="18" y="34"/>
                    </a:cubicBezTo>
                    <a:cubicBezTo>
                      <a:pt x="18" y="34"/>
                      <a:pt x="19" y="34"/>
                      <a:pt x="19" y="34"/>
                    </a:cubicBezTo>
                    <a:cubicBezTo>
                      <a:pt x="19" y="34"/>
                      <a:pt x="19" y="34"/>
                      <a:pt x="19" y="34"/>
                    </a:cubicBezTo>
                    <a:cubicBezTo>
                      <a:pt x="19" y="34"/>
                      <a:pt x="19" y="34"/>
                      <a:pt x="19" y="34"/>
                    </a:cubicBezTo>
                    <a:cubicBezTo>
                      <a:pt x="19" y="34"/>
                      <a:pt x="19" y="34"/>
                      <a:pt x="19" y="34"/>
                    </a:cubicBezTo>
                    <a:cubicBezTo>
                      <a:pt x="20" y="34"/>
                      <a:pt x="20" y="34"/>
                      <a:pt x="20" y="34"/>
                    </a:cubicBezTo>
                    <a:cubicBezTo>
                      <a:pt x="20" y="34"/>
                      <a:pt x="20" y="34"/>
                      <a:pt x="20" y="34"/>
                    </a:cubicBezTo>
                    <a:cubicBezTo>
                      <a:pt x="20" y="34"/>
                      <a:pt x="20" y="34"/>
                      <a:pt x="20" y="34"/>
                    </a:cubicBezTo>
                    <a:cubicBezTo>
                      <a:pt x="20" y="34"/>
                      <a:pt x="20" y="34"/>
                      <a:pt x="20" y="34"/>
                    </a:cubicBezTo>
                    <a:cubicBezTo>
                      <a:pt x="20" y="34"/>
                      <a:pt x="20" y="34"/>
                      <a:pt x="20" y="34"/>
                    </a:cubicBezTo>
                    <a:cubicBezTo>
                      <a:pt x="21" y="34"/>
                      <a:pt x="21" y="34"/>
                      <a:pt x="21" y="34"/>
                    </a:cubicBezTo>
                    <a:cubicBezTo>
                      <a:pt x="21" y="34"/>
                      <a:pt x="21" y="34"/>
                      <a:pt x="21" y="34"/>
                    </a:cubicBezTo>
                    <a:cubicBezTo>
                      <a:pt x="21" y="34"/>
                      <a:pt x="21" y="34"/>
                      <a:pt x="21" y="35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3" y="35"/>
                      <a:pt x="23" y="36"/>
                      <a:pt x="23" y="36"/>
                    </a:cubicBezTo>
                    <a:cubicBezTo>
                      <a:pt x="23" y="36"/>
                      <a:pt x="23" y="36"/>
                      <a:pt x="23" y="35"/>
                    </a:cubicBezTo>
                    <a:cubicBezTo>
                      <a:pt x="23" y="35"/>
                      <a:pt x="23" y="35"/>
                      <a:pt x="23" y="35"/>
                    </a:cubicBezTo>
                    <a:cubicBezTo>
                      <a:pt x="23" y="35"/>
                      <a:pt x="23" y="35"/>
                      <a:pt x="23" y="35"/>
                    </a:cubicBezTo>
                    <a:cubicBezTo>
                      <a:pt x="23" y="35"/>
                      <a:pt x="23" y="35"/>
                      <a:pt x="23" y="35"/>
                    </a:cubicBezTo>
                    <a:cubicBezTo>
                      <a:pt x="23" y="35"/>
                      <a:pt x="23" y="36"/>
                      <a:pt x="23" y="36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3" y="37"/>
                      <a:pt x="23" y="37"/>
                      <a:pt x="23" y="37"/>
                    </a:cubicBezTo>
                    <a:cubicBezTo>
                      <a:pt x="23" y="37"/>
                      <a:pt x="23" y="37"/>
                      <a:pt x="23" y="37"/>
                    </a:cubicBezTo>
                    <a:cubicBezTo>
                      <a:pt x="23" y="37"/>
                      <a:pt x="23" y="37"/>
                      <a:pt x="23" y="37"/>
                    </a:cubicBezTo>
                    <a:cubicBezTo>
                      <a:pt x="23" y="37"/>
                      <a:pt x="23" y="37"/>
                      <a:pt x="23" y="37"/>
                    </a:cubicBezTo>
                    <a:cubicBezTo>
                      <a:pt x="23" y="37"/>
                      <a:pt x="23" y="37"/>
                      <a:pt x="23" y="37"/>
                    </a:cubicBezTo>
                    <a:cubicBezTo>
                      <a:pt x="23" y="37"/>
                      <a:pt x="24" y="37"/>
                      <a:pt x="24" y="37"/>
                    </a:cubicBezTo>
                    <a:cubicBezTo>
                      <a:pt x="24" y="37"/>
                      <a:pt x="24" y="37"/>
                      <a:pt x="24" y="37"/>
                    </a:cubicBezTo>
                    <a:cubicBezTo>
                      <a:pt x="24" y="37"/>
                      <a:pt x="24" y="37"/>
                      <a:pt x="24" y="38"/>
                    </a:cubicBezTo>
                    <a:cubicBezTo>
                      <a:pt x="24" y="38"/>
                      <a:pt x="24" y="38"/>
                      <a:pt x="24" y="38"/>
                    </a:cubicBezTo>
                    <a:cubicBezTo>
                      <a:pt x="24" y="38"/>
                      <a:pt x="24" y="38"/>
                      <a:pt x="24" y="38"/>
                    </a:cubicBezTo>
                    <a:cubicBezTo>
                      <a:pt x="24" y="38"/>
                      <a:pt x="24" y="38"/>
                      <a:pt x="24" y="38"/>
                    </a:cubicBezTo>
                    <a:cubicBezTo>
                      <a:pt x="24" y="38"/>
                      <a:pt x="24" y="38"/>
                      <a:pt x="24" y="38"/>
                    </a:cubicBezTo>
                    <a:cubicBezTo>
                      <a:pt x="24" y="38"/>
                      <a:pt x="24" y="38"/>
                      <a:pt x="24" y="38"/>
                    </a:cubicBezTo>
                    <a:cubicBezTo>
                      <a:pt x="24" y="39"/>
                      <a:pt x="24" y="39"/>
                      <a:pt x="24" y="39"/>
                    </a:cubicBezTo>
                    <a:cubicBezTo>
                      <a:pt x="24" y="39"/>
                      <a:pt x="24" y="39"/>
                      <a:pt x="24" y="39"/>
                    </a:cubicBezTo>
                    <a:cubicBezTo>
                      <a:pt x="24" y="39"/>
                      <a:pt x="24" y="39"/>
                      <a:pt x="24" y="39"/>
                    </a:cubicBezTo>
                    <a:cubicBezTo>
                      <a:pt x="24" y="39"/>
                      <a:pt x="24" y="39"/>
                      <a:pt x="24" y="39"/>
                    </a:cubicBezTo>
                    <a:cubicBezTo>
                      <a:pt x="24" y="39"/>
                      <a:pt x="24" y="39"/>
                      <a:pt x="24" y="40"/>
                    </a:cubicBezTo>
                    <a:cubicBezTo>
                      <a:pt x="24" y="40"/>
                      <a:pt x="24" y="40"/>
                      <a:pt x="24" y="40"/>
                    </a:cubicBezTo>
                    <a:cubicBezTo>
                      <a:pt x="24" y="40"/>
                      <a:pt x="24" y="40"/>
                      <a:pt x="24" y="40"/>
                    </a:cubicBezTo>
                    <a:cubicBezTo>
                      <a:pt x="24" y="40"/>
                      <a:pt x="24" y="40"/>
                      <a:pt x="24" y="39"/>
                    </a:cubicBezTo>
                    <a:cubicBezTo>
                      <a:pt x="24" y="39"/>
                      <a:pt x="24" y="39"/>
                      <a:pt x="24" y="39"/>
                    </a:cubicBezTo>
                    <a:cubicBezTo>
                      <a:pt x="24" y="39"/>
                      <a:pt x="24" y="39"/>
                      <a:pt x="24" y="39"/>
                    </a:cubicBezTo>
                    <a:cubicBezTo>
                      <a:pt x="24" y="39"/>
                      <a:pt x="24" y="39"/>
                      <a:pt x="24" y="39"/>
                    </a:cubicBezTo>
                    <a:cubicBezTo>
                      <a:pt x="23" y="39"/>
                      <a:pt x="23" y="40"/>
                      <a:pt x="23" y="40"/>
                    </a:cubicBezTo>
                    <a:cubicBezTo>
                      <a:pt x="23" y="40"/>
                      <a:pt x="24" y="40"/>
                      <a:pt x="24" y="40"/>
                    </a:cubicBezTo>
                    <a:cubicBezTo>
                      <a:pt x="24" y="40"/>
                      <a:pt x="24" y="40"/>
                      <a:pt x="24" y="40"/>
                    </a:cubicBezTo>
                    <a:cubicBezTo>
                      <a:pt x="24" y="40"/>
                      <a:pt x="24" y="40"/>
                      <a:pt x="24" y="40"/>
                    </a:cubicBezTo>
                    <a:cubicBezTo>
                      <a:pt x="24" y="40"/>
                      <a:pt x="24" y="40"/>
                      <a:pt x="24" y="40"/>
                    </a:cubicBezTo>
                    <a:cubicBezTo>
                      <a:pt x="24" y="40"/>
                      <a:pt x="24" y="40"/>
                      <a:pt x="24" y="40"/>
                    </a:cubicBezTo>
                    <a:cubicBezTo>
                      <a:pt x="24" y="40"/>
                      <a:pt x="24" y="40"/>
                      <a:pt x="24" y="40"/>
                    </a:cubicBezTo>
                    <a:cubicBezTo>
                      <a:pt x="24" y="40"/>
                      <a:pt x="24" y="40"/>
                      <a:pt x="24" y="40"/>
                    </a:cubicBezTo>
                    <a:cubicBezTo>
                      <a:pt x="24" y="40"/>
                      <a:pt x="24" y="40"/>
                      <a:pt x="24" y="40"/>
                    </a:cubicBezTo>
                    <a:cubicBezTo>
                      <a:pt x="24" y="40"/>
                      <a:pt x="24" y="40"/>
                      <a:pt x="24" y="40"/>
                    </a:cubicBezTo>
                    <a:cubicBezTo>
                      <a:pt x="24" y="40"/>
                      <a:pt x="24" y="40"/>
                      <a:pt x="24" y="40"/>
                    </a:cubicBezTo>
                    <a:cubicBezTo>
                      <a:pt x="24" y="40"/>
                      <a:pt x="24" y="40"/>
                      <a:pt x="24" y="40"/>
                    </a:cubicBezTo>
                    <a:cubicBezTo>
                      <a:pt x="24" y="40"/>
                      <a:pt x="24" y="40"/>
                      <a:pt x="25" y="40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25" y="40"/>
                      <a:pt x="25" y="40"/>
                      <a:pt x="25" y="39"/>
                    </a:cubicBezTo>
                    <a:cubicBezTo>
                      <a:pt x="25" y="39"/>
                      <a:pt x="25" y="39"/>
                      <a:pt x="25" y="39"/>
                    </a:cubicBezTo>
                    <a:cubicBezTo>
                      <a:pt x="25" y="39"/>
                      <a:pt x="25" y="39"/>
                      <a:pt x="25" y="39"/>
                    </a:cubicBezTo>
                    <a:cubicBezTo>
                      <a:pt x="25" y="39"/>
                      <a:pt x="25" y="39"/>
                      <a:pt x="25" y="39"/>
                    </a:cubicBezTo>
                    <a:cubicBezTo>
                      <a:pt x="25" y="39"/>
                      <a:pt x="26" y="39"/>
                      <a:pt x="26" y="39"/>
                    </a:cubicBezTo>
                    <a:cubicBezTo>
                      <a:pt x="26" y="39"/>
                      <a:pt x="26" y="39"/>
                      <a:pt x="26" y="39"/>
                    </a:cubicBezTo>
                    <a:cubicBezTo>
                      <a:pt x="26" y="39"/>
                      <a:pt x="26" y="39"/>
                      <a:pt x="26" y="38"/>
                    </a:cubicBezTo>
                    <a:cubicBezTo>
                      <a:pt x="26" y="38"/>
                      <a:pt x="26" y="38"/>
                      <a:pt x="26" y="38"/>
                    </a:cubicBezTo>
                    <a:cubicBezTo>
                      <a:pt x="26" y="38"/>
                      <a:pt x="26" y="38"/>
                      <a:pt x="26" y="38"/>
                    </a:cubicBezTo>
                    <a:cubicBezTo>
                      <a:pt x="26" y="38"/>
                      <a:pt x="26" y="38"/>
                      <a:pt x="26" y="38"/>
                    </a:cubicBezTo>
                    <a:cubicBezTo>
                      <a:pt x="26" y="38"/>
                      <a:pt x="26" y="38"/>
                      <a:pt x="26" y="38"/>
                    </a:cubicBezTo>
                    <a:cubicBezTo>
                      <a:pt x="26" y="38"/>
                      <a:pt x="26" y="38"/>
                      <a:pt x="26" y="38"/>
                    </a:cubicBezTo>
                    <a:cubicBezTo>
                      <a:pt x="26" y="38"/>
                      <a:pt x="27" y="38"/>
                      <a:pt x="27" y="38"/>
                    </a:cubicBezTo>
                    <a:cubicBezTo>
                      <a:pt x="27" y="38"/>
                      <a:pt x="27" y="38"/>
                      <a:pt x="27" y="38"/>
                    </a:cubicBezTo>
                    <a:cubicBezTo>
                      <a:pt x="27" y="38"/>
                      <a:pt x="27" y="38"/>
                      <a:pt x="27" y="38"/>
                    </a:cubicBezTo>
                    <a:cubicBezTo>
                      <a:pt x="27" y="38"/>
                      <a:pt x="27" y="38"/>
                      <a:pt x="27" y="38"/>
                    </a:cubicBezTo>
                    <a:cubicBezTo>
                      <a:pt x="27" y="38"/>
                      <a:pt x="27" y="38"/>
                      <a:pt x="27" y="38"/>
                    </a:cubicBezTo>
                    <a:cubicBezTo>
                      <a:pt x="27" y="38"/>
                      <a:pt x="27" y="38"/>
                      <a:pt x="27" y="38"/>
                    </a:cubicBezTo>
                    <a:cubicBezTo>
                      <a:pt x="27" y="38"/>
                      <a:pt x="27" y="37"/>
                      <a:pt x="27" y="37"/>
                    </a:cubicBezTo>
                    <a:cubicBezTo>
                      <a:pt x="27" y="37"/>
                      <a:pt x="28" y="37"/>
                      <a:pt x="28" y="37"/>
                    </a:cubicBezTo>
                    <a:cubicBezTo>
                      <a:pt x="28" y="37"/>
                      <a:pt x="28" y="37"/>
                      <a:pt x="28" y="37"/>
                    </a:cubicBezTo>
                    <a:cubicBezTo>
                      <a:pt x="28" y="37"/>
                      <a:pt x="28" y="37"/>
                      <a:pt x="28" y="37"/>
                    </a:cubicBezTo>
                    <a:cubicBezTo>
                      <a:pt x="28" y="37"/>
                      <a:pt x="28" y="37"/>
                      <a:pt x="28" y="37"/>
                    </a:cubicBezTo>
                    <a:cubicBezTo>
                      <a:pt x="28" y="37"/>
                      <a:pt x="28" y="37"/>
                      <a:pt x="28" y="37"/>
                    </a:cubicBezTo>
                    <a:cubicBezTo>
                      <a:pt x="28" y="37"/>
                      <a:pt x="28" y="37"/>
                      <a:pt x="28" y="37"/>
                    </a:cubicBezTo>
                    <a:cubicBezTo>
                      <a:pt x="28" y="37"/>
                      <a:pt x="28" y="37"/>
                      <a:pt x="28" y="37"/>
                    </a:cubicBezTo>
                    <a:cubicBezTo>
                      <a:pt x="28" y="37"/>
                      <a:pt x="28" y="37"/>
                      <a:pt x="28" y="37"/>
                    </a:cubicBezTo>
                    <a:cubicBezTo>
                      <a:pt x="28" y="37"/>
                      <a:pt x="28" y="37"/>
                      <a:pt x="28" y="37"/>
                    </a:cubicBezTo>
                    <a:cubicBezTo>
                      <a:pt x="27" y="38"/>
                      <a:pt x="27" y="38"/>
                      <a:pt x="27" y="38"/>
                    </a:cubicBezTo>
                    <a:cubicBezTo>
                      <a:pt x="27" y="38"/>
                      <a:pt x="27" y="38"/>
                      <a:pt x="27" y="38"/>
                    </a:cubicBezTo>
                    <a:cubicBezTo>
                      <a:pt x="27" y="38"/>
                      <a:pt x="27" y="38"/>
                      <a:pt x="27" y="38"/>
                    </a:cubicBezTo>
                    <a:cubicBezTo>
                      <a:pt x="27" y="38"/>
                      <a:pt x="27" y="39"/>
                      <a:pt x="27" y="39"/>
                    </a:cubicBezTo>
                    <a:cubicBezTo>
                      <a:pt x="27" y="39"/>
                      <a:pt x="27" y="39"/>
                      <a:pt x="27" y="39"/>
                    </a:cubicBezTo>
                    <a:cubicBezTo>
                      <a:pt x="27" y="39"/>
                      <a:pt x="27" y="39"/>
                      <a:pt x="27" y="39"/>
                    </a:cubicBezTo>
                    <a:cubicBezTo>
                      <a:pt x="26" y="39"/>
                      <a:pt x="26" y="39"/>
                      <a:pt x="26" y="39"/>
                    </a:cubicBezTo>
                    <a:cubicBezTo>
                      <a:pt x="26" y="39"/>
                      <a:pt x="26" y="39"/>
                      <a:pt x="26" y="39"/>
                    </a:cubicBezTo>
                    <a:cubicBezTo>
                      <a:pt x="26" y="39"/>
                      <a:pt x="26" y="39"/>
                      <a:pt x="26" y="39"/>
                    </a:cubicBezTo>
                    <a:cubicBezTo>
                      <a:pt x="26" y="39"/>
                      <a:pt x="26" y="39"/>
                      <a:pt x="26" y="40"/>
                    </a:cubicBezTo>
                    <a:cubicBezTo>
                      <a:pt x="26" y="40"/>
                      <a:pt x="26" y="40"/>
                      <a:pt x="26" y="40"/>
                    </a:cubicBezTo>
                    <a:cubicBezTo>
                      <a:pt x="26" y="40"/>
                      <a:pt x="26" y="40"/>
                      <a:pt x="26" y="40"/>
                    </a:cubicBezTo>
                    <a:cubicBezTo>
                      <a:pt x="26" y="40"/>
                      <a:pt x="26" y="40"/>
                      <a:pt x="26" y="40"/>
                    </a:cubicBezTo>
                    <a:cubicBezTo>
                      <a:pt x="26" y="40"/>
                      <a:pt x="26" y="40"/>
                      <a:pt x="26" y="40"/>
                    </a:cubicBezTo>
                    <a:cubicBezTo>
                      <a:pt x="26" y="40"/>
                      <a:pt x="26" y="40"/>
                      <a:pt x="26" y="40"/>
                    </a:cubicBezTo>
                    <a:cubicBezTo>
                      <a:pt x="26" y="40"/>
                      <a:pt x="26" y="40"/>
                      <a:pt x="26" y="40"/>
                    </a:cubicBezTo>
                    <a:cubicBezTo>
                      <a:pt x="26" y="40"/>
                      <a:pt x="26" y="40"/>
                      <a:pt x="26" y="40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25" y="41"/>
                      <a:pt x="25" y="41"/>
                      <a:pt x="26" y="41"/>
                    </a:cubicBezTo>
                    <a:cubicBezTo>
                      <a:pt x="26" y="41"/>
                      <a:pt x="26" y="41"/>
                      <a:pt x="26" y="41"/>
                    </a:cubicBezTo>
                    <a:cubicBezTo>
                      <a:pt x="26" y="41"/>
                      <a:pt x="26" y="41"/>
                      <a:pt x="26" y="41"/>
                    </a:cubicBezTo>
                    <a:cubicBezTo>
                      <a:pt x="26" y="41"/>
                      <a:pt x="26" y="41"/>
                      <a:pt x="26" y="41"/>
                    </a:cubicBezTo>
                    <a:cubicBezTo>
                      <a:pt x="26" y="41"/>
                      <a:pt x="26" y="41"/>
                      <a:pt x="26" y="41"/>
                    </a:cubicBezTo>
                    <a:cubicBezTo>
                      <a:pt x="26" y="41"/>
                      <a:pt x="26" y="41"/>
                      <a:pt x="26" y="40"/>
                    </a:cubicBezTo>
                    <a:cubicBezTo>
                      <a:pt x="27" y="40"/>
                      <a:pt x="27" y="40"/>
                      <a:pt x="27" y="40"/>
                    </a:cubicBezTo>
                    <a:cubicBezTo>
                      <a:pt x="27" y="40"/>
                      <a:pt x="27" y="39"/>
                      <a:pt x="27" y="39"/>
                    </a:cubicBezTo>
                    <a:cubicBezTo>
                      <a:pt x="27" y="39"/>
                      <a:pt x="27" y="39"/>
                      <a:pt x="27" y="39"/>
                    </a:cubicBezTo>
                    <a:cubicBezTo>
                      <a:pt x="27" y="40"/>
                      <a:pt x="27" y="40"/>
                      <a:pt x="27" y="40"/>
                    </a:cubicBezTo>
                    <a:cubicBezTo>
                      <a:pt x="27" y="40"/>
                      <a:pt x="27" y="40"/>
                      <a:pt x="27" y="40"/>
                    </a:cubicBezTo>
                    <a:cubicBezTo>
                      <a:pt x="27" y="40"/>
                      <a:pt x="27" y="40"/>
                      <a:pt x="27" y="40"/>
                    </a:cubicBezTo>
                    <a:cubicBezTo>
                      <a:pt x="27" y="40"/>
                      <a:pt x="27" y="40"/>
                      <a:pt x="27" y="40"/>
                    </a:cubicBezTo>
                    <a:cubicBezTo>
                      <a:pt x="27" y="41"/>
                      <a:pt x="27" y="41"/>
                      <a:pt x="27" y="41"/>
                    </a:cubicBezTo>
                    <a:cubicBezTo>
                      <a:pt x="27" y="41"/>
                      <a:pt x="27" y="41"/>
                      <a:pt x="27" y="41"/>
                    </a:cubicBezTo>
                    <a:cubicBezTo>
                      <a:pt x="26" y="41"/>
                      <a:pt x="26" y="41"/>
                      <a:pt x="26" y="42"/>
                    </a:cubicBezTo>
                    <a:cubicBezTo>
                      <a:pt x="26" y="42"/>
                      <a:pt x="26" y="42"/>
                      <a:pt x="26" y="42"/>
                    </a:cubicBezTo>
                    <a:cubicBezTo>
                      <a:pt x="26" y="42"/>
                      <a:pt x="26" y="42"/>
                      <a:pt x="26" y="42"/>
                    </a:cubicBezTo>
                    <a:cubicBezTo>
                      <a:pt x="26" y="42"/>
                      <a:pt x="27" y="42"/>
                      <a:pt x="27" y="42"/>
                    </a:cubicBezTo>
                    <a:cubicBezTo>
                      <a:pt x="27" y="42"/>
                      <a:pt x="27" y="42"/>
                      <a:pt x="27" y="42"/>
                    </a:cubicBezTo>
                    <a:cubicBezTo>
                      <a:pt x="27" y="42"/>
                      <a:pt x="27" y="42"/>
                      <a:pt x="27" y="42"/>
                    </a:cubicBezTo>
                    <a:cubicBezTo>
                      <a:pt x="27" y="42"/>
                      <a:pt x="27" y="42"/>
                      <a:pt x="27" y="42"/>
                    </a:cubicBezTo>
                    <a:cubicBezTo>
                      <a:pt x="27" y="42"/>
                      <a:pt x="27" y="42"/>
                      <a:pt x="27" y="42"/>
                    </a:cubicBezTo>
                    <a:cubicBezTo>
                      <a:pt x="27" y="42"/>
                      <a:pt x="27" y="42"/>
                      <a:pt x="27" y="42"/>
                    </a:cubicBezTo>
                    <a:cubicBezTo>
                      <a:pt x="27" y="42"/>
                      <a:pt x="27" y="42"/>
                      <a:pt x="27" y="42"/>
                    </a:cubicBezTo>
                    <a:cubicBezTo>
                      <a:pt x="28" y="43"/>
                      <a:pt x="28" y="43"/>
                      <a:pt x="28" y="43"/>
                    </a:cubicBezTo>
                    <a:cubicBezTo>
                      <a:pt x="28" y="43"/>
                      <a:pt x="28" y="44"/>
                      <a:pt x="27" y="44"/>
                    </a:cubicBezTo>
                    <a:cubicBezTo>
                      <a:pt x="27" y="44"/>
                      <a:pt x="27" y="44"/>
                      <a:pt x="27" y="44"/>
                    </a:cubicBezTo>
                    <a:cubicBezTo>
                      <a:pt x="27" y="44"/>
                      <a:pt x="27" y="44"/>
                      <a:pt x="27" y="44"/>
                    </a:cubicBezTo>
                    <a:cubicBezTo>
                      <a:pt x="27" y="44"/>
                      <a:pt x="27" y="44"/>
                      <a:pt x="27" y="44"/>
                    </a:cubicBezTo>
                    <a:cubicBezTo>
                      <a:pt x="27" y="45"/>
                      <a:pt x="27" y="45"/>
                      <a:pt x="27" y="45"/>
                    </a:cubicBezTo>
                    <a:cubicBezTo>
                      <a:pt x="27" y="45"/>
                      <a:pt x="27" y="45"/>
                      <a:pt x="27" y="45"/>
                    </a:cubicBezTo>
                    <a:cubicBezTo>
                      <a:pt x="27" y="45"/>
                      <a:pt x="27" y="45"/>
                      <a:pt x="27" y="45"/>
                    </a:cubicBezTo>
                    <a:cubicBezTo>
                      <a:pt x="27" y="46"/>
                      <a:pt x="27" y="46"/>
                      <a:pt x="28" y="46"/>
                    </a:cubicBezTo>
                    <a:cubicBezTo>
                      <a:pt x="28" y="47"/>
                      <a:pt x="28" y="47"/>
                      <a:pt x="28" y="47"/>
                    </a:cubicBezTo>
                    <a:cubicBezTo>
                      <a:pt x="28" y="47"/>
                      <a:pt x="28" y="47"/>
                      <a:pt x="28" y="47"/>
                    </a:cubicBezTo>
                    <a:cubicBezTo>
                      <a:pt x="28" y="47"/>
                      <a:pt x="28" y="47"/>
                      <a:pt x="28" y="47"/>
                    </a:cubicBezTo>
                    <a:cubicBezTo>
                      <a:pt x="28" y="47"/>
                      <a:pt x="28" y="47"/>
                      <a:pt x="28" y="47"/>
                    </a:cubicBezTo>
                    <a:cubicBezTo>
                      <a:pt x="29" y="47"/>
                      <a:pt x="29" y="47"/>
                      <a:pt x="29" y="47"/>
                    </a:cubicBezTo>
                    <a:cubicBezTo>
                      <a:pt x="29" y="47"/>
                      <a:pt x="29" y="47"/>
                      <a:pt x="29" y="47"/>
                    </a:cubicBezTo>
                    <a:cubicBezTo>
                      <a:pt x="29" y="47"/>
                      <a:pt x="29" y="47"/>
                      <a:pt x="29" y="47"/>
                    </a:cubicBezTo>
                    <a:cubicBezTo>
                      <a:pt x="29" y="47"/>
                      <a:pt x="29" y="47"/>
                      <a:pt x="29" y="47"/>
                    </a:cubicBezTo>
                    <a:cubicBezTo>
                      <a:pt x="29" y="47"/>
                      <a:pt x="29" y="47"/>
                      <a:pt x="29" y="47"/>
                    </a:cubicBezTo>
                    <a:cubicBezTo>
                      <a:pt x="29" y="47"/>
                      <a:pt x="29" y="47"/>
                      <a:pt x="29" y="47"/>
                    </a:cubicBezTo>
                    <a:cubicBezTo>
                      <a:pt x="29" y="47"/>
                      <a:pt x="29" y="47"/>
                      <a:pt x="30" y="47"/>
                    </a:cubicBezTo>
                    <a:cubicBezTo>
                      <a:pt x="30" y="47"/>
                      <a:pt x="30" y="47"/>
                      <a:pt x="30" y="47"/>
                    </a:cubicBezTo>
                    <a:cubicBezTo>
                      <a:pt x="30" y="47"/>
                      <a:pt x="30" y="47"/>
                      <a:pt x="30" y="48"/>
                    </a:cubicBezTo>
                    <a:cubicBezTo>
                      <a:pt x="30" y="48"/>
                      <a:pt x="30" y="48"/>
                      <a:pt x="30" y="48"/>
                    </a:cubicBezTo>
                    <a:cubicBezTo>
                      <a:pt x="30" y="48"/>
                      <a:pt x="30" y="48"/>
                      <a:pt x="30" y="48"/>
                    </a:cubicBezTo>
                    <a:cubicBezTo>
                      <a:pt x="30" y="48"/>
                      <a:pt x="30" y="48"/>
                      <a:pt x="30" y="48"/>
                    </a:cubicBezTo>
                    <a:cubicBezTo>
                      <a:pt x="30" y="48"/>
                      <a:pt x="30" y="48"/>
                      <a:pt x="30" y="48"/>
                    </a:cubicBezTo>
                    <a:cubicBezTo>
                      <a:pt x="30" y="48"/>
                      <a:pt x="30" y="48"/>
                      <a:pt x="31" y="48"/>
                    </a:cubicBezTo>
                    <a:cubicBezTo>
                      <a:pt x="31" y="48"/>
                      <a:pt x="31" y="48"/>
                      <a:pt x="31" y="47"/>
                    </a:cubicBezTo>
                    <a:cubicBezTo>
                      <a:pt x="31" y="47"/>
                      <a:pt x="31" y="47"/>
                      <a:pt x="31" y="47"/>
                    </a:cubicBezTo>
                    <a:cubicBezTo>
                      <a:pt x="31" y="47"/>
                      <a:pt x="31" y="47"/>
                      <a:pt x="31" y="47"/>
                    </a:cubicBezTo>
                    <a:cubicBezTo>
                      <a:pt x="31" y="47"/>
                      <a:pt x="32" y="47"/>
                      <a:pt x="32" y="47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47"/>
                      <a:pt x="32" y="46"/>
                      <a:pt x="32" y="46"/>
                    </a:cubicBezTo>
                    <a:cubicBezTo>
                      <a:pt x="32" y="46"/>
                      <a:pt x="32" y="46"/>
                      <a:pt x="32" y="46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47"/>
                      <a:pt x="33" y="47"/>
                      <a:pt x="33" y="47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33" y="47"/>
                      <a:pt x="33" y="47"/>
                      <a:pt x="33" y="48"/>
                    </a:cubicBezTo>
                    <a:cubicBezTo>
                      <a:pt x="33" y="48"/>
                      <a:pt x="33" y="48"/>
                      <a:pt x="33" y="48"/>
                    </a:cubicBezTo>
                    <a:cubicBezTo>
                      <a:pt x="33" y="48"/>
                      <a:pt x="33" y="48"/>
                      <a:pt x="33" y="48"/>
                    </a:cubicBezTo>
                    <a:cubicBezTo>
                      <a:pt x="33" y="48"/>
                      <a:pt x="33" y="48"/>
                      <a:pt x="33" y="48"/>
                    </a:cubicBezTo>
                    <a:cubicBezTo>
                      <a:pt x="33" y="48"/>
                      <a:pt x="33" y="48"/>
                      <a:pt x="33" y="48"/>
                    </a:cubicBezTo>
                    <a:cubicBezTo>
                      <a:pt x="33" y="48"/>
                      <a:pt x="33" y="48"/>
                      <a:pt x="33" y="48"/>
                    </a:cubicBezTo>
                    <a:cubicBezTo>
                      <a:pt x="33" y="48"/>
                      <a:pt x="33" y="48"/>
                      <a:pt x="33" y="48"/>
                    </a:cubicBezTo>
                    <a:cubicBezTo>
                      <a:pt x="33" y="48"/>
                      <a:pt x="33" y="48"/>
                      <a:pt x="33" y="48"/>
                    </a:cubicBezTo>
                    <a:cubicBezTo>
                      <a:pt x="33" y="48"/>
                      <a:pt x="33" y="48"/>
                      <a:pt x="33" y="48"/>
                    </a:cubicBezTo>
                    <a:cubicBezTo>
                      <a:pt x="33" y="48"/>
                      <a:pt x="33" y="48"/>
                      <a:pt x="33" y="48"/>
                    </a:cubicBezTo>
                    <a:cubicBezTo>
                      <a:pt x="33" y="48"/>
                      <a:pt x="33" y="48"/>
                      <a:pt x="33" y="49"/>
                    </a:cubicBezTo>
                    <a:cubicBezTo>
                      <a:pt x="33" y="49"/>
                      <a:pt x="33" y="49"/>
                      <a:pt x="33" y="49"/>
                    </a:cubicBezTo>
                    <a:cubicBezTo>
                      <a:pt x="33" y="49"/>
                      <a:pt x="33" y="49"/>
                      <a:pt x="33" y="49"/>
                    </a:cubicBezTo>
                    <a:cubicBezTo>
                      <a:pt x="33" y="49"/>
                      <a:pt x="33" y="49"/>
                      <a:pt x="33" y="49"/>
                    </a:cubicBezTo>
                    <a:cubicBezTo>
                      <a:pt x="33" y="49"/>
                      <a:pt x="33" y="48"/>
                      <a:pt x="33" y="48"/>
                    </a:cubicBezTo>
                    <a:cubicBezTo>
                      <a:pt x="33" y="48"/>
                      <a:pt x="33" y="48"/>
                      <a:pt x="33" y="48"/>
                    </a:cubicBezTo>
                    <a:cubicBezTo>
                      <a:pt x="33" y="48"/>
                      <a:pt x="33" y="48"/>
                      <a:pt x="33" y="48"/>
                    </a:cubicBezTo>
                    <a:cubicBezTo>
                      <a:pt x="33" y="48"/>
                      <a:pt x="33" y="48"/>
                      <a:pt x="34" y="48"/>
                    </a:cubicBezTo>
                    <a:cubicBezTo>
                      <a:pt x="34" y="48"/>
                      <a:pt x="34" y="48"/>
                      <a:pt x="34" y="48"/>
                    </a:cubicBezTo>
                    <a:cubicBezTo>
                      <a:pt x="34" y="48"/>
                      <a:pt x="34" y="48"/>
                      <a:pt x="34" y="48"/>
                    </a:cubicBezTo>
                    <a:cubicBezTo>
                      <a:pt x="34" y="48"/>
                      <a:pt x="34" y="48"/>
                      <a:pt x="34" y="48"/>
                    </a:cubicBezTo>
                    <a:cubicBezTo>
                      <a:pt x="34" y="48"/>
                      <a:pt x="34" y="48"/>
                      <a:pt x="34" y="48"/>
                    </a:cubicBezTo>
                    <a:cubicBezTo>
                      <a:pt x="34" y="48"/>
                      <a:pt x="34" y="48"/>
                      <a:pt x="34" y="48"/>
                    </a:cubicBezTo>
                    <a:cubicBezTo>
                      <a:pt x="34" y="48"/>
                      <a:pt x="34" y="48"/>
                      <a:pt x="34" y="48"/>
                    </a:cubicBezTo>
                    <a:cubicBezTo>
                      <a:pt x="34" y="48"/>
                      <a:pt x="34" y="48"/>
                      <a:pt x="34" y="48"/>
                    </a:cubicBezTo>
                    <a:cubicBezTo>
                      <a:pt x="34" y="48"/>
                      <a:pt x="34" y="48"/>
                      <a:pt x="34" y="48"/>
                    </a:cubicBezTo>
                    <a:cubicBezTo>
                      <a:pt x="34" y="48"/>
                      <a:pt x="34" y="48"/>
                      <a:pt x="34" y="48"/>
                    </a:cubicBezTo>
                    <a:cubicBezTo>
                      <a:pt x="34" y="48"/>
                      <a:pt x="34" y="48"/>
                      <a:pt x="35" y="48"/>
                    </a:cubicBezTo>
                    <a:cubicBezTo>
                      <a:pt x="35" y="48"/>
                      <a:pt x="35" y="48"/>
                      <a:pt x="35" y="48"/>
                    </a:cubicBezTo>
                    <a:cubicBezTo>
                      <a:pt x="35" y="47"/>
                      <a:pt x="35" y="47"/>
                      <a:pt x="35" y="47"/>
                    </a:cubicBezTo>
                    <a:cubicBezTo>
                      <a:pt x="35" y="47"/>
                      <a:pt x="35" y="47"/>
                      <a:pt x="35" y="47"/>
                    </a:cubicBezTo>
                    <a:cubicBezTo>
                      <a:pt x="36" y="47"/>
                      <a:pt x="36" y="47"/>
                      <a:pt x="36" y="47"/>
                    </a:cubicBezTo>
                    <a:cubicBezTo>
                      <a:pt x="36" y="47"/>
                      <a:pt x="36" y="47"/>
                      <a:pt x="36" y="47"/>
                    </a:cubicBezTo>
                    <a:cubicBezTo>
                      <a:pt x="36" y="47"/>
                      <a:pt x="36" y="47"/>
                      <a:pt x="36" y="47"/>
                    </a:cubicBezTo>
                    <a:cubicBezTo>
                      <a:pt x="36" y="47"/>
                      <a:pt x="36" y="47"/>
                      <a:pt x="36" y="47"/>
                    </a:cubicBezTo>
                    <a:cubicBezTo>
                      <a:pt x="36" y="47"/>
                      <a:pt x="36" y="47"/>
                      <a:pt x="36" y="47"/>
                    </a:cubicBezTo>
                    <a:cubicBezTo>
                      <a:pt x="36" y="47"/>
                      <a:pt x="36" y="47"/>
                      <a:pt x="36" y="47"/>
                    </a:cubicBezTo>
                    <a:cubicBezTo>
                      <a:pt x="36" y="47"/>
                      <a:pt x="36" y="47"/>
                      <a:pt x="36" y="47"/>
                    </a:cubicBezTo>
                    <a:cubicBezTo>
                      <a:pt x="36" y="47"/>
                      <a:pt x="36" y="47"/>
                      <a:pt x="37" y="47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37" y="47"/>
                      <a:pt x="37" y="47"/>
                      <a:pt x="38" y="47"/>
                    </a:cubicBezTo>
                    <a:cubicBezTo>
                      <a:pt x="38" y="47"/>
                      <a:pt x="38" y="47"/>
                      <a:pt x="38" y="47"/>
                    </a:cubicBezTo>
                    <a:cubicBezTo>
                      <a:pt x="38" y="47"/>
                      <a:pt x="38" y="47"/>
                      <a:pt x="38" y="47"/>
                    </a:cubicBezTo>
                    <a:cubicBezTo>
                      <a:pt x="38" y="47"/>
                      <a:pt x="38" y="47"/>
                      <a:pt x="38" y="47"/>
                    </a:cubicBezTo>
                    <a:cubicBezTo>
                      <a:pt x="38" y="47"/>
                      <a:pt x="38" y="47"/>
                      <a:pt x="38" y="47"/>
                    </a:cubicBezTo>
                    <a:cubicBezTo>
                      <a:pt x="38" y="47"/>
                      <a:pt x="38" y="47"/>
                      <a:pt x="38" y="47"/>
                    </a:cubicBezTo>
                    <a:cubicBezTo>
                      <a:pt x="38" y="47"/>
                      <a:pt x="38" y="47"/>
                      <a:pt x="38" y="47"/>
                    </a:cubicBezTo>
                    <a:cubicBezTo>
                      <a:pt x="38" y="47"/>
                      <a:pt x="38" y="47"/>
                      <a:pt x="38" y="47"/>
                    </a:cubicBezTo>
                    <a:cubicBezTo>
                      <a:pt x="38" y="47"/>
                      <a:pt x="38" y="47"/>
                      <a:pt x="38" y="47"/>
                    </a:cubicBezTo>
                    <a:cubicBezTo>
                      <a:pt x="38" y="47"/>
                      <a:pt x="38" y="46"/>
                      <a:pt x="38" y="46"/>
                    </a:cubicBezTo>
                    <a:cubicBezTo>
                      <a:pt x="38" y="46"/>
                      <a:pt x="38" y="46"/>
                      <a:pt x="38" y="46"/>
                    </a:cubicBezTo>
                    <a:cubicBezTo>
                      <a:pt x="38" y="46"/>
                      <a:pt x="38" y="46"/>
                      <a:pt x="38" y="46"/>
                    </a:cubicBezTo>
                    <a:cubicBezTo>
                      <a:pt x="38" y="46"/>
                      <a:pt x="38" y="46"/>
                      <a:pt x="38" y="46"/>
                    </a:cubicBezTo>
                    <a:cubicBezTo>
                      <a:pt x="38" y="46"/>
                      <a:pt x="38" y="46"/>
                      <a:pt x="38" y="46"/>
                    </a:cubicBezTo>
                    <a:cubicBezTo>
                      <a:pt x="38" y="46"/>
                      <a:pt x="38" y="46"/>
                      <a:pt x="38" y="46"/>
                    </a:cubicBezTo>
                    <a:cubicBezTo>
                      <a:pt x="38" y="46"/>
                      <a:pt x="38" y="46"/>
                      <a:pt x="38" y="46"/>
                    </a:cubicBezTo>
                    <a:cubicBezTo>
                      <a:pt x="39" y="46"/>
                      <a:pt x="39" y="46"/>
                      <a:pt x="39" y="46"/>
                    </a:cubicBezTo>
                    <a:cubicBezTo>
                      <a:pt x="39" y="46"/>
                      <a:pt x="39" y="46"/>
                      <a:pt x="39" y="46"/>
                    </a:cubicBezTo>
                    <a:cubicBezTo>
                      <a:pt x="39" y="46"/>
                      <a:pt x="39" y="46"/>
                      <a:pt x="39" y="45"/>
                    </a:cubicBezTo>
                    <a:cubicBezTo>
                      <a:pt x="39" y="45"/>
                      <a:pt x="39" y="45"/>
                      <a:pt x="39" y="45"/>
                    </a:cubicBezTo>
                    <a:cubicBezTo>
                      <a:pt x="39" y="45"/>
                      <a:pt x="39" y="45"/>
                      <a:pt x="39" y="45"/>
                    </a:cubicBezTo>
                    <a:cubicBezTo>
                      <a:pt x="39" y="45"/>
                      <a:pt x="39" y="45"/>
                      <a:pt x="39" y="45"/>
                    </a:cubicBezTo>
                    <a:cubicBezTo>
                      <a:pt x="39" y="45"/>
                      <a:pt x="39" y="45"/>
                      <a:pt x="39" y="45"/>
                    </a:cubicBezTo>
                    <a:cubicBezTo>
                      <a:pt x="39" y="44"/>
                      <a:pt x="39" y="44"/>
                      <a:pt x="40" y="44"/>
                    </a:cubicBezTo>
                    <a:cubicBezTo>
                      <a:pt x="40" y="44"/>
                      <a:pt x="40" y="44"/>
                      <a:pt x="40" y="44"/>
                    </a:cubicBezTo>
                    <a:cubicBezTo>
                      <a:pt x="40" y="44"/>
                      <a:pt x="40" y="44"/>
                      <a:pt x="40" y="44"/>
                    </a:cubicBezTo>
                    <a:cubicBezTo>
                      <a:pt x="40" y="44"/>
                      <a:pt x="40" y="44"/>
                      <a:pt x="40" y="44"/>
                    </a:cubicBezTo>
                    <a:cubicBezTo>
                      <a:pt x="40" y="44"/>
                      <a:pt x="40" y="44"/>
                      <a:pt x="40" y="44"/>
                    </a:cubicBezTo>
                    <a:cubicBezTo>
                      <a:pt x="40" y="44"/>
                      <a:pt x="40" y="44"/>
                      <a:pt x="40" y="44"/>
                    </a:cubicBezTo>
                    <a:cubicBezTo>
                      <a:pt x="40" y="43"/>
                      <a:pt x="40" y="43"/>
                      <a:pt x="40" y="43"/>
                    </a:cubicBezTo>
                    <a:cubicBezTo>
                      <a:pt x="40" y="43"/>
                      <a:pt x="40" y="43"/>
                      <a:pt x="40" y="43"/>
                    </a:cubicBezTo>
                    <a:cubicBezTo>
                      <a:pt x="40" y="43"/>
                      <a:pt x="40" y="43"/>
                      <a:pt x="40" y="43"/>
                    </a:cubicBezTo>
                    <a:cubicBezTo>
                      <a:pt x="40" y="43"/>
                      <a:pt x="40" y="43"/>
                      <a:pt x="40" y="43"/>
                    </a:cubicBezTo>
                    <a:cubicBezTo>
                      <a:pt x="40" y="43"/>
                      <a:pt x="41" y="43"/>
                      <a:pt x="41" y="43"/>
                    </a:cubicBezTo>
                    <a:cubicBezTo>
                      <a:pt x="41" y="43"/>
                      <a:pt x="41" y="43"/>
                      <a:pt x="41" y="43"/>
                    </a:cubicBezTo>
                    <a:cubicBezTo>
                      <a:pt x="41" y="43"/>
                      <a:pt x="41" y="43"/>
                      <a:pt x="41" y="42"/>
                    </a:cubicBezTo>
                    <a:cubicBezTo>
                      <a:pt x="41" y="42"/>
                      <a:pt x="41" y="42"/>
                      <a:pt x="41" y="42"/>
                    </a:cubicBezTo>
                    <a:cubicBezTo>
                      <a:pt x="41" y="42"/>
                      <a:pt x="41" y="42"/>
                      <a:pt x="41" y="42"/>
                    </a:cubicBezTo>
                    <a:cubicBezTo>
                      <a:pt x="41" y="42"/>
                      <a:pt x="41" y="42"/>
                      <a:pt x="41" y="42"/>
                    </a:cubicBezTo>
                    <a:cubicBezTo>
                      <a:pt x="41" y="42"/>
                      <a:pt x="41" y="42"/>
                      <a:pt x="41" y="42"/>
                    </a:cubicBezTo>
                    <a:cubicBezTo>
                      <a:pt x="41" y="42"/>
                      <a:pt x="41" y="42"/>
                      <a:pt x="41" y="42"/>
                    </a:cubicBezTo>
                    <a:cubicBezTo>
                      <a:pt x="41" y="42"/>
                      <a:pt x="41" y="42"/>
                      <a:pt x="41" y="42"/>
                    </a:cubicBezTo>
                    <a:cubicBezTo>
                      <a:pt x="42" y="42"/>
                      <a:pt x="42" y="42"/>
                      <a:pt x="42" y="42"/>
                    </a:cubicBezTo>
                    <a:cubicBezTo>
                      <a:pt x="42" y="42"/>
                      <a:pt x="42" y="42"/>
                      <a:pt x="42" y="41"/>
                    </a:cubicBezTo>
                    <a:cubicBezTo>
                      <a:pt x="42" y="41"/>
                      <a:pt x="42" y="41"/>
                      <a:pt x="42" y="41"/>
                    </a:cubicBezTo>
                    <a:cubicBezTo>
                      <a:pt x="42" y="41"/>
                      <a:pt x="42" y="41"/>
                      <a:pt x="42" y="41"/>
                    </a:cubicBezTo>
                    <a:cubicBezTo>
                      <a:pt x="42" y="41"/>
                      <a:pt x="42" y="41"/>
                      <a:pt x="42" y="41"/>
                    </a:cubicBezTo>
                    <a:cubicBezTo>
                      <a:pt x="42" y="41"/>
                      <a:pt x="42" y="41"/>
                      <a:pt x="42" y="41"/>
                    </a:cubicBezTo>
                    <a:cubicBezTo>
                      <a:pt x="42" y="40"/>
                      <a:pt x="43" y="40"/>
                      <a:pt x="43" y="40"/>
                    </a:cubicBezTo>
                    <a:cubicBezTo>
                      <a:pt x="43" y="40"/>
                      <a:pt x="43" y="40"/>
                      <a:pt x="43" y="40"/>
                    </a:cubicBezTo>
                    <a:cubicBezTo>
                      <a:pt x="43" y="40"/>
                      <a:pt x="43" y="40"/>
                      <a:pt x="43" y="40"/>
                    </a:cubicBezTo>
                    <a:cubicBezTo>
                      <a:pt x="43" y="40"/>
                      <a:pt x="43" y="40"/>
                      <a:pt x="43" y="40"/>
                    </a:cubicBezTo>
                    <a:cubicBezTo>
                      <a:pt x="43" y="40"/>
                      <a:pt x="43" y="40"/>
                      <a:pt x="43" y="40"/>
                    </a:cubicBezTo>
                    <a:cubicBezTo>
                      <a:pt x="43" y="40"/>
                      <a:pt x="43" y="39"/>
                      <a:pt x="43" y="39"/>
                    </a:cubicBezTo>
                    <a:cubicBezTo>
                      <a:pt x="43" y="39"/>
                      <a:pt x="43" y="39"/>
                      <a:pt x="43" y="39"/>
                    </a:cubicBezTo>
                    <a:cubicBezTo>
                      <a:pt x="43" y="39"/>
                      <a:pt x="43" y="39"/>
                      <a:pt x="43" y="39"/>
                    </a:cubicBezTo>
                    <a:cubicBezTo>
                      <a:pt x="43" y="39"/>
                      <a:pt x="43" y="39"/>
                      <a:pt x="43" y="39"/>
                    </a:cubicBezTo>
                    <a:cubicBezTo>
                      <a:pt x="43" y="39"/>
                      <a:pt x="44" y="39"/>
                      <a:pt x="44" y="39"/>
                    </a:cubicBezTo>
                    <a:cubicBezTo>
                      <a:pt x="44" y="39"/>
                      <a:pt x="44" y="39"/>
                      <a:pt x="44" y="39"/>
                    </a:cubicBezTo>
                    <a:cubicBezTo>
                      <a:pt x="44" y="39"/>
                      <a:pt x="44" y="39"/>
                      <a:pt x="44" y="39"/>
                    </a:cubicBezTo>
                    <a:cubicBezTo>
                      <a:pt x="44" y="39"/>
                      <a:pt x="44" y="39"/>
                      <a:pt x="44" y="39"/>
                    </a:cubicBezTo>
                    <a:cubicBezTo>
                      <a:pt x="44" y="39"/>
                      <a:pt x="44" y="39"/>
                      <a:pt x="44" y="39"/>
                    </a:cubicBezTo>
                    <a:cubicBezTo>
                      <a:pt x="44" y="38"/>
                      <a:pt x="44" y="38"/>
                      <a:pt x="44" y="38"/>
                    </a:cubicBezTo>
                    <a:cubicBezTo>
                      <a:pt x="44" y="38"/>
                      <a:pt x="44" y="38"/>
                      <a:pt x="44" y="38"/>
                    </a:cubicBezTo>
                    <a:cubicBezTo>
                      <a:pt x="44" y="38"/>
                      <a:pt x="44" y="38"/>
                      <a:pt x="44" y="38"/>
                    </a:cubicBezTo>
                    <a:cubicBezTo>
                      <a:pt x="44" y="38"/>
                      <a:pt x="44" y="38"/>
                      <a:pt x="44" y="38"/>
                    </a:cubicBezTo>
                    <a:cubicBezTo>
                      <a:pt x="44" y="38"/>
                      <a:pt x="44" y="38"/>
                      <a:pt x="44" y="38"/>
                    </a:cubicBezTo>
                    <a:cubicBezTo>
                      <a:pt x="44" y="38"/>
                      <a:pt x="44" y="38"/>
                      <a:pt x="44" y="38"/>
                    </a:cubicBezTo>
                    <a:cubicBezTo>
                      <a:pt x="44" y="38"/>
                      <a:pt x="44" y="38"/>
                      <a:pt x="45" y="38"/>
                    </a:cubicBezTo>
                    <a:cubicBezTo>
                      <a:pt x="45" y="38"/>
                      <a:pt x="45" y="38"/>
                      <a:pt x="45" y="38"/>
                    </a:cubicBezTo>
                    <a:cubicBezTo>
                      <a:pt x="45" y="38"/>
                      <a:pt x="45" y="38"/>
                      <a:pt x="45" y="38"/>
                    </a:cubicBezTo>
                    <a:cubicBezTo>
                      <a:pt x="45" y="38"/>
                      <a:pt x="45" y="38"/>
                      <a:pt x="45" y="37"/>
                    </a:cubicBezTo>
                    <a:cubicBezTo>
                      <a:pt x="45" y="37"/>
                      <a:pt x="45" y="37"/>
                      <a:pt x="45" y="37"/>
                    </a:cubicBezTo>
                    <a:cubicBezTo>
                      <a:pt x="45" y="37"/>
                      <a:pt x="45" y="37"/>
                      <a:pt x="46" y="37"/>
                    </a:cubicBezTo>
                    <a:cubicBezTo>
                      <a:pt x="46" y="37"/>
                      <a:pt x="46" y="37"/>
                      <a:pt x="46" y="37"/>
                    </a:cubicBezTo>
                    <a:cubicBezTo>
                      <a:pt x="46" y="37"/>
                      <a:pt x="46" y="37"/>
                      <a:pt x="46" y="37"/>
                    </a:cubicBezTo>
                    <a:cubicBezTo>
                      <a:pt x="46" y="37"/>
                      <a:pt x="46" y="37"/>
                      <a:pt x="46" y="37"/>
                    </a:cubicBezTo>
                    <a:cubicBezTo>
                      <a:pt x="46" y="37"/>
                      <a:pt x="46" y="37"/>
                      <a:pt x="46" y="37"/>
                    </a:cubicBezTo>
                    <a:cubicBezTo>
                      <a:pt x="46" y="37"/>
                      <a:pt x="46" y="36"/>
                      <a:pt x="46" y="36"/>
                    </a:cubicBezTo>
                    <a:cubicBezTo>
                      <a:pt x="46" y="36"/>
                      <a:pt x="46" y="36"/>
                      <a:pt x="46" y="36"/>
                    </a:cubicBezTo>
                    <a:cubicBezTo>
                      <a:pt x="46" y="36"/>
                      <a:pt x="46" y="36"/>
                      <a:pt x="46" y="36"/>
                    </a:cubicBezTo>
                    <a:cubicBezTo>
                      <a:pt x="46" y="36"/>
                      <a:pt x="46" y="36"/>
                      <a:pt x="46" y="36"/>
                    </a:cubicBezTo>
                    <a:cubicBezTo>
                      <a:pt x="46" y="36"/>
                      <a:pt x="46" y="36"/>
                      <a:pt x="46" y="36"/>
                    </a:cubicBezTo>
                    <a:cubicBezTo>
                      <a:pt x="46" y="36"/>
                      <a:pt x="46" y="36"/>
                      <a:pt x="46" y="36"/>
                    </a:cubicBezTo>
                    <a:cubicBezTo>
                      <a:pt x="46" y="36"/>
                      <a:pt x="46" y="36"/>
                      <a:pt x="46" y="36"/>
                    </a:cubicBezTo>
                    <a:cubicBezTo>
                      <a:pt x="46" y="36"/>
                      <a:pt x="47" y="36"/>
                      <a:pt x="47" y="36"/>
                    </a:cubicBezTo>
                    <a:cubicBezTo>
                      <a:pt x="47" y="36"/>
                      <a:pt x="47" y="36"/>
                      <a:pt x="47" y="36"/>
                    </a:cubicBezTo>
                    <a:cubicBezTo>
                      <a:pt x="47" y="36"/>
                      <a:pt x="47" y="36"/>
                      <a:pt x="47" y="35"/>
                    </a:cubicBezTo>
                    <a:cubicBezTo>
                      <a:pt x="47" y="35"/>
                      <a:pt x="47" y="35"/>
                      <a:pt x="47" y="35"/>
                    </a:cubicBezTo>
                    <a:cubicBezTo>
                      <a:pt x="47" y="35"/>
                      <a:pt x="47" y="35"/>
                      <a:pt x="47" y="35"/>
                    </a:cubicBezTo>
                    <a:cubicBezTo>
                      <a:pt x="47" y="35"/>
                      <a:pt x="47" y="35"/>
                      <a:pt x="47" y="34"/>
                    </a:cubicBezTo>
                    <a:cubicBezTo>
                      <a:pt x="47" y="34"/>
                      <a:pt x="47" y="34"/>
                      <a:pt x="47" y="34"/>
                    </a:cubicBezTo>
                    <a:cubicBezTo>
                      <a:pt x="47" y="34"/>
                      <a:pt x="47" y="34"/>
                      <a:pt x="47" y="34"/>
                    </a:cubicBezTo>
                    <a:cubicBezTo>
                      <a:pt x="47" y="34"/>
                      <a:pt x="47" y="34"/>
                      <a:pt x="47" y="34"/>
                    </a:cubicBezTo>
                    <a:cubicBezTo>
                      <a:pt x="47" y="34"/>
                      <a:pt x="48" y="34"/>
                      <a:pt x="48" y="34"/>
                    </a:cubicBezTo>
                    <a:cubicBezTo>
                      <a:pt x="48" y="33"/>
                      <a:pt x="48" y="33"/>
                      <a:pt x="48" y="33"/>
                    </a:cubicBezTo>
                    <a:cubicBezTo>
                      <a:pt x="48" y="33"/>
                      <a:pt x="48" y="33"/>
                      <a:pt x="48" y="33"/>
                    </a:cubicBezTo>
                    <a:cubicBezTo>
                      <a:pt x="48" y="33"/>
                      <a:pt x="48" y="33"/>
                      <a:pt x="48" y="33"/>
                    </a:cubicBezTo>
                    <a:cubicBezTo>
                      <a:pt x="48" y="33"/>
                      <a:pt x="48" y="33"/>
                      <a:pt x="48" y="33"/>
                    </a:cubicBezTo>
                    <a:cubicBezTo>
                      <a:pt x="48" y="33"/>
                      <a:pt x="48" y="33"/>
                      <a:pt x="48" y="3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58" name="Freeform 438"/>
              <p:cNvSpPr>
                <a:spLocks/>
              </p:cNvSpPr>
              <p:nvPr/>
            </p:nvSpPr>
            <p:spPr bwMode="auto">
              <a:xfrm>
                <a:off x="4794648" y="2892030"/>
                <a:ext cx="2381" cy="238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59" name="Freeform 439"/>
              <p:cNvSpPr>
                <a:spLocks noEditPoints="1"/>
              </p:cNvSpPr>
              <p:nvPr/>
            </p:nvSpPr>
            <p:spPr bwMode="auto">
              <a:xfrm>
                <a:off x="4136232" y="2259807"/>
                <a:ext cx="295275" cy="657225"/>
              </a:xfrm>
              <a:custGeom>
                <a:avLst/>
                <a:gdLst/>
                <a:ahLst/>
                <a:cxnLst>
                  <a:cxn ang="0">
                    <a:pos x="90" y="143"/>
                  </a:cxn>
                  <a:cxn ang="0">
                    <a:pos x="80" y="145"/>
                  </a:cxn>
                  <a:cxn ang="0">
                    <a:pos x="74" y="127"/>
                  </a:cxn>
                  <a:cxn ang="0">
                    <a:pos x="62" y="121"/>
                  </a:cxn>
                  <a:cxn ang="0">
                    <a:pos x="58" y="121"/>
                  </a:cxn>
                  <a:cxn ang="0">
                    <a:pos x="47" y="125"/>
                  </a:cxn>
                  <a:cxn ang="0">
                    <a:pos x="42" y="113"/>
                  </a:cxn>
                  <a:cxn ang="0">
                    <a:pos x="38" y="105"/>
                  </a:cxn>
                  <a:cxn ang="0">
                    <a:pos x="34" y="93"/>
                  </a:cxn>
                  <a:cxn ang="0">
                    <a:pos x="45" y="89"/>
                  </a:cxn>
                  <a:cxn ang="0">
                    <a:pos x="53" y="92"/>
                  </a:cxn>
                  <a:cxn ang="0">
                    <a:pos x="60" y="83"/>
                  </a:cxn>
                  <a:cxn ang="0">
                    <a:pos x="66" y="78"/>
                  </a:cxn>
                  <a:cxn ang="0">
                    <a:pos x="74" y="70"/>
                  </a:cxn>
                  <a:cxn ang="0">
                    <a:pos x="82" y="65"/>
                  </a:cxn>
                  <a:cxn ang="0">
                    <a:pos x="88" y="65"/>
                  </a:cxn>
                  <a:cxn ang="0">
                    <a:pos x="89" y="58"/>
                  </a:cxn>
                  <a:cxn ang="0">
                    <a:pos x="92" y="55"/>
                  </a:cxn>
                  <a:cxn ang="0">
                    <a:pos x="101" y="49"/>
                  </a:cxn>
                  <a:cxn ang="0">
                    <a:pos x="102" y="41"/>
                  </a:cxn>
                  <a:cxn ang="0">
                    <a:pos x="96" y="41"/>
                  </a:cxn>
                  <a:cxn ang="0">
                    <a:pos x="95" y="32"/>
                  </a:cxn>
                  <a:cxn ang="0">
                    <a:pos x="80" y="47"/>
                  </a:cxn>
                  <a:cxn ang="0">
                    <a:pos x="75" y="39"/>
                  </a:cxn>
                  <a:cxn ang="0">
                    <a:pos x="81" y="29"/>
                  </a:cxn>
                  <a:cxn ang="0">
                    <a:pos x="90" y="26"/>
                  </a:cxn>
                  <a:cxn ang="0">
                    <a:pos x="100" y="20"/>
                  </a:cxn>
                  <a:cxn ang="0">
                    <a:pos x="96" y="18"/>
                  </a:cxn>
                  <a:cxn ang="0">
                    <a:pos x="92" y="18"/>
                  </a:cxn>
                  <a:cxn ang="0">
                    <a:pos x="86" y="18"/>
                  </a:cxn>
                  <a:cxn ang="0">
                    <a:pos x="77" y="18"/>
                  </a:cxn>
                  <a:cxn ang="0">
                    <a:pos x="70" y="10"/>
                  </a:cxn>
                  <a:cxn ang="0">
                    <a:pos x="64" y="9"/>
                  </a:cxn>
                  <a:cxn ang="0">
                    <a:pos x="52" y="2"/>
                  </a:cxn>
                  <a:cxn ang="0">
                    <a:pos x="34" y="6"/>
                  </a:cxn>
                  <a:cxn ang="0">
                    <a:pos x="17" y="13"/>
                  </a:cxn>
                  <a:cxn ang="0">
                    <a:pos x="6" y="25"/>
                  </a:cxn>
                  <a:cxn ang="0">
                    <a:pos x="16" y="24"/>
                  </a:cxn>
                  <a:cxn ang="0">
                    <a:pos x="34" y="24"/>
                  </a:cxn>
                  <a:cxn ang="0">
                    <a:pos x="34" y="30"/>
                  </a:cxn>
                  <a:cxn ang="0">
                    <a:pos x="30" y="39"/>
                  </a:cxn>
                  <a:cxn ang="0">
                    <a:pos x="30" y="44"/>
                  </a:cxn>
                  <a:cxn ang="0">
                    <a:pos x="28" y="49"/>
                  </a:cxn>
                  <a:cxn ang="0">
                    <a:pos x="19" y="58"/>
                  </a:cxn>
                  <a:cxn ang="0">
                    <a:pos x="13" y="72"/>
                  </a:cxn>
                  <a:cxn ang="0">
                    <a:pos x="14" y="90"/>
                  </a:cxn>
                  <a:cxn ang="0">
                    <a:pos x="16" y="86"/>
                  </a:cxn>
                  <a:cxn ang="0">
                    <a:pos x="19" y="94"/>
                  </a:cxn>
                  <a:cxn ang="0">
                    <a:pos x="27" y="112"/>
                  </a:cxn>
                  <a:cxn ang="0">
                    <a:pos x="39" y="118"/>
                  </a:cxn>
                  <a:cxn ang="0">
                    <a:pos x="49" y="125"/>
                  </a:cxn>
                  <a:cxn ang="0">
                    <a:pos x="47" y="147"/>
                  </a:cxn>
                  <a:cxn ang="0">
                    <a:pos x="65" y="181"/>
                  </a:cxn>
                  <a:cxn ang="0">
                    <a:pos x="73" y="212"/>
                  </a:cxn>
                  <a:cxn ang="0">
                    <a:pos x="77" y="222"/>
                  </a:cxn>
                  <a:cxn ang="0">
                    <a:pos x="83" y="229"/>
                  </a:cxn>
                  <a:cxn ang="0">
                    <a:pos x="88" y="229"/>
                  </a:cxn>
                  <a:cxn ang="0">
                    <a:pos x="84" y="211"/>
                  </a:cxn>
                  <a:cxn ang="0">
                    <a:pos x="91" y="197"/>
                  </a:cxn>
                  <a:cxn ang="0">
                    <a:pos x="97" y="179"/>
                  </a:cxn>
                  <a:cxn ang="0">
                    <a:pos x="105" y="156"/>
                  </a:cxn>
                  <a:cxn ang="0">
                    <a:pos x="66" y="64"/>
                  </a:cxn>
                  <a:cxn ang="0">
                    <a:pos x="63" y="60"/>
                  </a:cxn>
                </a:cxnLst>
                <a:rect l="0" t="0" r="r" b="b"/>
                <a:pathLst>
                  <a:path w="105" h="234">
                    <a:moveTo>
                      <a:pt x="105" y="152"/>
                    </a:moveTo>
                    <a:cubicBezTo>
                      <a:pt x="105" y="152"/>
                      <a:pt x="105" y="152"/>
                      <a:pt x="105" y="152"/>
                    </a:cubicBezTo>
                    <a:cubicBezTo>
                      <a:pt x="105" y="152"/>
                      <a:pt x="105" y="152"/>
                      <a:pt x="105" y="152"/>
                    </a:cubicBezTo>
                    <a:cubicBezTo>
                      <a:pt x="105" y="152"/>
                      <a:pt x="105" y="152"/>
                      <a:pt x="105" y="152"/>
                    </a:cubicBezTo>
                    <a:cubicBezTo>
                      <a:pt x="105" y="151"/>
                      <a:pt x="105" y="151"/>
                      <a:pt x="105" y="151"/>
                    </a:cubicBezTo>
                    <a:cubicBezTo>
                      <a:pt x="105" y="151"/>
                      <a:pt x="105" y="151"/>
                      <a:pt x="105" y="151"/>
                    </a:cubicBezTo>
                    <a:cubicBezTo>
                      <a:pt x="105" y="151"/>
                      <a:pt x="105" y="151"/>
                      <a:pt x="105" y="151"/>
                    </a:cubicBezTo>
                    <a:cubicBezTo>
                      <a:pt x="105" y="151"/>
                      <a:pt x="105" y="151"/>
                      <a:pt x="105" y="151"/>
                    </a:cubicBezTo>
                    <a:cubicBezTo>
                      <a:pt x="105" y="151"/>
                      <a:pt x="105" y="150"/>
                      <a:pt x="105" y="150"/>
                    </a:cubicBezTo>
                    <a:cubicBezTo>
                      <a:pt x="105" y="150"/>
                      <a:pt x="105" y="150"/>
                      <a:pt x="105" y="150"/>
                    </a:cubicBezTo>
                    <a:cubicBezTo>
                      <a:pt x="105" y="150"/>
                      <a:pt x="105" y="150"/>
                      <a:pt x="105" y="150"/>
                    </a:cubicBezTo>
                    <a:cubicBezTo>
                      <a:pt x="105" y="150"/>
                      <a:pt x="105" y="150"/>
                      <a:pt x="104" y="150"/>
                    </a:cubicBezTo>
                    <a:cubicBezTo>
                      <a:pt x="104" y="150"/>
                      <a:pt x="104" y="149"/>
                      <a:pt x="104" y="149"/>
                    </a:cubicBezTo>
                    <a:cubicBezTo>
                      <a:pt x="104" y="149"/>
                      <a:pt x="104" y="149"/>
                      <a:pt x="104" y="149"/>
                    </a:cubicBezTo>
                    <a:cubicBezTo>
                      <a:pt x="104" y="149"/>
                      <a:pt x="104" y="149"/>
                      <a:pt x="104" y="149"/>
                    </a:cubicBezTo>
                    <a:cubicBezTo>
                      <a:pt x="104" y="149"/>
                      <a:pt x="104" y="149"/>
                      <a:pt x="104" y="149"/>
                    </a:cubicBezTo>
                    <a:cubicBezTo>
                      <a:pt x="104" y="149"/>
                      <a:pt x="104" y="149"/>
                      <a:pt x="104" y="149"/>
                    </a:cubicBezTo>
                    <a:cubicBezTo>
                      <a:pt x="104" y="149"/>
                      <a:pt x="104" y="149"/>
                      <a:pt x="104" y="149"/>
                    </a:cubicBezTo>
                    <a:cubicBezTo>
                      <a:pt x="104" y="149"/>
                      <a:pt x="104" y="149"/>
                      <a:pt x="104" y="149"/>
                    </a:cubicBezTo>
                    <a:cubicBezTo>
                      <a:pt x="104" y="149"/>
                      <a:pt x="104" y="149"/>
                      <a:pt x="104" y="149"/>
                    </a:cubicBezTo>
                    <a:cubicBezTo>
                      <a:pt x="103" y="149"/>
                      <a:pt x="103" y="149"/>
                      <a:pt x="103" y="149"/>
                    </a:cubicBezTo>
                    <a:cubicBezTo>
                      <a:pt x="103" y="149"/>
                      <a:pt x="103" y="149"/>
                      <a:pt x="103" y="149"/>
                    </a:cubicBezTo>
                    <a:cubicBezTo>
                      <a:pt x="103" y="149"/>
                      <a:pt x="103" y="149"/>
                      <a:pt x="103" y="149"/>
                    </a:cubicBezTo>
                    <a:cubicBezTo>
                      <a:pt x="103" y="149"/>
                      <a:pt x="103" y="149"/>
                      <a:pt x="103" y="149"/>
                    </a:cubicBezTo>
                    <a:cubicBezTo>
                      <a:pt x="103" y="149"/>
                      <a:pt x="103" y="149"/>
                      <a:pt x="103" y="149"/>
                    </a:cubicBezTo>
                    <a:cubicBezTo>
                      <a:pt x="103" y="149"/>
                      <a:pt x="103" y="149"/>
                      <a:pt x="103" y="149"/>
                    </a:cubicBezTo>
                    <a:cubicBezTo>
                      <a:pt x="103" y="149"/>
                      <a:pt x="103" y="149"/>
                      <a:pt x="103" y="149"/>
                    </a:cubicBezTo>
                    <a:cubicBezTo>
                      <a:pt x="103" y="149"/>
                      <a:pt x="102" y="149"/>
                      <a:pt x="102" y="149"/>
                    </a:cubicBezTo>
                    <a:cubicBezTo>
                      <a:pt x="102" y="149"/>
                      <a:pt x="102" y="149"/>
                      <a:pt x="102" y="149"/>
                    </a:cubicBezTo>
                    <a:cubicBezTo>
                      <a:pt x="102" y="149"/>
                      <a:pt x="102" y="149"/>
                      <a:pt x="102" y="148"/>
                    </a:cubicBezTo>
                    <a:cubicBezTo>
                      <a:pt x="102" y="148"/>
                      <a:pt x="102" y="148"/>
                      <a:pt x="102" y="148"/>
                    </a:cubicBezTo>
                    <a:cubicBezTo>
                      <a:pt x="102" y="148"/>
                      <a:pt x="101" y="148"/>
                      <a:pt x="101" y="148"/>
                    </a:cubicBezTo>
                    <a:cubicBezTo>
                      <a:pt x="101" y="148"/>
                      <a:pt x="101" y="148"/>
                      <a:pt x="101" y="148"/>
                    </a:cubicBezTo>
                    <a:cubicBezTo>
                      <a:pt x="101" y="148"/>
                      <a:pt x="101" y="148"/>
                      <a:pt x="101" y="148"/>
                    </a:cubicBezTo>
                    <a:cubicBezTo>
                      <a:pt x="101" y="148"/>
                      <a:pt x="101" y="148"/>
                      <a:pt x="101" y="148"/>
                    </a:cubicBezTo>
                    <a:cubicBezTo>
                      <a:pt x="101" y="147"/>
                      <a:pt x="101" y="147"/>
                      <a:pt x="101" y="147"/>
                    </a:cubicBezTo>
                    <a:cubicBezTo>
                      <a:pt x="101" y="147"/>
                      <a:pt x="101" y="147"/>
                      <a:pt x="101" y="147"/>
                    </a:cubicBezTo>
                    <a:cubicBezTo>
                      <a:pt x="101" y="147"/>
                      <a:pt x="101" y="147"/>
                      <a:pt x="101" y="147"/>
                    </a:cubicBezTo>
                    <a:cubicBezTo>
                      <a:pt x="100" y="147"/>
                      <a:pt x="100" y="147"/>
                      <a:pt x="100" y="147"/>
                    </a:cubicBezTo>
                    <a:cubicBezTo>
                      <a:pt x="100" y="147"/>
                      <a:pt x="100" y="147"/>
                      <a:pt x="100" y="147"/>
                    </a:cubicBezTo>
                    <a:cubicBezTo>
                      <a:pt x="100" y="147"/>
                      <a:pt x="100" y="147"/>
                      <a:pt x="100" y="147"/>
                    </a:cubicBezTo>
                    <a:cubicBezTo>
                      <a:pt x="100" y="147"/>
                      <a:pt x="100" y="147"/>
                      <a:pt x="100" y="147"/>
                    </a:cubicBezTo>
                    <a:cubicBezTo>
                      <a:pt x="100" y="147"/>
                      <a:pt x="100" y="147"/>
                      <a:pt x="100" y="147"/>
                    </a:cubicBezTo>
                    <a:cubicBezTo>
                      <a:pt x="100" y="147"/>
                      <a:pt x="100" y="146"/>
                      <a:pt x="99" y="146"/>
                    </a:cubicBezTo>
                    <a:cubicBezTo>
                      <a:pt x="99" y="146"/>
                      <a:pt x="99" y="146"/>
                      <a:pt x="99" y="146"/>
                    </a:cubicBezTo>
                    <a:cubicBezTo>
                      <a:pt x="99" y="146"/>
                      <a:pt x="99" y="146"/>
                      <a:pt x="99" y="146"/>
                    </a:cubicBezTo>
                    <a:cubicBezTo>
                      <a:pt x="99" y="146"/>
                      <a:pt x="99" y="146"/>
                      <a:pt x="99" y="146"/>
                    </a:cubicBezTo>
                    <a:cubicBezTo>
                      <a:pt x="99" y="146"/>
                      <a:pt x="99" y="146"/>
                      <a:pt x="99" y="146"/>
                    </a:cubicBezTo>
                    <a:cubicBezTo>
                      <a:pt x="99" y="146"/>
                      <a:pt x="99" y="146"/>
                      <a:pt x="99" y="146"/>
                    </a:cubicBezTo>
                    <a:cubicBezTo>
                      <a:pt x="99" y="146"/>
                      <a:pt x="98" y="146"/>
                      <a:pt x="98" y="146"/>
                    </a:cubicBezTo>
                    <a:cubicBezTo>
                      <a:pt x="98" y="146"/>
                      <a:pt x="98" y="146"/>
                      <a:pt x="98" y="146"/>
                    </a:cubicBezTo>
                    <a:cubicBezTo>
                      <a:pt x="98" y="145"/>
                      <a:pt x="98" y="145"/>
                      <a:pt x="98" y="145"/>
                    </a:cubicBezTo>
                    <a:cubicBezTo>
                      <a:pt x="98" y="145"/>
                      <a:pt x="98" y="145"/>
                      <a:pt x="98" y="146"/>
                    </a:cubicBezTo>
                    <a:cubicBezTo>
                      <a:pt x="98" y="146"/>
                      <a:pt x="98" y="146"/>
                      <a:pt x="98" y="146"/>
                    </a:cubicBezTo>
                    <a:cubicBezTo>
                      <a:pt x="98" y="146"/>
                      <a:pt x="98" y="146"/>
                      <a:pt x="98" y="146"/>
                    </a:cubicBezTo>
                    <a:cubicBezTo>
                      <a:pt x="98" y="146"/>
                      <a:pt x="98" y="146"/>
                      <a:pt x="98" y="146"/>
                    </a:cubicBezTo>
                    <a:cubicBezTo>
                      <a:pt x="98" y="146"/>
                      <a:pt x="98" y="146"/>
                      <a:pt x="98" y="146"/>
                    </a:cubicBezTo>
                    <a:cubicBezTo>
                      <a:pt x="98" y="145"/>
                      <a:pt x="98" y="145"/>
                      <a:pt x="98" y="145"/>
                    </a:cubicBezTo>
                    <a:cubicBezTo>
                      <a:pt x="98" y="145"/>
                      <a:pt x="98" y="145"/>
                      <a:pt x="98" y="145"/>
                    </a:cubicBezTo>
                    <a:cubicBezTo>
                      <a:pt x="98" y="145"/>
                      <a:pt x="98" y="145"/>
                      <a:pt x="98" y="146"/>
                    </a:cubicBezTo>
                    <a:cubicBezTo>
                      <a:pt x="98" y="146"/>
                      <a:pt x="98" y="146"/>
                      <a:pt x="97" y="146"/>
                    </a:cubicBezTo>
                    <a:cubicBezTo>
                      <a:pt x="97" y="146"/>
                      <a:pt x="97" y="146"/>
                      <a:pt x="97" y="146"/>
                    </a:cubicBezTo>
                    <a:cubicBezTo>
                      <a:pt x="97" y="146"/>
                      <a:pt x="97" y="146"/>
                      <a:pt x="97" y="146"/>
                    </a:cubicBezTo>
                    <a:cubicBezTo>
                      <a:pt x="97" y="146"/>
                      <a:pt x="97" y="146"/>
                      <a:pt x="97" y="146"/>
                    </a:cubicBezTo>
                    <a:cubicBezTo>
                      <a:pt x="97" y="146"/>
                      <a:pt x="97" y="146"/>
                      <a:pt x="97" y="146"/>
                    </a:cubicBezTo>
                    <a:cubicBezTo>
                      <a:pt x="97" y="146"/>
                      <a:pt x="97" y="146"/>
                      <a:pt x="97" y="146"/>
                    </a:cubicBezTo>
                    <a:cubicBezTo>
                      <a:pt x="97" y="146"/>
                      <a:pt x="97" y="146"/>
                      <a:pt x="97" y="146"/>
                    </a:cubicBezTo>
                    <a:cubicBezTo>
                      <a:pt x="97" y="146"/>
                      <a:pt x="96" y="146"/>
                      <a:pt x="96" y="146"/>
                    </a:cubicBezTo>
                    <a:cubicBezTo>
                      <a:pt x="96" y="146"/>
                      <a:pt x="96" y="146"/>
                      <a:pt x="96" y="145"/>
                    </a:cubicBezTo>
                    <a:cubicBezTo>
                      <a:pt x="96" y="145"/>
                      <a:pt x="96" y="145"/>
                      <a:pt x="96" y="145"/>
                    </a:cubicBezTo>
                    <a:cubicBezTo>
                      <a:pt x="96" y="145"/>
                      <a:pt x="96" y="145"/>
                      <a:pt x="96" y="145"/>
                    </a:cubicBezTo>
                    <a:cubicBezTo>
                      <a:pt x="96" y="145"/>
                      <a:pt x="96" y="145"/>
                      <a:pt x="96" y="146"/>
                    </a:cubicBezTo>
                    <a:cubicBezTo>
                      <a:pt x="96" y="146"/>
                      <a:pt x="96" y="146"/>
                      <a:pt x="96" y="146"/>
                    </a:cubicBezTo>
                    <a:cubicBezTo>
                      <a:pt x="96" y="146"/>
                      <a:pt x="96" y="146"/>
                      <a:pt x="96" y="146"/>
                    </a:cubicBezTo>
                    <a:cubicBezTo>
                      <a:pt x="96" y="146"/>
                      <a:pt x="96" y="146"/>
                      <a:pt x="96" y="146"/>
                    </a:cubicBezTo>
                    <a:cubicBezTo>
                      <a:pt x="96" y="146"/>
                      <a:pt x="96" y="146"/>
                      <a:pt x="96" y="146"/>
                    </a:cubicBezTo>
                    <a:cubicBezTo>
                      <a:pt x="96" y="146"/>
                      <a:pt x="96" y="146"/>
                      <a:pt x="96" y="146"/>
                    </a:cubicBezTo>
                    <a:cubicBezTo>
                      <a:pt x="96" y="146"/>
                      <a:pt x="95" y="146"/>
                      <a:pt x="95" y="146"/>
                    </a:cubicBezTo>
                    <a:cubicBezTo>
                      <a:pt x="95" y="146"/>
                      <a:pt x="95" y="146"/>
                      <a:pt x="95" y="146"/>
                    </a:cubicBezTo>
                    <a:cubicBezTo>
                      <a:pt x="95" y="146"/>
                      <a:pt x="95" y="146"/>
                      <a:pt x="95" y="146"/>
                    </a:cubicBezTo>
                    <a:cubicBezTo>
                      <a:pt x="95" y="146"/>
                      <a:pt x="95" y="146"/>
                      <a:pt x="95" y="145"/>
                    </a:cubicBezTo>
                    <a:cubicBezTo>
                      <a:pt x="95" y="145"/>
                      <a:pt x="95" y="145"/>
                      <a:pt x="95" y="145"/>
                    </a:cubicBezTo>
                    <a:cubicBezTo>
                      <a:pt x="95" y="145"/>
                      <a:pt x="95" y="145"/>
                      <a:pt x="95" y="145"/>
                    </a:cubicBezTo>
                    <a:cubicBezTo>
                      <a:pt x="95" y="145"/>
                      <a:pt x="95" y="145"/>
                      <a:pt x="95" y="145"/>
                    </a:cubicBezTo>
                    <a:cubicBezTo>
                      <a:pt x="95" y="145"/>
                      <a:pt x="95" y="145"/>
                      <a:pt x="95" y="145"/>
                    </a:cubicBezTo>
                    <a:cubicBezTo>
                      <a:pt x="95" y="145"/>
                      <a:pt x="95" y="145"/>
                      <a:pt x="95" y="145"/>
                    </a:cubicBezTo>
                    <a:cubicBezTo>
                      <a:pt x="95" y="145"/>
                      <a:pt x="94" y="145"/>
                      <a:pt x="94" y="145"/>
                    </a:cubicBezTo>
                    <a:cubicBezTo>
                      <a:pt x="94" y="145"/>
                      <a:pt x="94" y="145"/>
                      <a:pt x="94" y="145"/>
                    </a:cubicBezTo>
                    <a:cubicBezTo>
                      <a:pt x="94" y="145"/>
                      <a:pt x="94" y="145"/>
                      <a:pt x="94" y="145"/>
                    </a:cubicBezTo>
                    <a:cubicBezTo>
                      <a:pt x="94" y="145"/>
                      <a:pt x="94" y="145"/>
                      <a:pt x="94" y="145"/>
                    </a:cubicBezTo>
                    <a:cubicBezTo>
                      <a:pt x="94" y="145"/>
                      <a:pt x="94" y="145"/>
                      <a:pt x="94" y="145"/>
                    </a:cubicBezTo>
                    <a:cubicBezTo>
                      <a:pt x="94" y="145"/>
                      <a:pt x="94" y="145"/>
                      <a:pt x="94" y="145"/>
                    </a:cubicBezTo>
                    <a:cubicBezTo>
                      <a:pt x="94" y="145"/>
                      <a:pt x="94" y="145"/>
                      <a:pt x="94" y="145"/>
                    </a:cubicBezTo>
                    <a:cubicBezTo>
                      <a:pt x="94" y="145"/>
                      <a:pt x="94" y="145"/>
                      <a:pt x="94" y="145"/>
                    </a:cubicBezTo>
                    <a:cubicBezTo>
                      <a:pt x="94" y="145"/>
                      <a:pt x="94" y="145"/>
                      <a:pt x="94" y="145"/>
                    </a:cubicBezTo>
                    <a:cubicBezTo>
                      <a:pt x="94" y="145"/>
                      <a:pt x="94" y="145"/>
                      <a:pt x="94" y="145"/>
                    </a:cubicBezTo>
                    <a:cubicBezTo>
                      <a:pt x="94" y="145"/>
                      <a:pt x="94" y="145"/>
                      <a:pt x="94" y="145"/>
                    </a:cubicBezTo>
                    <a:cubicBezTo>
                      <a:pt x="94" y="145"/>
                      <a:pt x="94" y="145"/>
                      <a:pt x="94" y="145"/>
                    </a:cubicBezTo>
                    <a:cubicBezTo>
                      <a:pt x="93" y="145"/>
                      <a:pt x="93" y="145"/>
                      <a:pt x="93" y="145"/>
                    </a:cubicBezTo>
                    <a:cubicBezTo>
                      <a:pt x="93" y="145"/>
                      <a:pt x="93" y="145"/>
                      <a:pt x="93" y="145"/>
                    </a:cubicBezTo>
                    <a:cubicBezTo>
                      <a:pt x="93" y="145"/>
                      <a:pt x="93" y="145"/>
                      <a:pt x="93" y="145"/>
                    </a:cubicBezTo>
                    <a:cubicBezTo>
                      <a:pt x="93" y="145"/>
                      <a:pt x="93" y="145"/>
                      <a:pt x="93" y="145"/>
                    </a:cubicBezTo>
                    <a:cubicBezTo>
                      <a:pt x="93" y="145"/>
                      <a:pt x="93" y="145"/>
                      <a:pt x="93" y="145"/>
                    </a:cubicBezTo>
                    <a:cubicBezTo>
                      <a:pt x="93" y="145"/>
                      <a:pt x="93" y="145"/>
                      <a:pt x="93" y="145"/>
                    </a:cubicBezTo>
                    <a:cubicBezTo>
                      <a:pt x="93" y="145"/>
                      <a:pt x="93" y="145"/>
                      <a:pt x="93" y="145"/>
                    </a:cubicBezTo>
                    <a:cubicBezTo>
                      <a:pt x="93" y="145"/>
                      <a:pt x="93" y="145"/>
                      <a:pt x="93" y="145"/>
                    </a:cubicBezTo>
                    <a:cubicBezTo>
                      <a:pt x="93" y="145"/>
                      <a:pt x="93" y="145"/>
                      <a:pt x="93" y="145"/>
                    </a:cubicBezTo>
                    <a:cubicBezTo>
                      <a:pt x="93" y="145"/>
                      <a:pt x="93" y="145"/>
                      <a:pt x="93" y="145"/>
                    </a:cubicBezTo>
                    <a:cubicBezTo>
                      <a:pt x="93" y="145"/>
                      <a:pt x="93" y="145"/>
                      <a:pt x="93" y="145"/>
                    </a:cubicBezTo>
                    <a:cubicBezTo>
                      <a:pt x="93" y="145"/>
                      <a:pt x="93" y="145"/>
                      <a:pt x="93" y="145"/>
                    </a:cubicBezTo>
                    <a:cubicBezTo>
                      <a:pt x="93" y="145"/>
                      <a:pt x="93" y="145"/>
                      <a:pt x="93" y="145"/>
                    </a:cubicBezTo>
                    <a:cubicBezTo>
                      <a:pt x="93" y="145"/>
                      <a:pt x="93" y="145"/>
                      <a:pt x="93" y="145"/>
                    </a:cubicBezTo>
                    <a:cubicBezTo>
                      <a:pt x="93" y="145"/>
                      <a:pt x="93" y="145"/>
                      <a:pt x="93" y="145"/>
                    </a:cubicBezTo>
                    <a:cubicBezTo>
                      <a:pt x="93" y="145"/>
                      <a:pt x="93" y="145"/>
                      <a:pt x="93" y="145"/>
                    </a:cubicBezTo>
                    <a:cubicBezTo>
                      <a:pt x="93" y="145"/>
                      <a:pt x="93" y="145"/>
                      <a:pt x="93" y="145"/>
                    </a:cubicBezTo>
                    <a:cubicBezTo>
                      <a:pt x="92" y="145"/>
                      <a:pt x="92" y="145"/>
                      <a:pt x="92" y="145"/>
                    </a:cubicBezTo>
                    <a:cubicBezTo>
                      <a:pt x="92" y="146"/>
                      <a:pt x="92" y="146"/>
                      <a:pt x="92" y="146"/>
                    </a:cubicBezTo>
                    <a:cubicBezTo>
                      <a:pt x="92" y="146"/>
                      <a:pt x="92" y="146"/>
                      <a:pt x="92" y="146"/>
                    </a:cubicBezTo>
                    <a:cubicBezTo>
                      <a:pt x="92" y="146"/>
                      <a:pt x="92" y="146"/>
                      <a:pt x="92" y="146"/>
                    </a:cubicBezTo>
                    <a:cubicBezTo>
                      <a:pt x="92" y="146"/>
                      <a:pt x="92" y="146"/>
                      <a:pt x="92" y="146"/>
                    </a:cubicBezTo>
                    <a:cubicBezTo>
                      <a:pt x="92" y="146"/>
                      <a:pt x="92" y="146"/>
                      <a:pt x="92" y="146"/>
                    </a:cubicBezTo>
                    <a:cubicBezTo>
                      <a:pt x="92" y="146"/>
                      <a:pt x="92" y="146"/>
                      <a:pt x="92" y="146"/>
                    </a:cubicBezTo>
                    <a:cubicBezTo>
                      <a:pt x="92" y="146"/>
                      <a:pt x="92" y="146"/>
                      <a:pt x="92" y="146"/>
                    </a:cubicBezTo>
                    <a:cubicBezTo>
                      <a:pt x="92" y="146"/>
                      <a:pt x="92" y="145"/>
                      <a:pt x="92" y="145"/>
                    </a:cubicBezTo>
                    <a:cubicBezTo>
                      <a:pt x="92" y="145"/>
                      <a:pt x="92" y="145"/>
                      <a:pt x="93" y="145"/>
                    </a:cubicBezTo>
                    <a:cubicBezTo>
                      <a:pt x="93" y="145"/>
                      <a:pt x="93" y="145"/>
                      <a:pt x="93" y="145"/>
                    </a:cubicBezTo>
                    <a:cubicBezTo>
                      <a:pt x="93" y="145"/>
                      <a:pt x="93" y="145"/>
                      <a:pt x="93" y="145"/>
                    </a:cubicBezTo>
                    <a:cubicBezTo>
                      <a:pt x="93" y="145"/>
                      <a:pt x="93" y="145"/>
                      <a:pt x="93" y="145"/>
                    </a:cubicBezTo>
                    <a:cubicBezTo>
                      <a:pt x="93" y="145"/>
                      <a:pt x="93" y="145"/>
                      <a:pt x="93" y="145"/>
                    </a:cubicBezTo>
                    <a:cubicBezTo>
                      <a:pt x="92" y="145"/>
                      <a:pt x="92" y="145"/>
                      <a:pt x="92" y="145"/>
                    </a:cubicBezTo>
                    <a:cubicBezTo>
                      <a:pt x="92" y="145"/>
                      <a:pt x="92" y="145"/>
                      <a:pt x="92" y="145"/>
                    </a:cubicBezTo>
                    <a:cubicBezTo>
                      <a:pt x="92" y="145"/>
                      <a:pt x="92" y="145"/>
                      <a:pt x="92" y="145"/>
                    </a:cubicBezTo>
                    <a:cubicBezTo>
                      <a:pt x="92" y="145"/>
                      <a:pt x="92" y="145"/>
                      <a:pt x="92" y="145"/>
                    </a:cubicBezTo>
                    <a:cubicBezTo>
                      <a:pt x="92" y="145"/>
                      <a:pt x="92" y="144"/>
                      <a:pt x="93" y="144"/>
                    </a:cubicBezTo>
                    <a:cubicBezTo>
                      <a:pt x="93" y="144"/>
                      <a:pt x="93" y="144"/>
                      <a:pt x="93" y="144"/>
                    </a:cubicBezTo>
                    <a:cubicBezTo>
                      <a:pt x="93" y="144"/>
                      <a:pt x="92" y="144"/>
                      <a:pt x="92" y="14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92" y="144"/>
                      <a:pt x="92" y="144"/>
                      <a:pt x="92" y="143"/>
                    </a:cubicBezTo>
                    <a:cubicBezTo>
                      <a:pt x="92" y="143"/>
                      <a:pt x="92" y="143"/>
                      <a:pt x="92" y="143"/>
                    </a:cubicBezTo>
                    <a:cubicBezTo>
                      <a:pt x="92" y="143"/>
                      <a:pt x="92" y="143"/>
                      <a:pt x="92" y="143"/>
                    </a:cubicBezTo>
                    <a:cubicBezTo>
                      <a:pt x="92" y="143"/>
                      <a:pt x="92" y="143"/>
                      <a:pt x="92" y="143"/>
                    </a:cubicBezTo>
                    <a:cubicBezTo>
                      <a:pt x="92" y="143"/>
                      <a:pt x="92" y="143"/>
                      <a:pt x="92" y="143"/>
                    </a:cubicBezTo>
                    <a:cubicBezTo>
                      <a:pt x="92" y="143"/>
                      <a:pt x="92" y="143"/>
                      <a:pt x="92" y="143"/>
                    </a:cubicBezTo>
                    <a:cubicBezTo>
                      <a:pt x="92" y="143"/>
                      <a:pt x="92" y="143"/>
                      <a:pt x="92" y="143"/>
                    </a:cubicBezTo>
                    <a:cubicBezTo>
                      <a:pt x="92" y="143"/>
                      <a:pt x="92" y="143"/>
                      <a:pt x="92" y="143"/>
                    </a:cubicBezTo>
                    <a:cubicBezTo>
                      <a:pt x="92" y="143"/>
                      <a:pt x="92" y="143"/>
                      <a:pt x="92" y="143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92" y="144"/>
                      <a:pt x="91" y="144"/>
                      <a:pt x="91" y="144"/>
                    </a:cubicBezTo>
                    <a:cubicBezTo>
                      <a:pt x="91" y="144"/>
                      <a:pt x="91" y="144"/>
                      <a:pt x="91" y="144"/>
                    </a:cubicBezTo>
                    <a:cubicBezTo>
                      <a:pt x="91" y="144"/>
                      <a:pt x="91" y="144"/>
                      <a:pt x="91" y="144"/>
                    </a:cubicBezTo>
                    <a:cubicBezTo>
                      <a:pt x="91" y="143"/>
                      <a:pt x="92" y="143"/>
                      <a:pt x="91" y="143"/>
                    </a:cubicBezTo>
                    <a:cubicBezTo>
                      <a:pt x="91" y="143"/>
                      <a:pt x="91" y="143"/>
                      <a:pt x="91" y="143"/>
                    </a:cubicBezTo>
                    <a:cubicBezTo>
                      <a:pt x="91" y="143"/>
                      <a:pt x="91" y="143"/>
                      <a:pt x="91" y="143"/>
                    </a:cubicBezTo>
                    <a:cubicBezTo>
                      <a:pt x="91" y="143"/>
                      <a:pt x="91" y="143"/>
                      <a:pt x="91" y="143"/>
                    </a:cubicBezTo>
                    <a:cubicBezTo>
                      <a:pt x="91" y="143"/>
                      <a:pt x="91" y="143"/>
                      <a:pt x="91" y="143"/>
                    </a:cubicBezTo>
                    <a:cubicBezTo>
                      <a:pt x="91" y="143"/>
                      <a:pt x="91" y="143"/>
                      <a:pt x="91" y="143"/>
                    </a:cubicBezTo>
                    <a:cubicBezTo>
                      <a:pt x="91" y="143"/>
                      <a:pt x="91" y="143"/>
                      <a:pt x="91" y="143"/>
                    </a:cubicBezTo>
                    <a:cubicBezTo>
                      <a:pt x="91" y="143"/>
                      <a:pt x="91" y="143"/>
                      <a:pt x="91" y="143"/>
                    </a:cubicBezTo>
                    <a:cubicBezTo>
                      <a:pt x="91" y="143"/>
                      <a:pt x="91" y="143"/>
                      <a:pt x="91" y="143"/>
                    </a:cubicBezTo>
                    <a:cubicBezTo>
                      <a:pt x="91" y="143"/>
                      <a:pt x="91" y="143"/>
                      <a:pt x="91" y="143"/>
                    </a:cubicBezTo>
                    <a:cubicBezTo>
                      <a:pt x="91" y="143"/>
                      <a:pt x="91" y="143"/>
                      <a:pt x="91" y="143"/>
                    </a:cubicBezTo>
                    <a:cubicBezTo>
                      <a:pt x="91" y="143"/>
                      <a:pt x="91" y="143"/>
                      <a:pt x="91" y="143"/>
                    </a:cubicBezTo>
                    <a:cubicBezTo>
                      <a:pt x="91" y="143"/>
                      <a:pt x="91" y="143"/>
                      <a:pt x="91" y="143"/>
                    </a:cubicBezTo>
                    <a:cubicBezTo>
                      <a:pt x="91" y="143"/>
                      <a:pt x="91" y="143"/>
                      <a:pt x="91" y="143"/>
                    </a:cubicBezTo>
                    <a:cubicBezTo>
                      <a:pt x="91" y="143"/>
                      <a:pt x="91" y="143"/>
                      <a:pt x="91" y="143"/>
                    </a:cubicBezTo>
                    <a:cubicBezTo>
                      <a:pt x="90" y="143"/>
                      <a:pt x="90" y="143"/>
                      <a:pt x="90" y="143"/>
                    </a:cubicBezTo>
                    <a:cubicBezTo>
                      <a:pt x="90" y="143"/>
                      <a:pt x="90" y="143"/>
                      <a:pt x="90" y="143"/>
                    </a:cubicBezTo>
                    <a:cubicBezTo>
                      <a:pt x="90" y="143"/>
                      <a:pt x="90" y="143"/>
                      <a:pt x="90" y="143"/>
                    </a:cubicBezTo>
                    <a:cubicBezTo>
                      <a:pt x="90" y="143"/>
                      <a:pt x="90" y="143"/>
                      <a:pt x="90" y="143"/>
                    </a:cubicBezTo>
                    <a:cubicBezTo>
                      <a:pt x="90" y="143"/>
                      <a:pt x="90" y="143"/>
                      <a:pt x="90" y="142"/>
                    </a:cubicBezTo>
                    <a:cubicBezTo>
                      <a:pt x="90" y="142"/>
                      <a:pt x="90" y="142"/>
                      <a:pt x="90" y="142"/>
                    </a:cubicBezTo>
                    <a:cubicBezTo>
                      <a:pt x="90" y="142"/>
                      <a:pt x="90" y="142"/>
                      <a:pt x="90" y="142"/>
                    </a:cubicBezTo>
                    <a:cubicBezTo>
                      <a:pt x="89" y="142"/>
                      <a:pt x="89" y="142"/>
                      <a:pt x="89" y="142"/>
                    </a:cubicBezTo>
                    <a:cubicBezTo>
                      <a:pt x="89" y="142"/>
                      <a:pt x="89" y="142"/>
                      <a:pt x="89" y="142"/>
                    </a:cubicBezTo>
                    <a:cubicBezTo>
                      <a:pt x="89" y="142"/>
                      <a:pt x="89" y="142"/>
                      <a:pt x="89" y="142"/>
                    </a:cubicBezTo>
                    <a:cubicBezTo>
                      <a:pt x="89" y="142"/>
                      <a:pt x="89" y="142"/>
                      <a:pt x="89" y="142"/>
                    </a:cubicBezTo>
                    <a:cubicBezTo>
                      <a:pt x="89" y="142"/>
                      <a:pt x="89" y="142"/>
                      <a:pt x="89" y="142"/>
                    </a:cubicBezTo>
                    <a:cubicBezTo>
                      <a:pt x="89" y="142"/>
                      <a:pt x="89" y="142"/>
                      <a:pt x="89" y="142"/>
                    </a:cubicBezTo>
                    <a:cubicBezTo>
                      <a:pt x="89" y="142"/>
                      <a:pt x="89" y="142"/>
                      <a:pt x="89" y="142"/>
                    </a:cubicBezTo>
                    <a:cubicBezTo>
                      <a:pt x="89" y="142"/>
                      <a:pt x="89" y="142"/>
                      <a:pt x="89" y="142"/>
                    </a:cubicBezTo>
                    <a:cubicBezTo>
                      <a:pt x="89" y="142"/>
                      <a:pt x="89" y="142"/>
                      <a:pt x="88" y="142"/>
                    </a:cubicBezTo>
                    <a:cubicBezTo>
                      <a:pt x="88" y="142"/>
                      <a:pt x="88" y="142"/>
                      <a:pt x="88" y="142"/>
                    </a:cubicBezTo>
                    <a:cubicBezTo>
                      <a:pt x="88" y="142"/>
                      <a:pt x="88" y="142"/>
                      <a:pt x="88" y="142"/>
                    </a:cubicBezTo>
                    <a:cubicBezTo>
                      <a:pt x="88" y="142"/>
                      <a:pt x="88" y="142"/>
                      <a:pt x="88" y="142"/>
                    </a:cubicBezTo>
                    <a:cubicBezTo>
                      <a:pt x="88" y="142"/>
                      <a:pt x="88" y="142"/>
                      <a:pt x="88" y="142"/>
                    </a:cubicBezTo>
                    <a:cubicBezTo>
                      <a:pt x="88" y="142"/>
                      <a:pt x="88" y="142"/>
                      <a:pt x="88" y="142"/>
                    </a:cubicBezTo>
                    <a:cubicBezTo>
                      <a:pt x="88" y="142"/>
                      <a:pt x="88" y="142"/>
                      <a:pt x="88" y="142"/>
                    </a:cubicBezTo>
                    <a:cubicBezTo>
                      <a:pt x="88" y="143"/>
                      <a:pt x="88" y="143"/>
                      <a:pt x="88" y="143"/>
                    </a:cubicBezTo>
                    <a:cubicBezTo>
                      <a:pt x="88" y="143"/>
                      <a:pt x="88" y="143"/>
                      <a:pt x="87" y="143"/>
                    </a:cubicBezTo>
                    <a:cubicBezTo>
                      <a:pt x="87" y="143"/>
                      <a:pt x="87" y="143"/>
                      <a:pt x="87" y="143"/>
                    </a:cubicBezTo>
                    <a:cubicBezTo>
                      <a:pt x="87" y="143"/>
                      <a:pt x="87" y="143"/>
                      <a:pt x="87" y="144"/>
                    </a:cubicBezTo>
                    <a:cubicBezTo>
                      <a:pt x="87" y="144"/>
                      <a:pt x="87" y="144"/>
                      <a:pt x="87" y="144"/>
                    </a:cubicBezTo>
                    <a:cubicBezTo>
                      <a:pt x="87" y="144"/>
                      <a:pt x="87" y="144"/>
                      <a:pt x="87" y="144"/>
                    </a:cubicBezTo>
                    <a:cubicBezTo>
                      <a:pt x="87" y="144"/>
                      <a:pt x="87" y="144"/>
                      <a:pt x="87" y="144"/>
                    </a:cubicBezTo>
                    <a:cubicBezTo>
                      <a:pt x="87" y="144"/>
                      <a:pt x="87" y="144"/>
                      <a:pt x="87" y="144"/>
                    </a:cubicBezTo>
                    <a:cubicBezTo>
                      <a:pt x="86" y="144"/>
                      <a:pt x="86" y="144"/>
                      <a:pt x="86" y="145"/>
                    </a:cubicBezTo>
                    <a:cubicBezTo>
                      <a:pt x="86" y="145"/>
                      <a:pt x="86" y="145"/>
                      <a:pt x="86" y="145"/>
                    </a:cubicBezTo>
                    <a:cubicBezTo>
                      <a:pt x="86" y="145"/>
                      <a:pt x="86" y="145"/>
                      <a:pt x="86" y="145"/>
                    </a:cubicBezTo>
                    <a:cubicBezTo>
                      <a:pt x="86" y="145"/>
                      <a:pt x="86" y="145"/>
                      <a:pt x="86" y="145"/>
                    </a:cubicBezTo>
                    <a:cubicBezTo>
                      <a:pt x="86" y="145"/>
                      <a:pt x="86" y="145"/>
                      <a:pt x="86" y="145"/>
                    </a:cubicBezTo>
                    <a:cubicBezTo>
                      <a:pt x="86" y="145"/>
                      <a:pt x="86" y="145"/>
                      <a:pt x="86" y="145"/>
                    </a:cubicBezTo>
                    <a:cubicBezTo>
                      <a:pt x="86" y="145"/>
                      <a:pt x="86" y="145"/>
                      <a:pt x="86" y="145"/>
                    </a:cubicBezTo>
                    <a:cubicBezTo>
                      <a:pt x="86" y="145"/>
                      <a:pt x="86" y="146"/>
                      <a:pt x="86" y="146"/>
                    </a:cubicBezTo>
                    <a:cubicBezTo>
                      <a:pt x="86" y="146"/>
                      <a:pt x="86" y="146"/>
                      <a:pt x="86" y="146"/>
                    </a:cubicBezTo>
                    <a:cubicBezTo>
                      <a:pt x="86" y="146"/>
                      <a:pt x="86" y="145"/>
                      <a:pt x="86" y="145"/>
                    </a:cubicBezTo>
                    <a:cubicBezTo>
                      <a:pt x="86" y="145"/>
                      <a:pt x="86" y="145"/>
                      <a:pt x="86" y="145"/>
                    </a:cubicBezTo>
                    <a:cubicBezTo>
                      <a:pt x="86" y="145"/>
                      <a:pt x="86" y="145"/>
                      <a:pt x="86" y="145"/>
                    </a:cubicBezTo>
                    <a:cubicBezTo>
                      <a:pt x="86" y="145"/>
                      <a:pt x="86" y="145"/>
                      <a:pt x="86" y="145"/>
                    </a:cubicBezTo>
                    <a:cubicBezTo>
                      <a:pt x="86" y="145"/>
                      <a:pt x="86" y="145"/>
                      <a:pt x="86" y="145"/>
                    </a:cubicBezTo>
                    <a:cubicBezTo>
                      <a:pt x="86" y="145"/>
                      <a:pt x="86" y="145"/>
                      <a:pt x="86" y="145"/>
                    </a:cubicBezTo>
                    <a:cubicBezTo>
                      <a:pt x="86" y="145"/>
                      <a:pt x="86" y="144"/>
                      <a:pt x="86" y="144"/>
                    </a:cubicBezTo>
                    <a:cubicBezTo>
                      <a:pt x="86" y="144"/>
                      <a:pt x="86" y="144"/>
                      <a:pt x="86" y="144"/>
                    </a:cubicBezTo>
                    <a:cubicBezTo>
                      <a:pt x="86" y="144"/>
                      <a:pt x="86" y="144"/>
                      <a:pt x="86" y="144"/>
                    </a:cubicBezTo>
                    <a:cubicBezTo>
                      <a:pt x="86" y="144"/>
                      <a:pt x="86" y="144"/>
                      <a:pt x="86" y="144"/>
                    </a:cubicBezTo>
                    <a:cubicBezTo>
                      <a:pt x="86" y="144"/>
                      <a:pt x="86" y="144"/>
                      <a:pt x="86" y="144"/>
                    </a:cubicBezTo>
                    <a:cubicBezTo>
                      <a:pt x="86" y="144"/>
                      <a:pt x="86" y="144"/>
                      <a:pt x="85" y="144"/>
                    </a:cubicBezTo>
                    <a:cubicBezTo>
                      <a:pt x="85" y="144"/>
                      <a:pt x="85" y="144"/>
                      <a:pt x="85" y="144"/>
                    </a:cubicBezTo>
                    <a:cubicBezTo>
                      <a:pt x="85" y="144"/>
                      <a:pt x="85" y="144"/>
                      <a:pt x="85" y="144"/>
                    </a:cubicBezTo>
                    <a:cubicBezTo>
                      <a:pt x="85" y="144"/>
                      <a:pt x="85" y="144"/>
                      <a:pt x="85" y="144"/>
                    </a:cubicBezTo>
                    <a:cubicBezTo>
                      <a:pt x="85" y="144"/>
                      <a:pt x="85" y="144"/>
                      <a:pt x="85" y="144"/>
                    </a:cubicBezTo>
                    <a:cubicBezTo>
                      <a:pt x="85" y="144"/>
                      <a:pt x="85" y="144"/>
                      <a:pt x="85" y="144"/>
                    </a:cubicBezTo>
                    <a:cubicBezTo>
                      <a:pt x="85" y="144"/>
                      <a:pt x="85" y="144"/>
                      <a:pt x="85" y="144"/>
                    </a:cubicBezTo>
                    <a:cubicBezTo>
                      <a:pt x="86" y="144"/>
                      <a:pt x="86" y="144"/>
                      <a:pt x="86" y="144"/>
                    </a:cubicBezTo>
                    <a:cubicBezTo>
                      <a:pt x="86" y="144"/>
                      <a:pt x="86" y="144"/>
                      <a:pt x="86" y="144"/>
                    </a:cubicBezTo>
                    <a:cubicBezTo>
                      <a:pt x="86" y="144"/>
                      <a:pt x="86" y="144"/>
                      <a:pt x="86" y="144"/>
                    </a:cubicBezTo>
                    <a:cubicBezTo>
                      <a:pt x="86" y="144"/>
                      <a:pt x="86" y="144"/>
                      <a:pt x="86" y="144"/>
                    </a:cubicBezTo>
                    <a:cubicBezTo>
                      <a:pt x="86" y="144"/>
                      <a:pt x="86" y="144"/>
                      <a:pt x="87" y="144"/>
                    </a:cubicBezTo>
                    <a:cubicBezTo>
                      <a:pt x="87" y="144"/>
                      <a:pt x="87" y="143"/>
                      <a:pt x="87" y="143"/>
                    </a:cubicBezTo>
                    <a:cubicBezTo>
                      <a:pt x="87" y="143"/>
                      <a:pt x="87" y="143"/>
                      <a:pt x="87" y="143"/>
                    </a:cubicBezTo>
                    <a:cubicBezTo>
                      <a:pt x="87" y="143"/>
                      <a:pt x="87" y="143"/>
                      <a:pt x="87" y="143"/>
                    </a:cubicBezTo>
                    <a:cubicBezTo>
                      <a:pt x="87" y="142"/>
                      <a:pt x="87" y="142"/>
                      <a:pt x="87" y="142"/>
                    </a:cubicBezTo>
                    <a:cubicBezTo>
                      <a:pt x="87" y="142"/>
                      <a:pt x="87" y="142"/>
                      <a:pt x="87" y="142"/>
                    </a:cubicBezTo>
                    <a:cubicBezTo>
                      <a:pt x="87" y="142"/>
                      <a:pt x="87" y="142"/>
                      <a:pt x="87" y="142"/>
                    </a:cubicBezTo>
                    <a:cubicBezTo>
                      <a:pt x="87" y="142"/>
                      <a:pt x="87" y="142"/>
                      <a:pt x="87" y="142"/>
                    </a:cubicBezTo>
                    <a:cubicBezTo>
                      <a:pt x="87" y="142"/>
                      <a:pt x="87" y="142"/>
                      <a:pt x="87" y="141"/>
                    </a:cubicBezTo>
                    <a:cubicBezTo>
                      <a:pt x="87" y="141"/>
                      <a:pt x="87" y="141"/>
                      <a:pt x="87" y="141"/>
                    </a:cubicBezTo>
                    <a:cubicBezTo>
                      <a:pt x="87" y="141"/>
                      <a:pt x="87" y="141"/>
                      <a:pt x="87" y="141"/>
                    </a:cubicBezTo>
                    <a:cubicBezTo>
                      <a:pt x="87" y="141"/>
                      <a:pt x="87" y="141"/>
                      <a:pt x="87" y="141"/>
                    </a:cubicBezTo>
                    <a:cubicBezTo>
                      <a:pt x="87" y="141"/>
                      <a:pt x="87" y="141"/>
                      <a:pt x="87" y="141"/>
                    </a:cubicBezTo>
                    <a:cubicBezTo>
                      <a:pt x="87" y="141"/>
                      <a:pt x="86" y="141"/>
                      <a:pt x="86" y="141"/>
                    </a:cubicBezTo>
                    <a:cubicBezTo>
                      <a:pt x="86" y="141"/>
                      <a:pt x="86" y="141"/>
                      <a:pt x="86" y="141"/>
                    </a:cubicBezTo>
                    <a:cubicBezTo>
                      <a:pt x="86" y="141"/>
                      <a:pt x="86" y="141"/>
                      <a:pt x="86" y="141"/>
                    </a:cubicBezTo>
                    <a:cubicBezTo>
                      <a:pt x="86" y="141"/>
                      <a:pt x="86" y="141"/>
                      <a:pt x="86" y="141"/>
                    </a:cubicBezTo>
                    <a:cubicBezTo>
                      <a:pt x="86" y="141"/>
                      <a:pt x="86" y="141"/>
                      <a:pt x="86" y="141"/>
                    </a:cubicBezTo>
                    <a:cubicBezTo>
                      <a:pt x="86" y="141"/>
                      <a:pt x="86" y="141"/>
                      <a:pt x="86" y="141"/>
                    </a:cubicBezTo>
                    <a:cubicBezTo>
                      <a:pt x="86" y="141"/>
                      <a:pt x="86" y="141"/>
                      <a:pt x="86" y="141"/>
                    </a:cubicBezTo>
                    <a:cubicBezTo>
                      <a:pt x="86" y="141"/>
                      <a:pt x="85" y="141"/>
                      <a:pt x="85" y="141"/>
                    </a:cubicBezTo>
                    <a:cubicBezTo>
                      <a:pt x="85" y="141"/>
                      <a:pt x="85" y="141"/>
                      <a:pt x="85" y="141"/>
                    </a:cubicBezTo>
                    <a:cubicBezTo>
                      <a:pt x="85" y="142"/>
                      <a:pt x="85" y="142"/>
                      <a:pt x="84" y="142"/>
                    </a:cubicBezTo>
                    <a:cubicBezTo>
                      <a:pt x="84" y="142"/>
                      <a:pt x="84" y="142"/>
                      <a:pt x="84" y="142"/>
                    </a:cubicBezTo>
                    <a:cubicBezTo>
                      <a:pt x="84" y="142"/>
                      <a:pt x="84" y="142"/>
                      <a:pt x="84" y="143"/>
                    </a:cubicBezTo>
                    <a:cubicBezTo>
                      <a:pt x="84" y="143"/>
                      <a:pt x="84" y="143"/>
                      <a:pt x="84" y="143"/>
                    </a:cubicBezTo>
                    <a:cubicBezTo>
                      <a:pt x="84" y="143"/>
                      <a:pt x="84" y="143"/>
                      <a:pt x="84" y="143"/>
                    </a:cubicBezTo>
                    <a:cubicBezTo>
                      <a:pt x="84" y="143"/>
                      <a:pt x="84" y="143"/>
                      <a:pt x="84" y="143"/>
                    </a:cubicBezTo>
                    <a:cubicBezTo>
                      <a:pt x="84" y="143"/>
                      <a:pt x="84" y="143"/>
                      <a:pt x="84" y="143"/>
                    </a:cubicBezTo>
                    <a:cubicBezTo>
                      <a:pt x="84" y="143"/>
                      <a:pt x="84" y="143"/>
                      <a:pt x="84" y="143"/>
                    </a:cubicBezTo>
                    <a:cubicBezTo>
                      <a:pt x="84" y="143"/>
                      <a:pt x="84" y="143"/>
                      <a:pt x="84" y="143"/>
                    </a:cubicBezTo>
                    <a:cubicBezTo>
                      <a:pt x="84" y="143"/>
                      <a:pt x="84" y="143"/>
                      <a:pt x="84" y="143"/>
                    </a:cubicBezTo>
                    <a:cubicBezTo>
                      <a:pt x="84" y="143"/>
                      <a:pt x="84" y="143"/>
                      <a:pt x="84" y="143"/>
                    </a:cubicBezTo>
                    <a:cubicBezTo>
                      <a:pt x="84" y="143"/>
                      <a:pt x="84" y="143"/>
                      <a:pt x="84" y="143"/>
                    </a:cubicBezTo>
                    <a:cubicBezTo>
                      <a:pt x="84" y="143"/>
                      <a:pt x="84" y="143"/>
                      <a:pt x="84" y="143"/>
                    </a:cubicBezTo>
                    <a:cubicBezTo>
                      <a:pt x="83" y="143"/>
                      <a:pt x="83" y="143"/>
                      <a:pt x="83" y="143"/>
                    </a:cubicBezTo>
                    <a:cubicBezTo>
                      <a:pt x="83" y="143"/>
                      <a:pt x="83" y="144"/>
                      <a:pt x="83" y="144"/>
                    </a:cubicBezTo>
                    <a:cubicBezTo>
                      <a:pt x="83" y="144"/>
                      <a:pt x="83" y="144"/>
                      <a:pt x="83" y="144"/>
                    </a:cubicBezTo>
                    <a:cubicBezTo>
                      <a:pt x="83" y="144"/>
                      <a:pt x="83" y="144"/>
                      <a:pt x="83" y="144"/>
                    </a:cubicBezTo>
                    <a:cubicBezTo>
                      <a:pt x="83" y="144"/>
                      <a:pt x="83" y="144"/>
                      <a:pt x="83" y="144"/>
                    </a:cubicBezTo>
                    <a:cubicBezTo>
                      <a:pt x="83" y="144"/>
                      <a:pt x="83" y="144"/>
                      <a:pt x="83" y="145"/>
                    </a:cubicBezTo>
                    <a:cubicBezTo>
                      <a:pt x="83" y="145"/>
                      <a:pt x="83" y="145"/>
                      <a:pt x="83" y="145"/>
                    </a:cubicBezTo>
                    <a:cubicBezTo>
                      <a:pt x="83" y="145"/>
                      <a:pt x="83" y="145"/>
                      <a:pt x="83" y="145"/>
                    </a:cubicBezTo>
                    <a:cubicBezTo>
                      <a:pt x="83" y="145"/>
                      <a:pt x="83" y="145"/>
                      <a:pt x="83" y="145"/>
                    </a:cubicBezTo>
                    <a:cubicBezTo>
                      <a:pt x="83" y="146"/>
                      <a:pt x="83" y="146"/>
                      <a:pt x="83" y="146"/>
                    </a:cubicBezTo>
                    <a:cubicBezTo>
                      <a:pt x="83" y="146"/>
                      <a:pt x="83" y="146"/>
                      <a:pt x="83" y="146"/>
                    </a:cubicBezTo>
                    <a:cubicBezTo>
                      <a:pt x="83" y="146"/>
                      <a:pt x="83" y="146"/>
                      <a:pt x="83" y="146"/>
                    </a:cubicBezTo>
                    <a:cubicBezTo>
                      <a:pt x="83" y="146"/>
                      <a:pt x="83" y="146"/>
                      <a:pt x="83" y="146"/>
                    </a:cubicBezTo>
                    <a:cubicBezTo>
                      <a:pt x="83" y="145"/>
                      <a:pt x="83" y="145"/>
                      <a:pt x="83" y="145"/>
                    </a:cubicBezTo>
                    <a:cubicBezTo>
                      <a:pt x="83" y="145"/>
                      <a:pt x="83" y="145"/>
                      <a:pt x="83" y="145"/>
                    </a:cubicBezTo>
                    <a:cubicBezTo>
                      <a:pt x="83" y="145"/>
                      <a:pt x="83" y="145"/>
                      <a:pt x="83" y="145"/>
                    </a:cubicBezTo>
                    <a:cubicBezTo>
                      <a:pt x="83" y="145"/>
                      <a:pt x="83" y="145"/>
                      <a:pt x="83" y="145"/>
                    </a:cubicBezTo>
                    <a:cubicBezTo>
                      <a:pt x="83" y="145"/>
                      <a:pt x="83" y="144"/>
                      <a:pt x="83" y="144"/>
                    </a:cubicBezTo>
                    <a:cubicBezTo>
                      <a:pt x="83" y="144"/>
                      <a:pt x="83" y="144"/>
                      <a:pt x="83" y="144"/>
                    </a:cubicBezTo>
                    <a:cubicBezTo>
                      <a:pt x="83" y="144"/>
                      <a:pt x="83" y="144"/>
                      <a:pt x="83" y="144"/>
                    </a:cubicBezTo>
                    <a:cubicBezTo>
                      <a:pt x="83" y="144"/>
                      <a:pt x="83" y="144"/>
                      <a:pt x="83" y="144"/>
                    </a:cubicBezTo>
                    <a:cubicBezTo>
                      <a:pt x="82" y="144"/>
                      <a:pt x="82" y="144"/>
                      <a:pt x="82" y="144"/>
                    </a:cubicBezTo>
                    <a:cubicBezTo>
                      <a:pt x="82" y="144"/>
                      <a:pt x="82" y="144"/>
                      <a:pt x="82" y="144"/>
                    </a:cubicBezTo>
                    <a:cubicBezTo>
                      <a:pt x="82" y="144"/>
                      <a:pt x="82" y="144"/>
                      <a:pt x="82" y="144"/>
                    </a:cubicBezTo>
                    <a:cubicBezTo>
                      <a:pt x="82" y="144"/>
                      <a:pt x="82" y="144"/>
                      <a:pt x="82" y="144"/>
                    </a:cubicBezTo>
                    <a:cubicBezTo>
                      <a:pt x="82" y="144"/>
                      <a:pt x="82" y="144"/>
                      <a:pt x="81" y="144"/>
                    </a:cubicBezTo>
                    <a:cubicBezTo>
                      <a:pt x="81" y="144"/>
                      <a:pt x="81" y="144"/>
                      <a:pt x="81" y="144"/>
                    </a:cubicBezTo>
                    <a:cubicBezTo>
                      <a:pt x="81" y="144"/>
                      <a:pt x="81" y="144"/>
                      <a:pt x="81" y="144"/>
                    </a:cubicBezTo>
                    <a:cubicBezTo>
                      <a:pt x="81" y="144"/>
                      <a:pt x="80" y="144"/>
                      <a:pt x="80" y="144"/>
                    </a:cubicBezTo>
                    <a:cubicBezTo>
                      <a:pt x="80" y="144"/>
                      <a:pt x="80" y="144"/>
                      <a:pt x="80" y="145"/>
                    </a:cubicBezTo>
                    <a:cubicBezTo>
                      <a:pt x="80" y="145"/>
                      <a:pt x="80" y="145"/>
                      <a:pt x="80" y="145"/>
                    </a:cubicBezTo>
                    <a:cubicBezTo>
                      <a:pt x="80" y="145"/>
                      <a:pt x="80" y="145"/>
                      <a:pt x="80" y="145"/>
                    </a:cubicBezTo>
                    <a:cubicBezTo>
                      <a:pt x="79" y="145"/>
                      <a:pt x="79" y="145"/>
                      <a:pt x="79" y="145"/>
                    </a:cubicBezTo>
                    <a:cubicBezTo>
                      <a:pt x="79" y="145"/>
                      <a:pt x="79" y="145"/>
                      <a:pt x="79" y="145"/>
                    </a:cubicBezTo>
                    <a:cubicBezTo>
                      <a:pt x="79" y="145"/>
                      <a:pt x="79" y="145"/>
                      <a:pt x="79" y="145"/>
                    </a:cubicBezTo>
                    <a:cubicBezTo>
                      <a:pt x="79" y="145"/>
                      <a:pt x="79" y="145"/>
                      <a:pt x="79" y="145"/>
                    </a:cubicBezTo>
                    <a:cubicBezTo>
                      <a:pt x="79" y="146"/>
                      <a:pt x="79" y="146"/>
                      <a:pt x="79" y="146"/>
                    </a:cubicBezTo>
                    <a:cubicBezTo>
                      <a:pt x="79" y="146"/>
                      <a:pt x="79" y="146"/>
                      <a:pt x="79" y="146"/>
                    </a:cubicBezTo>
                    <a:cubicBezTo>
                      <a:pt x="79" y="146"/>
                      <a:pt x="79" y="145"/>
                      <a:pt x="79" y="145"/>
                    </a:cubicBezTo>
                    <a:cubicBezTo>
                      <a:pt x="79" y="145"/>
                      <a:pt x="79" y="145"/>
                      <a:pt x="79" y="145"/>
                    </a:cubicBezTo>
                    <a:cubicBezTo>
                      <a:pt x="79" y="145"/>
                      <a:pt x="79" y="145"/>
                      <a:pt x="79" y="145"/>
                    </a:cubicBezTo>
                    <a:cubicBezTo>
                      <a:pt x="79" y="145"/>
                      <a:pt x="79" y="145"/>
                      <a:pt x="79" y="145"/>
                    </a:cubicBezTo>
                    <a:cubicBezTo>
                      <a:pt x="79" y="145"/>
                      <a:pt x="79" y="145"/>
                      <a:pt x="79" y="145"/>
                    </a:cubicBezTo>
                    <a:cubicBezTo>
                      <a:pt x="79" y="145"/>
                      <a:pt x="79" y="145"/>
                      <a:pt x="79" y="145"/>
                    </a:cubicBezTo>
                    <a:cubicBezTo>
                      <a:pt x="79" y="145"/>
                      <a:pt x="79" y="145"/>
                      <a:pt x="79" y="145"/>
                    </a:cubicBezTo>
                    <a:cubicBezTo>
                      <a:pt x="78" y="145"/>
                      <a:pt x="78" y="145"/>
                      <a:pt x="78" y="145"/>
                    </a:cubicBezTo>
                    <a:cubicBezTo>
                      <a:pt x="79" y="145"/>
                      <a:pt x="79" y="145"/>
                      <a:pt x="79" y="145"/>
                    </a:cubicBezTo>
                    <a:cubicBezTo>
                      <a:pt x="79" y="145"/>
                      <a:pt x="79" y="145"/>
                      <a:pt x="79" y="145"/>
                    </a:cubicBezTo>
                    <a:cubicBezTo>
                      <a:pt x="79" y="145"/>
                      <a:pt x="79" y="145"/>
                      <a:pt x="79" y="145"/>
                    </a:cubicBezTo>
                    <a:cubicBezTo>
                      <a:pt x="79" y="145"/>
                      <a:pt x="79" y="145"/>
                      <a:pt x="79" y="145"/>
                    </a:cubicBezTo>
                    <a:cubicBezTo>
                      <a:pt x="79" y="145"/>
                      <a:pt x="79" y="145"/>
                      <a:pt x="79" y="145"/>
                    </a:cubicBezTo>
                    <a:cubicBezTo>
                      <a:pt x="79" y="145"/>
                      <a:pt x="79" y="145"/>
                      <a:pt x="79" y="145"/>
                    </a:cubicBezTo>
                    <a:cubicBezTo>
                      <a:pt x="79" y="145"/>
                      <a:pt x="79" y="145"/>
                      <a:pt x="79" y="145"/>
                    </a:cubicBezTo>
                    <a:cubicBezTo>
                      <a:pt x="79" y="145"/>
                      <a:pt x="79" y="145"/>
                      <a:pt x="79" y="145"/>
                    </a:cubicBezTo>
                    <a:cubicBezTo>
                      <a:pt x="79" y="144"/>
                      <a:pt x="79" y="144"/>
                      <a:pt x="78" y="144"/>
                    </a:cubicBezTo>
                    <a:cubicBezTo>
                      <a:pt x="78" y="144"/>
                      <a:pt x="78" y="144"/>
                      <a:pt x="78" y="144"/>
                    </a:cubicBezTo>
                    <a:cubicBezTo>
                      <a:pt x="78" y="144"/>
                      <a:pt x="78" y="144"/>
                      <a:pt x="78" y="144"/>
                    </a:cubicBezTo>
                    <a:cubicBezTo>
                      <a:pt x="78" y="144"/>
                      <a:pt x="78" y="144"/>
                      <a:pt x="78" y="144"/>
                    </a:cubicBezTo>
                    <a:cubicBezTo>
                      <a:pt x="78" y="144"/>
                      <a:pt x="79" y="144"/>
                      <a:pt x="79" y="144"/>
                    </a:cubicBezTo>
                    <a:cubicBezTo>
                      <a:pt x="79" y="144"/>
                      <a:pt x="79" y="144"/>
                      <a:pt x="79" y="144"/>
                    </a:cubicBezTo>
                    <a:cubicBezTo>
                      <a:pt x="79" y="144"/>
                      <a:pt x="79" y="144"/>
                      <a:pt x="79" y="144"/>
                    </a:cubicBezTo>
                    <a:cubicBezTo>
                      <a:pt x="79" y="144"/>
                      <a:pt x="79" y="144"/>
                      <a:pt x="79" y="144"/>
                    </a:cubicBezTo>
                    <a:cubicBezTo>
                      <a:pt x="79" y="144"/>
                      <a:pt x="79" y="144"/>
                      <a:pt x="79" y="144"/>
                    </a:cubicBezTo>
                    <a:cubicBezTo>
                      <a:pt x="79" y="144"/>
                      <a:pt x="79" y="144"/>
                      <a:pt x="79" y="144"/>
                    </a:cubicBezTo>
                    <a:cubicBezTo>
                      <a:pt x="79" y="144"/>
                      <a:pt x="79" y="144"/>
                      <a:pt x="79" y="144"/>
                    </a:cubicBezTo>
                    <a:cubicBezTo>
                      <a:pt x="79" y="144"/>
                      <a:pt x="79" y="144"/>
                      <a:pt x="79" y="144"/>
                    </a:cubicBezTo>
                    <a:cubicBezTo>
                      <a:pt x="79" y="144"/>
                      <a:pt x="79" y="144"/>
                      <a:pt x="79" y="144"/>
                    </a:cubicBezTo>
                    <a:cubicBezTo>
                      <a:pt x="79" y="144"/>
                      <a:pt x="79" y="144"/>
                      <a:pt x="79" y="144"/>
                    </a:cubicBezTo>
                    <a:cubicBezTo>
                      <a:pt x="79" y="144"/>
                      <a:pt x="79" y="144"/>
                      <a:pt x="79" y="144"/>
                    </a:cubicBezTo>
                    <a:cubicBezTo>
                      <a:pt x="79" y="144"/>
                      <a:pt x="79" y="144"/>
                      <a:pt x="79" y="144"/>
                    </a:cubicBezTo>
                    <a:cubicBezTo>
                      <a:pt x="79" y="144"/>
                      <a:pt x="80" y="144"/>
                      <a:pt x="80" y="144"/>
                    </a:cubicBezTo>
                    <a:cubicBezTo>
                      <a:pt x="80" y="144"/>
                      <a:pt x="80" y="144"/>
                      <a:pt x="80" y="144"/>
                    </a:cubicBezTo>
                    <a:cubicBezTo>
                      <a:pt x="80" y="144"/>
                      <a:pt x="80" y="144"/>
                      <a:pt x="80" y="144"/>
                    </a:cubicBezTo>
                    <a:cubicBezTo>
                      <a:pt x="80" y="144"/>
                      <a:pt x="80" y="144"/>
                      <a:pt x="80" y="144"/>
                    </a:cubicBezTo>
                    <a:cubicBezTo>
                      <a:pt x="80" y="144"/>
                      <a:pt x="80" y="144"/>
                      <a:pt x="80" y="144"/>
                    </a:cubicBezTo>
                    <a:cubicBezTo>
                      <a:pt x="80" y="145"/>
                      <a:pt x="80" y="145"/>
                      <a:pt x="80" y="145"/>
                    </a:cubicBezTo>
                    <a:cubicBezTo>
                      <a:pt x="80" y="145"/>
                      <a:pt x="80" y="145"/>
                      <a:pt x="80" y="145"/>
                    </a:cubicBezTo>
                    <a:cubicBezTo>
                      <a:pt x="80" y="145"/>
                      <a:pt x="80" y="145"/>
                      <a:pt x="80" y="145"/>
                    </a:cubicBezTo>
                    <a:cubicBezTo>
                      <a:pt x="80" y="145"/>
                      <a:pt x="80" y="145"/>
                      <a:pt x="80" y="144"/>
                    </a:cubicBezTo>
                    <a:cubicBezTo>
                      <a:pt x="80" y="144"/>
                      <a:pt x="80" y="144"/>
                      <a:pt x="80" y="144"/>
                    </a:cubicBezTo>
                    <a:cubicBezTo>
                      <a:pt x="80" y="144"/>
                      <a:pt x="80" y="144"/>
                      <a:pt x="80" y="144"/>
                    </a:cubicBezTo>
                    <a:cubicBezTo>
                      <a:pt x="80" y="144"/>
                      <a:pt x="80" y="144"/>
                      <a:pt x="80" y="144"/>
                    </a:cubicBezTo>
                    <a:cubicBezTo>
                      <a:pt x="80" y="144"/>
                      <a:pt x="80" y="144"/>
                      <a:pt x="80" y="144"/>
                    </a:cubicBezTo>
                    <a:cubicBezTo>
                      <a:pt x="80" y="144"/>
                      <a:pt x="80" y="144"/>
                      <a:pt x="80" y="144"/>
                    </a:cubicBezTo>
                    <a:cubicBezTo>
                      <a:pt x="80" y="144"/>
                      <a:pt x="80" y="144"/>
                      <a:pt x="80" y="144"/>
                    </a:cubicBezTo>
                    <a:cubicBezTo>
                      <a:pt x="80" y="144"/>
                      <a:pt x="81" y="144"/>
                      <a:pt x="81" y="144"/>
                    </a:cubicBezTo>
                    <a:cubicBezTo>
                      <a:pt x="81" y="144"/>
                      <a:pt x="81" y="144"/>
                      <a:pt x="81" y="144"/>
                    </a:cubicBezTo>
                    <a:cubicBezTo>
                      <a:pt x="81" y="144"/>
                      <a:pt x="81" y="144"/>
                      <a:pt x="81" y="144"/>
                    </a:cubicBezTo>
                    <a:cubicBezTo>
                      <a:pt x="81" y="144"/>
                      <a:pt x="81" y="144"/>
                      <a:pt x="81" y="144"/>
                    </a:cubicBezTo>
                    <a:cubicBezTo>
                      <a:pt x="81" y="144"/>
                      <a:pt x="81" y="144"/>
                      <a:pt x="81" y="144"/>
                    </a:cubicBezTo>
                    <a:cubicBezTo>
                      <a:pt x="81" y="144"/>
                      <a:pt x="81" y="144"/>
                      <a:pt x="81" y="144"/>
                    </a:cubicBezTo>
                    <a:cubicBezTo>
                      <a:pt x="81" y="144"/>
                      <a:pt x="81" y="144"/>
                      <a:pt x="81" y="144"/>
                    </a:cubicBezTo>
                    <a:cubicBezTo>
                      <a:pt x="81" y="144"/>
                      <a:pt x="81" y="144"/>
                      <a:pt x="81" y="144"/>
                    </a:cubicBezTo>
                    <a:cubicBezTo>
                      <a:pt x="81" y="144"/>
                      <a:pt x="81" y="144"/>
                      <a:pt x="81" y="144"/>
                    </a:cubicBezTo>
                    <a:cubicBezTo>
                      <a:pt x="81" y="144"/>
                      <a:pt x="81" y="144"/>
                      <a:pt x="81" y="144"/>
                    </a:cubicBezTo>
                    <a:cubicBezTo>
                      <a:pt x="81" y="144"/>
                      <a:pt x="81" y="144"/>
                      <a:pt x="82" y="144"/>
                    </a:cubicBezTo>
                    <a:cubicBezTo>
                      <a:pt x="82" y="144"/>
                      <a:pt x="82" y="144"/>
                      <a:pt x="82" y="144"/>
                    </a:cubicBezTo>
                    <a:cubicBezTo>
                      <a:pt x="82" y="144"/>
                      <a:pt x="82" y="144"/>
                      <a:pt x="82" y="144"/>
                    </a:cubicBezTo>
                    <a:cubicBezTo>
                      <a:pt x="82" y="144"/>
                      <a:pt x="82" y="144"/>
                      <a:pt x="82" y="144"/>
                    </a:cubicBezTo>
                    <a:cubicBezTo>
                      <a:pt x="82" y="143"/>
                      <a:pt x="82" y="143"/>
                      <a:pt x="82" y="143"/>
                    </a:cubicBezTo>
                    <a:cubicBezTo>
                      <a:pt x="82" y="143"/>
                      <a:pt x="82" y="143"/>
                      <a:pt x="82" y="143"/>
                    </a:cubicBezTo>
                    <a:cubicBezTo>
                      <a:pt x="82" y="143"/>
                      <a:pt x="82" y="143"/>
                      <a:pt x="82" y="143"/>
                    </a:cubicBezTo>
                    <a:cubicBezTo>
                      <a:pt x="82" y="143"/>
                      <a:pt x="82" y="143"/>
                      <a:pt x="82" y="143"/>
                    </a:cubicBezTo>
                    <a:cubicBezTo>
                      <a:pt x="82" y="143"/>
                      <a:pt x="82" y="143"/>
                      <a:pt x="82" y="143"/>
                    </a:cubicBezTo>
                    <a:cubicBezTo>
                      <a:pt x="82" y="143"/>
                      <a:pt x="82" y="143"/>
                      <a:pt x="82" y="143"/>
                    </a:cubicBezTo>
                    <a:cubicBezTo>
                      <a:pt x="82" y="143"/>
                      <a:pt x="82" y="143"/>
                      <a:pt x="82" y="143"/>
                    </a:cubicBezTo>
                    <a:cubicBezTo>
                      <a:pt x="82" y="143"/>
                      <a:pt x="82" y="143"/>
                      <a:pt x="82" y="143"/>
                    </a:cubicBezTo>
                    <a:cubicBezTo>
                      <a:pt x="82" y="143"/>
                      <a:pt x="83" y="143"/>
                      <a:pt x="83" y="143"/>
                    </a:cubicBezTo>
                    <a:cubicBezTo>
                      <a:pt x="83" y="143"/>
                      <a:pt x="83" y="143"/>
                      <a:pt x="83" y="143"/>
                    </a:cubicBezTo>
                    <a:cubicBezTo>
                      <a:pt x="83" y="143"/>
                      <a:pt x="83" y="143"/>
                      <a:pt x="83" y="143"/>
                    </a:cubicBezTo>
                    <a:cubicBezTo>
                      <a:pt x="83" y="143"/>
                      <a:pt x="83" y="143"/>
                      <a:pt x="83" y="143"/>
                    </a:cubicBezTo>
                    <a:cubicBezTo>
                      <a:pt x="83" y="143"/>
                      <a:pt x="83" y="143"/>
                      <a:pt x="83" y="143"/>
                    </a:cubicBezTo>
                    <a:cubicBezTo>
                      <a:pt x="83" y="143"/>
                      <a:pt x="83" y="143"/>
                      <a:pt x="83" y="143"/>
                    </a:cubicBezTo>
                    <a:cubicBezTo>
                      <a:pt x="83" y="142"/>
                      <a:pt x="83" y="142"/>
                      <a:pt x="83" y="142"/>
                    </a:cubicBezTo>
                    <a:cubicBezTo>
                      <a:pt x="83" y="142"/>
                      <a:pt x="83" y="142"/>
                      <a:pt x="83" y="142"/>
                    </a:cubicBezTo>
                    <a:cubicBezTo>
                      <a:pt x="83" y="142"/>
                      <a:pt x="83" y="142"/>
                      <a:pt x="84" y="142"/>
                    </a:cubicBezTo>
                    <a:cubicBezTo>
                      <a:pt x="84" y="141"/>
                      <a:pt x="84" y="141"/>
                      <a:pt x="84" y="141"/>
                    </a:cubicBezTo>
                    <a:cubicBezTo>
                      <a:pt x="84" y="141"/>
                      <a:pt x="84" y="141"/>
                      <a:pt x="84" y="141"/>
                    </a:cubicBezTo>
                    <a:cubicBezTo>
                      <a:pt x="85" y="141"/>
                      <a:pt x="85" y="140"/>
                      <a:pt x="85" y="140"/>
                    </a:cubicBezTo>
                    <a:cubicBezTo>
                      <a:pt x="85" y="140"/>
                      <a:pt x="85" y="140"/>
                      <a:pt x="85" y="140"/>
                    </a:cubicBezTo>
                    <a:cubicBezTo>
                      <a:pt x="85" y="140"/>
                      <a:pt x="85" y="140"/>
                      <a:pt x="85" y="140"/>
                    </a:cubicBezTo>
                    <a:cubicBezTo>
                      <a:pt x="85" y="140"/>
                      <a:pt x="85" y="140"/>
                      <a:pt x="85" y="140"/>
                    </a:cubicBezTo>
                    <a:cubicBezTo>
                      <a:pt x="85" y="140"/>
                      <a:pt x="85" y="140"/>
                      <a:pt x="85" y="139"/>
                    </a:cubicBezTo>
                    <a:cubicBezTo>
                      <a:pt x="85" y="139"/>
                      <a:pt x="85" y="139"/>
                      <a:pt x="85" y="139"/>
                    </a:cubicBezTo>
                    <a:cubicBezTo>
                      <a:pt x="85" y="139"/>
                      <a:pt x="86" y="139"/>
                      <a:pt x="85" y="139"/>
                    </a:cubicBezTo>
                    <a:cubicBezTo>
                      <a:pt x="85" y="139"/>
                      <a:pt x="85" y="139"/>
                      <a:pt x="85" y="139"/>
                    </a:cubicBezTo>
                    <a:cubicBezTo>
                      <a:pt x="85" y="139"/>
                      <a:pt x="85" y="139"/>
                      <a:pt x="85" y="139"/>
                    </a:cubicBezTo>
                    <a:cubicBezTo>
                      <a:pt x="85" y="139"/>
                      <a:pt x="85" y="139"/>
                      <a:pt x="85" y="139"/>
                    </a:cubicBezTo>
                    <a:cubicBezTo>
                      <a:pt x="85" y="138"/>
                      <a:pt x="85" y="138"/>
                      <a:pt x="85" y="138"/>
                    </a:cubicBezTo>
                    <a:cubicBezTo>
                      <a:pt x="85" y="138"/>
                      <a:pt x="85" y="138"/>
                      <a:pt x="85" y="138"/>
                    </a:cubicBezTo>
                    <a:cubicBezTo>
                      <a:pt x="85" y="138"/>
                      <a:pt x="85" y="138"/>
                      <a:pt x="85" y="138"/>
                    </a:cubicBezTo>
                    <a:cubicBezTo>
                      <a:pt x="85" y="138"/>
                      <a:pt x="85" y="138"/>
                      <a:pt x="85" y="138"/>
                    </a:cubicBezTo>
                    <a:cubicBezTo>
                      <a:pt x="85" y="138"/>
                      <a:pt x="85" y="138"/>
                      <a:pt x="85" y="138"/>
                    </a:cubicBezTo>
                    <a:cubicBezTo>
                      <a:pt x="85" y="138"/>
                      <a:pt x="85" y="138"/>
                      <a:pt x="85" y="138"/>
                    </a:cubicBezTo>
                    <a:cubicBezTo>
                      <a:pt x="85" y="138"/>
                      <a:pt x="85" y="138"/>
                      <a:pt x="85" y="138"/>
                    </a:cubicBezTo>
                    <a:cubicBezTo>
                      <a:pt x="85" y="138"/>
                      <a:pt x="84" y="138"/>
                      <a:pt x="84" y="138"/>
                    </a:cubicBezTo>
                    <a:cubicBezTo>
                      <a:pt x="84" y="138"/>
                      <a:pt x="84" y="138"/>
                      <a:pt x="84" y="138"/>
                    </a:cubicBezTo>
                    <a:cubicBezTo>
                      <a:pt x="84" y="137"/>
                      <a:pt x="84" y="137"/>
                      <a:pt x="84" y="137"/>
                    </a:cubicBezTo>
                    <a:cubicBezTo>
                      <a:pt x="84" y="137"/>
                      <a:pt x="84" y="137"/>
                      <a:pt x="84" y="137"/>
                    </a:cubicBezTo>
                    <a:cubicBezTo>
                      <a:pt x="84" y="137"/>
                      <a:pt x="84" y="137"/>
                      <a:pt x="84" y="137"/>
                    </a:cubicBezTo>
                    <a:cubicBezTo>
                      <a:pt x="84" y="137"/>
                      <a:pt x="84" y="137"/>
                      <a:pt x="84" y="137"/>
                    </a:cubicBezTo>
                    <a:cubicBezTo>
                      <a:pt x="84" y="137"/>
                      <a:pt x="84" y="137"/>
                      <a:pt x="84" y="137"/>
                    </a:cubicBezTo>
                    <a:cubicBezTo>
                      <a:pt x="84" y="136"/>
                      <a:pt x="84" y="136"/>
                      <a:pt x="84" y="136"/>
                    </a:cubicBezTo>
                    <a:cubicBezTo>
                      <a:pt x="84" y="136"/>
                      <a:pt x="84" y="136"/>
                      <a:pt x="84" y="136"/>
                    </a:cubicBezTo>
                    <a:cubicBezTo>
                      <a:pt x="84" y="136"/>
                      <a:pt x="84" y="136"/>
                      <a:pt x="84" y="136"/>
                    </a:cubicBezTo>
                    <a:cubicBezTo>
                      <a:pt x="84" y="136"/>
                      <a:pt x="84" y="136"/>
                      <a:pt x="84" y="136"/>
                    </a:cubicBezTo>
                    <a:cubicBezTo>
                      <a:pt x="84" y="136"/>
                      <a:pt x="84" y="135"/>
                      <a:pt x="84" y="135"/>
                    </a:cubicBezTo>
                    <a:cubicBezTo>
                      <a:pt x="84" y="135"/>
                      <a:pt x="84" y="135"/>
                      <a:pt x="84" y="135"/>
                    </a:cubicBezTo>
                    <a:cubicBezTo>
                      <a:pt x="84" y="135"/>
                      <a:pt x="84" y="135"/>
                      <a:pt x="84" y="135"/>
                    </a:cubicBezTo>
                    <a:cubicBezTo>
                      <a:pt x="84" y="135"/>
                      <a:pt x="84" y="135"/>
                      <a:pt x="84" y="135"/>
                    </a:cubicBezTo>
                    <a:cubicBezTo>
                      <a:pt x="84" y="135"/>
                      <a:pt x="84" y="135"/>
                      <a:pt x="84" y="135"/>
                    </a:cubicBezTo>
                    <a:cubicBezTo>
                      <a:pt x="84" y="135"/>
                      <a:pt x="84" y="135"/>
                      <a:pt x="84" y="135"/>
                    </a:cubicBezTo>
                    <a:cubicBezTo>
                      <a:pt x="84" y="135"/>
                      <a:pt x="84" y="135"/>
                      <a:pt x="84" y="135"/>
                    </a:cubicBezTo>
                    <a:cubicBezTo>
                      <a:pt x="84" y="135"/>
                      <a:pt x="84" y="135"/>
                      <a:pt x="84" y="135"/>
                    </a:cubicBezTo>
                    <a:cubicBezTo>
                      <a:pt x="84" y="135"/>
                      <a:pt x="84" y="135"/>
                      <a:pt x="84" y="135"/>
                    </a:cubicBezTo>
                    <a:cubicBezTo>
                      <a:pt x="84" y="135"/>
                      <a:pt x="84" y="134"/>
                      <a:pt x="84" y="134"/>
                    </a:cubicBezTo>
                    <a:cubicBezTo>
                      <a:pt x="84" y="134"/>
                      <a:pt x="84" y="134"/>
                      <a:pt x="84" y="134"/>
                    </a:cubicBezTo>
                    <a:cubicBezTo>
                      <a:pt x="84" y="134"/>
                      <a:pt x="84" y="134"/>
                      <a:pt x="84" y="134"/>
                    </a:cubicBezTo>
                    <a:cubicBezTo>
                      <a:pt x="84" y="134"/>
                      <a:pt x="84" y="134"/>
                      <a:pt x="84" y="134"/>
                    </a:cubicBezTo>
                    <a:cubicBezTo>
                      <a:pt x="84" y="134"/>
                      <a:pt x="83" y="134"/>
                      <a:pt x="83" y="134"/>
                    </a:cubicBezTo>
                    <a:cubicBezTo>
                      <a:pt x="83" y="134"/>
                      <a:pt x="83" y="134"/>
                      <a:pt x="83" y="134"/>
                    </a:cubicBezTo>
                    <a:cubicBezTo>
                      <a:pt x="83" y="134"/>
                      <a:pt x="83" y="134"/>
                      <a:pt x="83" y="134"/>
                    </a:cubicBezTo>
                    <a:cubicBezTo>
                      <a:pt x="83" y="134"/>
                      <a:pt x="83" y="134"/>
                      <a:pt x="83" y="134"/>
                    </a:cubicBezTo>
                    <a:cubicBezTo>
                      <a:pt x="83" y="134"/>
                      <a:pt x="83" y="134"/>
                      <a:pt x="83" y="134"/>
                    </a:cubicBezTo>
                    <a:cubicBezTo>
                      <a:pt x="83" y="134"/>
                      <a:pt x="83" y="134"/>
                      <a:pt x="83" y="133"/>
                    </a:cubicBezTo>
                    <a:cubicBezTo>
                      <a:pt x="83" y="133"/>
                      <a:pt x="83" y="133"/>
                      <a:pt x="83" y="133"/>
                    </a:cubicBezTo>
                    <a:cubicBezTo>
                      <a:pt x="83" y="133"/>
                      <a:pt x="82" y="133"/>
                      <a:pt x="82" y="133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82" y="133"/>
                      <a:pt x="82" y="132"/>
                      <a:pt x="82" y="132"/>
                    </a:cubicBezTo>
                    <a:cubicBezTo>
                      <a:pt x="82" y="132"/>
                      <a:pt x="82" y="132"/>
                      <a:pt x="81" y="132"/>
                    </a:cubicBezTo>
                    <a:cubicBezTo>
                      <a:pt x="81" y="132"/>
                      <a:pt x="81" y="132"/>
                      <a:pt x="81" y="132"/>
                    </a:cubicBezTo>
                    <a:cubicBezTo>
                      <a:pt x="81" y="132"/>
                      <a:pt x="81" y="132"/>
                      <a:pt x="81" y="132"/>
                    </a:cubicBezTo>
                    <a:cubicBezTo>
                      <a:pt x="81" y="132"/>
                      <a:pt x="81" y="132"/>
                      <a:pt x="81" y="132"/>
                    </a:cubicBezTo>
                    <a:cubicBezTo>
                      <a:pt x="81" y="132"/>
                      <a:pt x="81" y="132"/>
                      <a:pt x="81" y="132"/>
                    </a:cubicBezTo>
                    <a:cubicBezTo>
                      <a:pt x="81" y="132"/>
                      <a:pt x="81" y="132"/>
                      <a:pt x="81" y="132"/>
                    </a:cubicBezTo>
                    <a:cubicBezTo>
                      <a:pt x="80" y="132"/>
                      <a:pt x="80" y="132"/>
                      <a:pt x="80" y="132"/>
                    </a:cubicBezTo>
                    <a:cubicBezTo>
                      <a:pt x="80" y="131"/>
                      <a:pt x="80" y="131"/>
                      <a:pt x="80" y="131"/>
                    </a:cubicBezTo>
                    <a:cubicBezTo>
                      <a:pt x="80" y="131"/>
                      <a:pt x="80" y="131"/>
                      <a:pt x="80" y="131"/>
                    </a:cubicBezTo>
                    <a:cubicBezTo>
                      <a:pt x="80" y="131"/>
                      <a:pt x="80" y="131"/>
                      <a:pt x="80" y="131"/>
                    </a:cubicBezTo>
                    <a:cubicBezTo>
                      <a:pt x="80" y="131"/>
                      <a:pt x="80" y="131"/>
                      <a:pt x="80" y="131"/>
                    </a:cubicBezTo>
                    <a:cubicBezTo>
                      <a:pt x="80" y="131"/>
                      <a:pt x="80" y="131"/>
                      <a:pt x="80" y="131"/>
                    </a:cubicBezTo>
                    <a:cubicBezTo>
                      <a:pt x="80" y="131"/>
                      <a:pt x="80" y="131"/>
                      <a:pt x="80" y="131"/>
                    </a:cubicBezTo>
                    <a:cubicBezTo>
                      <a:pt x="80" y="131"/>
                      <a:pt x="80" y="131"/>
                      <a:pt x="80" y="131"/>
                    </a:cubicBezTo>
                    <a:cubicBezTo>
                      <a:pt x="80" y="131"/>
                      <a:pt x="80" y="131"/>
                      <a:pt x="80" y="131"/>
                    </a:cubicBezTo>
                    <a:cubicBezTo>
                      <a:pt x="80" y="131"/>
                      <a:pt x="80" y="131"/>
                      <a:pt x="80" y="131"/>
                    </a:cubicBezTo>
                    <a:cubicBezTo>
                      <a:pt x="79" y="131"/>
                      <a:pt x="79" y="131"/>
                      <a:pt x="79" y="131"/>
                    </a:cubicBezTo>
                    <a:cubicBezTo>
                      <a:pt x="79" y="131"/>
                      <a:pt x="79" y="131"/>
                      <a:pt x="79" y="131"/>
                    </a:cubicBezTo>
                    <a:cubicBezTo>
                      <a:pt x="79" y="131"/>
                      <a:pt x="79" y="131"/>
                      <a:pt x="79" y="131"/>
                    </a:cubicBezTo>
                    <a:cubicBezTo>
                      <a:pt x="79" y="131"/>
                      <a:pt x="79" y="131"/>
                      <a:pt x="79" y="131"/>
                    </a:cubicBezTo>
                    <a:cubicBezTo>
                      <a:pt x="79" y="131"/>
                      <a:pt x="79" y="131"/>
                      <a:pt x="79" y="131"/>
                    </a:cubicBezTo>
                    <a:cubicBezTo>
                      <a:pt x="79" y="131"/>
                      <a:pt x="79" y="131"/>
                      <a:pt x="79" y="131"/>
                    </a:cubicBezTo>
                    <a:cubicBezTo>
                      <a:pt x="79" y="131"/>
                      <a:pt x="79" y="131"/>
                      <a:pt x="79" y="131"/>
                    </a:cubicBezTo>
                    <a:cubicBezTo>
                      <a:pt x="79" y="131"/>
                      <a:pt x="79" y="131"/>
                      <a:pt x="79" y="131"/>
                    </a:cubicBezTo>
                    <a:cubicBezTo>
                      <a:pt x="78" y="131"/>
                      <a:pt x="78" y="131"/>
                      <a:pt x="78" y="131"/>
                    </a:cubicBezTo>
                    <a:cubicBezTo>
                      <a:pt x="78" y="131"/>
                      <a:pt x="78" y="131"/>
                      <a:pt x="78" y="131"/>
                    </a:cubicBezTo>
                    <a:cubicBezTo>
                      <a:pt x="78" y="131"/>
                      <a:pt x="78" y="131"/>
                      <a:pt x="78" y="131"/>
                    </a:cubicBezTo>
                    <a:cubicBezTo>
                      <a:pt x="78" y="131"/>
                      <a:pt x="78" y="131"/>
                      <a:pt x="78" y="131"/>
                    </a:cubicBezTo>
                    <a:cubicBezTo>
                      <a:pt x="78" y="131"/>
                      <a:pt x="78" y="131"/>
                      <a:pt x="77" y="131"/>
                    </a:cubicBezTo>
                    <a:cubicBezTo>
                      <a:pt x="77" y="131"/>
                      <a:pt x="77" y="131"/>
                      <a:pt x="77" y="131"/>
                    </a:cubicBezTo>
                    <a:cubicBezTo>
                      <a:pt x="77" y="131"/>
                      <a:pt x="77" y="131"/>
                      <a:pt x="77" y="131"/>
                    </a:cubicBezTo>
                    <a:cubicBezTo>
                      <a:pt x="77" y="131"/>
                      <a:pt x="77" y="131"/>
                      <a:pt x="77" y="131"/>
                    </a:cubicBezTo>
                    <a:cubicBezTo>
                      <a:pt x="77" y="131"/>
                      <a:pt x="77" y="131"/>
                      <a:pt x="77" y="131"/>
                    </a:cubicBezTo>
                    <a:cubicBezTo>
                      <a:pt x="77" y="131"/>
                      <a:pt x="77" y="131"/>
                      <a:pt x="77" y="131"/>
                    </a:cubicBezTo>
                    <a:cubicBezTo>
                      <a:pt x="77" y="131"/>
                      <a:pt x="77" y="131"/>
                      <a:pt x="77" y="131"/>
                    </a:cubicBezTo>
                    <a:cubicBezTo>
                      <a:pt x="77" y="131"/>
                      <a:pt x="77" y="131"/>
                      <a:pt x="77" y="131"/>
                    </a:cubicBezTo>
                    <a:cubicBezTo>
                      <a:pt x="77" y="131"/>
                      <a:pt x="77" y="131"/>
                      <a:pt x="77" y="131"/>
                    </a:cubicBezTo>
                    <a:cubicBezTo>
                      <a:pt x="77" y="131"/>
                      <a:pt x="77" y="131"/>
                      <a:pt x="76" y="131"/>
                    </a:cubicBezTo>
                    <a:cubicBezTo>
                      <a:pt x="76" y="131"/>
                      <a:pt x="76" y="131"/>
                      <a:pt x="76" y="131"/>
                    </a:cubicBezTo>
                    <a:cubicBezTo>
                      <a:pt x="76" y="131"/>
                      <a:pt x="76" y="131"/>
                      <a:pt x="76" y="131"/>
                    </a:cubicBezTo>
                    <a:cubicBezTo>
                      <a:pt x="76" y="131"/>
                      <a:pt x="76" y="131"/>
                      <a:pt x="76" y="131"/>
                    </a:cubicBezTo>
                    <a:cubicBezTo>
                      <a:pt x="76" y="131"/>
                      <a:pt x="76" y="131"/>
                      <a:pt x="76" y="131"/>
                    </a:cubicBezTo>
                    <a:cubicBezTo>
                      <a:pt x="76" y="131"/>
                      <a:pt x="76" y="131"/>
                      <a:pt x="76" y="131"/>
                    </a:cubicBezTo>
                    <a:cubicBezTo>
                      <a:pt x="76" y="131"/>
                      <a:pt x="76" y="131"/>
                      <a:pt x="76" y="131"/>
                    </a:cubicBezTo>
                    <a:cubicBezTo>
                      <a:pt x="76" y="131"/>
                      <a:pt x="76" y="130"/>
                      <a:pt x="76" y="130"/>
                    </a:cubicBezTo>
                    <a:cubicBezTo>
                      <a:pt x="76" y="130"/>
                      <a:pt x="76" y="130"/>
                      <a:pt x="76" y="130"/>
                    </a:cubicBezTo>
                    <a:cubicBezTo>
                      <a:pt x="76" y="130"/>
                      <a:pt x="76" y="130"/>
                      <a:pt x="76" y="130"/>
                    </a:cubicBezTo>
                    <a:cubicBezTo>
                      <a:pt x="76" y="130"/>
                      <a:pt x="76" y="130"/>
                      <a:pt x="75" y="130"/>
                    </a:cubicBezTo>
                    <a:cubicBezTo>
                      <a:pt x="75" y="130"/>
                      <a:pt x="75" y="130"/>
                      <a:pt x="75" y="130"/>
                    </a:cubicBezTo>
                    <a:cubicBezTo>
                      <a:pt x="75" y="130"/>
                      <a:pt x="75" y="130"/>
                      <a:pt x="75" y="130"/>
                    </a:cubicBezTo>
                    <a:cubicBezTo>
                      <a:pt x="75" y="130"/>
                      <a:pt x="75" y="130"/>
                      <a:pt x="75" y="130"/>
                    </a:cubicBezTo>
                    <a:cubicBezTo>
                      <a:pt x="75" y="130"/>
                      <a:pt x="75" y="130"/>
                      <a:pt x="75" y="130"/>
                    </a:cubicBezTo>
                    <a:cubicBezTo>
                      <a:pt x="75" y="130"/>
                      <a:pt x="75" y="130"/>
                      <a:pt x="75" y="130"/>
                    </a:cubicBezTo>
                    <a:cubicBezTo>
                      <a:pt x="75" y="130"/>
                      <a:pt x="75" y="130"/>
                      <a:pt x="75" y="130"/>
                    </a:cubicBezTo>
                    <a:cubicBezTo>
                      <a:pt x="75" y="130"/>
                      <a:pt x="75" y="130"/>
                      <a:pt x="75" y="130"/>
                    </a:cubicBezTo>
                    <a:cubicBezTo>
                      <a:pt x="75" y="130"/>
                      <a:pt x="75" y="130"/>
                      <a:pt x="75" y="130"/>
                    </a:cubicBezTo>
                    <a:cubicBezTo>
                      <a:pt x="75" y="130"/>
                      <a:pt x="75" y="130"/>
                      <a:pt x="75" y="130"/>
                    </a:cubicBezTo>
                    <a:cubicBezTo>
                      <a:pt x="75" y="130"/>
                      <a:pt x="75" y="130"/>
                      <a:pt x="75" y="130"/>
                    </a:cubicBezTo>
                    <a:cubicBezTo>
                      <a:pt x="75" y="130"/>
                      <a:pt x="75" y="130"/>
                      <a:pt x="75" y="129"/>
                    </a:cubicBezTo>
                    <a:cubicBezTo>
                      <a:pt x="75" y="129"/>
                      <a:pt x="75" y="129"/>
                      <a:pt x="75" y="129"/>
                    </a:cubicBezTo>
                    <a:cubicBezTo>
                      <a:pt x="75" y="129"/>
                      <a:pt x="75" y="129"/>
                      <a:pt x="75" y="129"/>
                    </a:cubicBezTo>
                    <a:cubicBezTo>
                      <a:pt x="75" y="129"/>
                      <a:pt x="75" y="129"/>
                      <a:pt x="75" y="129"/>
                    </a:cubicBezTo>
                    <a:cubicBezTo>
                      <a:pt x="75" y="129"/>
                      <a:pt x="75" y="129"/>
                      <a:pt x="75" y="128"/>
                    </a:cubicBezTo>
                    <a:cubicBezTo>
                      <a:pt x="75" y="128"/>
                      <a:pt x="75" y="128"/>
                      <a:pt x="75" y="128"/>
                    </a:cubicBezTo>
                    <a:cubicBezTo>
                      <a:pt x="75" y="128"/>
                      <a:pt x="75" y="128"/>
                      <a:pt x="75" y="128"/>
                    </a:cubicBezTo>
                    <a:cubicBezTo>
                      <a:pt x="75" y="128"/>
                      <a:pt x="75" y="128"/>
                      <a:pt x="75" y="128"/>
                    </a:cubicBezTo>
                    <a:cubicBezTo>
                      <a:pt x="74" y="128"/>
                      <a:pt x="74" y="128"/>
                      <a:pt x="74" y="128"/>
                    </a:cubicBezTo>
                    <a:cubicBezTo>
                      <a:pt x="74" y="128"/>
                      <a:pt x="74" y="128"/>
                      <a:pt x="74" y="128"/>
                    </a:cubicBezTo>
                    <a:cubicBezTo>
                      <a:pt x="74" y="127"/>
                      <a:pt x="74" y="127"/>
                      <a:pt x="74" y="127"/>
                    </a:cubicBezTo>
                    <a:cubicBezTo>
                      <a:pt x="74" y="127"/>
                      <a:pt x="74" y="127"/>
                      <a:pt x="74" y="127"/>
                    </a:cubicBezTo>
                    <a:cubicBezTo>
                      <a:pt x="74" y="127"/>
                      <a:pt x="74" y="127"/>
                      <a:pt x="74" y="127"/>
                    </a:cubicBezTo>
                    <a:cubicBezTo>
                      <a:pt x="74" y="127"/>
                      <a:pt x="74" y="127"/>
                      <a:pt x="74" y="127"/>
                    </a:cubicBezTo>
                    <a:cubicBezTo>
                      <a:pt x="74" y="127"/>
                      <a:pt x="74" y="127"/>
                      <a:pt x="74" y="127"/>
                    </a:cubicBezTo>
                    <a:cubicBezTo>
                      <a:pt x="74" y="127"/>
                      <a:pt x="74" y="127"/>
                      <a:pt x="74" y="127"/>
                    </a:cubicBezTo>
                    <a:cubicBezTo>
                      <a:pt x="74" y="127"/>
                      <a:pt x="74" y="127"/>
                      <a:pt x="74" y="127"/>
                    </a:cubicBezTo>
                    <a:cubicBezTo>
                      <a:pt x="74" y="127"/>
                      <a:pt x="74" y="127"/>
                      <a:pt x="74" y="127"/>
                    </a:cubicBezTo>
                    <a:cubicBezTo>
                      <a:pt x="74" y="127"/>
                      <a:pt x="74" y="127"/>
                      <a:pt x="74" y="127"/>
                    </a:cubicBezTo>
                    <a:cubicBezTo>
                      <a:pt x="74" y="127"/>
                      <a:pt x="73" y="127"/>
                      <a:pt x="73" y="127"/>
                    </a:cubicBezTo>
                    <a:cubicBezTo>
                      <a:pt x="73" y="127"/>
                      <a:pt x="73" y="127"/>
                      <a:pt x="73" y="127"/>
                    </a:cubicBezTo>
                    <a:cubicBezTo>
                      <a:pt x="73" y="127"/>
                      <a:pt x="73" y="127"/>
                      <a:pt x="73" y="127"/>
                    </a:cubicBezTo>
                    <a:cubicBezTo>
                      <a:pt x="73" y="127"/>
                      <a:pt x="73" y="126"/>
                      <a:pt x="73" y="126"/>
                    </a:cubicBezTo>
                    <a:cubicBezTo>
                      <a:pt x="73" y="126"/>
                      <a:pt x="73" y="126"/>
                      <a:pt x="73" y="126"/>
                    </a:cubicBezTo>
                    <a:cubicBezTo>
                      <a:pt x="73" y="126"/>
                      <a:pt x="73" y="127"/>
                      <a:pt x="73" y="127"/>
                    </a:cubicBezTo>
                    <a:cubicBezTo>
                      <a:pt x="73" y="127"/>
                      <a:pt x="73" y="127"/>
                      <a:pt x="72" y="127"/>
                    </a:cubicBezTo>
                    <a:cubicBezTo>
                      <a:pt x="72" y="127"/>
                      <a:pt x="72" y="127"/>
                      <a:pt x="72" y="127"/>
                    </a:cubicBezTo>
                    <a:cubicBezTo>
                      <a:pt x="72" y="127"/>
                      <a:pt x="72" y="127"/>
                      <a:pt x="72" y="127"/>
                    </a:cubicBezTo>
                    <a:cubicBezTo>
                      <a:pt x="72" y="127"/>
                      <a:pt x="72" y="127"/>
                      <a:pt x="72" y="127"/>
                    </a:cubicBezTo>
                    <a:cubicBezTo>
                      <a:pt x="72" y="127"/>
                      <a:pt x="72" y="127"/>
                      <a:pt x="72" y="127"/>
                    </a:cubicBezTo>
                    <a:cubicBezTo>
                      <a:pt x="72" y="127"/>
                      <a:pt x="72" y="126"/>
                      <a:pt x="72" y="126"/>
                    </a:cubicBezTo>
                    <a:cubicBezTo>
                      <a:pt x="72" y="126"/>
                      <a:pt x="72" y="126"/>
                      <a:pt x="72" y="126"/>
                    </a:cubicBezTo>
                    <a:cubicBezTo>
                      <a:pt x="72" y="126"/>
                      <a:pt x="72" y="126"/>
                      <a:pt x="72" y="126"/>
                    </a:cubicBezTo>
                    <a:cubicBezTo>
                      <a:pt x="72" y="126"/>
                      <a:pt x="72" y="126"/>
                      <a:pt x="72" y="126"/>
                    </a:cubicBezTo>
                    <a:cubicBezTo>
                      <a:pt x="72" y="126"/>
                      <a:pt x="72" y="126"/>
                      <a:pt x="72" y="126"/>
                    </a:cubicBezTo>
                    <a:cubicBezTo>
                      <a:pt x="72" y="126"/>
                      <a:pt x="72" y="126"/>
                      <a:pt x="72" y="126"/>
                    </a:cubicBezTo>
                    <a:cubicBezTo>
                      <a:pt x="72" y="126"/>
                      <a:pt x="72" y="126"/>
                      <a:pt x="72" y="126"/>
                    </a:cubicBezTo>
                    <a:cubicBezTo>
                      <a:pt x="72" y="125"/>
                      <a:pt x="72" y="125"/>
                      <a:pt x="72" y="125"/>
                    </a:cubicBezTo>
                    <a:cubicBezTo>
                      <a:pt x="72" y="125"/>
                      <a:pt x="72" y="125"/>
                      <a:pt x="72" y="125"/>
                    </a:cubicBezTo>
                    <a:cubicBezTo>
                      <a:pt x="72" y="125"/>
                      <a:pt x="72" y="125"/>
                      <a:pt x="72" y="125"/>
                    </a:cubicBezTo>
                    <a:cubicBezTo>
                      <a:pt x="72" y="125"/>
                      <a:pt x="72" y="125"/>
                      <a:pt x="72" y="125"/>
                    </a:cubicBezTo>
                    <a:cubicBezTo>
                      <a:pt x="72" y="125"/>
                      <a:pt x="72" y="125"/>
                      <a:pt x="72" y="125"/>
                    </a:cubicBezTo>
                    <a:cubicBezTo>
                      <a:pt x="72" y="125"/>
                      <a:pt x="72" y="125"/>
                      <a:pt x="71" y="125"/>
                    </a:cubicBezTo>
                    <a:cubicBezTo>
                      <a:pt x="71" y="125"/>
                      <a:pt x="71" y="125"/>
                      <a:pt x="71" y="125"/>
                    </a:cubicBezTo>
                    <a:cubicBezTo>
                      <a:pt x="71" y="124"/>
                      <a:pt x="71" y="124"/>
                      <a:pt x="71" y="124"/>
                    </a:cubicBezTo>
                    <a:cubicBezTo>
                      <a:pt x="71" y="124"/>
                      <a:pt x="71" y="124"/>
                      <a:pt x="71" y="124"/>
                    </a:cubicBezTo>
                    <a:cubicBezTo>
                      <a:pt x="71" y="124"/>
                      <a:pt x="71" y="124"/>
                      <a:pt x="71" y="124"/>
                    </a:cubicBezTo>
                    <a:cubicBezTo>
                      <a:pt x="71" y="124"/>
                      <a:pt x="71" y="124"/>
                      <a:pt x="71" y="124"/>
                    </a:cubicBezTo>
                    <a:cubicBezTo>
                      <a:pt x="71" y="124"/>
                      <a:pt x="71" y="124"/>
                      <a:pt x="71" y="124"/>
                    </a:cubicBezTo>
                    <a:cubicBezTo>
                      <a:pt x="71" y="124"/>
                      <a:pt x="71" y="124"/>
                      <a:pt x="71" y="124"/>
                    </a:cubicBezTo>
                    <a:cubicBezTo>
                      <a:pt x="71" y="124"/>
                      <a:pt x="71" y="124"/>
                      <a:pt x="71" y="124"/>
                    </a:cubicBezTo>
                    <a:cubicBezTo>
                      <a:pt x="71" y="124"/>
                      <a:pt x="71" y="124"/>
                      <a:pt x="71" y="124"/>
                    </a:cubicBezTo>
                    <a:cubicBezTo>
                      <a:pt x="71" y="124"/>
                      <a:pt x="71" y="124"/>
                      <a:pt x="70" y="124"/>
                    </a:cubicBezTo>
                    <a:cubicBezTo>
                      <a:pt x="70" y="124"/>
                      <a:pt x="70" y="124"/>
                      <a:pt x="70" y="124"/>
                    </a:cubicBezTo>
                    <a:cubicBezTo>
                      <a:pt x="70" y="124"/>
                      <a:pt x="70" y="124"/>
                      <a:pt x="70" y="124"/>
                    </a:cubicBezTo>
                    <a:cubicBezTo>
                      <a:pt x="70" y="124"/>
                      <a:pt x="70" y="124"/>
                      <a:pt x="70" y="124"/>
                    </a:cubicBezTo>
                    <a:cubicBezTo>
                      <a:pt x="70" y="124"/>
                      <a:pt x="70" y="124"/>
                      <a:pt x="70" y="124"/>
                    </a:cubicBezTo>
                    <a:cubicBezTo>
                      <a:pt x="70" y="124"/>
                      <a:pt x="70" y="124"/>
                      <a:pt x="70" y="124"/>
                    </a:cubicBezTo>
                    <a:cubicBezTo>
                      <a:pt x="70" y="124"/>
                      <a:pt x="70" y="124"/>
                      <a:pt x="70" y="124"/>
                    </a:cubicBezTo>
                    <a:cubicBezTo>
                      <a:pt x="70" y="124"/>
                      <a:pt x="70" y="124"/>
                      <a:pt x="70" y="124"/>
                    </a:cubicBezTo>
                    <a:cubicBezTo>
                      <a:pt x="70" y="124"/>
                      <a:pt x="70" y="124"/>
                      <a:pt x="70" y="124"/>
                    </a:cubicBezTo>
                    <a:cubicBezTo>
                      <a:pt x="70" y="124"/>
                      <a:pt x="70" y="124"/>
                      <a:pt x="70" y="124"/>
                    </a:cubicBezTo>
                    <a:cubicBezTo>
                      <a:pt x="70" y="124"/>
                      <a:pt x="70" y="124"/>
                      <a:pt x="70" y="124"/>
                    </a:cubicBezTo>
                    <a:cubicBezTo>
                      <a:pt x="70" y="124"/>
                      <a:pt x="70" y="124"/>
                      <a:pt x="70" y="124"/>
                    </a:cubicBezTo>
                    <a:cubicBezTo>
                      <a:pt x="70" y="124"/>
                      <a:pt x="70" y="124"/>
                      <a:pt x="70" y="124"/>
                    </a:cubicBezTo>
                    <a:cubicBezTo>
                      <a:pt x="70" y="124"/>
                      <a:pt x="70" y="124"/>
                      <a:pt x="70" y="124"/>
                    </a:cubicBezTo>
                    <a:cubicBezTo>
                      <a:pt x="70" y="124"/>
                      <a:pt x="70" y="124"/>
                      <a:pt x="70" y="123"/>
                    </a:cubicBezTo>
                    <a:cubicBezTo>
                      <a:pt x="70" y="123"/>
                      <a:pt x="70" y="123"/>
                      <a:pt x="70" y="123"/>
                    </a:cubicBezTo>
                    <a:cubicBezTo>
                      <a:pt x="70" y="123"/>
                      <a:pt x="70" y="123"/>
                      <a:pt x="70" y="123"/>
                    </a:cubicBezTo>
                    <a:cubicBezTo>
                      <a:pt x="70" y="123"/>
                      <a:pt x="70" y="123"/>
                      <a:pt x="70" y="123"/>
                    </a:cubicBezTo>
                    <a:cubicBezTo>
                      <a:pt x="70" y="123"/>
                      <a:pt x="70" y="123"/>
                      <a:pt x="70" y="123"/>
                    </a:cubicBezTo>
                    <a:cubicBezTo>
                      <a:pt x="70" y="123"/>
                      <a:pt x="70" y="123"/>
                      <a:pt x="70" y="123"/>
                    </a:cubicBezTo>
                    <a:cubicBezTo>
                      <a:pt x="70" y="123"/>
                      <a:pt x="70" y="123"/>
                      <a:pt x="70" y="123"/>
                    </a:cubicBezTo>
                    <a:cubicBezTo>
                      <a:pt x="70" y="123"/>
                      <a:pt x="70" y="123"/>
                      <a:pt x="70" y="123"/>
                    </a:cubicBezTo>
                    <a:cubicBezTo>
                      <a:pt x="70" y="123"/>
                      <a:pt x="70" y="123"/>
                      <a:pt x="70" y="123"/>
                    </a:cubicBezTo>
                    <a:cubicBezTo>
                      <a:pt x="70" y="123"/>
                      <a:pt x="71" y="123"/>
                      <a:pt x="71" y="123"/>
                    </a:cubicBezTo>
                    <a:cubicBezTo>
                      <a:pt x="71" y="123"/>
                      <a:pt x="71" y="123"/>
                      <a:pt x="71" y="123"/>
                    </a:cubicBezTo>
                    <a:cubicBezTo>
                      <a:pt x="71" y="123"/>
                      <a:pt x="71" y="123"/>
                      <a:pt x="71" y="123"/>
                    </a:cubicBezTo>
                    <a:cubicBezTo>
                      <a:pt x="71" y="123"/>
                      <a:pt x="71" y="123"/>
                      <a:pt x="71" y="123"/>
                    </a:cubicBezTo>
                    <a:cubicBezTo>
                      <a:pt x="71" y="123"/>
                      <a:pt x="71" y="123"/>
                      <a:pt x="71" y="123"/>
                    </a:cubicBezTo>
                    <a:cubicBezTo>
                      <a:pt x="71" y="123"/>
                      <a:pt x="71" y="123"/>
                      <a:pt x="71" y="123"/>
                    </a:cubicBezTo>
                    <a:cubicBezTo>
                      <a:pt x="71" y="123"/>
                      <a:pt x="71" y="123"/>
                      <a:pt x="71" y="123"/>
                    </a:cubicBezTo>
                    <a:cubicBezTo>
                      <a:pt x="71" y="123"/>
                      <a:pt x="71" y="123"/>
                      <a:pt x="71" y="123"/>
                    </a:cubicBezTo>
                    <a:cubicBezTo>
                      <a:pt x="71" y="123"/>
                      <a:pt x="71" y="123"/>
                      <a:pt x="71" y="123"/>
                    </a:cubicBezTo>
                    <a:cubicBezTo>
                      <a:pt x="71" y="123"/>
                      <a:pt x="71" y="123"/>
                      <a:pt x="71" y="123"/>
                    </a:cubicBezTo>
                    <a:cubicBezTo>
                      <a:pt x="71" y="123"/>
                      <a:pt x="71" y="123"/>
                      <a:pt x="71" y="123"/>
                    </a:cubicBezTo>
                    <a:cubicBezTo>
                      <a:pt x="71" y="123"/>
                      <a:pt x="71" y="123"/>
                      <a:pt x="71" y="123"/>
                    </a:cubicBezTo>
                    <a:cubicBezTo>
                      <a:pt x="71" y="123"/>
                      <a:pt x="71" y="123"/>
                      <a:pt x="71" y="123"/>
                    </a:cubicBezTo>
                    <a:cubicBezTo>
                      <a:pt x="71" y="123"/>
                      <a:pt x="71" y="123"/>
                      <a:pt x="71" y="123"/>
                    </a:cubicBezTo>
                    <a:cubicBezTo>
                      <a:pt x="71" y="123"/>
                      <a:pt x="71" y="123"/>
                      <a:pt x="71" y="123"/>
                    </a:cubicBezTo>
                    <a:cubicBezTo>
                      <a:pt x="70" y="123"/>
                      <a:pt x="70" y="123"/>
                      <a:pt x="70" y="123"/>
                    </a:cubicBezTo>
                    <a:cubicBezTo>
                      <a:pt x="70" y="123"/>
                      <a:pt x="70" y="123"/>
                      <a:pt x="70" y="123"/>
                    </a:cubicBezTo>
                    <a:cubicBezTo>
                      <a:pt x="70" y="123"/>
                      <a:pt x="70" y="123"/>
                      <a:pt x="70" y="123"/>
                    </a:cubicBezTo>
                    <a:cubicBezTo>
                      <a:pt x="70" y="123"/>
                      <a:pt x="70" y="123"/>
                      <a:pt x="70" y="123"/>
                    </a:cubicBezTo>
                    <a:cubicBezTo>
                      <a:pt x="70" y="123"/>
                      <a:pt x="70" y="123"/>
                      <a:pt x="70" y="123"/>
                    </a:cubicBezTo>
                    <a:cubicBezTo>
                      <a:pt x="70" y="123"/>
                      <a:pt x="70" y="123"/>
                      <a:pt x="70" y="123"/>
                    </a:cubicBezTo>
                    <a:cubicBezTo>
                      <a:pt x="70" y="123"/>
                      <a:pt x="70" y="123"/>
                      <a:pt x="70" y="123"/>
                    </a:cubicBezTo>
                    <a:cubicBezTo>
                      <a:pt x="70" y="123"/>
                      <a:pt x="70" y="123"/>
                      <a:pt x="70" y="123"/>
                    </a:cubicBezTo>
                    <a:cubicBezTo>
                      <a:pt x="70" y="123"/>
                      <a:pt x="70" y="123"/>
                      <a:pt x="69" y="123"/>
                    </a:cubicBezTo>
                    <a:cubicBezTo>
                      <a:pt x="69" y="123"/>
                      <a:pt x="69" y="123"/>
                      <a:pt x="69" y="123"/>
                    </a:cubicBezTo>
                    <a:cubicBezTo>
                      <a:pt x="69" y="123"/>
                      <a:pt x="69" y="123"/>
                      <a:pt x="69" y="123"/>
                    </a:cubicBezTo>
                    <a:cubicBezTo>
                      <a:pt x="69" y="123"/>
                      <a:pt x="69" y="123"/>
                      <a:pt x="69" y="123"/>
                    </a:cubicBezTo>
                    <a:cubicBezTo>
                      <a:pt x="69" y="123"/>
                      <a:pt x="69" y="123"/>
                      <a:pt x="69" y="123"/>
                    </a:cubicBezTo>
                    <a:cubicBezTo>
                      <a:pt x="69" y="123"/>
                      <a:pt x="69" y="123"/>
                      <a:pt x="69" y="123"/>
                    </a:cubicBezTo>
                    <a:cubicBezTo>
                      <a:pt x="69" y="123"/>
                      <a:pt x="69" y="123"/>
                      <a:pt x="69" y="123"/>
                    </a:cubicBezTo>
                    <a:cubicBezTo>
                      <a:pt x="69" y="123"/>
                      <a:pt x="69" y="123"/>
                      <a:pt x="69" y="123"/>
                    </a:cubicBezTo>
                    <a:cubicBezTo>
                      <a:pt x="69" y="123"/>
                      <a:pt x="69" y="123"/>
                      <a:pt x="69" y="123"/>
                    </a:cubicBezTo>
                    <a:cubicBezTo>
                      <a:pt x="69" y="123"/>
                      <a:pt x="69" y="123"/>
                      <a:pt x="69" y="123"/>
                    </a:cubicBezTo>
                    <a:cubicBezTo>
                      <a:pt x="69" y="123"/>
                      <a:pt x="69" y="123"/>
                      <a:pt x="69" y="123"/>
                    </a:cubicBezTo>
                    <a:cubicBezTo>
                      <a:pt x="69" y="123"/>
                      <a:pt x="69" y="123"/>
                      <a:pt x="68" y="123"/>
                    </a:cubicBezTo>
                    <a:cubicBezTo>
                      <a:pt x="68" y="123"/>
                      <a:pt x="68" y="123"/>
                      <a:pt x="68" y="123"/>
                    </a:cubicBezTo>
                    <a:cubicBezTo>
                      <a:pt x="68" y="123"/>
                      <a:pt x="68" y="123"/>
                      <a:pt x="68" y="123"/>
                    </a:cubicBezTo>
                    <a:cubicBezTo>
                      <a:pt x="68" y="123"/>
                      <a:pt x="68" y="123"/>
                      <a:pt x="68" y="123"/>
                    </a:cubicBezTo>
                    <a:cubicBezTo>
                      <a:pt x="68" y="123"/>
                      <a:pt x="68" y="123"/>
                      <a:pt x="68" y="123"/>
                    </a:cubicBezTo>
                    <a:cubicBezTo>
                      <a:pt x="68" y="123"/>
                      <a:pt x="68" y="123"/>
                      <a:pt x="68" y="123"/>
                    </a:cubicBezTo>
                    <a:cubicBezTo>
                      <a:pt x="68" y="123"/>
                      <a:pt x="68" y="123"/>
                      <a:pt x="68" y="123"/>
                    </a:cubicBezTo>
                    <a:cubicBezTo>
                      <a:pt x="68" y="123"/>
                      <a:pt x="68" y="123"/>
                      <a:pt x="68" y="123"/>
                    </a:cubicBezTo>
                    <a:cubicBezTo>
                      <a:pt x="68" y="123"/>
                      <a:pt x="68" y="123"/>
                      <a:pt x="68" y="123"/>
                    </a:cubicBezTo>
                    <a:cubicBezTo>
                      <a:pt x="68" y="123"/>
                      <a:pt x="68" y="123"/>
                      <a:pt x="68" y="123"/>
                    </a:cubicBezTo>
                    <a:cubicBezTo>
                      <a:pt x="68" y="123"/>
                      <a:pt x="68" y="124"/>
                      <a:pt x="68" y="124"/>
                    </a:cubicBezTo>
                    <a:cubicBezTo>
                      <a:pt x="68" y="124"/>
                      <a:pt x="68" y="123"/>
                      <a:pt x="68" y="123"/>
                    </a:cubicBezTo>
                    <a:cubicBezTo>
                      <a:pt x="68" y="123"/>
                      <a:pt x="68" y="123"/>
                      <a:pt x="68" y="123"/>
                    </a:cubicBezTo>
                    <a:cubicBezTo>
                      <a:pt x="68" y="123"/>
                      <a:pt x="68" y="123"/>
                      <a:pt x="68" y="123"/>
                    </a:cubicBezTo>
                    <a:cubicBezTo>
                      <a:pt x="68" y="123"/>
                      <a:pt x="68" y="123"/>
                      <a:pt x="68" y="123"/>
                    </a:cubicBezTo>
                    <a:cubicBezTo>
                      <a:pt x="68" y="124"/>
                      <a:pt x="68" y="124"/>
                      <a:pt x="68" y="124"/>
                    </a:cubicBezTo>
                    <a:cubicBezTo>
                      <a:pt x="68" y="124"/>
                      <a:pt x="67" y="124"/>
                      <a:pt x="67" y="124"/>
                    </a:cubicBezTo>
                    <a:cubicBezTo>
                      <a:pt x="67" y="124"/>
                      <a:pt x="67" y="124"/>
                      <a:pt x="67" y="124"/>
                    </a:cubicBezTo>
                    <a:cubicBezTo>
                      <a:pt x="67" y="124"/>
                      <a:pt x="67" y="124"/>
                      <a:pt x="67" y="124"/>
                    </a:cubicBezTo>
                    <a:cubicBezTo>
                      <a:pt x="67" y="124"/>
                      <a:pt x="67" y="124"/>
                      <a:pt x="67" y="124"/>
                    </a:cubicBezTo>
                    <a:cubicBezTo>
                      <a:pt x="67" y="124"/>
                      <a:pt x="67" y="124"/>
                      <a:pt x="67" y="124"/>
                    </a:cubicBezTo>
                    <a:cubicBezTo>
                      <a:pt x="67" y="124"/>
                      <a:pt x="67" y="124"/>
                      <a:pt x="67" y="124"/>
                    </a:cubicBezTo>
                    <a:cubicBezTo>
                      <a:pt x="67" y="124"/>
                      <a:pt x="67" y="124"/>
                      <a:pt x="67" y="124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66" y="124"/>
                      <a:pt x="66" y="124"/>
                      <a:pt x="66" y="124"/>
                    </a:cubicBezTo>
                    <a:cubicBezTo>
                      <a:pt x="66" y="124"/>
                      <a:pt x="66" y="123"/>
                      <a:pt x="66" y="123"/>
                    </a:cubicBezTo>
                    <a:cubicBezTo>
                      <a:pt x="66" y="123"/>
                      <a:pt x="66" y="123"/>
                      <a:pt x="66" y="123"/>
                    </a:cubicBezTo>
                    <a:cubicBezTo>
                      <a:pt x="66" y="123"/>
                      <a:pt x="66" y="123"/>
                      <a:pt x="66" y="123"/>
                    </a:cubicBezTo>
                    <a:cubicBezTo>
                      <a:pt x="66" y="123"/>
                      <a:pt x="66" y="123"/>
                      <a:pt x="66" y="123"/>
                    </a:cubicBezTo>
                    <a:cubicBezTo>
                      <a:pt x="66" y="123"/>
                      <a:pt x="66" y="123"/>
                      <a:pt x="66" y="123"/>
                    </a:cubicBezTo>
                    <a:cubicBezTo>
                      <a:pt x="66" y="123"/>
                      <a:pt x="66" y="123"/>
                      <a:pt x="66" y="123"/>
                    </a:cubicBezTo>
                    <a:cubicBezTo>
                      <a:pt x="66" y="123"/>
                      <a:pt x="66" y="123"/>
                      <a:pt x="66" y="123"/>
                    </a:cubicBezTo>
                    <a:cubicBezTo>
                      <a:pt x="66" y="123"/>
                      <a:pt x="66" y="123"/>
                      <a:pt x="66" y="123"/>
                    </a:cubicBezTo>
                    <a:cubicBezTo>
                      <a:pt x="66" y="123"/>
                      <a:pt x="65" y="123"/>
                      <a:pt x="65" y="123"/>
                    </a:cubicBezTo>
                    <a:cubicBezTo>
                      <a:pt x="65" y="123"/>
                      <a:pt x="65" y="123"/>
                      <a:pt x="65" y="123"/>
                    </a:cubicBezTo>
                    <a:cubicBezTo>
                      <a:pt x="65" y="123"/>
                      <a:pt x="65" y="123"/>
                      <a:pt x="65" y="123"/>
                    </a:cubicBezTo>
                    <a:cubicBezTo>
                      <a:pt x="65" y="123"/>
                      <a:pt x="65" y="123"/>
                      <a:pt x="65" y="123"/>
                    </a:cubicBezTo>
                    <a:cubicBezTo>
                      <a:pt x="65" y="123"/>
                      <a:pt x="65" y="123"/>
                      <a:pt x="65" y="123"/>
                    </a:cubicBezTo>
                    <a:cubicBezTo>
                      <a:pt x="65" y="123"/>
                      <a:pt x="65" y="123"/>
                      <a:pt x="65" y="123"/>
                    </a:cubicBezTo>
                    <a:cubicBezTo>
                      <a:pt x="65" y="123"/>
                      <a:pt x="65" y="123"/>
                      <a:pt x="65" y="123"/>
                    </a:cubicBezTo>
                    <a:cubicBezTo>
                      <a:pt x="65" y="123"/>
                      <a:pt x="65" y="123"/>
                      <a:pt x="65" y="123"/>
                    </a:cubicBezTo>
                    <a:cubicBezTo>
                      <a:pt x="65" y="123"/>
                      <a:pt x="65" y="123"/>
                      <a:pt x="65" y="123"/>
                    </a:cubicBezTo>
                    <a:cubicBezTo>
                      <a:pt x="65" y="123"/>
                      <a:pt x="65" y="123"/>
                      <a:pt x="65" y="123"/>
                    </a:cubicBezTo>
                    <a:cubicBezTo>
                      <a:pt x="65" y="123"/>
                      <a:pt x="65" y="123"/>
                      <a:pt x="65" y="123"/>
                    </a:cubicBezTo>
                    <a:cubicBezTo>
                      <a:pt x="65" y="123"/>
                      <a:pt x="65" y="123"/>
                      <a:pt x="64" y="123"/>
                    </a:cubicBezTo>
                    <a:cubicBezTo>
                      <a:pt x="64" y="123"/>
                      <a:pt x="64" y="123"/>
                      <a:pt x="64" y="123"/>
                    </a:cubicBezTo>
                    <a:cubicBezTo>
                      <a:pt x="64" y="123"/>
                      <a:pt x="64" y="123"/>
                      <a:pt x="64" y="123"/>
                    </a:cubicBezTo>
                    <a:cubicBezTo>
                      <a:pt x="64" y="123"/>
                      <a:pt x="64" y="123"/>
                      <a:pt x="64" y="123"/>
                    </a:cubicBezTo>
                    <a:cubicBezTo>
                      <a:pt x="64" y="123"/>
                      <a:pt x="64" y="123"/>
                      <a:pt x="64" y="123"/>
                    </a:cubicBezTo>
                    <a:cubicBezTo>
                      <a:pt x="64" y="123"/>
                      <a:pt x="64" y="123"/>
                      <a:pt x="64" y="123"/>
                    </a:cubicBezTo>
                    <a:cubicBezTo>
                      <a:pt x="64" y="123"/>
                      <a:pt x="64" y="123"/>
                      <a:pt x="64" y="123"/>
                    </a:cubicBezTo>
                    <a:cubicBezTo>
                      <a:pt x="64" y="123"/>
                      <a:pt x="64" y="123"/>
                      <a:pt x="64" y="123"/>
                    </a:cubicBezTo>
                    <a:cubicBezTo>
                      <a:pt x="64" y="123"/>
                      <a:pt x="64" y="123"/>
                      <a:pt x="64" y="123"/>
                    </a:cubicBezTo>
                    <a:cubicBezTo>
                      <a:pt x="64" y="123"/>
                      <a:pt x="64" y="123"/>
                      <a:pt x="63" y="123"/>
                    </a:cubicBezTo>
                    <a:cubicBezTo>
                      <a:pt x="63" y="123"/>
                      <a:pt x="63" y="123"/>
                      <a:pt x="63" y="123"/>
                    </a:cubicBezTo>
                    <a:cubicBezTo>
                      <a:pt x="63" y="123"/>
                      <a:pt x="63" y="123"/>
                      <a:pt x="63" y="123"/>
                    </a:cubicBezTo>
                    <a:cubicBezTo>
                      <a:pt x="63" y="123"/>
                      <a:pt x="63" y="123"/>
                      <a:pt x="63" y="123"/>
                    </a:cubicBezTo>
                    <a:cubicBezTo>
                      <a:pt x="63" y="123"/>
                      <a:pt x="63" y="123"/>
                      <a:pt x="63" y="123"/>
                    </a:cubicBezTo>
                    <a:cubicBezTo>
                      <a:pt x="63" y="123"/>
                      <a:pt x="63" y="122"/>
                      <a:pt x="63" y="122"/>
                    </a:cubicBezTo>
                    <a:cubicBezTo>
                      <a:pt x="63" y="122"/>
                      <a:pt x="63" y="122"/>
                      <a:pt x="63" y="122"/>
                    </a:cubicBezTo>
                    <a:cubicBezTo>
                      <a:pt x="63" y="122"/>
                      <a:pt x="63" y="122"/>
                      <a:pt x="63" y="122"/>
                    </a:cubicBezTo>
                    <a:cubicBezTo>
                      <a:pt x="63" y="122"/>
                      <a:pt x="63" y="122"/>
                      <a:pt x="63" y="122"/>
                    </a:cubicBezTo>
                    <a:cubicBezTo>
                      <a:pt x="63" y="122"/>
                      <a:pt x="63" y="122"/>
                      <a:pt x="63" y="122"/>
                    </a:cubicBezTo>
                    <a:cubicBezTo>
                      <a:pt x="63" y="122"/>
                      <a:pt x="63" y="122"/>
                      <a:pt x="63" y="122"/>
                    </a:cubicBezTo>
                    <a:cubicBezTo>
                      <a:pt x="63" y="122"/>
                      <a:pt x="63" y="122"/>
                      <a:pt x="63" y="122"/>
                    </a:cubicBezTo>
                    <a:cubicBezTo>
                      <a:pt x="63" y="122"/>
                      <a:pt x="63" y="122"/>
                      <a:pt x="63" y="122"/>
                    </a:cubicBezTo>
                    <a:cubicBezTo>
                      <a:pt x="63" y="122"/>
                      <a:pt x="63" y="122"/>
                      <a:pt x="63" y="122"/>
                    </a:cubicBezTo>
                    <a:cubicBezTo>
                      <a:pt x="63" y="122"/>
                      <a:pt x="63" y="122"/>
                      <a:pt x="63" y="122"/>
                    </a:cubicBezTo>
                    <a:cubicBezTo>
                      <a:pt x="63" y="122"/>
                      <a:pt x="63" y="122"/>
                      <a:pt x="62" y="122"/>
                    </a:cubicBezTo>
                    <a:cubicBezTo>
                      <a:pt x="62" y="122"/>
                      <a:pt x="62" y="122"/>
                      <a:pt x="62" y="121"/>
                    </a:cubicBezTo>
                    <a:cubicBezTo>
                      <a:pt x="62" y="121"/>
                      <a:pt x="62" y="121"/>
                      <a:pt x="62" y="121"/>
                    </a:cubicBezTo>
                    <a:cubicBezTo>
                      <a:pt x="62" y="121"/>
                      <a:pt x="62" y="121"/>
                      <a:pt x="62" y="121"/>
                    </a:cubicBezTo>
                    <a:cubicBezTo>
                      <a:pt x="62" y="121"/>
                      <a:pt x="62" y="121"/>
                      <a:pt x="62" y="121"/>
                    </a:cubicBezTo>
                    <a:cubicBezTo>
                      <a:pt x="62" y="121"/>
                      <a:pt x="62" y="121"/>
                      <a:pt x="62" y="121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62" y="121"/>
                      <a:pt x="62" y="121"/>
                      <a:pt x="62" y="121"/>
                    </a:cubicBezTo>
                    <a:cubicBezTo>
                      <a:pt x="61" y="121"/>
                      <a:pt x="62" y="121"/>
                      <a:pt x="62" y="121"/>
                    </a:cubicBezTo>
                    <a:cubicBezTo>
                      <a:pt x="62" y="121"/>
                      <a:pt x="62" y="121"/>
                      <a:pt x="62" y="121"/>
                    </a:cubicBezTo>
                    <a:cubicBezTo>
                      <a:pt x="62" y="121"/>
                      <a:pt x="62" y="121"/>
                      <a:pt x="62" y="121"/>
                    </a:cubicBezTo>
                    <a:cubicBezTo>
                      <a:pt x="62" y="121"/>
                      <a:pt x="62" y="121"/>
                      <a:pt x="62" y="121"/>
                    </a:cubicBezTo>
                    <a:cubicBezTo>
                      <a:pt x="62" y="120"/>
                      <a:pt x="62" y="120"/>
                      <a:pt x="62" y="120"/>
                    </a:cubicBezTo>
                    <a:cubicBezTo>
                      <a:pt x="61" y="120"/>
                      <a:pt x="61" y="120"/>
                      <a:pt x="61" y="120"/>
                    </a:cubicBezTo>
                    <a:cubicBezTo>
                      <a:pt x="61" y="120"/>
                      <a:pt x="61" y="120"/>
                      <a:pt x="61" y="120"/>
                    </a:cubicBezTo>
                    <a:cubicBezTo>
                      <a:pt x="61" y="120"/>
                      <a:pt x="61" y="120"/>
                      <a:pt x="61" y="120"/>
                    </a:cubicBezTo>
                    <a:cubicBezTo>
                      <a:pt x="61" y="120"/>
                      <a:pt x="61" y="120"/>
                      <a:pt x="61" y="120"/>
                    </a:cubicBezTo>
                    <a:cubicBezTo>
                      <a:pt x="61" y="120"/>
                      <a:pt x="61" y="120"/>
                      <a:pt x="61" y="120"/>
                    </a:cubicBezTo>
                    <a:cubicBezTo>
                      <a:pt x="61" y="120"/>
                      <a:pt x="61" y="120"/>
                      <a:pt x="61" y="120"/>
                    </a:cubicBezTo>
                    <a:cubicBezTo>
                      <a:pt x="61" y="120"/>
                      <a:pt x="61" y="121"/>
                      <a:pt x="61" y="121"/>
                    </a:cubicBezTo>
                    <a:cubicBezTo>
                      <a:pt x="61" y="121"/>
                      <a:pt x="61" y="121"/>
                      <a:pt x="61" y="121"/>
                    </a:cubicBezTo>
                    <a:cubicBezTo>
                      <a:pt x="61" y="121"/>
                      <a:pt x="61" y="121"/>
                      <a:pt x="61" y="121"/>
                    </a:cubicBezTo>
                    <a:cubicBezTo>
                      <a:pt x="61" y="121"/>
                      <a:pt x="61" y="121"/>
                      <a:pt x="61" y="121"/>
                    </a:cubicBezTo>
                    <a:cubicBezTo>
                      <a:pt x="61" y="121"/>
                      <a:pt x="61" y="121"/>
                      <a:pt x="61" y="121"/>
                    </a:cubicBezTo>
                    <a:cubicBezTo>
                      <a:pt x="61" y="121"/>
                      <a:pt x="61" y="121"/>
                      <a:pt x="61" y="121"/>
                    </a:cubicBezTo>
                    <a:cubicBezTo>
                      <a:pt x="61" y="121"/>
                      <a:pt x="61" y="121"/>
                      <a:pt x="61" y="121"/>
                    </a:cubicBezTo>
                    <a:cubicBezTo>
                      <a:pt x="61" y="121"/>
                      <a:pt x="61" y="121"/>
                      <a:pt x="61" y="121"/>
                    </a:cubicBezTo>
                    <a:cubicBezTo>
                      <a:pt x="61" y="121"/>
                      <a:pt x="61" y="121"/>
                      <a:pt x="61" y="121"/>
                    </a:cubicBezTo>
                    <a:cubicBezTo>
                      <a:pt x="61" y="121"/>
                      <a:pt x="61" y="121"/>
                      <a:pt x="61" y="121"/>
                    </a:cubicBezTo>
                    <a:cubicBezTo>
                      <a:pt x="61" y="121"/>
                      <a:pt x="61" y="121"/>
                      <a:pt x="61" y="121"/>
                    </a:cubicBezTo>
                    <a:cubicBezTo>
                      <a:pt x="61" y="121"/>
                      <a:pt x="61" y="121"/>
                      <a:pt x="61" y="121"/>
                    </a:cubicBezTo>
                    <a:cubicBezTo>
                      <a:pt x="61" y="121"/>
                      <a:pt x="61" y="121"/>
                      <a:pt x="61" y="121"/>
                    </a:cubicBezTo>
                    <a:cubicBezTo>
                      <a:pt x="61" y="121"/>
                      <a:pt x="61" y="121"/>
                      <a:pt x="61" y="121"/>
                    </a:cubicBezTo>
                    <a:cubicBezTo>
                      <a:pt x="61" y="121"/>
                      <a:pt x="61" y="121"/>
                      <a:pt x="61" y="121"/>
                    </a:cubicBezTo>
                    <a:cubicBezTo>
                      <a:pt x="61" y="121"/>
                      <a:pt x="61" y="121"/>
                      <a:pt x="61" y="121"/>
                    </a:cubicBezTo>
                    <a:cubicBezTo>
                      <a:pt x="61" y="121"/>
                      <a:pt x="61" y="121"/>
                      <a:pt x="61" y="121"/>
                    </a:cubicBezTo>
                    <a:cubicBezTo>
                      <a:pt x="61" y="121"/>
                      <a:pt x="61" y="121"/>
                      <a:pt x="61" y="121"/>
                    </a:cubicBezTo>
                    <a:cubicBezTo>
                      <a:pt x="61" y="121"/>
                      <a:pt x="61" y="121"/>
                      <a:pt x="61" y="121"/>
                    </a:cubicBezTo>
                    <a:cubicBezTo>
                      <a:pt x="61" y="121"/>
                      <a:pt x="61" y="121"/>
                      <a:pt x="61" y="121"/>
                    </a:cubicBezTo>
                    <a:cubicBezTo>
                      <a:pt x="61" y="121"/>
                      <a:pt x="61" y="121"/>
                      <a:pt x="61" y="121"/>
                    </a:cubicBezTo>
                    <a:cubicBezTo>
                      <a:pt x="61" y="122"/>
                      <a:pt x="61" y="122"/>
                      <a:pt x="61" y="122"/>
                    </a:cubicBezTo>
                    <a:cubicBezTo>
                      <a:pt x="61" y="122"/>
                      <a:pt x="61" y="122"/>
                      <a:pt x="61" y="122"/>
                    </a:cubicBezTo>
                    <a:cubicBezTo>
                      <a:pt x="61" y="122"/>
                      <a:pt x="61" y="122"/>
                      <a:pt x="61" y="122"/>
                    </a:cubicBezTo>
                    <a:cubicBezTo>
                      <a:pt x="61" y="122"/>
                      <a:pt x="61" y="122"/>
                      <a:pt x="61" y="122"/>
                    </a:cubicBezTo>
                    <a:cubicBezTo>
                      <a:pt x="61" y="122"/>
                      <a:pt x="61" y="122"/>
                      <a:pt x="61" y="122"/>
                    </a:cubicBezTo>
                    <a:cubicBezTo>
                      <a:pt x="61" y="122"/>
                      <a:pt x="61" y="122"/>
                      <a:pt x="61" y="122"/>
                    </a:cubicBezTo>
                    <a:cubicBezTo>
                      <a:pt x="61" y="122"/>
                      <a:pt x="61" y="122"/>
                      <a:pt x="61" y="122"/>
                    </a:cubicBezTo>
                    <a:cubicBezTo>
                      <a:pt x="61" y="122"/>
                      <a:pt x="61" y="122"/>
                      <a:pt x="61" y="122"/>
                    </a:cubicBezTo>
                    <a:cubicBezTo>
                      <a:pt x="60" y="122"/>
                      <a:pt x="60" y="122"/>
                      <a:pt x="60" y="122"/>
                    </a:cubicBezTo>
                    <a:cubicBezTo>
                      <a:pt x="60" y="122"/>
                      <a:pt x="60" y="122"/>
                      <a:pt x="60" y="122"/>
                    </a:cubicBezTo>
                    <a:cubicBezTo>
                      <a:pt x="60" y="122"/>
                      <a:pt x="60" y="122"/>
                      <a:pt x="60" y="122"/>
                    </a:cubicBezTo>
                    <a:cubicBezTo>
                      <a:pt x="60" y="122"/>
                      <a:pt x="60" y="122"/>
                      <a:pt x="60" y="122"/>
                    </a:cubicBezTo>
                    <a:cubicBezTo>
                      <a:pt x="60" y="122"/>
                      <a:pt x="60" y="122"/>
                      <a:pt x="60" y="122"/>
                    </a:cubicBezTo>
                    <a:cubicBezTo>
                      <a:pt x="60" y="122"/>
                      <a:pt x="60" y="122"/>
                      <a:pt x="60" y="122"/>
                    </a:cubicBezTo>
                    <a:cubicBezTo>
                      <a:pt x="60" y="122"/>
                      <a:pt x="60" y="122"/>
                      <a:pt x="60" y="122"/>
                    </a:cubicBezTo>
                    <a:cubicBezTo>
                      <a:pt x="60" y="122"/>
                      <a:pt x="60" y="122"/>
                      <a:pt x="60" y="122"/>
                    </a:cubicBezTo>
                    <a:cubicBezTo>
                      <a:pt x="60" y="122"/>
                      <a:pt x="60" y="122"/>
                      <a:pt x="60" y="122"/>
                    </a:cubicBezTo>
                    <a:cubicBezTo>
                      <a:pt x="60" y="122"/>
                      <a:pt x="60" y="122"/>
                      <a:pt x="60" y="122"/>
                    </a:cubicBezTo>
                    <a:cubicBezTo>
                      <a:pt x="60" y="122"/>
                      <a:pt x="60" y="122"/>
                      <a:pt x="60" y="122"/>
                    </a:cubicBezTo>
                    <a:cubicBezTo>
                      <a:pt x="60" y="122"/>
                      <a:pt x="60" y="122"/>
                      <a:pt x="60" y="122"/>
                    </a:cubicBezTo>
                    <a:cubicBezTo>
                      <a:pt x="60" y="122"/>
                      <a:pt x="59" y="122"/>
                      <a:pt x="59" y="122"/>
                    </a:cubicBezTo>
                    <a:cubicBezTo>
                      <a:pt x="59" y="122"/>
                      <a:pt x="59" y="122"/>
                      <a:pt x="59" y="122"/>
                    </a:cubicBezTo>
                    <a:cubicBezTo>
                      <a:pt x="59" y="122"/>
                      <a:pt x="59" y="122"/>
                      <a:pt x="59" y="122"/>
                    </a:cubicBezTo>
                    <a:cubicBezTo>
                      <a:pt x="59" y="122"/>
                      <a:pt x="59" y="122"/>
                      <a:pt x="59" y="122"/>
                    </a:cubicBezTo>
                    <a:cubicBezTo>
                      <a:pt x="59" y="122"/>
                      <a:pt x="59" y="122"/>
                      <a:pt x="59" y="122"/>
                    </a:cubicBezTo>
                    <a:cubicBezTo>
                      <a:pt x="59" y="122"/>
                      <a:pt x="59" y="122"/>
                      <a:pt x="59" y="122"/>
                    </a:cubicBezTo>
                    <a:cubicBezTo>
                      <a:pt x="59" y="122"/>
                      <a:pt x="59" y="122"/>
                      <a:pt x="59" y="122"/>
                    </a:cubicBezTo>
                    <a:cubicBezTo>
                      <a:pt x="59" y="122"/>
                      <a:pt x="59" y="122"/>
                      <a:pt x="59" y="122"/>
                    </a:cubicBezTo>
                    <a:cubicBezTo>
                      <a:pt x="59" y="122"/>
                      <a:pt x="59" y="122"/>
                      <a:pt x="59" y="122"/>
                    </a:cubicBezTo>
                    <a:cubicBezTo>
                      <a:pt x="59" y="122"/>
                      <a:pt x="59" y="122"/>
                      <a:pt x="59" y="122"/>
                    </a:cubicBezTo>
                    <a:cubicBezTo>
                      <a:pt x="59" y="122"/>
                      <a:pt x="59" y="122"/>
                      <a:pt x="59" y="122"/>
                    </a:cubicBezTo>
                    <a:cubicBezTo>
                      <a:pt x="59" y="122"/>
                      <a:pt x="59" y="122"/>
                      <a:pt x="59" y="122"/>
                    </a:cubicBezTo>
                    <a:cubicBezTo>
                      <a:pt x="59" y="122"/>
                      <a:pt x="59" y="122"/>
                      <a:pt x="59" y="122"/>
                    </a:cubicBezTo>
                    <a:cubicBezTo>
                      <a:pt x="59" y="122"/>
                      <a:pt x="59" y="122"/>
                      <a:pt x="59" y="122"/>
                    </a:cubicBezTo>
                    <a:cubicBezTo>
                      <a:pt x="59" y="123"/>
                      <a:pt x="59" y="123"/>
                      <a:pt x="59" y="123"/>
                    </a:cubicBezTo>
                    <a:cubicBezTo>
                      <a:pt x="59" y="123"/>
                      <a:pt x="59" y="123"/>
                      <a:pt x="59" y="123"/>
                    </a:cubicBezTo>
                    <a:cubicBezTo>
                      <a:pt x="59" y="123"/>
                      <a:pt x="59" y="123"/>
                      <a:pt x="59" y="123"/>
                    </a:cubicBezTo>
                    <a:cubicBezTo>
                      <a:pt x="59" y="123"/>
                      <a:pt x="59" y="123"/>
                      <a:pt x="59" y="123"/>
                    </a:cubicBezTo>
                    <a:cubicBezTo>
                      <a:pt x="59" y="123"/>
                      <a:pt x="59" y="123"/>
                      <a:pt x="59" y="123"/>
                    </a:cubicBezTo>
                    <a:cubicBezTo>
                      <a:pt x="59" y="123"/>
                      <a:pt x="59" y="123"/>
                      <a:pt x="59" y="123"/>
                    </a:cubicBezTo>
                    <a:cubicBezTo>
                      <a:pt x="59" y="123"/>
                      <a:pt x="59" y="123"/>
                      <a:pt x="59" y="123"/>
                    </a:cubicBezTo>
                    <a:cubicBezTo>
                      <a:pt x="59" y="123"/>
                      <a:pt x="59" y="123"/>
                      <a:pt x="59" y="123"/>
                    </a:cubicBezTo>
                    <a:cubicBezTo>
                      <a:pt x="59" y="123"/>
                      <a:pt x="59" y="123"/>
                      <a:pt x="59" y="123"/>
                    </a:cubicBezTo>
                    <a:cubicBezTo>
                      <a:pt x="59" y="123"/>
                      <a:pt x="59" y="123"/>
                      <a:pt x="59" y="123"/>
                    </a:cubicBezTo>
                    <a:cubicBezTo>
                      <a:pt x="59" y="123"/>
                      <a:pt x="59" y="123"/>
                      <a:pt x="59" y="123"/>
                    </a:cubicBezTo>
                    <a:cubicBezTo>
                      <a:pt x="59" y="123"/>
                      <a:pt x="59" y="123"/>
                      <a:pt x="59" y="123"/>
                    </a:cubicBezTo>
                    <a:cubicBezTo>
                      <a:pt x="59" y="123"/>
                      <a:pt x="59" y="123"/>
                      <a:pt x="59" y="123"/>
                    </a:cubicBezTo>
                    <a:cubicBezTo>
                      <a:pt x="59" y="123"/>
                      <a:pt x="59" y="123"/>
                      <a:pt x="59" y="123"/>
                    </a:cubicBezTo>
                    <a:cubicBezTo>
                      <a:pt x="59" y="123"/>
                      <a:pt x="59" y="123"/>
                      <a:pt x="59" y="123"/>
                    </a:cubicBezTo>
                    <a:cubicBezTo>
                      <a:pt x="59" y="123"/>
                      <a:pt x="59" y="123"/>
                      <a:pt x="59" y="124"/>
                    </a:cubicBezTo>
                    <a:cubicBezTo>
                      <a:pt x="59" y="124"/>
                      <a:pt x="59" y="124"/>
                      <a:pt x="59" y="124"/>
                    </a:cubicBezTo>
                    <a:cubicBezTo>
                      <a:pt x="59" y="124"/>
                      <a:pt x="59" y="124"/>
                      <a:pt x="59" y="124"/>
                    </a:cubicBezTo>
                    <a:cubicBezTo>
                      <a:pt x="59" y="124"/>
                      <a:pt x="59" y="124"/>
                      <a:pt x="59" y="124"/>
                    </a:cubicBezTo>
                    <a:cubicBezTo>
                      <a:pt x="59" y="124"/>
                      <a:pt x="59" y="124"/>
                      <a:pt x="59" y="124"/>
                    </a:cubicBezTo>
                    <a:cubicBezTo>
                      <a:pt x="59" y="124"/>
                      <a:pt x="59" y="124"/>
                      <a:pt x="59" y="124"/>
                    </a:cubicBezTo>
                    <a:cubicBezTo>
                      <a:pt x="59" y="124"/>
                      <a:pt x="59" y="124"/>
                      <a:pt x="59" y="124"/>
                    </a:cubicBezTo>
                    <a:cubicBezTo>
                      <a:pt x="59" y="124"/>
                      <a:pt x="59" y="124"/>
                      <a:pt x="59" y="124"/>
                    </a:cubicBezTo>
                    <a:cubicBezTo>
                      <a:pt x="59" y="124"/>
                      <a:pt x="59" y="125"/>
                      <a:pt x="59" y="125"/>
                    </a:cubicBezTo>
                    <a:cubicBezTo>
                      <a:pt x="59" y="125"/>
                      <a:pt x="59" y="125"/>
                      <a:pt x="59" y="125"/>
                    </a:cubicBezTo>
                    <a:cubicBezTo>
                      <a:pt x="59" y="125"/>
                      <a:pt x="59" y="125"/>
                      <a:pt x="59" y="125"/>
                    </a:cubicBezTo>
                    <a:cubicBezTo>
                      <a:pt x="59" y="125"/>
                      <a:pt x="59" y="125"/>
                      <a:pt x="59" y="125"/>
                    </a:cubicBezTo>
                    <a:cubicBezTo>
                      <a:pt x="59" y="125"/>
                      <a:pt x="59" y="125"/>
                      <a:pt x="59" y="125"/>
                    </a:cubicBezTo>
                    <a:cubicBezTo>
                      <a:pt x="59" y="125"/>
                      <a:pt x="59" y="125"/>
                      <a:pt x="59" y="125"/>
                    </a:cubicBezTo>
                    <a:cubicBezTo>
                      <a:pt x="59" y="125"/>
                      <a:pt x="59" y="125"/>
                      <a:pt x="59" y="125"/>
                    </a:cubicBezTo>
                    <a:cubicBezTo>
                      <a:pt x="59" y="125"/>
                      <a:pt x="59" y="125"/>
                      <a:pt x="59" y="125"/>
                    </a:cubicBezTo>
                    <a:cubicBezTo>
                      <a:pt x="59" y="125"/>
                      <a:pt x="59" y="125"/>
                      <a:pt x="59" y="125"/>
                    </a:cubicBezTo>
                    <a:cubicBezTo>
                      <a:pt x="59" y="125"/>
                      <a:pt x="59" y="125"/>
                      <a:pt x="59" y="125"/>
                    </a:cubicBezTo>
                    <a:cubicBezTo>
                      <a:pt x="59" y="125"/>
                      <a:pt x="59" y="126"/>
                      <a:pt x="59" y="126"/>
                    </a:cubicBezTo>
                    <a:cubicBezTo>
                      <a:pt x="59" y="126"/>
                      <a:pt x="59" y="126"/>
                      <a:pt x="59" y="126"/>
                    </a:cubicBezTo>
                    <a:cubicBezTo>
                      <a:pt x="59" y="126"/>
                      <a:pt x="59" y="126"/>
                      <a:pt x="59" y="126"/>
                    </a:cubicBezTo>
                    <a:cubicBezTo>
                      <a:pt x="59" y="126"/>
                      <a:pt x="58" y="126"/>
                      <a:pt x="58" y="126"/>
                    </a:cubicBezTo>
                    <a:cubicBezTo>
                      <a:pt x="58" y="126"/>
                      <a:pt x="58" y="126"/>
                      <a:pt x="58" y="126"/>
                    </a:cubicBezTo>
                    <a:cubicBezTo>
                      <a:pt x="58" y="126"/>
                      <a:pt x="58" y="125"/>
                      <a:pt x="58" y="125"/>
                    </a:cubicBezTo>
                    <a:cubicBezTo>
                      <a:pt x="58" y="125"/>
                      <a:pt x="58" y="125"/>
                      <a:pt x="58" y="125"/>
                    </a:cubicBezTo>
                    <a:cubicBezTo>
                      <a:pt x="58" y="125"/>
                      <a:pt x="58" y="125"/>
                      <a:pt x="58" y="125"/>
                    </a:cubicBezTo>
                    <a:cubicBezTo>
                      <a:pt x="58" y="125"/>
                      <a:pt x="58" y="125"/>
                      <a:pt x="58" y="125"/>
                    </a:cubicBezTo>
                    <a:cubicBezTo>
                      <a:pt x="58" y="124"/>
                      <a:pt x="58" y="124"/>
                      <a:pt x="58" y="124"/>
                    </a:cubicBezTo>
                    <a:cubicBezTo>
                      <a:pt x="58" y="124"/>
                      <a:pt x="58" y="124"/>
                      <a:pt x="58" y="124"/>
                    </a:cubicBezTo>
                    <a:cubicBezTo>
                      <a:pt x="58" y="124"/>
                      <a:pt x="58" y="124"/>
                      <a:pt x="58" y="124"/>
                    </a:cubicBezTo>
                    <a:cubicBezTo>
                      <a:pt x="58" y="124"/>
                      <a:pt x="58" y="124"/>
                      <a:pt x="58" y="124"/>
                    </a:cubicBezTo>
                    <a:cubicBezTo>
                      <a:pt x="58" y="124"/>
                      <a:pt x="58" y="124"/>
                      <a:pt x="58" y="124"/>
                    </a:cubicBezTo>
                    <a:cubicBezTo>
                      <a:pt x="58" y="124"/>
                      <a:pt x="58" y="124"/>
                      <a:pt x="58" y="124"/>
                    </a:cubicBezTo>
                    <a:cubicBezTo>
                      <a:pt x="58" y="124"/>
                      <a:pt x="58" y="124"/>
                      <a:pt x="58" y="124"/>
                    </a:cubicBezTo>
                    <a:cubicBezTo>
                      <a:pt x="58" y="124"/>
                      <a:pt x="58" y="124"/>
                      <a:pt x="58" y="124"/>
                    </a:cubicBezTo>
                    <a:cubicBezTo>
                      <a:pt x="59" y="124"/>
                      <a:pt x="59" y="123"/>
                      <a:pt x="59" y="123"/>
                    </a:cubicBezTo>
                    <a:cubicBezTo>
                      <a:pt x="59" y="123"/>
                      <a:pt x="59" y="123"/>
                      <a:pt x="59" y="123"/>
                    </a:cubicBezTo>
                    <a:cubicBezTo>
                      <a:pt x="59" y="123"/>
                      <a:pt x="59" y="123"/>
                      <a:pt x="59" y="123"/>
                    </a:cubicBezTo>
                    <a:cubicBezTo>
                      <a:pt x="59" y="123"/>
                      <a:pt x="59" y="123"/>
                      <a:pt x="59" y="123"/>
                    </a:cubicBezTo>
                    <a:cubicBezTo>
                      <a:pt x="59" y="122"/>
                      <a:pt x="59" y="122"/>
                      <a:pt x="59" y="122"/>
                    </a:cubicBezTo>
                    <a:cubicBezTo>
                      <a:pt x="59" y="122"/>
                      <a:pt x="59" y="122"/>
                      <a:pt x="59" y="122"/>
                    </a:cubicBezTo>
                    <a:cubicBezTo>
                      <a:pt x="59" y="122"/>
                      <a:pt x="59" y="122"/>
                      <a:pt x="59" y="122"/>
                    </a:cubicBezTo>
                    <a:cubicBezTo>
                      <a:pt x="59" y="122"/>
                      <a:pt x="59" y="122"/>
                      <a:pt x="59" y="122"/>
                    </a:cubicBezTo>
                    <a:cubicBezTo>
                      <a:pt x="59" y="122"/>
                      <a:pt x="59" y="122"/>
                      <a:pt x="59" y="122"/>
                    </a:cubicBezTo>
                    <a:cubicBezTo>
                      <a:pt x="59" y="122"/>
                      <a:pt x="59" y="121"/>
                      <a:pt x="59" y="121"/>
                    </a:cubicBezTo>
                    <a:cubicBezTo>
                      <a:pt x="59" y="121"/>
                      <a:pt x="59" y="121"/>
                      <a:pt x="59" y="121"/>
                    </a:cubicBezTo>
                    <a:cubicBezTo>
                      <a:pt x="59" y="121"/>
                      <a:pt x="59" y="121"/>
                      <a:pt x="59" y="121"/>
                    </a:cubicBezTo>
                    <a:cubicBezTo>
                      <a:pt x="59" y="121"/>
                      <a:pt x="59" y="121"/>
                      <a:pt x="59" y="121"/>
                    </a:cubicBezTo>
                    <a:cubicBezTo>
                      <a:pt x="59" y="121"/>
                      <a:pt x="59" y="121"/>
                      <a:pt x="59" y="121"/>
                    </a:cubicBezTo>
                    <a:cubicBezTo>
                      <a:pt x="59" y="121"/>
                      <a:pt x="59" y="121"/>
                      <a:pt x="59" y="121"/>
                    </a:cubicBezTo>
                    <a:cubicBezTo>
                      <a:pt x="59" y="121"/>
                      <a:pt x="59" y="121"/>
                      <a:pt x="59" y="121"/>
                    </a:cubicBezTo>
                    <a:cubicBezTo>
                      <a:pt x="59" y="121"/>
                      <a:pt x="59" y="121"/>
                      <a:pt x="59" y="121"/>
                    </a:cubicBezTo>
                    <a:cubicBezTo>
                      <a:pt x="59" y="121"/>
                      <a:pt x="59" y="121"/>
                      <a:pt x="60" y="121"/>
                    </a:cubicBezTo>
                    <a:cubicBezTo>
                      <a:pt x="60" y="121"/>
                      <a:pt x="60" y="121"/>
                      <a:pt x="60" y="121"/>
                    </a:cubicBezTo>
                    <a:cubicBezTo>
                      <a:pt x="60" y="121"/>
                      <a:pt x="60" y="121"/>
                      <a:pt x="60" y="121"/>
                    </a:cubicBezTo>
                    <a:cubicBezTo>
                      <a:pt x="60" y="121"/>
                      <a:pt x="60" y="121"/>
                      <a:pt x="60" y="121"/>
                    </a:cubicBezTo>
                    <a:cubicBezTo>
                      <a:pt x="60" y="121"/>
                      <a:pt x="60" y="121"/>
                      <a:pt x="60" y="121"/>
                    </a:cubicBezTo>
                    <a:cubicBezTo>
                      <a:pt x="60" y="121"/>
                      <a:pt x="60" y="121"/>
                      <a:pt x="60" y="121"/>
                    </a:cubicBezTo>
                    <a:cubicBezTo>
                      <a:pt x="60" y="121"/>
                      <a:pt x="60" y="121"/>
                      <a:pt x="60" y="121"/>
                    </a:cubicBezTo>
                    <a:cubicBezTo>
                      <a:pt x="60" y="120"/>
                      <a:pt x="60" y="120"/>
                      <a:pt x="60" y="120"/>
                    </a:cubicBezTo>
                    <a:cubicBezTo>
                      <a:pt x="60" y="120"/>
                      <a:pt x="60" y="120"/>
                      <a:pt x="60" y="120"/>
                    </a:cubicBezTo>
                    <a:cubicBezTo>
                      <a:pt x="60" y="120"/>
                      <a:pt x="60" y="120"/>
                      <a:pt x="60" y="120"/>
                    </a:cubicBezTo>
                    <a:cubicBezTo>
                      <a:pt x="60" y="120"/>
                      <a:pt x="60" y="120"/>
                      <a:pt x="60" y="120"/>
                    </a:cubicBezTo>
                    <a:cubicBezTo>
                      <a:pt x="59" y="120"/>
                      <a:pt x="59" y="120"/>
                      <a:pt x="59" y="120"/>
                    </a:cubicBezTo>
                    <a:cubicBezTo>
                      <a:pt x="59" y="120"/>
                      <a:pt x="59" y="120"/>
                      <a:pt x="59" y="120"/>
                    </a:cubicBezTo>
                    <a:cubicBezTo>
                      <a:pt x="59" y="120"/>
                      <a:pt x="59" y="120"/>
                      <a:pt x="59" y="120"/>
                    </a:cubicBezTo>
                    <a:cubicBezTo>
                      <a:pt x="59" y="120"/>
                      <a:pt x="59" y="120"/>
                      <a:pt x="59" y="120"/>
                    </a:cubicBezTo>
                    <a:cubicBezTo>
                      <a:pt x="59" y="120"/>
                      <a:pt x="59" y="120"/>
                      <a:pt x="59" y="120"/>
                    </a:cubicBezTo>
                    <a:cubicBezTo>
                      <a:pt x="59" y="120"/>
                      <a:pt x="59" y="120"/>
                      <a:pt x="59" y="120"/>
                    </a:cubicBezTo>
                    <a:cubicBezTo>
                      <a:pt x="59" y="120"/>
                      <a:pt x="59" y="120"/>
                      <a:pt x="59" y="120"/>
                    </a:cubicBezTo>
                    <a:cubicBezTo>
                      <a:pt x="59" y="120"/>
                      <a:pt x="59" y="120"/>
                      <a:pt x="59" y="120"/>
                    </a:cubicBezTo>
                    <a:cubicBezTo>
                      <a:pt x="59" y="120"/>
                      <a:pt x="59" y="120"/>
                      <a:pt x="59" y="120"/>
                    </a:cubicBezTo>
                    <a:cubicBezTo>
                      <a:pt x="59" y="120"/>
                      <a:pt x="59" y="120"/>
                      <a:pt x="59" y="120"/>
                    </a:cubicBezTo>
                    <a:cubicBezTo>
                      <a:pt x="59" y="120"/>
                      <a:pt x="58" y="120"/>
                      <a:pt x="58" y="120"/>
                    </a:cubicBezTo>
                    <a:cubicBezTo>
                      <a:pt x="58" y="120"/>
                      <a:pt x="58" y="120"/>
                      <a:pt x="58" y="120"/>
                    </a:cubicBezTo>
                    <a:cubicBezTo>
                      <a:pt x="58" y="120"/>
                      <a:pt x="58" y="120"/>
                      <a:pt x="58" y="120"/>
                    </a:cubicBezTo>
                    <a:cubicBezTo>
                      <a:pt x="58" y="120"/>
                      <a:pt x="58" y="120"/>
                      <a:pt x="58" y="120"/>
                    </a:cubicBezTo>
                    <a:cubicBezTo>
                      <a:pt x="58" y="120"/>
                      <a:pt x="58" y="120"/>
                      <a:pt x="58" y="120"/>
                    </a:cubicBezTo>
                    <a:cubicBezTo>
                      <a:pt x="58" y="120"/>
                      <a:pt x="58" y="120"/>
                      <a:pt x="58" y="120"/>
                    </a:cubicBezTo>
                    <a:cubicBezTo>
                      <a:pt x="58" y="120"/>
                      <a:pt x="58" y="120"/>
                      <a:pt x="58" y="120"/>
                    </a:cubicBezTo>
                    <a:cubicBezTo>
                      <a:pt x="58" y="121"/>
                      <a:pt x="58" y="121"/>
                      <a:pt x="58" y="121"/>
                    </a:cubicBezTo>
                    <a:cubicBezTo>
                      <a:pt x="58" y="121"/>
                      <a:pt x="58" y="121"/>
                      <a:pt x="58" y="121"/>
                    </a:cubicBezTo>
                    <a:cubicBezTo>
                      <a:pt x="58" y="121"/>
                      <a:pt x="58" y="121"/>
                      <a:pt x="58" y="121"/>
                    </a:cubicBezTo>
                    <a:cubicBezTo>
                      <a:pt x="58" y="121"/>
                      <a:pt x="58" y="121"/>
                      <a:pt x="58" y="121"/>
                    </a:cubicBezTo>
                    <a:cubicBezTo>
                      <a:pt x="58" y="121"/>
                      <a:pt x="58" y="121"/>
                      <a:pt x="58" y="121"/>
                    </a:cubicBezTo>
                    <a:cubicBezTo>
                      <a:pt x="58" y="121"/>
                      <a:pt x="58" y="121"/>
                      <a:pt x="58" y="121"/>
                    </a:cubicBezTo>
                    <a:cubicBezTo>
                      <a:pt x="58" y="121"/>
                      <a:pt x="58" y="121"/>
                      <a:pt x="58" y="121"/>
                    </a:cubicBezTo>
                    <a:cubicBezTo>
                      <a:pt x="58" y="121"/>
                      <a:pt x="58" y="121"/>
                      <a:pt x="58" y="121"/>
                    </a:cubicBezTo>
                    <a:cubicBezTo>
                      <a:pt x="58" y="121"/>
                      <a:pt x="58" y="121"/>
                      <a:pt x="58" y="121"/>
                    </a:cubicBezTo>
                    <a:cubicBezTo>
                      <a:pt x="58" y="121"/>
                      <a:pt x="58" y="121"/>
                      <a:pt x="58" y="121"/>
                    </a:cubicBezTo>
                    <a:cubicBezTo>
                      <a:pt x="58" y="121"/>
                      <a:pt x="58" y="121"/>
                      <a:pt x="58" y="121"/>
                    </a:cubicBezTo>
                    <a:cubicBezTo>
                      <a:pt x="57" y="121"/>
                      <a:pt x="57" y="121"/>
                      <a:pt x="57" y="121"/>
                    </a:cubicBezTo>
                    <a:cubicBezTo>
                      <a:pt x="57" y="121"/>
                      <a:pt x="57" y="121"/>
                      <a:pt x="57" y="121"/>
                    </a:cubicBezTo>
                    <a:cubicBezTo>
                      <a:pt x="57" y="121"/>
                      <a:pt x="57" y="121"/>
                      <a:pt x="57" y="121"/>
                    </a:cubicBezTo>
                    <a:cubicBezTo>
                      <a:pt x="57" y="121"/>
                      <a:pt x="57" y="121"/>
                      <a:pt x="57" y="121"/>
                    </a:cubicBezTo>
                    <a:cubicBezTo>
                      <a:pt x="57" y="121"/>
                      <a:pt x="57" y="121"/>
                      <a:pt x="57" y="121"/>
                    </a:cubicBezTo>
                    <a:cubicBezTo>
                      <a:pt x="57" y="121"/>
                      <a:pt x="57" y="122"/>
                      <a:pt x="57" y="122"/>
                    </a:cubicBezTo>
                    <a:cubicBezTo>
                      <a:pt x="57" y="122"/>
                      <a:pt x="57" y="122"/>
                      <a:pt x="57" y="122"/>
                    </a:cubicBezTo>
                    <a:cubicBezTo>
                      <a:pt x="57" y="122"/>
                      <a:pt x="57" y="122"/>
                      <a:pt x="57" y="122"/>
                    </a:cubicBezTo>
                    <a:cubicBezTo>
                      <a:pt x="57" y="122"/>
                      <a:pt x="57" y="122"/>
                      <a:pt x="57" y="122"/>
                    </a:cubicBezTo>
                    <a:cubicBezTo>
                      <a:pt x="57" y="122"/>
                      <a:pt x="57" y="122"/>
                      <a:pt x="57" y="122"/>
                    </a:cubicBezTo>
                    <a:cubicBezTo>
                      <a:pt x="57" y="122"/>
                      <a:pt x="56" y="122"/>
                      <a:pt x="56" y="122"/>
                    </a:cubicBezTo>
                    <a:cubicBezTo>
                      <a:pt x="56" y="122"/>
                      <a:pt x="56" y="122"/>
                      <a:pt x="56" y="122"/>
                    </a:cubicBezTo>
                    <a:cubicBezTo>
                      <a:pt x="56" y="122"/>
                      <a:pt x="56" y="122"/>
                      <a:pt x="56" y="122"/>
                    </a:cubicBezTo>
                    <a:cubicBezTo>
                      <a:pt x="56" y="122"/>
                      <a:pt x="56" y="122"/>
                      <a:pt x="56" y="122"/>
                    </a:cubicBezTo>
                    <a:cubicBezTo>
                      <a:pt x="56" y="122"/>
                      <a:pt x="56" y="122"/>
                      <a:pt x="56" y="122"/>
                    </a:cubicBezTo>
                    <a:cubicBezTo>
                      <a:pt x="56" y="122"/>
                      <a:pt x="56" y="122"/>
                      <a:pt x="56" y="122"/>
                    </a:cubicBezTo>
                    <a:cubicBezTo>
                      <a:pt x="56" y="122"/>
                      <a:pt x="56" y="122"/>
                      <a:pt x="56" y="122"/>
                    </a:cubicBezTo>
                    <a:cubicBezTo>
                      <a:pt x="56" y="122"/>
                      <a:pt x="56" y="122"/>
                      <a:pt x="56" y="122"/>
                    </a:cubicBezTo>
                    <a:cubicBezTo>
                      <a:pt x="56" y="122"/>
                      <a:pt x="56" y="122"/>
                      <a:pt x="56" y="122"/>
                    </a:cubicBezTo>
                    <a:cubicBezTo>
                      <a:pt x="56" y="122"/>
                      <a:pt x="56" y="122"/>
                      <a:pt x="56" y="122"/>
                    </a:cubicBezTo>
                    <a:cubicBezTo>
                      <a:pt x="56" y="122"/>
                      <a:pt x="56" y="122"/>
                      <a:pt x="56" y="122"/>
                    </a:cubicBezTo>
                    <a:cubicBezTo>
                      <a:pt x="56" y="122"/>
                      <a:pt x="56" y="122"/>
                      <a:pt x="56" y="122"/>
                    </a:cubicBezTo>
                    <a:cubicBezTo>
                      <a:pt x="56" y="122"/>
                      <a:pt x="56" y="122"/>
                      <a:pt x="56" y="122"/>
                    </a:cubicBezTo>
                    <a:cubicBezTo>
                      <a:pt x="56" y="122"/>
                      <a:pt x="56" y="122"/>
                      <a:pt x="56" y="122"/>
                    </a:cubicBezTo>
                    <a:cubicBezTo>
                      <a:pt x="56" y="122"/>
                      <a:pt x="56" y="122"/>
                      <a:pt x="56" y="122"/>
                    </a:cubicBezTo>
                    <a:cubicBezTo>
                      <a:pt x="56" y="122"/>
                      <a:pt x="56" y="122"/>
                      <a:pt x="56" y="122"/>
                    </a:cubicBezTo>
                    <a:cubicBezTo>
                      <a:pt x="56" y="122"/>
                      <a:pt x="56" y="122"/>
                      <a:pt x="55" y="122"/>
                    </a:cubicBezTo>
                    <a:cubicBezTo>
                      <a:pt x="55" y="122"/>
                      <a:pt x="55" y="122"/>
                      <a:pt x="55" y="122"/>
                    </a:cubicBezTo>
                    <a:cubicBezTo>
                      <a:pt x="55" y="122"/>
                      <a:pt x="55" y="122"/>
                      <a:pt x="55" y="122"/>
                    </a:cubicBezTo>
                    <a:cubicBezTo>
                      <a:pt x="55" y="122"/>
                      <a:pt x="55" y="122"/>
                      <a:pt x="55" y="122"/>
                    </a:cubicBezTo>
                    <a:cubicBezTo>
                      <a:pt x="55" y="122"/>
                      <a:pt x="55" y="122"/>
                      <a:pt x="55" y="122"/>
                    </a:cubicBezTo>
                    <a:cubicBezTo>
                      <a:pt x="55" y="122"/>
                      <a:pt x="55" y="122"/>
                      <a:pt x="55" y="122"/>
                    </a:cubicBezTo>
                    <a:cubicBezTo>
                      <a:pt x="55" y="122"/>
                      <a:pt x="55" y="122"/>
                      <a:pt x="55" y="122"/>
                    </a:cubicBezTo>
                    <a:cubicBezTo>
                      <a:pt x="55" y="122"/>
                      <a:pt x="55" y="122"/>
                      <a:pt x="55" y="122"/>
                    </a:cubicBezTo>
                    <a:cubicBezTo>
                      <a:pt x="55" y="122"/>
                      <a:pt x="55" y="122"/>
                      <a:pt x="55" y="122"/>
                    </a:cubicBezTo>
                    <a:cubicBezTo>
                      <a:pt x="55" y="122"/>
                      <a:pt x="55" y="122"/>
                      <a:pt x="55" y="122"/>
                    </a:cubicBezTo>
                    <a:cubicBezTo>
                      <a:pt x="55" y="122"/>
                      <a:pt x="55" y="122"/>
                      <a:pt x="55" y="122"/>
                    </a:cubicBezTo>
                    <a:cubicBezTo>
                      <a:pt x="55" y="122"/>
                      <a:pt x="55" y="122"/>
                      <a:pt x="55" y="122"/>
                    </a:cubicBezTo>
                    <a:cubicBezTo>
                      <a:pt x="55" y="122"/>
                      <a:pt x="55" y="122"/>
                      <a:pt x="55" y="122"/>
                    </a:cubicBezTo>
                    <a:cubicBezTo>
                      <a:pt x="55" y="122"/>
                      <a:pt x="55" y="122"/>
                      <a:pt x="54" y="122"/>
                    </a:cubicBezTo>
                    <a:cubicBezTo>
                      <a:pt x="54" y="122"/>
                      <a:pt x="54" y="122"/>
                      <a:pt x="54" y="122"/>
                    </a:cubicBezTo>
                    <a:cubicBezTo>
                      <a:pt x="54" y="122"/>
                      <a:pt x="54" y="122"/>
                      <a:pt x="54" y="122"/>
                    </a:cubicBezTo>
                    <a:cubicBezTo>
                      <a:pt x="54" y="122"/>
                      <a:pt x="54" y="123"/>
                      <a:pt x="54" y="123"/>
                    </a:cubicBezTo>
                    <a:cubicBezTo>
                      <a:pt x="54" y="123"/>
                      <a:pt x="54" y="123"/>
                      <a:pt x="54" y="123"/>
                    </a:cubicBezTo>
                    <a:cubicBezTo>
                      <a:pt x="54" y="123"/>
                      <a:pt x="54" y="123"/>
                      <a:pt x="54" y="123"/>
                    </a:cubicBezTo>
                    <a:cubicBezTo>
                      <a:pt x="54" y="123"/>
                      <a:pt x="54" y="123"/>
                      <a:pt x="54" y="123"/>
                    </a:cubicBezTo>
                    <a:cubicBezTo>
                      <a:pt x="54" y="123"/>
                      <a:pt x="54" y="123"/>
                      <a:pt x="54" y="123"/>
                    </a:cubicBezTo>
                    <a:cubicBezTo>
                      <a:pt x="54" y="123"/>
                      <a:pt x="54" y="123"/>
                      <a:pt x="54" y="123"/>
                    </a:cubicBezTo>
                    <a:cubicBezTo>
                      <a:pt x="54" y="123"/>
                      <a:pt x="54" y="123"/>
                      <a:pt x="54" y="123"/>
                    </a:cubicBezTo>
                    <a:cubicBezTo>
                      <a:pt x="54" y="123"/>
                      <a:pt x="54" y="123"/>
                      <a:pt x="54" y="123"/>
                    </a:cubicBezTo>
                    <a:cubicBezTo>
                      <a:pt x="54" y="123"/>
                      <a:pt x="54" y="123"/>
                      <a:pt x="54" y="123"/>
                    </a:cubicBezTo>
                    <a:cubicBezTo>
                      <a:pt x="54" y="123"/>
                      <a:pt x="53" y="123"/>
                      <a:pt x="53" y="123"/>
                    </a:cubicBezTo>
                    <a:cubicBezTo>
                      <a:pt x="54" y="123"/>
                      <a:pt x="54" y="123"/>
                      <a:pt x="54" y="123"/>
                    </a:cubicBezTo>
                    <a:cubicBezTo>
                      <a:pt x="54" y="123"/>
                      <a:pt x="54" y="123"/>
                      <a:pt x="54" y="123"/>
                    </a:cubicBezTo>
                    <a:cubicBezTo>
                      <a:pt x="54" y="123"/>
                      <a:pt x="54" y="123"/>
                      <a:pt x="54" y="123"/>
                    </a:cubicBezTo>
                    <a:cubicBezTo>
                      <a:pt x="54" y="123"/>
                      <a:pt x="54" y="123"/>
                      <a:pt x="54" y="124"/>
                    </a:cubicBezTo>
                    <a:cubicBezTo>
                      <a:pt x="54" y="124"/>
                      <a:pt x="54" y="124"/>
                      <a:pt x="54" y="124"/>
                    </a:cubicBezTo>
                    <a:cubicBezTo>
                      <a:pt x="54" y="124"/>
                      <a:pt x="54" y="124"/>
                      <a:pt x="54" y="124"/>
                    </a:cubicBezTo>
                    <a:cubicBezTo>
                      <a:pt x="53" y="124"/>
                      <a:pt x="53" y="124"/>
                      <a:pt x="53" y="124"/>
                    </a:cubicBezTo>
                    <a:cubicBezTo>
                      <a:pt x="53" y="124"/>
                      <a:pt x="53" y="124"/>
                      <a:pt x="54" y="124"/>
                    </a:cubicBezTo>
                    <a:cubicBezTo>
                      <a:pt x="54" y="124"/>
                      <a:pt x="54" y="124"/>
                      <a:pt x="54" y="124"/>
                    </a:cubicBezTo>
                    <a:cubicBezTo>
                      <a:pt x="54" y="124"/>
                      <a:pt x="54" y="124"/>
                      <a:pt x="54" y="124"/>
                    </a:cubicBezTo>
                    <a:cubicBezTo>
                      <a:pt x="54" y="124"/>
                      <a:pt x="54" y="124"/>
                      <a:pt x="54" y="124"/>
                    </a:cubicBezTo>
                    <a:cubicBezTo>
                      <a:pt x="54" y="124"/>
                      <a:pt x="54" y="124"/>
                      <a:pt x="54" y="124"/>
                    </a:cubicBezTo>
                    <a:cubicBezTo>
                      <a:pt x="54" y="124"/>
                      <a:pt x="54" y="124"/>
                      <a:pt x="54" y="124"/>
                    </a:cubicBezTo>
                    <a:cubicBezTo>
                      <a:pt x="54" y="124"/>
                      <a:pt x="54" y="124"/>
                      <a:pt x="54" y="124"/>
                    </a:cubicBezTo>
                    <a:cubicBezTo>
                      <a:pt x="54" y="124"/>
                      <a:pt x="54" y="124"/>
                      <a:pt x="53" y="124"/>
                    </a:cubicBezTo>
                    <a:cubicBezTo>
                      <a:pt x="53" y="124"/>
                      <a:pt x="53" y="124"/>
                      <a:pt x="53" y="124"/>
                    </a:cubicBezTo>
                    <a:cubicBezTo>
                      <a:pt x="53" y="124"/>
                      <a:pt x="53" y="124"/>
                      <a:pt x="53" y="124"/>
                    </a:cubicBezTo>
                    <a:cubicBezTo>
                      <a:pt x="53" y="124"/>
                      <a:pt x="53" y="124"/>
                      <a:pt x="53" y="124"/>
                    </a:cubicBezTo>
                    <a:cubicBezTo>
                      <a:pt x="53" y="124"/>
                      <a:pt x="53" y="124"/>
                      <a:pt x="53" y="124"/>
                    </a:cubicBezTo>
                    <a:cubicBezTo>
                      <a:pt x="53" y="124"/>
                      <a:pt x="53" y="124"/>
                      <a:pt x="53" y="124"/>
                    </a:cubicBezTo>
                    <a:cubicBezTo>
                      <a:pt x="53" y="125"/>
                      <a:pt x="53" y="125"/>
                      <a:pt x="53" y="125"/>
                    </a:cubicBezTo>
                    <a:cubicBezTo>
                      <a:pt x="53" y="125"/>
                      <a:pt x="53" y="125"/>
                      <a:pt x="53" y="125"/>
                    </a:cubicBezTo>
                    <a:cubicBezTo>
                      <a:pt x="53" y="125"/>
                      <a:pt x="53" y="125"/>
                      <a:pt x="53" y="125"/>
                    </a:cubicBezTo>
                    <a:cubicBezTo>
                      <a:pt x="53" y="125"/>
                      <a:pt x="53" y="125"/>
                      <a:pt x="53" y="125"/>
                    </a:cubicBezTo>
                    <a:cubicBezTo>
                      <a:pt x="53" y="125"/>
                      <a:pt x="53" y="125"/>
                      <a:pt x="53" y="125"/>
                    </a:cubicBezTo>
                    <a:cubicBezTo>
                      <a:pt x="53" y="125"/>
                      <a:pt x="53" y="125"/>
                      <a:pt x="53" y="125"/>
                    </a:cubicBezTo>
                    <a:cubicBezTo>
                      <a:pt x="53" y="125"/>
                      <a:pt x="53" y="125"/>
                      <a:pt x="53" y="125"/>
                    </a:cubicBezTo>
                    <a:cubicBezTo>
                      <a:pt x="53" y="125"/>
                      <a:pt x="53" y="125"/>
                      <a:pt x="53" y="125"/>
                    </a:cubicBezTo>
                    <a:cubicBezTo>
                      <a:pt x="53" y="125"/>
                      <a:pt x="53" y="125"/>
                      <a:pt x="53" y="125"/>
                    </a:cubicBezTo>
                    <a:cubicBezTo>
                      <a:pt x="53" y="125"/>
                      <a:pt x="53" y="125"/>
                      <a:pt x="53" y="125"/>
                    </a:cubicBezTo>
                    <a:cubicBezTo>
                      <a:pt x="53" y="125"/>
                      <a:pt x="53" y="125"/>
                      <a:pt x="53" y="125"/>
                    </a:cubicBezTo>
                    <a:cubicBezTo>
                      <a:pt x="53" y="125"/>
                      <a:pt x="53" y="125"/>
                      <a:pt x="53" y="125"/>
                    </a:cubicBezTo>
                    <a:cubicBezTo>
                      <a:pt x="53" y="125"/>
                      <a:pt x="53" y="125"/>
                      <a:pt x="53" y="125"/>
                    </a:cubicBezTo>
                    <a:cubicBezTo>
                      <a:pt x="53" y="125"/>
                      <a:pt x="53" y="125"/>
                      <a:pt x="53" y="125"/>
                    </a:cubicBezTo>
                    <a:cubicBezTo>
                      <a:pt x="53" y="125"/>
                      <a:pt x="53" y="125"/>
                      <a:pt x="53" y="125"/>
                    </a:cubicBezTo>
                    <a:cubicBezTo>
                      <a:pt x="52" y="125"/>
                      <a:pt x="52" y="125"/>
                      <a:pt x="52" y="125"/>
                    </a:cubicBezTo>
                    <a:cubicBezTo>
                      <a:pt x="52" y="125"/>
                      <a:pt x="52" y="125"/>
                      <a:pt x="52" y="125"/>
                    </a:cubicBezTo>
                    <a:cubicBezTo>
                      <a:pt x="52" y="125"/>
                      <a:pt x="52" y="126"/>
                      <a:pt x="52" y="126"/>
                    </a:cubicBezTo>
                    <a:cubicBezTo>
                      <a:pt x="52" y="126"/>
                      <a:pt x="52" y="126"/>
                      <a:pt x="52" y="126"/>
                    </a:cubicBezTo>
                    <a:cubicBezTo>
                      <a:pt x="52" y="126"/>
                      <a:pt x="52" y="126"/>
                      <a:pt x="52" y="126"/>
                    </a:cubicBezTo>
                    <a:cubicBezTo>
                      <a:pt x="52" y="126"/>
                      <a:pt x="52" y="126"/>
                      <a:pt x="52" y="126"/>
                    </a:cubicBezTo>
                    <a:cubicBezTo>
                      <a:pt x="52" y="126"/>
                      <a:pt x="52" y="126"/>
                      <a:pt x="52" y="126"/>
                    </a:cubicBezTo>
                    <a:cubicBezTo>
                      <a:pt x="52" y="126"/>
                      <a:pt x="52" y="126"/>
                      <a:pt x="52" y="126"/>
                    </a:cubicBezTo>
                    <a:cubicBezTo>
                      <a:pt x="52" y="126"/>
                      <a:pt x="52" y="126"/>
                      <a:pt x="52" y="126"/>
                    </a:cubicBezTo>
                    <a:cubicBezTo>
                      <a:pt x="52" y="126"/>
                      <a:pt x="52" y="126"/>
                      <a:pt x="52" y="126"/>
                    </a:cubicBezTo>
                    <a:cubicBezTo>
                      <a:pt x="52" y="126"/>
                      <a:pt x="52" y="126"/>
                      <a:pt x="52" y="126"/>
                    </a:cubicBezTo>
                    <a:cubicBezTo>
                      <a:pt x="52" y="126"/>
                      <a:pt x="52" y="126"/>
                      <a:pt x="52" y="126"/>
                    </a:cubicBezTo>
                    <a:cubicBezTo>
                      <a:pt x="52" y="126"/>
                      <a:pt x="52" y="126"/>
                      <a:pt x="52" y="126"/>
                    </a:cubicBezTo>
                    <a:cubicBezTo>
                      <a:pt x="52" y="126"/>
                      <a:pt x="52" y="126"/>
                      <a:pt x="52" y="126"/>
                    </a:cubicBezTo>
                    <a:cubicBezTo>
                      <a:pt x="52" y="126"/>
                      <a:pt x="52" y="126"/>
                      <a:pt x="52" y="126"/>
                    </a:cubicBezTo>
                    <a:cubicBezTo>
                      <a:pt x="52" y="127"/>
                      <a:pt x="52" y="127"/>
                      <a:pt x="52" y="127"/>
                    </a:cubicBezTo>
                    <a:cubicBezTo>
                      <a:pt x="52" y="127"/>
                      <a:pt x="52" y="127"/>
                      <a:pt x="52" y="127"/>
                    </a:cubicBezTo>
                    <a:cubicBezTo>
                      <a:pt x="52" y="127"/>
                      <a:pt x="52" y="127"/>
                      <a:pt x="52" y="127"/>
                    </a:cubicBezTo>
                    <a:cubicBezTo>
                      <a:pt x="52" y="127"/>
                      <a:pt x="52" y="127"/>
                      <a:pt x="52" y="127"/>
                    </a:cubicBezTo>
                    <a:cubicBezTo>
                      <a:pt x="52" y="127"/>
                      <a:pt x="52" y="127"/>
                      <a:pt x="52" y="127"/>
                    </a:cubicBezTo>
                    <a:cubicBezTo>
                      <a:pt x="52" y="127"/>
                      <a:pt x="52" y="127"/>
                      <a:pt x="52" y="127"/>
                    </a:cubicBezTo>
                    <a:cubicBezTo>
                      <a:pt x="52" y="127"/>
                      <a:pt x="52" y="127"/>
                      <a:pt x="52" y="127"/>
                    </a:cubicBezTo>
                    <a:cubicBezTo>
                      <a:pt x="52" y="127"/>
                      <a:pt x="52" y="127"/>
                      <a:pt x="52" y="127"/>
                    </a:cubicBezTo>
                    <a:cubicBezTo>
                      <a:pt x="52" y="127"/>
                      <a:pt x="52" y="127"/>
                      <a:pt x="52" y="127"/>
                    </a:cubicBezTo>
                    <a:cubicBezTo>
                      <a:pt x="52" y="127"/>
                      <a:pt x="52" y="127"/>
                      <a:pt x="52" y="127"/>
                    </a:cubicBezTo>
                    <a:cubicBezTo>
                      <a:pt x="52" y="127"/>
                      <a:pt x="52" y="127"/>
                      <a:pt x="52" y="127"/>
                    </a:cubicBezTo>
                    <a:cubicBezTo>
                      <a:pt x="52" y="127"/>
                      <a:pt x="52" y="127"/>
                      <a:pt x="52" y="127"/>
                    </a:cubicBezTo>
                    <a:cubicBezTo>
                      <a:pt x="52" y="127"/>
                      <a:pt x="52" y="127"/>
                      <a:pt x="52" y="127"/>
                    </a:cubicBezTo>
                    <a:cubicBezTo>
                      <a:pt x="52" y="127"/>
                      <a:pt x="52" y="127"/>
                      <a:pt x="52" y="127"/>
                    </a:cubicBezTo>
                    <a:cubicBezTo>
                      <a:pt x="51" y="127"/>
                      <a:pt x="51" y="127"/>
                      <a:pt x="51" y="126"/>
                    </a:cubicBezTo>
                    <a:cubicBezTo>
                      <a:pt x="51" y="126"/>
                      <a:pt x="51" y="126"/>
                      <a:pt x="51" y="126"/>
                    </a:cubicBezTo>
                    <a:cubicBezTo>
                      <a:pt x="51" y="126"/>
                      <a:pt x="51" y="126"/>
                      <a:pt x="51" y="126"/>
                    </a:cubicBezTo>
                    <a:cubicBezTo>
                      <a:pt x="51" y="126"/>
                      <a:pt x="51" y="126"/>
                      <a:pt x="51" y="126"/>
                    </a:cubicBezTo>
                    <a:cubicBezTo>
                      <a:pt x="51" y="126"/>
                      <a:pt x="51" y="126"/>
                      <a:pt x="51" y="126"/>
                    </a:cubicBezTo>
                    <a:cubicBezTo>
                      <a:pt x="51" y="126"/>
                      <a:pt x="51" y="126"/>
                      <a:pt x="51" y="126"/>
                    </a:cubicBezTo>
                    <a:cubicBezTo>
                      <a:pt x="51" y="126"/>
                      <a:pt x="51" y="126"/>
                      <a:pt x="51" y="126"/>
                    </a:cubicBezTo>
                    <a:cubicBezTo>
                      <a:pt x="51" y="126"/>
                      <a:pt x="51" y="126"/>
                      <a:pt x="51" y="126"/>
                    </a:cubicBezTo>
                    <a:cubicBezTo>
                      <a:pt x="51" y="126"/>
                      <a:pt x="51" y="126"/>
                      <a:pt x="51" y="126"/>
                    </a:cubicBezTo>
                    <a:cubicBezTo>
                      <a:pt x="51" y="126"/>
                      <a:pt x="51" y="126"/>
                      <a:pt x="51" y="126"/>
                    </a:cubicBezTo>
                    <a:cubicBezTo>
                      <a:pt x="51" y="126"/>
                      <a:pt x="51" y="126"/>
                      <a:pt x="51" y="126"/>
                    </a:cubicBezTo>
                    <a:cubicBezTo>
                      <a:pt x="51" y="126"/>
                      <a:pt x="51" y="126"/>
                      <a:pt x="51" y="126"/>
                    </a:cubicBezTo>
                    <a:cubicBezTo>
                      <a:pt x="51" y="126"/>
                      <a:pt x="51" y="126"/>
                      <a:pt x="51" y="126"/>
                    </a:cubicBezTo>
                    <a:cubicBezTo>
                      <a:pt x="51" y="126"/>
                      <a:pt x="51" y="126"/>
                      <a:pt x="51" y="126"/>
                    </a:cubicBezTo>
                    <a:cubicBezTo>
                      <a:pt x="51" y="126"/>
                      <a:pt x="51" y="126"/>
                      <a:pt x="51" y="126"/>
                    </a:cubicBezTo>
                    <a:cubicBezTo>
                      <a:pt x="51" y="126"/>
                      <a:pt x="51" y="126"/>
                      <a:pt x="51" y="126"/>
                    </a:cubicBezTo>
                    <a:cubicBezTo>
                      <a:pt x="51" y="126"/>
                      <a:pt x="51" y="126"/>
                      <a:pt x="51" y="126"/>
                    </a:cubicBezTo>
                    <a:cubicBezTo>
                      <a:pt x="51" y="126"/>
                      <a:pt x="51" y="126"/>
                      <a:pt x="51" y="125"/>
                    </a:cubicBezTo>
                    <a:cubicBezTo>
                      <a:pt x="50" y="125"/>
                      <a:pt x="50" y="125"/>
                      <a:pt x="50" y="125"/>
                    </a:cubicBezTo>
                    <a:cubicBezTo>
                      <a:pt x="50" y="125"/>
                      <a:pt x="50" y="125"/>
                      <a:pt x="50" y="125"/>
                    </a:cubicBezTo>
                    <a:cubicBezTo>
                      <a:pt x="50" y="125"/>
                      <a:pt x="50" y="125"/>
                      <a:pt x="50" y="125"/>
                    </a:cubicBezTo>
                    <a:cubicBezTo>
                      <a:pt x="50" y="125"/>
                      <a:pt x="50" y="125"/>
                      <a:pt x="50" y="125"/>
                    </a:cubicBezTo>
                    <a:cubicBezTo>
                      <a:pt x="49" y="125"/>
                      <a:pt x="49" y="125"/>
                      <a:pt x="49" y="124"/>
                    </a:cubicBezTo>
                    <a:cubicBezTo>
                      <a:pt x="49" y="124"/>
                      <a:pt x="49" y="124"/>
                      <a:pt x="49" y="124"/>
                    </a:cubicBezTo>
                    <a:cubicBezTo>
                      <a:pt x="49" y="124"/>
                      <a:pt x="49" y="124"/>
                      <a:pt x="49" y="124"/>
                    </a:cubicBezTo>
                    <a:cubicBezTo>
                      <a:pt x="49" y="124"/>
                      <a:pt x="49" y="124"/>
                      <a:pt x="49" y="124"/>
                    </a:cubicBezTo>
                    <a:cubicBezTo>
                      <a:pt x="49" y="124"/>
                      <a:pt x="49" y="124"/>
                      <a:pt x="49" y="124"/>
                    </a:cubicBezTo>
                    <a:cubicBezTo>
                      <a:pt x="49" y="124"/>
                      <a:pt x="49" y="124"/>
                      <a:pt x="49" y="124"/>
                    </a:cubicBezTo>
                    <a:cubicBezTo>
                      <a:pt x="49" y="124"/>
                      <a:pt x="49" y="124"/>
                      <a:pt x="49" y="124"/>
                    </a:cubicBezTo>
                    <a:cubicBezTo>
                      <a:pt x="49" y="124"/>
                      <a:pt x="49" y="124"/>
                      <a:pt x="49" y="124"/>
                    </a:cubicBezTo>
                    <a:cubicBezTo>
                      <a:pt x="49" y="124"/>
                      <a:pt x="49" y="124"/>
                      <a:pt x="48" y="124"/>
                    </a:cubicBezTo>
                    <a:cubicBezTo>
                      <a:pt x="48" y="124"/>
                      <a:pt x="48" y="124"/>
                      <a:pt x="48" y="124"/>
                    </a:cubicBezTo>
                    <a:cubicBezTo>
                      <a:pt x="48" y="124"/>
                      <a:pt x="48" y="124"/>
                      <a:pt x="48" y="124"/>
                    </a:cubicBezTo>
                    <a:cubicBezTo>
                      <a:pt x="48" y="124"/>
                      <a:pt x="48" y="124"/>
                      <a:pt x="48" y="124"/>
                    </a:cubicBezTo>
                    <a:cubicBezTo>
                      <a:pt x="48" y="124"/>
                      <a:pt x="48" y="124"/>
                      <a:pt x="48" y="124"/>
                    </a:cubicBezTo>
                    <a:cubicBezTo>
                      <a:pt x="48" y="124"/>
                      <a:pt x="48" y="124"/>
                      <a:pt x="48" y="124"/>
                    </a:cubicBezTo>
                    <a:cubicBezTo>
                      <a:pt x="48" y="124"/>
                      <a:pt x="48" y="124"/>
                      <a:pt x="48" y="124"/>
                    </a:cubicBezTo>
                    <a:cubicBezTo>
                      <a:pt x="48" y="124"/>
                      <a:pt x="48" y="125"/>
                      <a:pt x="48" y="125"/>
                    </a:cubicBezTo>
                    <a:cubicBezTo>
                      <a:pt x="48" y="125"/>
                      <a:pt x="48" y="125"/>
                      <a:pt x="48" y="125"/>
                    </a:cubicBezTo>
                    <a:cubicBezTo>
                      <a:pt x="48" y="125"/>
                      <a:pt x="48" y="125"/>
                      <a:pt x="48" y="125"/>
                    </a:cubicBezTo>
                    <a:cubicBezTo>
                      <a:pt x="48" y="125"/>
                      <a:pt x="48" y="125"/>
                      <a:pt x="48" y="125"/>
                    </a:cubicBezTo>
                    <a:cubicBezTo>
                      <a:pt x="48" y="125"/>
                      <a:pt x="48" y="125"/>
                      <a:pt x="48" y="125"/>
                    </a:cubicBezTo>
                    <a:cubicBezTo>
                      <a:pt x="48" y="125"/>
                      <a:pt x="48" y="125"/>
                      <a:pt x="48" y="125"/>
                    </a:cubicBezTo>
                    <a:cubicBezTo>
                      <a:pt x="48" y="125"/>
                      <a:pt x="48" y="125"/>
                      <a:pt x="48" y="125"/>
                    </a:cubicBezTo>
                    <a:cubicBezTo>
                      <a:pt x="48" y="125"/>
                      <a:pt x="48" y="125"/>
                      <a:pt x="48" y="125"/>
                    </a:cubicBezTo>
                    <a:cubicBezTo>
                      <a:pt x="48" y="125"/>
                      <a:pt x="48" y="125"/>
                      <a:pt x="48" y="125"/>
                    </a:cubicBezTo>
                    <a:cubicBezTo>
                      <a:pt x="48" y="125"/>
                      <a:pt x="48" y="125"/>
                      <a:pt x="47" y="125"/>
                    </a:cubicBezTo>
                    <a:cubicBezTo>
                      <a:pt x="47" y="125"/>
                      <a:pt x="47" y="125"/>
                      <a:pt x="47" y="125"/>
                    </a:cubicBezTo>
                    <a:cubicBezTo>
                      <a:pt x="47" y="125"/>
                      <a:pt x="47" y="125"/>
                      <a:pt x="47" y="125"/>
                    </a:cubicBezTo>
                    <a:cubicBezTo>
                      <a:pt x="47" y="125"/>
                      <a:pt x="47" y="125"/>
                      <a:pt x="47" y="125"/>
                    </a:cubicBezTo>
                    <a:cubicBezTo>
                      <a:pt x="47" y="125"/>
                      <a:pt x="47" y="125"/>
                      <a:pt x="47" y="125"/>
                    </a:cubicBezTo>
                    <a:cubicBezTo>
                      <a:pt x="47" y="125"/>
                      <a:pt x="47" y="125"/>
                      <a:pt x="47" y="125"/>
                    </a:cubicBezTo>
                    <a:cubicBezTo>
                      <a:pt x="47" y="125"/>
                      <a:pt x="47" y="125"/>
                      <a:pt x="47" y="125"/>
                    </a:cubicBezTo>
                    <a:cubicBezTo>
                      <a:pt x="46" y="126"/>
                      <a:pt x="46" y="126"/>
                      <a:pt x="46" y="126"/>
                    </a:cubicBezTo>
                    <a:cubicBezTo>
                      <a:pt x="46" y="126"/>
                      <a:pt x="46" y="126"/>
                      <a:pt x="46" y="126"/>
                    </a:cubicBezTo>
                    <a:cubicBezTo>
                      <a:pt x="46" y="126"/>
                      <a:pt x="46" y="126"/>
                      <a:pt x="46" y="126"/>
                    </a:cubicBezTo>
                    <a:cubicBezTo>
                      <a:pt x="46" y="126"/>
                      <a:pt x="46" y="126"/>
                      <a:pt x="46" y="126"/>
                    </a:cubicBezTo>
                    <a:cubicBezTo>
                      <a:pt x="46" y="126"/>
                      <a:pt x="46" y="126"/>
                      <a:pt x="46" y="126"/>
                    </a:cubicBezTo>
                    <a:cubicBezTo>
                      <a:pt x="46" y="126"/>
                      <a:pt x="46" y="125"/>
                      <a:pt x="46" y="125"/>
                    </a:cubicBezTo>
                    <a:cubicBezTo>
                      <a:pt x="46" y="125"/>
                      <a:pt x="46" y="125"/>
                      <a:pt x="46" y="125"/>
                    </a:cubicBezTo>
                    <a:cubicBezTo>
                      <a:pt x="46" y="125"/>
                      <a:pt x="46" y="125"/>
                      <a:pt x="46" y="125"/>
                    </a:cubicBezTo>
                    <a:cubicBezTo>
                      <a:pt x="46" y="125"/>
                      <a:pt x="46" y="125"/>
                      <a:pt x="45" y="125"/>
                    </a:cubicBezTo>
                    <a:cubicBezTo>
                      <a:pt x="45" y="125"/>
                      <a:pt x="45" y="125"/>
                      <a:pt x="45" y="125"/>
                    </a:cubicBezTo>
                    <a:cubicBezTo>
                      <a:pt x="45" y="125"/>
                      <a:pt x="45" y="125"/>
                      <a:pt x="45" y="125"/>
                    </a:cubicBezTo>
                    <a:cubicBezTo>
                      <a:pt x="45" y="125"/>
                      <a:pt x="45" y="125"/>
                      <a:pt x="45" y="125"/>
                    </a:cubicBezTo>
                    <a:cubicBezTo>
                      <a:pt x="45" y="125"/>
                      <a:pt x="45" y="125"/>
                      <a:pt x="45" y="125"/>
                    </a:cubicBezTo>
                    <a:cubicBezTo>
                      <a:pt x="45" y="125"/>
                      <a:pt x="45" y="125"/>
                      <a:pt x="45" y="125"/>
                    </a:cubicBezTo>
                    <a:cubicBezTo>
                      <a:pt x="45" y="125"/>
                      <a:pt x="45" y="125"/>
                      <a:pt x="45" y="125"/>
                    </a:cubicBezTo>
                    <a:cubicBezTo>
                      <a:pt x="45" y="125"/>
                      <a:pt x="45" y="125"/>
                      <a:pt x="45" y="125"/>
                    </a:cubicBezTo>
                    <a:cubicBezTo>
                      <a:pt x="45" y="125"/>
                      <a:pt x="45" y="125"/>
                      <a:pt x="45" y="125"/>
                    </a:cubicBezTo>
                    <a:cubicBezTo>
                      <a:pt x="45" y="125"/>
                      <a:pt x="45" y="125"/>
                      <a:pt x="45" y="125"/>
                    </a:cubicBezTo>
                    <a:cubicBezTo>
                      <a:pt x="45" y="125"/>
                      <a:pt x="45" y="125"/>
                      <a:pt x="45" y="125"/>
                    </a:cubicBezTo>
                    <a:cubicBezTo>
                      <a:pt x="45" y="125"/>
                      <a:pt x="45" y="125"/>
                      <a:pt x="45" y="125"/>
                    </a:cubicBezTo>
                    <a:cubicBezTo>
                      <a:pt x="45" y="125"/>
                      <a:pt x="45" y="125"/>
                      <a:pt x="45" y="125"/>
                    </a:cubicBezTo>
                    <a:cubicBezTo>
                      <a:pt x="45" y="125"/>
                      <a:pt x="45" y="125"/>
                      <a:pt x="45" y="125"/>
                    </a:cubicBezTo>
                    <a:cubicBezTo>
                      <a:pt x="45" y="125"/>
                      <a:pt x="45" y="125"/>
                      <a:pt x="45" y="125"/>
                    </a:cubicBezTo>
                    <a:cubicBezTo>
                      <a:pt x="45" y="125"/>
                      <a:pt x="45" y="125"/>
                      <a:pt x="45" y="125"/>
                    </a:cubicBezTo>
                    <a:cubicBezTo>
                      <a:pt x="45" y="125"/>
                      <a:pt x="45" y="125"/>
                      <a:pt x="45" y="125"/>
                    </a:cubicBezTo>
                    <a:cubicBezTo>
                      <a:pt x="45" y="125"/>
                      <a:pt x="45" y="125"/>
                      <a:pt x="45" y="125"/>
                    </a:cubicBezTo>
                    <a:cubicBezTo>
                      <a:pt x="45" y="125"/>
                      <a:pt x="45" y="125"/>
                      <a:pt x="45" y="125"/>
                    </a:cubicBezTo>
                    <a:cubicBezTo>
                      <a:pt x="45" y="125"/>
                      <a:pt x="45" y="125"/>
                      <a:pt x="45" y="125"/>
                    </a:cubicBezTo>
                    <a:cubicBezTo>
                      <a:pt x="45" y="124"/>
                      <a:pt x="45" y="124"/>
                      <a:pt x="45" y="124"/>
                    </a:cubicBezTo>
                    <a:cubicBezTo>
                      <a:pt x="45" y="124"/>
                      <a:pt x="45" y="124"/>
                      <a:pt x="45" y="124"/>
                    </a:cubicBezTo>
                    <a:cubicBezTo>
                      <a:pt x="45" y="124"/>
                      <a:pt x="45" y="124"/>
                      <a:pt x="45" y="124"/>
                    </a:cubicBezTo>
                    <a:cubicBezTo>
                      <a:pt x="45" y="124"/>
                      <a:pt x="45" y="124"/>
                      <a:pt x="45" y="124"/>
                    </a:cubicBezTo>
                    <a:cubicBezTo>
                      <a:pt x="45" y="124"/>
                      <a:pt x="45" y="124"/>
                      <a:pt x="45" y="124"/>
                    </a:cubicBezTo>
                    <a:cubicBezTo>
                      <a:pt x="45" y="124"/>
                      <a:pt x="45" y="124"/>
                      <a:pt x="45" y="124"/>
                    </a:cubicBezTo>
                    <a:cubicBezTo>
                      <a:pt x="45" y="124"/>
                      <a:pt x="44" y="124"/>
                      <a:pt x="44" y="124"/>
                    </a:cubicBezTo>
                    <a:cubicBezTo>
                      <a:pt x="44" y="124"/>
                      <a:pt x="44" y="124"/>
                      <a:pt x="44" y="124"/>
                    </a:cubicBezTo>
                    <a:cubicBezTo>
                      <a:pt x="44" y="124"/>
                      <a:pt x="44" y="124"/>
                      <a:pt x="44" y="123"/>
                    </a:cubicBezTo>
                    <a:cubicBezTo>
                      <a:pt x="44" y="123"/>
                      <a:pt x="44" y="123"/>
                      <a:pt x="44" y="123"/>
                    </a:cubicBezTo>
                    <a:cubicBezTo>
                      <a:pt x="44" y="123"/>
                      <a:pt x="44" y="123"/>
                      <a:pt x="44" y="123"/>
                    </a:cubicBezTo>
                    <a:cubicBezTo>
                      <a:pt x="44" y="123"/>
                      <a:pt x="44" y="123"/>
                      <a:pt x="44" y="123"/>
                    </a:cubicBezTo>
                    <a:cubicBezTo>
                      <a:pt x="44" y="123"/>
                      <a:pt x="44" y="123"/>
                      <a:pt x="44" y="123"/>
                    </a:cubicBezTo>
                    <a:cubicBezTo>
                      <a:pt x="44" y="123"/>
                      <a:pt x="44" y="123"/>
                      <a:pt x="44" y="123"/>
                    </a:cubicBezTo>
                    <a:cubicBezTo>
                      <a:pt x="44" y="123"/>
                      <a:pt x="44" y="123"/>
                      <a:pt x="44" y="123"/>
                    </a:cubicBezTo>
                    <a:cubicBezTo>
                      <a:pt x="44" y="123"/>
                      <a:pt x="44" y="123"/>
                      <a:pt x="44" y="123"/>
                    </a:cubicBezTo>
                    <a:cubicBezTo>
                      <a:pt x="44" y="123"/>
                      <a:pt x="44" y="122"/>
                      <a:pt x="44" y="122"/>
                    </a:cubicBezTo>
                    <a:cubicBezTo>
                      <a:pt x="44" y="122"/>
                      <a:pt x="44" y="122"/>
                      <a:pt x="44" y="122"/>
                    </a:cubicBezTo>
                    <a:cubicBezTo>
                      <a:pt x="44" y="122"/>
                      <a:pt x="44" y="122"/>
                      <a:pt x="44" y="122"/>
                    </a:cubicBezTo>
                    <a:cubicBezTo>
                      <a:pt x="44" y="122"/>
                      <a:pt x="44" y="122"/>
                      <a:pt x="44" y="122"/>
                    </a:cubicBezTo>
                    <a:cubicBezTo>
                      <a:pt x="44" y="122"/>
                      <a:pt x="44" y="122"/>
                      <a:pt x="44" y="122"/>
                    </a:cubicBezTo>
                    <a:cubicBezTo>
                      <a:pt x="44" y="122"/>
                      <a:pt x="44" y="122"/>
                      <a:pt x="44" y="122"/>
                    </a:cubicBezTo>
                    <a:cubicBezTo>
                      <a:pt x="44" y="122"/>
                      <a:pt x="44" y="122"/>
                      <a:pt x="44" y="122"/>
                    </a:cubicBezTo>
                    <a:cubicBezTo>
                      <a:pt x="44" y="122"/>
                      <a:pt x="44" y="122"/>
                      <a:pt x="44" y="122"/>
                    </a:cubicBezTo>
                    <a:cubicBezTo>
                      <a:pt x="44" y="122"/>
                      <a:pt x="44" y="122"/>
                      <a:pt x="44" y="122"/>
                    </a:cubicBezTo>
                    <a:cubicBezTo>
                      <a:pt x="44" y="122"/>
                      <a:pt x="44" y="122"/>
                      <a:pt x="44" y="122"/>
                    </a:cubicBezTo>
                    <a:cubicBezTo>
                      <a:pt x="44" y="122"/>
                      <a:pt x="44" y="122"/>
                      <a:pt x="44" y="122"/>
                    </a:cubicBezTo>
                    <a:cubicBezTo>
                      <a:pt x="44" y="121"/>
                      <a:pt x="44" y="121"/>
                      <a:pt x="44" y="121"/>
                    </a:cubicBezTo>
                    <a:cubicBezTo>
                      <a:pt x="44" y="121"/>
                      <a:pt x="44" y="121"/>
                      <a:pt x="44" y="121"/>
                    </a:cubicBezTo>
                    <a:cubicBezTo>
                      <a:pt x="44" y="121"/>
                      <a:pt x="44" y="121"/>
                      <a:pt x="44" y="121"/>
                    </a:cubicBezTo>
                    <a:cubicBezTo>
                      <a:pt x="44" y="121"/>
                      <a:pt x="44" y="121"/>
                      <a:pt x="44" y="121"/>
                    </a:cubicBezTo>
                    <a:cubicBezTo>
                      <a:pt x="44" y="121"/>
                      <a:pt x="44" y="121"/>
                      <a:pt x="44" y="121"/>
                    </a:cubicBezTo>
                    <a:cubicBezTo>
                      <a:pt x="44" y="121"/>
                      <a:pt x="44" y="121"/>
                      <a:pt x="44" y="121"/>
                    </a:cubicBezTo>
                    <a:cubicBezTo>
                      <a:pt x="44" y="121"/>
                      <a:pt x="44" y="121"/>
                      <a:pt x="44" y="121"/>
                    </a:cubicBezTo>
                    <a:cubicBezTo>
                      <a:pt x="44" y="121"/>
                      <a:pt x="44" y="121"/>
                      <a:pt x="44" y="121"/>
                    </a:cubicBezTo>
                    <a:cubicBezTo>
                      <a:pt x="44" y="121"/>
                      <a:pt x="44" y="120"/>
                      <a:pt x="44" y="120"/>
                    </a:cubicBezTo>
                    <a:cubicBezTo>
                      <a:pt x="44" y="120"/>
                      <a:pt x="44" y="120"/>
                      <a:pt x="44" y="120"/>
                    </a:cubicBezTo>
                    <a:cubicBezTo>
                      <a:pt x="44" y="120"/>
                      <a:pt x="44" y="120"/>
                      <a:pt x="44" y="120"/>
                    </a:cubicBezTo>
                    <a:cubicBezTo>
                      <a:pt x="44" y="120"/>
                      <a:pt x="44" y="120"/>
                      <a:pt x="44" y="120"/>
                    </a:cubicBezTo>
                    <a:cubicBezTo>
                      <a:pt x="44" y="120"/>
                      <a:pt x="44" y="120"/>
                      <a:pt x="44" y="120"/>
                    </a:cubicBezTo>
                    <a:cubicBezTo>
                      <a:pt x="44" y="120"/>
                      <a:pt x="44" y="120"/>
                      <a:pt x="44" y="120"/>
                    </a:cubicBezTo>
                    <a:cubicBezTo>
                      <a:pt x="44" y="120"/>
                      <a:pt x="44" y="120"/>
                      <a:pt x="44" y="120"/>
                    </a:cubicBezTo>
                    <a:cubicBezTo>
                      <a:pt x="44" y="120"/>
                      <a:pt x="44" y="119"/>
                      <a:pt x="44" y="119"/>
                    </a:cubicBezTo>
                    <a:cubicBezTo>
                      <a:pt x="44" y="119"/>
                      <a:pt x="44" y="119"/>
                      <a:pt x="44" y="119"/>
                    </a:cubicBezTo>
                    <a:cubicBezTo>
                      <a:pt x="44" y="119"/>
                      <a:pt x="44" y="119"/>
                      <a:pt x="44" y="119"/>
                    </a:cubicBezTo>
                    <a:cubicBezTo>
                      <a:pt x="44" y="119"/>
                      <a:pt x="44" y="119"/>
                      <a:pt x="44" y="119"/>
                    </a:cubicBezTo>
                    <a:cubicBezTo>
                      <a:pt x="44" y="119"/>
                      <a:pt x="44" y="119"/>
                      <a:pt x="44" y="119"/>
                    </a:cubicBezTo>
                    <a:cubicBezTo>
                      <a:pt x="44" y="119"/>
                      <a:pt x="44" y="119"/>
                      <a:pt x="44" y="119"/>
                    </a:cubicBezTo>
                    <a:cubicBezTo>
                      <a:pt x="44" y="119"/>
                      <a:pt x="44" y="119"/>
                      <a:pt x="44" y="119"/>
                    </a:cubicBezTo>
                    <a:cubicBezTo>
                      <a:pt x="44" y="119"/>
                      <a:pt x="44" y="119"/>
                      <a:pt x="44" y="119"/>
                    </a:cubicBezTo>
                    <a:cubicBezTo>
                      <a:pt x="44" y="119"/>
                      <a:pt x="44" y="119"/>
                      <a:pt x="44" y="119"/>
                    </a:cubicBezTo>
                    <a:cubicBezTo>
                      <a:pt x="44" y="119"/>
                      <a:pt x="44" y="119"/>
                      <a:pt x="44" y="119"/>
                    </a:cubicBezTo>
                    <a:cubicBezTo>
                      <a:pt x="44" y="118"/>
                      <a:pt x="44" y="118"/>
                      <a:pt x="44" y="118"/>
                    </a:cubicBezTo>
                    <a:cubicBezTo>
                      <a:pt x="44" y="118"/>
                      <a:pt x="44" y="118"/>
                      <a:pt x="44" y="118"/>
                    </a:cubicBezTo>
                    <a:cubicBezTo>
                      <a:pt x="44" y="118"/>
                      <a:pt x="44" y="118"/>
                      <a:pt x="44" y="118"/>
                    </a:cubicBezTo>
                    <a:cubicBezTo>
                      <a:pt x="44" y="118"/>
                      <a:pt x="44" y="118"/>
                      <a:pt x="44" y="118"/>
                    </a:cubicBezTo>
                    <a:cubicBezTo>
                      <a:pt x="44" y="118"/>
                      <a:pt x="44" y="118"/>
                      <a:pt x="44" y="118"/>
                    </a:cubicBezTo>
                    <a:cubicBezTo>
                      <a:pt x="44" y="118"/>
                      <a:pt x="44" y="118"/>
                      <a:pt x="44" y="118"/>
                    </a:cubicBezTo>
                    <a:cubicBezTo>
                      <a:pt x="44" y="118"/>
                      <a:pt x="44" y="117"/>
                      <a:pt x="44" y="117"/>
                    </a:cubicBezTo>
                    <a:cubicBezTo>
                      <a:pt x="44" y="117"/>
                      <a:pt x="44" y="117"/>
                      <a:pt x="44" y="117"/>
                    </a:cubicBezTo>
                    <a:cubicBezTo>
                      <a:pt x="44" y="117"/>
                      <a:pt x="44" y="117"/>
                      <a:pt x="44" y="117"/>
                    </a:cubicBezTo>
                    <a:cubicBezTo>
                      <a:pt x="44" y="117"/>
                      <a:pt x="44" y="117"/>
                      <a:pt x="44" y="117"/>
                    </a:cubicBezTo>
                    <a:cubicBezTo>
                      <a:pt x="44" y="117"/>
                      <a:pt x="44" y="117"/>
                      <a:pt x="44" y="117"/>
                    </a:cubicBezTo>
                    <a:cubicBezTo>
                      <a:pt x="44" y="117"/>
                      <a:pt x="44" y="117"/>
                      <a:pt x="44" y="117"/>
                    </a:cubicBezTo>
                    <a:cubicBezTo>
                      <a:pt x="44" y="117"/>
                      <a:pt x="45" y="117"/>
                      <a:pt x="45" y="117"/>
                    </a:cubicBezTo>
                    <a:cubicBezTo>
                      <a:pt x="45" y="117"/>
                      <a:pt x="45" y="117"/>
                      <a:pt x="45" y="117"/>
                    </a:cubicBezTo>
                    <a:cubicBezTo>
                      <a:pt x="45" y="117"/>
                      <a:pt x="45" y="117"/>
                      <a:pt x="45" y="117"/>
                    </a:cubicBezTo>
                    <a:cubicBezTo>
                      <a:pt x="45" y="117"/>
                      <a:pt x="45" y="117"/>
                      <a:pt x="45" y="117"/>
                    </a:cubicBezTo>
                    <a:cubicBezTo>
                      <a:pt x="45" y="117"/>
                      <a:pt x="45" y="116"/>
                      <a:pt x="45" y="116"/>
                    </a:cubicBezTo>
                    <a:cubicBezTo>
                      <a:pt x="45" y="116"/>
                      <a:pt x="45" y="116"/>
                      <a:pt x="45" y="116"/>
                    </a:cubicBezTo>
                    <a:cubicBezTo>
                      <a:pt x="45" y="116"/>
                      <a:pt x="45" y="116"/>
                      <a:pt x="45" y="116"/>
                    </a:cubicBezTo>
                    <a:cubicBezTo>
                      <a:pt x="45" y="116"/>
                      <a:pt x="45" y="116"/>
                      <a:pt x="45" y="116"/>
                    </a:cubicBezTo>
                    <a:cubicBezTo>
                      <a:pt x="45" y="116"/>
                      <a:pt x="45" y="116"/>
                      <a:pt x="45" y="116"/>
                    </a:cubicBezTo>
                    <a:cubicBezTo>
                      <a:pt x="45" y="116"/>
                      <a:pt x="45" y="116"/>
                      <a:pt x="45" y="116"/>
                    </a:cubicBezTo>
                    <a:cubicBezTo>
                      <a:pt x="45" y="116"/>
                      <a:pt x="45" y="116"/>
                      <a:pt x="45" y="116"/>
                    </a:cubicBezTo>
                    <a:cubicBezTo>
                      <a:pt x="45" y="116"/>
                      <a:pt x="45" y="116"/>
                      <a:pt x="45" y="116"/>
                    </a:cubicBezTo>
                    <a:cubicBezTo>
                      <a:pt x="45" y="116"/>
                      <a:pt x="45" y="116"/>
                      <a:pt x="45" y="116"/>
                    </a:cubicBezTo>
                    <a:cubicBezTo>
                      <a:pt x="45" y="116"/>
                      <a:pt x="45" y="116"/>
                      <a:pt x="45" y="116"/>
                    </a:cubicBezTo>
                    <a:cubicBezTo>
                      <a:pt x="45" y="116"/>
                      <a:pt x="45" y="116"/>
                      <a:pt x="45" y="116"/>
                    </a:cubicBezTo>
                    <a:cubicBezTo>
                      <a:pt x="45" y="116"/>
                      <a:pt x="45" y="116"/>
                      <a:pt x="45" y="116"/>
                    </a:cubicBezTo>
                    <a:cubicBezTo>
                      <a:pt x="45" y="116"/>
                      <a:pt x="45" y="116"/>
                      <a:pt x="45" y="115"/>
                    </a:cubicBezTo>
                    <a:cubicBezTo>
                      <a:pt x="45" y="115"/>
                      <a:pt x="45" y="115"/>
                      <a:pt x="45" y="115"/>
                    </a:cubicBezTo>
                    <a:cubicBezTo>
                      <a:pt x="45" y="115"/>
                      <a:pt x="45" y="115"/>
                      <a:pt x="45" y="115"/>
                    </a:cubicBezTo>
                    <a:cubicBezTo>
                      <a:pt x="45" y="115"/>
                      <a:pt x="45" y="115"/>
                      <a:pt x="45" y="115"/>
                    </a:cubicBezTo>
                    <a:cubicBezTo>
                      <a:pt x="45" y="115"/>
                      <a:pt x="45" y="115"/>
                      <a:pt x="45" y="115"/>
                    </a:cubicBezTo>
                    <a:cubicBezTo>
                      <a:pt x="45" y="115"/>
                      <a:pt x="45" y="115"/>
                      <a:pt x="45" y="115"/>
                    </a:cubicBezTo>
                    <a:cubicBezTo>
                      <a:pt x="45" y="115"/>
                      <a:pt x="45" y="115"/>
                      <a:pt x="45" y="115"/>
                    </a:cubicBezTo>
                    <a:cubicBezTo>
                      <a:pt x="45" y="115"/>
                      <a:pt x="45" y="115"/>
                      <a:pt x="45" y="115"/>
                    </a:cubicBezTo>
                    <a:cubicBezTo>
                      <a:pt x="45" y="115"/>
                      <a:pt x="45" y="115"/>
                      <a:pt x="45" y="115"/>
                    </a:cubicBezTo>
                    <a:cubicBezTo>
                      <a:pt x="45" y="115"/>
                      <a:pt x="45" y="115"/>
                      <a:pt x="45" y="115"/>
                    </a:cubicBezTo>
                    <a:cubicBezTo>
                      <a:pt x="45" y="115"/>
                      <a:pt x="45" y="115"/>
                      <a:pt x="45" y="115"/>
                    </a:cubicBezTo>
                    <a:cubicBezTo>
                      <a:pt x="45" y="115"/>
                      <a:pt x="45" y="115"/>
                      <a:pt x="45" y="115"/>
                    </a:cubicBezTo>
                    <a:cubicBezTo>
                      <a:pt x="45" y="115"/>
                      <a:pt x="45" y="115"/>
                      <a:pt x="45" y="115"/>
                    </a:cubicBezTo>
                    <a:cubicBezTo>
                      <a:pt x="45" y="115"/>
                      <a:pt x="45" y="115"/>
                      <a:pt x="45" y="115"/>
                    </a:cubicBezTo>
                    <a:cubicBezTo>
                      <a:pt x="45" y="115"/>
                      <a:pt x="45" y="115"/>
                      <a:pt x="45" y="115"/>
                    </a:cubicBezTo>
                    <a:cubicBezTo>
                      <a:pt x="45" y="114"/>
                      <a:pt x="45" y="114"/>
                      <a:pt x="45" y="114"/>
                    </a:cubicBezTo>
                    <a:cubicBezTo>
                      <a:pt x="45" y="114"/>
                      <a:pt x="45" y="114"/>
                      <a:pt x="45" y="114"/>
                    </a:cubicBezTo>
                    <a:cubicBezTo>
                      <a:pt x="45" y="114"/>
                      <a:pt x="45" y="114"/>
                      <a:pt x="45" y="114"/>
                    </a:cubicBezTo>
                    <a:cubicBezTo>
                      <a:pt x="45" y="114"/>
                      <a:pt x="45" y="114"/>
                      <a:pt x="45" y="114"/>
                    </a:cubicBezTo>
                    <a:cubicBezTo>
                      <a:pt x="45" y="114"/>
                      <a:pt x="45" y="114"/>
                      <a:pt x="45" y="114"/>
                    </a:cubicBezTo>
                    <a:cubicBezTo>
                      <a:pt x="45" y="114"/>
                      <a:pt x="45" y="114"/>
                      <a:pt x="45" y="114"/>
                    </a:cubicBezTo>
                    <a:cubicBezTo>
                      <a:pt x="45" y="114"/>
                      <a:pt x="45" y="114"/>
                      <a:pt x="45" y="114"/>
                    </a:cubicBezTo>
                    <a:cubicBezTo>
                      <a:pt x="45" y="114"/>
                      <a:pt x="45" y="114"/>
                      <a:pt x="45" y="114"/>
                    </a:cubicBezTo>
                    <a:cubicBezTo>
                      <a:pt x="45" y="114"/>
                      <a:pt x="45" y="114"/>
                      <a:pt x="45" y="114"/>
                    </a:cubicBezTo>
                    <a:cubicBezTo>
                      <a:pt x="45" y="114"/>
                      <a:pt x="45" y="114"/>
                      <a:pt x="45" y="114"/>
                    </a:cubicBezTo>
                    <a:cubicBezTo>
                      <a:pt x="45" y="114"/>
                      <a:pt x="45" y="114"/>
                      <a:pt x="45" y="114"/>
                    </a:cubicBezTo>
                    <a:cubicBezTo>
                      <a:pt x="45" y="114"/>
                      <a:pt x="45" y="114"/>
                      <a:pt x="45" y="114"/>
                    </a:cubicBezTo>
                    <a:cubicBezTo>
                      <a:pt x="45" y="114"/>
                      <a:pt x="45" y="114"/>
                      <a:pt x="45" y="114"/>
                    </a:cubicBezTo>
                    <a:cubicBezTo>
                      <a:pt x="45" y="114"/>
                      <a:pt x="45" y="114"/>
                      <a:pt x="45" y="114"/>
                    </a:cubicBezTo>
                    <a:cubicBezTo>
                      <a:pt x="45" y="114"/>
                      <a:pt x="45" y="114"/>
                      <a:pt x="45" y="114"/>
                    </a:cubicBezTo>
                    <a:cubicBezTo>
                      <a:pt x="45" y="114"/>
                      <a:pt x="44" y="114"/>
                      <a:pt x="44" y="114"/>
                    </a:cubicBezTo>
                    <a:cubicBezTo>
                      <a:pt x="44" y="114"/>
                      <a:pt x="45" y="114"/>
                      <a:pt x="45" y="114"/>
                    </a:cubicBezTo>
                    <a:cubicBezTo>
                      <a:pt x="45" y="114"/>
                      <a:pt x="45" y="114"/>
                      <a:pt x="45" y="114"/>
                    </a:cubicBezTo>
                    <a:cubicBezTo>
                      <a:pt x="45" y="113"/>
                      <a:pt x="45" y="113"/>
                      <a:pt x="45" y="113"/>
                    </a:cubicBezTo>
                    <a:cubicBezTo>
                      <a:pt x="45" y="113"/>
                      <a:pt x="45" y="113"/>
                      <a:pt x="45" y="113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44" y="113"/>
                      <a:pt x="44" y="113"/>
                      <a:pt x="43" y="113"/>
                    </a:cubicBezTo>
                    <a:cubicBezTo>
                      <a:pt x="43" y="113"/>
                      <a:pt x="43" y="113"/>
                      <a:pt x="43" y="113"/>
                    </a:cubicBezTo>
                    <a:cubicBezTo>
                      <a:pt x="43" y="113"/>
                      <a:pt x="43" y="113"/>
                      <a:pt x="43" y="113"/>
                    </a:cubicBezTo>
                    <a:cubicBezTo>
                      <a:pt x="43" y="113"/>
                      <a:pt x="43" y="113"/>
                      <a:pt x="43" y="113"/>
                    </a:cubicBezTo>
                    <a:cubicBezTo>
                      <a:pt x="43" y="113"/>
                      <a:pt x="43" y="113"/>
                      <a:pt x="43" y="113"/>
                    </a:cubicBezTo>
                    <a:cubicBezTo>
                      <a:pt x="43" y="113"/>
                      <a:pt x="43" y="113"/>
                      <a:pt x="43" y="113"/>
                    </a:cubicBezTo>
                    <a:cubicBezTo>
                      <a:pt x="43" y="113"/>
                      <a:pt x="43" y="113"/>
                      <a:pt x="42" y="113"/>
                    </a:cubicBezTo>
                    <a:cubicBezTo>
                      <a:pt x="42" y="113"/>
                      <a:pt x="42" y="113"/>
                      <a:pt x="42" y="113"/>
                    </a:cubicBezTo>
                    <a:cubicBezTo>
                      <a:pt x="42" y="113"/>
                      <a:pt x="42" y="113"/>
                      <a:pt x="42" y="113"/>
                    </a:cubicBezTo>
                    <a:cubicBezTo>
                      <a:pt x="42" y="113"/>
                      <a:pt x="42" y="113"/>
                      <a:pt x="42" y="113"/>
                    </a:cubicBezTo>
                    <a:cubicBezTo>
                      <a:pt x="42" y="113"/>
                      <a:pt x="42" y="113"/>
                      <a:pt x="42" y="113"/>
                    </a:cubicBezTo>
                    <a:cubicBezTo>
                      <a:pt x="42" y="113"/>
                      <a:pt x="42" y="113"/>
                      <a:pt x="42" y="113"/>
                    </a:cubicBezTo>
                    <a:cubicBezTo>
                      <a:pt x="42" y="113"/>
                      <a:pt x="42" y="113"/>
                      <a:pt x="42" y="113"/>
                    </a:cubicBezTo>
                    <a:cubicBezTo>
                      <a:pt x="42" y="113"/>
                      <a:pt x="42" y="113"/>
                      <a:pt x="42" y="113"/>
                    </a:cubicBezTo>
                    <a:cubicBezTo>
                      <a:pt x="42" y="113"/>
                      <a:pt x="42" y="113"/>
                      <a:pt x="42" y="113"/>
                    </a:cubicBezTo>
                    <a:cubicBezTo>
                      <a:pt x="42" y="113"/>
                      <a:pt x="42" y="113"/>
                      <a:pt x="42" y="113"/>
                    </a:cubicBezTo>
                    <a:cubicBezTo>
                      <a:pt x="42" y="113"/>
                      <a:pt x="42" y="113"/>
                      <a:pt x="42" y="113"/>
                    </a:cubicBezTo>
                    <a:cubicBezTo>
                      <a:pt x="42" y="113"/>
                      <a:pt x="41" y="113"/>
                      <a:pt x="41" y="113"/>
                    </a:cubicBezTo>
                    <a:cubicBezTo>
                      <a:pt x="41" y="113"/>
                      <a:pt x="41" y="113"/>
                      <a:pt x="41" y="113"/>
                    </a:cubicBezTo>
                    <a:cubicBezTo>
                      <a:pt x="41" y="113"/>
                      <a:pt x="41" y="113"/>
                      <a:pt x="41" y="113"/>
                    </a:cubicBezTo>
                    <a:cubicBezTo>
                      <a:pt x="41" y="113"/>
                      <a:pt x="41" y="113"/>
                      <a:pt x="41" y="113"/>
                    </a:cubicBezTo>
                    <a:cubicBezTo>
                      <a:pt x="41" y="113"/>
                      <a:pt x="41" y="113"/>
                      <a:pt x="41" y="113"/>
                    </a:cubicBezTo>
                    <a:cubicBezTo>
                      <a:pt x="41" y="113"/>
                      <a:pt x="41" y="113"/>
                      <a:pt x="41" y="113"/>
                    </a:cubicBezTo>
                    <a:cubicBezTo>
                      <a:pt x="41" y="113"/>
                      <a:pt x="41" y="113"/>
                      <a:pt x="41" y="113"/>
                    </a:cubicBezTo>
                    <a:cubicBezTo>
                      <a:pt x="41" y="113"/>
                      <a:pt x="41" y="113"/>
                      <a:pt x="41" y="113"/>
                    </a:cubicBezTo>
                    <a:cubicBezTo>
                      <a:pt x="41" y="113"/>
                      <a:pt x="41" y="113"/>
                      <a:pt x="41" y="113"/>
                    </a:cubicBezTo>
                    <a:cubicBezTo>
                      <a:pt x="41" y="113"/>
                      <a:pt x="40" y="113"/>
                      <a:pt x="40" y="113"/>
                    </a:cubicBezTo>
                    <a:cubicBezTo>
                      <a:pt x="40" y="113"/>
                      <a:pt x="40" y="113"/>
                      <a:pt x="40" y="113"/>
                    </a:cubicBezTo>
                    <a:cubicBezTo>
                      <a:pt x="40" y="113"/>
                      <a:pt x="40" y="113"/>
                      <a:pt x="40" y="113"/>
                    </a:cubicBezTo>
                    <a:cubicBezTo>
                      <a:pt x="40" y="113"/>
                      <a:pt x="40" y="113"/>
                      <a:pt x="40" y="113"/>
                    </a:cubicBezTo>
                    <a:cubicBezTo>
                      <a:pt x="40" y="113"/>
                      <a:pt x="40" y="113"/>
                      <a:pt x="40" y="113"/>
                    </a:cubicBezTo>
                    <a:cubicBezTo>
                      <a:pt x="40" y="113"/>
                      <a:pt x="40" y="113"/>
                      <a:pt x="40" y="113"/>
                    </a:cubicBezTo>
                    <a:cubicBezTo>
                      <a:pt x="40" y="113"/>
                      <a:pt x="40" y="113"/>
                      <a:pt x="40" y="113"/>
                    </a:cubicBezTo>
                    <a:cubicBezTo>
                      <a:pt x="40" y="113"/>
                      <a:pt x="40" y="113"/>
                      <a:pt x="40" y="113"/>
                    </a:cubicBezTo>
                    <a:cubicBezTo>
                      <a:pt x="40" y="112"/>
                      <a:pt x="40" y="112"/>
                      <a:pt x="40" y="112"/>
                    </a:cubicBezTo>
                    <a:cubicBezTo>
                      <a:pt x="40" y="112"/>
                      <a:pt x="40" y="113"/>
                      <a:pt x="40" y="113"/>
                    </a:cubicBezTo>
                    <a:cubicBezTo>
                      <a:pt x="40" y="113"/>
                      <a:pt x="40" y="113"/>
                      <a:pt x="40" y="113"/>
                    </a:cubicBezTo>
                    <a:cubicBezTo>
                      <a:pt x="40" y="113"/>
                      <a:pt x="40" y="113"/>
                      <a:pt x="39" y="113"/>
                    </a:cubicBezTo>
                    <a:cubicBezTo>
                      <a:pt x="39" y="113"/>
                      <a:pt x="39" y="113"/>
                      <a:pt x="39" y="113"/>
                    </a:cubicBezTo>
                    <a:cubicBezTo>
                      <a:pt x="39" y="113"/>
                      <a:pt x="39" y="113"/>
                      <a:pt x="39" y="113"/>
                    </a:cubicBezTo>
                    <a:cubicBezTo>
                      <a:pt x="39" y="113"/>
                      <a:pt x="39" y="113"/>
                      <a:pt x="39" y="113"/>
                    </a:cubicBezTo>
                    <a:cubicBezTo>
                      <a:pt x="39" y="113"/>
                      <a:pt x="39" y="113"/>
                      <a:pt x="39" y="113"/>
                    </a:cubicBezTo>
                    <a:cubicBezTo>
                      <a:pt x="39" y="113"/>
                      <a:pt x="39" y="113"/>
                      <a:pt x="39" y="113"/>
                    </a:cubicBezTo>
                    <a:cubicBezTo>
                      <a:pt x="39" y="113"/>
                      <a:pt x="39" y="113"/>
                      <a:pt x="39" y="113"/>
                    </a:cubicBezTo>
                    <a:cubicBezTo>
                      <a:pt x="39" y="113"/>
                      <a:pt x="39" y="112"/>
                      <a:pt x="39" y="112"/>
                    </a:cubicBezTo>
                    <a:cubicBezTo>
                      <a:pt x="39" y="112"/>
                      <a:pt x="39" y="112"/>
                      <a:pt x="39" y="113"/>
                    </a:cubicBezTo>
                    <a:cubicBezTo>
                      <a:pt x="39" y="113"/>
                      <a:pt x="39" y="113"/>
                      <a:pt x="39" y="113"/>
                    </a:cubicBezTo>
                    <a:cubicBezTo>
                      <a:pt x="39" y="113"/>
                      <a:pt x="39" y="113"/>
                      <a:pt x="39" y="113"/>
                    </a:cubicBezTo>
                    <a:cubicBezTo>
                      <a:pt x="39" y="113"/>
                      <a:pt x="39" y="113"/>
                      <a:pt x="39" y="113"/>
                    </a:cubicBezTo>
                    <a:cubicBezTo>
                      <a:pt x="39" y="113"/>
                      <a:pt x="39" y="113"/>
                      <a:pt x="39" y="113"/>
                    </a:cubicBezTo>
                    <a:cubicBezTo>
                      <a:pt x="39" y="113"/>
                      <a:pt x="39" y="113"/>
                      <a:pt x="39" y="113"/>
                    </a:cubicBezTo>
                    <a:cubicBezTo>
                      <a:pt x="39" y="113"/>
                      <a:pt x="39" y="113"/>
                      <a:pt x="39" y="113"/>
                    </a:cubicBezTo>
                    <a:cubicBezTo>
                      <a:pt x="39" y="113"/>
                      <a:pt x="39" y="113"/>
                      <a:pt x="39" y="112"/>
                    </a:cubicBezTo>
                    <a:cubicBezTo>
                      <a:pt x="39" y="112"/>
                      <a:pt x="39" y="112"/>
                      <a:pt x="39" y="112"/>
                    </a:cubicBezTo>
                    <a:cubicBezTo>
                      <a:pt x="39" y="112"/>
                      <a:pt x="39" y="112"/>
                      <a:pt x="39" y="112"/>
                    </a:cubicBezTo>
                    <a:cubicBezTo>
                      <a:pt x="39" y="112"/>
                      <a:pt x="39" y="112"/>
                      <a:pt x="39" y="112"/>
                    </a:cubicBezTo>
                    <a:cubicBezTo>
                      <a:pt x="39" y="112"/>
                      <a:pt x="39" y="112"/>
                      <a:pt x="39" y="112"/>
                    </a:cubicBezTo>
                    <a:cubicBezTo>
                      <a:pt x="39" y="112"/>
                      <a:pt x="39" y="112"/>
                      <a:pt x="39" y="112"/>
                    </a:cubicBezTo>
                    <a:cubicBezTo>
                      <a:pt x="39" y="112"/>
                      <a:pt x="39" y="112"/>
                      <a:pt x="39" y="112"/>
                    </a:cubicBezTo>
                    <a:cubicBezTo>
                      <a:pt x="39" y="112"/>
                      <a:pt x="39" y="112"/>
                      <a:pt x="39" y="112"/>
                    </a:cubicBezTo>
                    <a:cubicBezTo>
                      <a:pt x="39" y="112"/>
                      <a:pt x="39" y="112"/>
                      <a:pt x="39" y="112"/>
                    </a:cubicBezTo>
                    <a:cubicBezTo>
                      <a:pt x="39" y="112"/>
                      <a:pt x="39" y="112"/>
                      <a:pt x="39" y="112"/>
                    </a:cubicBezTo>
                    <a:cubicBezTo>
                      <a:pt x="39" y="112"/>
                      <a:pt x="39" y="112"/>
                      <a:pt x="39" y="112"/>
                    </a:cubicBezTo>
                    <a:cubicBezTo>
                      <a:pt x="39" y="112"/>
                      <a:pt x="39" y="112"/>
                      <a:pt x="39" y="112"/>
                    </a:cubicBezTo>
                    <a:cubicBezTo>
                      <a:pt x="39" y="112"/>
                      <a:pt x="39" y="112"/>
                      <a:pt x="39" y="112"/>
                    </a:cubicBezTo>
                    <a:cubicBezTo>
                      <a:pt x="39" y="112"/>
                      <a:pt x="39" y="112"/>
                      <a:pt x="39" y="112"/>
                    </a:cubicBezTo>
                    <a:cubicBezTo>
                      <a:pt x="39" y="112"/>
                      <a:pt x="39" y="112"/>
                      <a:pt x="39" y="112"/>
                    </a:cubicBezTo>
                    <a:cubicBezTo>
                      <a:pt x="39" y="112"/>
                      <a:pt x="39" y="112"/>
                      <a:pt x="39" y="111"/>
                    </a:cubicBezTo>
                    <a:cubicBezTo>
                      <a:pt x="39" y="111"/>
                      <a:pt x="39" y="111"/>
                      <a:pt x="39" y="111"/>
                    </a:cubicBezTo>
                    <a:cubicBezTo>
                      <a:pt x="40" y="111"/>
                      <a:pt x="40" y="111"/>
                      <a:pt x="40" y="111"/>
                    </a:cubicBezTo>
                    <a:cubicBezTo>
                      <a:pt x="40" y="111"/>
                      <a:pt x="40" y="111"/>
                      <a:pt x="40" y="111"/>
                    </a:cubicBezTo>
                    <a:cubicBezTo>
                      <a:pt x="40" y="111"/>
                      <a:pt x="40" y="111"/>
                      <a:pt x="40" y="111"/>
                    </a:cubicBezTo>
                    <a:cubicBezTo>
                      <a:pt x="40" y="111"/>
                      <a:pt x="40" y="111"/>
                      <a:pt x="40" y="110"/>
                    </a:cubicBezTo>
                    <a:cubicBezTo>
                      <a:pt x="40" y="110"/>
                      <a:pt x="40" y="110"/>
                      <a:pt x="40" y="110"/>
                    </a:cubicBezTo>
                    <a:cubicBezTo>
                      <a:pt x="40" y="110"/>
                      <a:pt x="40" y="110"/>
                      <a:pt x="40" y="110"/>
                    </a:cubicBezTo>
                    <a:cubicBezTo>
                      <a:pt x="40" y="110"/>
                      <a:pt x="40" y="110"/>
                      <a:pt x="40" y="110"/>
                    </a:cubicBezTo>
                    <a:cubicBezTo>
                      <a:pt x="40" y="110"/>
                      <a:pt x="40" y="110"/>
                      <a:pt x="40" y="110"/>
                    </a:cubicBezTo>
                    <a:cubicBezTo>
                      <a:pt x="40" y="110"/>
                      <a:pt x="40" y="110"/>
                      <a:pt x="40" y="110"/>
                    </a:cubicBezTo>
                    <a:cubicBezTo>
                      <a:pt x="40" y="110"/>
                      <a:pt x="40" y="110"/>
                      <a:pt x="40" y="110"/>
                    </a:cubicBezTo>
                    <a:cubicBezTo>
                      <a:pt x="40" y="110"/>
                      <a:pt x="40" y="110"/>
                      <a:pt x="40" y="110"/>
                    </a:cubicBezTo>
                    <a:cubicBezTo>
                      <a:pt x="40" y="109"/>
                      <a:pt x="40" y="109"/>
                      <a:pt x="40" y="109"/>
                    </a:cubicBezTo>
                    <a:cubicBezTo>
                      <a:pt x="40" y="109"/>
                      <a:pt x="40" y="109"/>
                      <a:pt x="40" y="109"/>
                    </a:cubicBezTo>
                    <a:cubicBezTo>
                      <a:pt x="40" y="109"/>
                      <a:pt x="40" y="109"/>
                      <a:pt x="40" y="109"/>
                    </a:cubicBezTo>
                    <a:cubicBezTo>
                      <a:pt x="40" y="109"/>
                      <a:pt x="40" y="109"/>
                      <a:pt x="40" y="109"/>
                    </a:cubicBezTo>
                    <a:cubicBezTo>
                      <a:pt x="40" y="109"/>
                      <a:pt x="40" y="109"/>
                      <a:pt x="40" y="109"/>
                    </a:cubicBezTo>
                    <a:cubicBezTo>
                      <a:pt x="40" y="109"/>
                      <a:pt x="41" y="108"/>
                      <a:pt x="41" y="108"/>
                    </a:cubicBezTo>
                    <a:cubicBezTo>
                      <a:pt x="41" y="108"/>
                      <a:pt x="40" y="108"/>
                      <a:pt x="40" y="108"/>
                    </a:cubicBezTo>
                    <a:cubicBezTo>
                      <a:pt x="40" y="108"/>
                      <a:pt x="40" y="108"/>
                      <a:pt x="40" y="108"/>
                    </a:cubicBezTo>
                    <a:cubicBezTo>
                      <a:pt x="40" y="108"/>
                      <a:pt x="40" y="108"/>
                      <a:pt x="40" y="108"/>
                    </a:cubicBezTo>
                    <a:cubicBezTo>
                      <a:pt x="40" y="108"/>
                      <a:pt x="40" y="108"/>
                      <a:pt x="40" y="108"/>
                    </a:cubicBezTo>
                    <a:cubicBezTo>
                      <a:pt x="40" y="108"/>
                      <a:pt x="40" y="108"/>
                      <a:pt x="40" y="108"/>
                    </a:cubicBezTo>
                    <a:cubicBezTo>
                      <a:pt x="40" y="108"/>
                      <a:pt x="40" y="108"/>
                      <a:pt x="40" y="108"/>
                    </a:cubicBezTo>
                    <a:cubicBezTo>
                      <a:pt x="40" y="108"/>
                      <a:pt x="40" y="108"/>
                      <a:pt x="40" y="108"/>
                    </a:cubicBezTo>
                    <a:cubicBezTo>
                      <a:pt x="40" y="108"/>
                      <a:pt x="40" y="108"/>
                      <a:pt x="40" y="108"/>
                    </a:cubicBezTo>
                    <a:cubicBezTo>
                      <a:pt x="40" y="108"/>
                      <a:pt x="40" y="108"/>
                      <a:pt x="40" y="108"/>
                    </a:cubicBezTo>
                    <a:cubicBezTo>
                      <a:pt x="40" y="108"/>
                      <a:pt x="40" y="108"/>
                      <a:pt x="40" y="108"/>
                    </a:cubicBezTo>
                    <a:cubicBezTo>
                      <a:pt x="41" y="108"/>
                      <a:pt x="41" y="108"/>
                      <a:pt x="41" y="108"/>
                    </a:cubicBezTo>
                    <a:cubicBezTo>
                      <a:pt x="41" y="108"/>
                      <a:pt x="41" y="107"/>
                      <a:pt x="41" y="107"/>
                    </a:cubicBezTo>
                    <a:cubicBezTo>
                      <a:pt x="41" y="107"/>
                      <a:pt x="41" y="107"/>
                      <a:pt x="41" y="107"/>
                    </a:cubicBezTo>
                    <a:cubicBezTo>
                      <a:pt x="41" y="107"/>
                      <a:pt x="41" y="107"/>
                      <a:pt x="41" y="107"/>
                    </a:cubicBezTo>
                    <a:cubicBezTo>
                      <a:pt x="41" y="108"/>
                      <a:pt x="41" y="108"/>
                      <a:pt x="41" y="108"/>
                    </a:cubicBezTo>
                    <a:cubicBezTo>
                      <a:pt x="41" y="108"/>
                      <a:pt x="41" y="108"/>
                      <a:pt x="41" y="108"/>
                    </a:cubicBezTo>
                    <a:cubicBezTo>
                      <a:pt x="41" y="108"/>
                      <a:pt x="41" y="108"/>
                      <a:pt x="41" y="108"/>
                    </a:cubicBezTo>
                    <a:cubicBezTo>
                      <a:pt x="41" y="108"/>
                      <a:pt x="41" y="108"/>
                      <a:pt x="41" y="108"/>
                    </a:cubicBezTo>
                    <a:cubicBezTo>
                      <a:pt x="41" y="108"/>
                      <a:pt x="41" y="108"/>
                      <a:pt x="41" y="108"/>
                    </a:cubicBezTo>
                    <a:cubicBezTo>
                      <a:pt x="41" y="108"/>
                      <a:pt x="41" y="108"/>
                      <a:pt x="41" y="108"/>
                    </a:cubicBezTo>
                    <a:cubicBezTo>
                      <a:pt x="41" y="108"/>
                      <a:pt x="41" y="108"/>
                      <a:pt x="41" y="108"/>
                    </a:cubicBezTo>
                    <a:cubicBezTo>
                      <a:pt x="41" y="108"/>
                      <a:pt x="41" y="108"/>
                      <a:pt x="41" y="108"/>
                    </a:cubicBezTo>
                    <a:cubicBezTo>
                      <a:pt x="41" y="108"/>
                      <a:pt x="41" y="108"/>
                      <a:pt x="41" y="108"/>
                    </a:cubicBezTo>
                    <a:cubicBezTo>
                      <a:pt x="41" y="108"/>
                      <a:pt x="41" y="108"/>
                      <a:pt x="41" y="108"/>
                    </a:cubicBezTo>
                    <a:cubicBezTo>
                      <a:pt x="41" y="108"/>
                      <a:pt x="41" y="108"/>
                      <a:pt x="41" y="108"/>
                    </a:cubicBezTo>
                    <a:cubicBezTo>
                      <a:pt x="41" y="108"/>
                      <a:pt x="41" y="108"/>
                      <a:pt x="41" y="108"/>
                    </a:cubicBezTo>
                    <a:cubicBezTo>
                      <a:pt x="41" y="108"/>
                      <a:pt x="41" y="108"/>
                      <a:pt x="41" y="108"/>
                    </a:cubicBezTo>
                    <a:cubicBezTo>
                      <a:pt x="41" y="108"/>
                      <a:pt x="41" y="107"/>
                      <a:pt x="41" y="107"/>
                    </a:cubicBezTo>
                    <a:cubicBezTo>
                      <a:pt x="41" y="107"/>
                      <a:pt x="41" y="107"/>
                      <a:pt x="41" y="107"/>
                    </a:cubicBezTo>
                    <a:cubicBezTo>
                      <a:pt x="41" y="107"/>
                      <a:pt x="42" y="107"/>
                      <a:pt x="42" y="107"/>
                    </a:cubicBezTo>
                    <a:cubicBezTo>
                      <a:pt x="42" y="107"/>
                      <a:pt x="42" y="107"/>
                      <a:pt x="42" y="107"/>
                    </a:cubicBezTo>
                    <a:cubicBezTo>
                      <a:pt x="42" y="107"/>
                      <a:pt x="42" y="107"/>
                      <a:pt x="42" y="107"/>
                    </a:cubicBezTo>
                    <a:cubicBezTo>
                      <a:pt x="42" y="107"/>
                      <a:pt x="42" y="107"/>
                      <a:pt x="42" y="107"/>
                    </a:cubicBezTo>
                    <a:cubicBezTo>
                      <a:pt x="41" y="107"/>
                      <a:pt x="41" y="107"/>
                      <a:pt x="41" y="107"/>
                    </a:cubicBezTo>
                    <a:cubicBezTo>
                      <a:pt x="41" y="107"/>
                      <a:pt x="41" y="107"/>
                      <a:pt x="41" y="107"/>
                    </a:cubicBezTo>
                    <a:cubicBezTo>
                      <a:pt x="41" y="107"/>
                      <a:pt x="42" y="107"/>
                      <a:pt x="42" y="107"/>
                    </a:cubicBezTo>
                    <a:cubicBezTo>
                      <a:pt x="42" y="107"/>
                      <a:pt x="42" y="107"/>
                      <a:pt x="42" y="107"/>
                    </a:cubicBezTo>
                    <a:cubicBezTo>
                      <a:pt x="42" y="106"/>
                      <a:pt x="42" y="106"/>
                      <a:pt x="42" y="106"/>
                    </a:cubicBezTo>
                    <a:cubicBezTo>
                      <a:pt x="42" y="106"/>
                      <a:pt x="42" y="106"/>
                      <a:pt x="42" y="106"/>
                    </a:cubicBezTo>
                    <a:cubicBezTo>
                      <a:pt x="42" y="106"/>
                      <a:pt x="42" y="106"/>
                      <a:pt x="42" y="106"/>
                    </a:cubicBezTo>
                    <a:cubicBezTo>
                      <a:pt x="42" y="106"/>
                      <a:pt x="42" y="106"/>
                      <a:pt x="42" y="106"/>
                    </a:cubicBezTo>
                    <a:cubicBezTo>
                      <a:pt x="42" y="106"/>
                      <a:pt x="42" y="106"/>
                      <a:pt x="41" y="106"/>
                    </a:cubicBezTo>
                    <a:cubicBezTo>
                      <a:pt x="41" y="106"/>
                      <a:pt x="41" y="106"/>
                      <a:pt x="41" y="106"/>
                    </a:cubicBezTo>
                    <a:cubicBezTo>
                      <a:pt x="41" y="106"/>
                      <a:pt x="41" y="106"/>
                      <a:pt x="41" y="106"/>
                    </a:cubicBezTo>
                    <a:cubicBezTo>
                      <a:pt x="41" y="106"/>
                      <a:pt x="41" y="106"/>
                      <a:pt x="41" y="106"/>
                    </a:cubicBezTo>
                    <a:cubicBezTo>
                      <a:pt x="41" y="106"/>
                      <a:pt x="41" y="106"/>
                      <a:pt x="42" y="106"/>
                    </a:cubicBezTo>
                    <a:cubicBezTo>
                      <a:pt x="42" y="106"/>
                      <a:pt x="42" y="106"/>
                      <a:pt x="42" y="106"/>
                    </a:cubicBezTo>
                    <a:cubicBezTo>
                      <a:pt x="42" y="106"/>
                      <a:pt x="42" y="106"/>
                      <a:pt x="42" y="106"/>
                    </a:cubicBezTo>
                    <a:cubicBezTo>
                      <a:pt x="42" y="106"/>
                      <a:pt x="42" y="105"/>
                      <a:pt x="42" y="105"/>
                    </a:cubicBezTo>
                    <a:cubicBezTo>
                      <a:pt x="42" y="105"/>
                      <a:pt x="42" y="105"/>
                      <a:pt x="42" y="105"/>
                    </a:cubicBezTo>
                    <a:cubicBezTo>
                      <a:pt x="42" y="105"/>
                      <a:pt x="42" y="105"/>
                      <a:pt x="42" y="105"/>
                    </a:cubicBezTo>
                    <a:cubicBezTo>
                      <a:pt x="42" y="105"/>
                      <a:pt x="42" y="105"/>
                      <a:pt x="43" y="105"/>
                    </a:cubicBezTo>
                    <a:cubicBezTo>
                      <a:pt x="43" y="105"/>
                      <a:pt x="43" y="105"/>
                      <a:pt x="43" y="105"/>
                    </a:cubicBezTo>
                    <a:cubicBezTo>
                      <a:pt x="43" y="105"/>
                      <a:pt x="43" y="104"/>
                      <a:pt x="43" y="104"/>
                    </a:cubicBezTo>
                    <a:cubicBezTo>
                      <a:pt x="43" y="104"/>
                      <a:pt x="43" y="104"/>
                      <a:pt x="43" y="104"/>
                    </a:cubicBezTo>
                    <a:cubicBezTo>
                      <a:pt x="43" y="104"/>
                      <a:pt x="43" y="104"/>
                      <a:pt x="43" y="104"/>
                    </a:cubicBezTo>
                    <a:cubicBezTo>
                      <a:pt x="43" y="104"/>
                      <a:pt x="43" y="104"/>
                      <a:pt x="43" y="104"/>
                    </a:cubicBezTo>
                    <a:cubicBezTo>
                      <a:pt x="44" y="104"/>
                      <a:pt x="44" y="104"/>
                      <a:pt x="44" y="103"/>
                    </a:cubicBezTo>
                    <a:cubicBezTo>
                      <a:pt x="44" y="103"/>
                      <a:pt x="44" y="103"/>
                      <a:pt x="44" y="103"/>
                    </a:cubicBezTo>
                    <a:cubicBezTo>
                      <a:pt x="44" y="103"/>
                      <a:pt x="44" y="103"/>
                      <a:pt x="44" y="103"/>
                    </a:cubicBezTo>
                    <a:cubicBezTo>
                      <a:pt x="44" y="103"/>
                      <a:pt x="44" y="103"/>
                      <a:pt x="43" y="103"/>
                    </a:cubicBezTo>
                    <a:cubicBezTo>
                      <a:pt x="43" y="103"/>
                      <a:pt x="43" y="103"/>
                      <a:pt x="43" y="103"/>
                    </a:cubicBezTo>
                    <a:cubicBezTo>
                      <a:pt x="43" y="103"/>
                      <a:pt x="43" y="103"/>
                      <a:pt x="43" y="103"/>
                    </a:cubicBezTo>
                    <a:cubicBezTo>
                      <a:pt x="43" y="103"/>
                      <a:pt x="43" y="103"/>
                      <a:pt x="43" y="103"/>
                    </a:cubicBezTo>
                    <a:cubicBezTo>
                      <a:pt x="43" y="103"/>
                      <a:pt x="43" y="103"/>
                      <a:pt x="43" y="103"/>
                    </a:cubicBezTo>
                    <a:cubicBezTo>
                      <a:pt x="43" y="103"/>
                      <a:pt x="43" y="103"/>
                      <a:pt x="43" y="103"/>
                    </a:cubicBezTo>
                    <a:cubicBezTo>
                      <a:pt x="43" y="103"/>
                      <a:pt x="43" y="103"/>
                      <a:pt x="43" y="103"/>
                    </a:cubicBezTo>
                    <a:cubicBezTo>
                      <a:pt x="43" y="103"/>
                      <a:pt x="43" y="103"/>
                      <a:pt x="43" y="103"/>
                    </a:cubicBezTo>
                    <a:cubicBezTo>
                      <a:pt x="43" y="103"/>
                      <a:pt x="43" y="103"/>
                      <a:pt x="43" y="103"/>
                    </a:cubicBezTo>
                    <a:cubicBezTo>
                      <a:pt x="43" y="103"/>
                      <a:pt x="43" y="103"/>
                      <a:pt x="43" y="103"/>
                    </a:cubicBezTo>
                    <a:cubicBezTo>
                      <a:pt x="42" y="103"/>
                      <a:pt x="42" y="103"/>
                      <a:pt x="42" y="103"/>
                    </a:cubicBezTo>
                    <a:cubicBezTo>
                      <a:pt x="42" y="103"/>
                      <a:pt x="42" y="103"/>
                      <a:pt x="42" y="103"/>
                    </a:cubicBezTo>
                    <a:cubicBezTo>
                      <a:pt x="42" y="103"/>
                      <a:pt x="42" y="103"/>
                      <a:pt x="42" y="103"/>
                    </a:cubicBezTo>
                    <a:cubicBezTo>
                      <a:pt x="42" y="103"/>
                      <a:pt x="42" y="103"/>
                      <a:pt x="42" y="103"/>
                    </a:cubicBezTo>
                    <a:cubicBezTo>
                      <a:pt x="42" y="103"/>
                      <a:pt x="42" y="103"/>
                      <a:pt x="42" y="103"/>
                    </a:cubicBezTo>
                    <a:cubicBezTo>
                      <a:pt x="41" y="103"/>
                      <a:pt x="41" y="103"/>
                      <a:pt x="41" y="103"/>
                    </a:cubicBezTo>
                    <a:cubicBezTo>
                      <a:pt x="41" y="103"/>
                      <a:pt x="41" y="103"/>
                      <a:pt x="41" y="103"/>
                    </a:cubicBezTo>
                    <a:cubicBezTo>
                      <a:pt x="41" y="103"/>
                      <a:pt x="41" y="103"/>
                      <a:pt x="41" y="103"/>
                    </a:cubicBezTo>
                    <a:cubicBezTo>
                      <a:pt x="41" y="103"/>
                      <a:pt x="41" y="103"/>
                      <a:pt x="41" y="103"/>
                    </a:cubicBezTo>
                    <a:cubicBezTo>
                      <a:pt x="41" y="103"/>
                      <a:pt x="41" y="103"/>
                      <a:pt x="41" y="103"/>
                    </a:cubicBezTo>
                    <a:cubicBezTo>
                      <a:pt x="40" y="103"/>
                      <a:pt x="40" y="103"/>
                      <a:pt x="40" y="103"/>
                    </a:cubicBezTo>
                    <a:cubicBezTo>
                      <a:pt x="40" y="103"/>
                      <a:pt x="40" y="103"/>
                      <a:pt x="40" y="103"/>
                    </a:cubicBezTo>
                    <a:cubicBezTo>
                      <a:pt x="40" y="103"/>
                      <a:pt x="40" y="103"/>
                      <a:pt x="40" y="103"/>
                    </a:cubicBezTo>
                    <a:cubicBezTo>
                      <a:pt x="40" y="103"/>
                      <a:pt x="40" y="103"/>
                      <a:pt x="40" y="103"/>
                    </a:cubicBezTo>
                    <a:cubicBezTo>
                      <a:pt x="40" y="103"/>
                      <a:pt x="40" y="103"/>
                      <a:pt x="40" y="103"/>
                    </a:cubicBezTo>
                    <a:cubicBezTo>
                      <a:pt x="40" y="103"/>
                      <a:pt x="40" y="103"/>
                      <a:pt x="40" y="103"/>
                    </a:cubicBezTo>
                    <a:cubicBezTo>
                      <a:pt x="40" y="103"/>
                      <a:pt x="40" y="103"/>
                      <a:pt x="39" y="103"/>
                    </a:cubicBezTo>
                    <a:cubicBezTo>
                      <a:pt x="39" y="103"/>
                      <a:pt x="39" y="103"/>
                      <a:pt x="39" y="103"/>
                    </a:cubicBezTo>
                    <a:cubicBezTo>
                      <a:pt x="39" y="103"/>
                      <a:pt x="39" y="103"/>
                      <a:pt x="39" y="103"/>
                    </a:cubicBezTo>
                    <a:cubicBezTo>
                      <a:pt x="39" y="103"/>
                      <a:pt x="39" y="103"/>
                      <a:pt x="39" y="103"/>
                    </a:cubicBezTo>
                    <a:cubicBezTo>
                      <a:pt x="39" y="103"/>
                      <a:pt x="39" y="103"/>
                      <a:pt x="39" y="103"/>
                    </a:cubicBezTo>
                    <a:cubicBezTo>
                      <a:pt x="39" y="104"/>
                      <a:pt x="39" y="104"/>
                      <a:pt x="39" y="104"/>
                    </a:cubicBezTo>
                    <a:cubicBezTo>
                      <a:pt x="39" y="104"/>
                      <a:pt x="39" y="104"/>
                      <a:pt x="39" y="104"/>
                    </a:cubicBezTo>
                    <a:cubicBezTo>
                      <a:pt x="39" y="104"/>
                      <a:pt x="39" y="104"/>
                      <a:pt x="39" y="104"/>
                    </a:cubicBezTo>
                    <a:cubicBezTo>
                      <a:pt x="39" y="104"/>
                      <a:pt x="39" y="104"/>
                      <a:pt x="39" y="104"/>
                    </a:cubicBezTo>
                    <a:cubicBezTo>
                      <a:pt x="39" y="104"/>
                      <a:pt x="38" y="104"/>
                      <a:pt x="38" y="104"/>
                    </a:cubicBezTo>
                    <a:cubicBezTo>
                      <a:pt x="38" y="104"/>
                      <a:pt x="38" y="104"/>
                      <a:pt x="38" y="104"/>
                    </a:cubicBezTo>
                    <a:cubicBezTo>
                      <a:pt x="38" y="105"/>
                      <a:pt x="38" y="105"/>
                      <a:pt x="38" y="105"/>
                    </a:cubicBezTo>
                    <a:cubicBezTo>
                      <a:pt x="38" y="105"/>
                      <a:pt x="38" y="105"/>
                      <a:pt x="38" y="105"/>
                    </a:cubicBezTo>
                    <a:cubicBezTo>
                      <a:pt x="38" y="105"/>
                      <a:pt x="38" y="105"/>
                      <a:pt x="38" y="105"/>
                    </a:cubicBezTo>
                    <a:cubicBezTo>
                      <a:pt x="38" y="105"/>
                      <a:pt x="38" y="105"/>
                      <a:pt x="38" y="105"/>
                    </a:cubicBezTo>
                    <a:cubicBezTo>
                      <a:pt x="38" y="105"/>
                      <a:pt x="38" y="105"/>
                      <a:pt x="38" y="105"/>
                    </a:cubicBezTo>
                    <a:cubicBezTo>
                      <a:pt x="38" y="105"/>
                      <a:pt x="38" y="105"/>
                      <a:pt x="38" y="105"/>
                    </a:cubicBezTo>
                    <a:cubicBezTo>
                      <a:pt x="38" y="105"/>
                      <a:pt x="38" y="105"/>
                      <a:pt x="38" y="105"/>
                    </a:cubicBezTo>
                    <a:cubicBezTo>
                      <a:pt x="38" y="105"/>
                      <a:pt x="38" y="105"/>
                      <a:pt x="38" y="105"/>
                    </a:cubicBezTo>
                    <a:cubicBezTo>
                      <a:pt x="38" y="105"/>
                      <a:pt x="38" y="105"/>
                      <a:pt x="38" y="106"/>
                    </a:cubicBezTo>
                    <a:cubicBezTo>
                      <a:pt x="38" y="106"/>
                      <a:pt x="38" y="106"/>
                      <a:pt x="38" y="106"/>
                    </a:cubicBezTo>
                    <a:cubicBezTo>
                      <a:pt x="38" y="106"/>
                      <a:pt x="38" y="106"/>
                      <a:pt x="38" y="106"/>
                    </a:cubicBezTo>
                    <a:cubicBezTo>
                      <a:pt x="38" y="106"/>
                      <a:pt x="38" y="106"/>
                      <a:pt x="38" y="106"/>
                    </a:cubicBezTo>
                    <a:cubicBezTo>
                      <a:pt x="38" y="106"/>
                      <a:pt x="38" y="106"/>
                      <a:pt x="38" y="106"/>
                    </a:cubicBezTo>
                    <a:cubicBezTo>
                      <a:pt x="38" y="106"/>
                      <a:pt x="38" y="106"/>
                      <a:pt x="38" y="106"/>
                    </a:cubicBezTo>
                    <a:cubicBezTo>
                      <a:pt x="38" y="106"/>
                      <a:pt x="38" y="106"/>
                      <a:pt x="38" y="106"/>
                    </a:cubicBezTo>
                    <a:cubicBezTo>
                      <a:pt x="38" y="106"/>
                      <a:pt x="38" y="106"/>
                      <a:pt x="37" y="106"/>
                    </a:cubicBezTo>
                    <a:cubicBezTo>
                      <a:pt x="37" y="106"/>
                      <a:pt x="37" y="106"/>
                      <a:pt x="37" y="106"/>
                    </a:cubicBezTo>
                    <a:cubicBezTo>
                      <a:pt x="37" y="106"/>
                      <a:pt x="37" y="106"/>
                      <a:pt x="37" y="106"/>
                    </a:cubicBezTo>
                    <a:cubicBezTo>
                      <a:pt x="37" y="106"/>
                      <a:pt x="37" y="106"/>
                      <a:pt x="37" y="107"/>
                    </a:cubicBezTo>
                    <a:cubicBezTo>
                      <a:pt x="37" y="107"/>
                      <a:pt x="37" y="107"/>
                      <a:pt x="37" y="107"/>
                    </a:cubicBezTo>
                    <a:cubicBezTo>
                      <a:pt x="37" y="107"/>
                      <a:pt x="37" y="107"/>
                      <a:pt x="37" y="107"/>
                    </a:cubicBezTo>
                    <a:cubicBezTo>
                      <a:pt x="37" y="107"/>
                      <a:pt x="37" y="107"/>
                      <a:pt x="37" y="107"/>
                    </a:cubicBezTo>
                    <a:cubicBezTo>
                      <a:pt x="37" y="107"/>
                      <a:pt x="37" y="107"/>
                      <a:pt x="37" y="107"/>
                    </a:cubicBezTo>
                    <a:cubicBezTo>
                      <a:pt x="37" y="107"/>
                      <a:pt x="37" y="107"/>
                      <a:pt x="37" y="107"/>
                    </a:cubicBezTo>
                    <a:cubicBezTo>
                      <a:pt x="37" y="107"/>
                      <a:pt x="37" y="107"/>
                      <a:pt x="37" y="107"/>
                    </a:cubicBezTo>
                    <a:cubicBezTo>
                      <a:pt x="37" y="107"/>
                      <a:pt x="37" y="107"/>
                      <a:pt x="37" y="107"/>
                    </a:cubicBezTo>
                    <a:cubicBezTo>
                      <a:pt x="37" y="107"/>
                      <a:pt x="37" y="107"/>
                      <a:pt x="37" y="107"/>
                    </a:cubicBezTo>
                    <a:cubicBezTo>
                      <a:pt x="37" y="107"/>
                      <a:pt x="37" y="107"/>
                      <a:pt x="37" y="107"/>
                    </a:cubicBezTo>
                    <a:cubicBezTo>
                      <a:pt x="37" y="107"/>
                      <a:pt x="37" y="107"/>
                      <a:pt x="37" y="107"/>
                    </a:cubicBezTo>
                    <a:cubicBezTo>
                      <a:pt x="37" y="107"/>
                      <a:pt x="36" y="107"/>
                      <a:pt x="36" y="107"/>
                    </a:cubicBezTo>
                    <a:cubicBezTo>
                      <a:pt x="36" y="107"/>
                      <a:pt x="36" y="107"/>
                      <a:pt x="36" y="107"/>
                    </a:cubicBezTo>
                    <a:cubicBezTo>
                      <a:pt x="36" y="107"/>
                      <a:pt x="36" y="107"/>
                      <a:pt x="36" y="107"/>
                    </a:cubicBezTo>
                    <a:cubicBezTo>
                      <a:pt x="36" y="107"/>
                      <a:pt x="36" y="107"/>
                      <a:pt x="36" y="107"/>
                    </a:cubicBezTo>
                    <a:cubicBezTo>
                      <a:pt x="36" y="107"/>
                      <a:pt x="36" y="107"/>
                      <a:pt x="37" y="107"/>
                    </a:cubicBezTo>
                    <a:cubicBezTo>
                      <a:pt x="37" y="107"/>
                      <a:pt x="37" y="107"/>
                      <a:pt x="37" y="107"/>
                    </a:cubicBezTo>
                    <a:cubicBezTo>
                      <a:pt x="37" y="108"/>
                      <a:pt x="37" y="108"/>
                      <a:pt x="36" y="108"/>
                    </a:cubicBezTo>
                    <a:cubicBezTo>
                      <a:pt x="36" y="108"/>
                      <a:pt x="36" y="108"/>
                      <a:pt x="36" y="108"/>
                    </a:cubicBezTo>
                    <a:cubicBezTo>
                      <a:pt x="36" y="108"/>
                      <a:pt x="36" y="108"/>
                      <a:pt x="36" y="108"/>
                    </a:cubicBezTo>
                    <a:cubicBezTo>
                      <a:pt x="36" y="108"/>
                      <a:pt x="36" y="108"/>
                      <a:pt x="36" y="108"/>
                    </a:cubicBezTo>
                    <a:cubicBezTo>
                      <a:pt x="36" y="108"/>
                      <a:pt x="36" y="108"/>
                      <a:pt x="36" y="108"/>
                    </a:cubicBezTo>
                    <a:cubicBezTo>
                      <a:pt x="36" y="108"/>
                      <a:pt x="36" y="108"/>
                      <a:pt x="36" y="108"/>
                    </a:cubicBezTo>
                    <a:cubicBezTo>
                      <a:pt x="36" y="108"/>
                      <a:pt x="36" y="108"/>
                      <a:pt x="36" y="108"/>
                    </a:cubicBezTo>
                    <a:cubicBezTo>
                      <a:pt x="36" y="108"/>
                      <a:pt x="36" y="108"/>
                      <a:pt x="36" y="108"/>
                    </a:cubicBezTo>
                    <a:cubicBezTo>
                      <a:pt x="36" y="108"/>
                      <a:pt x="36" y="108"/>
                      <a:pt x="36" y="108"/>
                    </a:cubicBezTo>
                    <a:cubicBezTo>
                      <a:pt x="36" y="108"/>
                      <a:pt x="36" y="108"/>
                      <a:pt x="36" y="108"/>
                    </a:cubicBezTo>
                    <a:cubicBezTo>
                      <a:pt x="36" y="108"/>
                      <a:pt x="36" y="108"/>
                      <a:pt x="36" y="108"/>
                    </a:cubicBezTo>
                    <a:cubicBezTo>
                      <a:pt x="36" y="108"/>
                      <a:pt x="36" y="108"/>
                      <a:pt x="36" y="108"/>
                    </a:cubicBezTo>
                    <a:cubicBezTo>
                      <a:pt x="36" y="108"/>
                      <a:pt x="36" y="108"/>
                      <a:pt x="36" y="108"/>
                    </a:cubicBezTo>
                    <a:cubicBezTo>
                      <a:pt x="36" y="108"/>
                      <a:pt x="36" y="108"/>
                      <a:pt x="36" y="107"/>
                    </a:cubicBezTo>
                    <a:cubicBezTo>
                      <a:pt x="36" y="107"/>
                      <a:pt x="36" y="107"/>
                      <a:pt x="36" y="107"/>
                    </a:cubicBezTo>
                    <a:cubicBezTo>
                      <a:pt x="36" y="107"/>
                      <a:pt x="36" y="107"/>
                      <a:pt x="36" y="107"/>
                    </a:cubicBezTo>
                    <a:cubicBezTo>
                      <a:pt x="36" y="107"/>
                      <a:pt x="35" y="107"/>
                      <a:pt x="35" y="107"/>
                    </a:cubicBezTo>
                    <a:cubicBezTo>
                      <a:pt x="35" y="107"/>
                      <a:pt x="35" y="107"/>
                      <a:pt x="35" y="107"/>
                    </a:cubicBezTo>
                    <a:cubicBezTo>
                      <a:pt x="35" y="107"/>
                      <a:pt x="35" y="107"/>
                      <a:pt x="35" y="107"/>
                    </a:cubicBezTo>
                    <a:cubicBezTo>
                      <a:pt x="35" y="107"/>
                      <a:pt x="35" y="107"/>
                      <a:pt x="35" y="107"/>
                    </a:cubicBezTo>
                    <a:cubicBezTo>
                      <a:pt x="35" y="107"/>
                      <a:pt x="35" y="107"/>
                      <a:pt x="35" y="108"/>
                    </a:cubicBezTo>
                    <a:cubicBezTo>
                      <a:pt x="35" y="108"/>
                      <a:pt x="35" y="108"/>
                      <a:pt x="35" y="108"/>
                    </a:cubicBezTo>
                    <a:cubicBezTo>
                      <a:pt x="35" y="108"/>
                      <a:pt x="35" y="108"/>
                      <a:pt x="35" y="108"/>
                    </a:cubicBezTo>
                    <a:cubicBezTo>
                      <a:pt x="35" y="108"/>
                      <a:pt x="35" y="108"/>
                      <a:pt x="35" y="108"/>
                    </a:cubicBezTo>
                    <a:cubicBezTo>
                      <a:pt x="35" y="108"/>
                      <a:pt x="35" y="108"/>
                      <a:pt x="35" y="108"/>
                    </a:cubicBezTo>
                    <a:cubicBezTo>
                      <a:pt x="35" y="108"/>
                      <a:pt x="35" y="108"/>
                      <a:pt x="35" y="108"/>
                    </a:cubicBezTo>
                    <a:cubicBezTo>
                      <a:pt x="35" y="108"/>
                      <a:pt x="35" y="108"/>
                      <a:pt x="35" y="108"/>
                    </a:cubicBezTo>
                    <a:cubicBezTo>
                      <a:pt x="34" y="108"/>
                      <a:pt x="34" y="108"/>
                      <a:pt x="34" y="108"/>
                    </a:cubicBezTo>
                    <a:cubicBezTo>
                      <a:pt x="34" y="108"/>
                      <a:pt x="34" y="108"/>
                      <a:pt x="34" y="108"/>
                    </a:cubicBezTo>
                    <a:cubicBezTo>
                      <a:pt x="34" y="108"/>
                      <a:pt x="34" y="108"/>
                      <a:pt x="34" y="108"/>
                    </a:cubicBezTo>
                    <a:cubicBezTo>
                      <a:pt x="34" y="108"/>
                      <a:pt x="34" y="108"/>
                      <a:pt x="34" y="108"/>
                    </a:cubicBezTo>
                    <a:cubicBezTo>
                      <a:pt x="34" y="108"/>
                      <a:pt x="34" y="108"/>
                      <a:pt x="34" y="108"/>
                    </a:cubicBezTo>
                    <a:cubicBezTo>
                      <a:pt x="34" y="108"/>
                      <a:pt x="34" y="108"/>
                      <a:pt x="33" y="108"/>
                    </a:cubicBezTo>
                    <a:cubicBezTo>
                      <a:pt x="33" y="108"/>
                      <a:pt x="33" y="108"/>
                      <a:pt x="33" y="108"/>
                    </a:cubicBezTo>
                    <a:cubicBezTo>
                      <a:pt x="33" y="108"/>
                      <a:pt x="33" y="108"/>
                      <a:pt x="33" y="108"/>
                    </a:cubicBezTo>
                    <a:cubicBezTo>
                      <a:pt x="33" y="108"/>
                      <a:pt x="33" y="108"/>
                      <a:pt x="33" y="108"/>
                    </a:cubicBezTo>
                    <a:cubicBezTo>
                      <a:pt x="33" y="108"/>
                      <a:pt x="33" y="108"/>
                      <a:pt x="33" y="108"/>
                    </a:cubicBezTo>
                    <a:cubicBezTo>
                      <a:pt x="33" y="108"/>
                      <a:pt x="33" y="108"/>
                      <a:pt x="33" y="108"/>
                    </a:cubicBezTo>
                    <a:cubicBezTo>
                      <a:pt x="33" y="108"/>
                      <a:pt x="33" y="108"/>
                      <a:pt x="33" y="108"/>
                    </a:cubicBezTo>
                    <a:cubicBezTo>
                      <a:pt x="32" y="108"/>
                      <a:pt x="32" y="108"/>
                      <a:pt x="32" y="108"/>
                    </a:cubicBezTo>
                    <a:cubicBezTo>
                      <a:pt x="32" y="108"/>
                      <a:pt x="32" y="108"/>
                      <a:pt x="32" y="108"/>
                    </a:cubicBezTo>
                    <a:cubicBezTo>
                      <a:pt x="32" y="108"/>
                      <a:pt x="32" y="108"/>
                      <a:pt x="32" y="108"/>
                    </a:cubicBezTo>
                    <a:cubicBezTo>
                      <a:pt x="32" y="108"/>
                      <a:pt x="32" y="108"/>
                      <a:pt x="32" y="108"/>
                    </a:cubicBezTo>
                    <a:cubicBezTo>
                      <a:pt x="32" y="108"/>
                      <a:pt x="32" y="108"/>
                      <a:pt x="32" y="108"/>
                    </a:cubicBezTo>
                    <a:cubicBezTo>
                      <a:pt x="32" y="108"/>
                      <a:pt x="32" y="107"/>
                      <a:pt x="32" y="107"/>
                    </a:cubicBezTo>
                    <a:cubicBezTo>
                      <a:pt x="32" y="107"/>
                      <a:pt x="32" y="107"/>
                      <a:pt x="32" y="107"/>
                    </a:cubicBezTo>
                    <a:cubicBezTo>
                      <a:pt x="32" y="107"/>
                      <a:pt x="32" y="107"/>
                      <a:pt x="32" y="107"/>
                    </a:cubicBezTo>
                    <a:cubicBezTo>
                      <a:pt x="32" y="107"/>
                      <a:pt x="32" y="107"/>
                      <a:pt x="32" y="107"/>
                    </a:cubicBezTo>
                    <a:cubicBezTo>
                      <a:pt x="31" y="107"/>
                      <a:pt x="31" y="107"/>
                      <a:pt x="31" y="107"/>
                    </a:cubicBezTo>
                    <a:cubicBezTo>
                      <a:pt x="31" y="107"/>
                      <a:pt x="31" y="107"/>
                      <a:pt x="31" y="107"/>
                    </a:cubicBezTo>
                    <a:cubicBezTo>
                      <a:pt x="31" y="107"/>
                      <a:pt x="31" y="107"/>
                      <a:pt x="31" y="107"/>
                    </a:cubicBezTo>
                    <a:cubicBezTo>
                      <a:pt x="31" y="107"/>
                      <a:pt x="31" y="107"/>
                      <a:pt x="31" y="107"/>
                    </a:cubicBezTo>
                    <a:cubicBezTo>
                      <a:pt x="31" y="107"/>
                      <a:pt x="31" y="106"/>
                      <a:pt x="31" y="106"/>
                    </a:cubicBezTo>
                    <a:cubicBezTo>
                      <a:pt x="31" y="106"/>
                      <a:pt x="31" y="106"/>
                      <a:pt x="31" y="106"/>
                    </a:cubicBezTo>
                    <a:cubicBezTo>
                      <a:pt x="31" y="106"/>
                      <a:pt x="31" y="106"/>
                      <a:pt x="31" y="106"/>
                    </a:cubicBezTo>
                    <a:cubicBezTo>
                      <a:pt x="31" y="106"/>
                      <a:pt x="31" y="106"/>
                      <a:pt x="31" y="106"/>
                    </a:cubicBezTo>
                    <a:cubicBezTo>
                      <a:pt x="31" y="106"/>
                      <a:pt x="31" y="105"/>
                      <a:pt x="31" y="105"/>
                    </a:cubicBezTo>
                    <a:cubicBezTo>
                      <a:pt x="31" y="105"/>
                      <a:pt x="31" y="105"/>
                      <a:pt x="31" y="105"/>
                    </a:cubicBezTo>
                    <a:cubicBezTo>
                      <a:pt x="31" y="105"/>
                      <a:pt x="31" y="105"/>
                      <a:pt x="31" y="105"/>
                    </a:cubicBezTo>
                    <a:cubicBezTo>
                      <a:pt x="31" y="105"/>
                      <a:pt x="31" y="104"/>
                      <a:pt x="31" y="104"/>
                    </a:cubicBezTo>
                    <a:cubicBezTo>
                      <a:pt x="31" y="104"/>
                      <a:pt x="30" y="104"/>
                      <a:pt x="30" y="104"/>
                    </a:cubicBezTo>
                    <a:cubicBezTo>
                      <a:pt x="30" y="104"/>
                      <a:pt x="30" y="104"/>
                      <a:pt x="30" y="104"/>
                    </a:cubicBezTo>
                    <a:cubicBezTo>
                      <a:pt x="30" y="104"/>
                      <a:pt x="30" y="104"/>
                      <a:pt x="30" y="104"/>
                    </a:cubicBezTo>
                    <a:cubicBezTo>
                      <a:pt x="30" y="104"/>
                      <a:pt x="30" y="103"/>
                      <a:pt x="30" y="103"/>
                    </a:cubicBezTo>
                    <a:cubicBezTo>
                      <a:pt x="30" y="103"/>
                      <a:pt x="30" y="103"/>
                      <a:pt x="30" y="103"/>
                    </a:cubicBezTo>
                    <a:cubicBezTo>
                      <a:pt x="30" y="103"/>
                      <a:pt x="30" y="103"/>
                      <a:pt x="30" y="103"/>
                    </a:cubicBezTo>
                    <a:cubicBezTo>
                      <a:pt x="30" y="103"/>
                      <a:pt x="30" y="103"/>
                      <a:pt x="30" y="103"/>
                    </a:cubicBezTo>
                    <a:cubicBezTo>
                      <a:pt x="30" y="103"/>
                      <a:pt x="30" y="103"/>
                      <a:pt x="30" y="103"/>
                    </a:cubicBezTo>
                    <a:cubicBezTo>
                      <a:pt x="30" y="103"/>
                      <a:pt x="30" y="103"/>
                      <a:pt x="30" y="103"/>
                    </a:cubicBezTo>
                    <a:cubicBezTo>
                      <a:pt x="30" y="102"/>
                      <a:pt x="30" y="102"/>
                      <a:pt x="30" y="102"/>
                    </a:cubicBezTo>
                    <a:cubicBezTo>
                      <a:pt x="30" y="102"/>
                      <a:pt x="30" y="102"/>
                      <a:pt x="30" y="102"/>
                    </a:cubicBezTo>
                    <a:cubicBezTo>
                      <a:pt x="30" y="102"/>
                      <a:pt x="30" y="102"/>
                      <a:pt x="30" y="102"/>
                    </a:cubicBezTo>
                    <a:cubicBezTo>
                      <a:pt x="30" y="102"/>
                      <a:pt x="30" y="102"/>
                      <a:pt x="30" y="102"/>
                    </a:cubicBezTo>
                    <a:cubicBezTo>
                      <a:pt x="30" y="101"/>
                      <a:pt x="30" y="101"/>
                      <a:pt x="30" y="101"/>
                    </a:cubicBezTo>
                    <a:cubicBezTo>
                      <a:pt x="30" y="101"/>
                      <a:pt x="30" y="101"/>
                      <a:pt x="30" y="101"/>
                    </a:cubicBezTo>
                    <a:cubicBezTo>
                      <a:pt x="30" y="101"/>
                      <a:pt x="30" y="101"/>
                      <a:pt x="30" y="101"/>
                    </a:cubicBezTo>
                    <a:cubicBezTo>
                      <a:pt x="30" y="101"/>
                      <a:pt x="30" y="101"/>
                      <a:pt x="30" y="101"/>
                    </a:cubicBezTo>
                    <a:cubicBezTo>
                      <a:pt x="30" y="101"/>
                      <a:pt x="30" y="101"/>
                      <a:pt x="30" y="100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30" y="100"/>
                      <a:pt x="31" y="100"/>
                      <a:pt x="31" y="99"/>
                    </a:cubicBezTo>
                    <a:cubicBezTo>
                      <a:pt x="31" y="99"/>
                      <a:pt x="31" y="99"/>
                      <a:pt x="31" y="99"/>
                    </a:cubicBezTo>
                    <a:cubicBezTo>
                      <a:pt x="31" y="99"/>
                      <a:pt x="31" y="99"/>
                      <a:pt x="31" y="99"/>
                    </a:cubicBezTo>
                    <a:cubicBezTo>
                      <a:pt x="31" y="99"/>
                      <a:pt x="31" y="99"/>
                      <a:pt x="31" y="99"/>
                    </a:cubicBezTo>
                    <a:cubicBezTo>
                      <a:pt x="31" y="99"/>
                      <a:pt x="31" y="99"/>
                      <a:pt x="31" y="99"/>
                    </a:cubicBezTo>
                    <a:cubicBezTo>
                      <a:pt x="31" y="99"/>
                      <a:pt x="31" y="99"/>
                      <a:pt x="31" y="98"/>
                    </a:cubicBezTo>
                    <a:cubicBezTo>
                      <a:pt x="31" y="98"/>
                      <a:pt x="31" y="98"/>
                      <a:pt x="31" y="98"/>
                    </a:cubicBezTo>
                    <a:cubicBezTo>
                      <a:pt x="31" y="98"/>
                      <a:pt x="31" y="98"/>
                      <a:pt x="31" y="98"/>
                    </a:cubicBezTo>
                    <a:cubicBezTo>
                      <a:pt x="31" y="98"/>
                      <a:pt x="31" y="98"/>
                      <a:pt x="31" y="98"/>
                    </a:cubicBezTo>
                    <a:cubicBezTo>
                      <a:pt x="31" y="98"/>
                      <a:pt x="31" y="98"/>
                      <a:pt x="31" y="98"/>
                    </a:cubicBezTo>
                    <a:cubicBezTo>
                      <a:pt x="31" y="98"/>
                      <a:pt x="31" y="98"/>
                      <a:pt x="31" y="98"/>
                    </a:cubicBezTo>
                    <a:cubicBezTo>
                      <a:pt x="31" y="98"/>
                      <a:pt x="31" y="97"/>
                      <a:pt x="31" y="97"/>
                    </a:cubicBezTo>
                    <a:cubicBezTo>
                      <a:pt x="31" y="97"/>
                      <a:pt x="31" y="97"/>
                      <a:pt x="31" y="97"/>
                    </a:cubicBezTo>
                    <a:cubicBezTo>
                      <a:pt x="31" y="97"/>
                      <a:pt x="31" y="97"/>
                      <a:pt x="31" y="97"/>
                    </a:cubicBezTo>
                    <a:cubicBezTo>
                      <a:pt x="31" y="97"/>
                      <a:pt x="32" y="97"/>
                      <a:pt x="32" y="97"/>
                    </a:cubicBezTo>
                    <a:cubicBezTo>
                      <a:pt x="32" y="97"/>
                      <a:pt x="32" y="97"/>
                      <a:pt x="32" y="97"/>
                    </a:cubicBezTo>
                    <a:cubicBezTo>
                      <a:pt x="32" y="97"/>
                      <a:pt x="32" y="97"/>
                      <a:pt x="32" y="97"/>
                    </a:cubicBezTo>
                    <a:cubicBezTo>
                      <a:pt x="32" y="97"/>
                      <a:pt x="32" y="97"/>
                      <a:pt x="32" y="97"/>
                    </a:cubicBezTo>
                    <a:cubicBezTo>
                      <a:pt x="32" y="96"/>
                      <a:pt x="32" y="96"/>
                      <a:pt x="32" y="96"/>
                    </a:cubicBezTo>
                    <a:cubicBezTo>
                      <a:pt x="32" y="96"/>
                      <a:pt x="32" y="96"/>
                      <a:pt x="32" y="96"/>
                    </a:cubicBezTo>
                    <a:cubicBezTo>
                      <a:pt x="32" y="96"/>
                      <a:pt x="32" y="96"/>
                      <a:pt x="32" y="96"/>
                    </a:cubicBezTo>
                    <a:cubicBezTo>
                      <a:pt x="32" y="96"/>
                      <a:pt x="32" y="96"/>
                      <a:pt x="32" y="95"/>
                    </a:cubicBezTo>
                    <a:cubicBezTo>
                      <a:pt x="32" y="95"/>
                      <a:pt x="32" y="95"/>
                      <a:pt x="32" y="95"/>
                    </a:cubicBezTo>
                    <a:cubicBezTo>
                      <a:pt x="32" y="95"/>
                      <a:pt x="32" y="95"/>
                      <a:pt x="32" y="95"/>
                    </a:cubicBezTo>
                    <a:cubicBezTo>
                      <a:pt x="32" y="95"/>
                      <a:pt x="32" y="95"/>
                      <a:pt x="32" y="95"/>
                    </a:cubicBezTo>
                    <a:cubicBezTo>
                      <a:pt x="32" y="95"/>
                      <a:pt x="32" y="95"/>
                      <a:pt x="32" y="95"/>
                    </a:cubicBezTo>
                    <a:cubicBezTo>
                      <a:pt x="32" y="95"/>
                      <a:pt x="32" y="95"/>
                      <a:pt x="32" y="95"/>
                    </a:cubicBezTo>
                    <a:cubicBezTo>
                      <a:pt x="32" y="95"/>
                      <a:pt x="33" y="95"/>
                      <a:pt x="33" y="95"/>
                    </a:cubicBezTo>
                    <a:cubicBezTo>
                      <a:pt x="33" y="95"/>
                      <a:pt x="33" y="95"/>
                      <a:pt x="33" y="95"/>
                    </a:cubicBezTo>
                    <a:cubicBezTo>
                      <a:pt x="33" y="95"/>
                      <a:pt x="33" y="95"/>
                      <a:pt x="33" y="95"/>
                    </a:cubicBezTo>
                    <a:cubicBezTo>
                      <a:pt x="33" y="95"/>
                      <a:pt x="33" y="95"/>
                      <a:pt x="33" y="95"/>
                    </a:cubicBezTo>
                    <a:cubicBezTo>
                      <a:pt x="33" y="95"/>
                      <a:pt x="33" y="95"/>
                      <a:pt x="33" y="95"/>
                    </a:cubicBezTo>
                    <a:cubicBezTo>
                      <a:pt x="33" y="95"/>
                      <a:pt x="33" y="95"/>
                      <a:pt x="33" y="95"/>
                    </a:cubicBezTo>
                    <a:cubicBezTo>
                      <a:pt x="33" y="95"/>
                      <a:pt x="33" y="95"/>
                      <a:pt x="33" y="95"/>
                    </a:cubicBezTo>
                    <a:cubicBezTo>
                      <a:pt x="33" y="95"/>
                      <a:pt x="32" y="95"/>
                      <a:pt x="32" y="95"/>
                    </a:cubicBezTo>
                    <a:cubicBezTo>
                      <a:pt x="33" y="95"/>
                      <a:pt x="33" y="95"/>
                      <a:pt x="33" y="95"/>
                    </a:cubicBezTo>
                    <a:cubicBezTo>
                      <a:pt x="33" y="95"/>
                      <a:pt x="33" y="95"/>
                      <a:pt x="33" y="95"/>
                    </a:cubicBezTo>
                    <a:cubicBezTo>
                      <a:pt x="33" y="95"/>
                      <a:pt x="33" y="95"/>
                      <a:pt x="33" y="95"/>
                    </a:cubicBezTo>
                    <a:cubicBezTo>
                      <a:pt x="33" y="95"/>
                      <a:pt x="33" y="95"/>
                      <a:pt x="33" y="95"/>
                    </a:cubicBezTo>
                    <a:cubicBezTo>
                      <a:pt x="33" y="95"/>
                      <a:pt x="33" y="95"/>
                      <a:pt x="33" y="95"/>
                    </a:cubicBezTo>
                    <a:cubicBezTo>
                      <a:pt x="33" y="95"/>
                      <a:pt x="33" y="95"/>
                      <a:pt x="33" y="95"/>
                    </a:cubicBezTo>
                    <a:cubicBezTo>
                      <a:pt x="33" y="95"/>
                      <a:pt x="33" y="95"/>
                      <a:pt x="33" y="95"/>
                    </a:cubicBezTo>
                    <a:cubicBezTo>
                      <a:pt x="33" y="95"/>
                      <a:pt x="33" y="95"/>
                      <a:pt x="33" y="95"/>
                    </a:cubicBezTo>
                    <a:cubicBezTo>
                      <a:pt x="33" y="95"/>
                      <a:pt x="33" y="95"/>
                      <a:pt x="33" y="95"/>
                    </a:cubicBezTo>
                    <a:cubicBezTo>
                      <a:pt x="33" y="95"/>
                      <a:pt x="33" y="95"/>
                      <a:pt x="33" y="95"/>
                    </a:cubicBezTo>
                    <a:cubicBezTo>
                      <a:pt x="33" y="95"/>
                      <a:pt x="33" y="95"/>
                      <a:pt x="33" y="95"/>
                    </a:cubicBezTo>
                    <a:cubicBezTo>
                      <a:pt x="33" y="95"/>
                      <a:pt x="33" y="94"/>
                      <a:pt x="33" y="94"/>
                    </a:cubicBezTo>
                    <a:cubicBezTo>
                      <a:pt x="33" y="94"/>
                      <a:pt x="33" y="94"/>
                      <a:pt x="33" y="94"/>
                    </a:cubicBezTo>
                    <a:cubicBezTo>
                      <a:pt x="33" y="94"/>
                      <a:pt x="33" y="94"/>
                      <a:pt x="33" y="94"/>
                    </a:cubicBezTo>
                    <a:cubicBezTo>
                      <a:pt x="33" y="94"/>
                      <a:pt x="33" y="94"/>
                      <a:pt x="33" y="94"/>
                    </a:cubicBezTo>
                    <a:cubicBezTo>
                      <a:pt x="33" y="94"/>
                      <a:pt x="33" y="94"/>
                      <a:pt x="33" y="94"/>
                    </a:cubicBezTo>
                    <a:cubicBezTo>
                      <a:pt x="33" y="94"/>
                      <a:pt x="33" y="94"/>
                      <a:pt x="33" y="94"/>
                    </a:cubicBezTo>
                    <a:cubicBezTo>
                      <a:pt x="33" y="94"/>
                      <a:pt x="33" y="94"/>
                      <a:pt x="33" y="94"/>
                    </a:cubicBezTo>
                    <a:cubicBezTo>
                      <a:pt x="33" y="94"/>
                      <a:pt x="33" y="94"/>
                      <a:pt x="33" y="94"/>
                    </a:cubicBezTo>
                    <a:cubicBezTo>
                      <a:pt x="33" y="94"/>
                      <a:pt x="34" y="94"/>
                      <a:pt x="34" y="94"/>
                    </a:cubicBezTo>
                    <a:cubicBezTo>
                      <a:pt x="34" y="94"/>
                      <a:pt x="34" y="94"/>
                      <a:pt x="34" y="94"/>
                    </a:cubicBezTo>
                    <a:cubicBezTo>
                      <a:pt x="34" y="93"/>
                      <a:pt x="34" y="93"/>
                      <a:pt x="34" y="93"/>
                    </a:cubicBezTo>
                    <a:cubicBezTo>
                      <a:pt x="34" y="93"/>
                      <a:pt x="34" y="93"/>
                      <a:pt x="34" y="93"/>
                    </a:cubicBezTo>
                    <a:cubicBezTo>
                      <a:pt x="34" y="93"/>
                      <a:pt x="34" y="93"/>
                      <a:pt x="34" y="93"/>
                    </a:cubicBezTo>
                    <a:cubicBezTo>
                      <a:pt x="34" y="93"/>
                      <a:pt x="34" y="93"/>
                      <a:pt x="34" y="93"/>
                    </a:cubicBezTo>
                    <a:cubicBezTo>
                      <a:pt x="34" y="93"/>
                      <a:pt x="34" y="93"/>
                      <a:pt x="34" y="93"/>
                    </a:cubicBezTo>
                    <a:cubicBezTo>
                      <a:pt x="34" y="93"/>
                      <a:pt x="34" y="93"/>
                      <a:pt x="34" y="93"/>
                    </a:cubicBezTo>
                    <a:cubicBezTo>
                      <a:pt x="34" y="93"/>
                      <a:pt x="34" y="93"/>
                      <a:pt x="34" y="93"/>
                    </a:cubicBezTo>
                    <a:cubicBezTo>
                      <a:pt x="34" y="93"/>
                      <a:pt x="34" y="93"/>
                      <a:pt x="34" y="93"/>
                    </a:cubicBezTo>
                    <a:cubicBezTo>
                      <a:pt x="34" y="92"/>
                      <a:pt x="34" y="92"/>
                      <a:pt x="34" y="92"/>
                    </a:cubicBezTo>
                    <a:cubicBezTo>
                      <a:pt x="34" y="92"/>
                      <a:pt x="34" y="92"/>
                      <a:pt x="34" y="92"/>
                    </a:cubicBezTo>
                    <a:cubicBezTo>
                      <a:pt x="34" y="92"/>
                      <a:pt x="34" y="92"/>
                      <a:pt x="34" y="92"/>
                    </a:cubicBezTo>
                    <a:cubicBezTo>
                      <a:pt x="34" y="92"/>
                      <a:pt x="34" y="92"/>
                      <a:pt x="34" y="92"/>
                    </a:cubicBezTo>
                    <a:cubicBezTo>
                      <a:pt x="34" y="92"/>
                      <a:pt x="34" y="92"/>
                      <a:pt x="34" y="92"/>
                    </a:cubicBezTo>
                    <a:cubicBezTo>
                      <a:pt x="34" y="92"/>
                      <a:pt x="34" y="92"/>
                      <a:pt x="34" y="92"/>
                    </a:cubicBezTo>
                    <a:cubicBezTo>
                      <a:pt x="34" y="92"/>
                      <a:pt x="34" y="92"/>
                      <a:pt x="34" y="92"/>
                    </a:cubicBezTo>
                    <a:cubicBezTo>
                      <a:pt x="34" y="92"/>
                      <a:pt x="34" y="91"/>
                      <a:pt x="34" y="91"/>
                    </a:cubicBezTo>
                    <a:cubicBezTo>
                      <a:pt x="34" y="91"/>
                      <a:pt x="34" y="91"/>
                      <a:pt x="34" y="91"/>
                    </a:cubicBezTo>
                    <a:cubicBezTo>
                      <a:pt x="34" y="91"/>
                      <a:pt x="34" y="91"/>
                      <a:pt x="34" y="91"/>
                    </a:cubicBezTo>
                    <a:cubicBezTo>
                      <a:pt x="34" y="91"/>
                      <a:pt x="34" y="91"/>
                      <a:pt x="34" y="91"/>
                    </a:cubicBezTo>
                    <a:cubicBezTo>
                      <a:pt x="34" y="91"/>
                      <a:pt x="34" y="91"/>
                      <a:pt x="34" y="91"/>
                    </a:cubicBezTo>
                    <a:cubicBezTo>
                      <a:pt x="34" y="91"/>
                      <a:pt x="34" y="91"/>
                      <a:pt x="34" y="91"/>
                    </a:cubicBezTo>
                    <a:cubicBezTo>
                      <a:pt x="34" y="91"/>
                      <a:pt x="34" y="91"/>
                      <a:pt x="34" y="91"/>
                    </a:cubicBezTo>
                    <a:cubicBezTo>
                      <a:pt x="34" y="91"/>
                      <a:pt x="34" y="91"/>
                      <a:pt x="34" y="91"/>
                    </a:cubicBezTo>
                    <a:cubicBezTo>
                      <a:pt x="34" y="91"/>
                      <a:pt x="34" y="91"/>
                      <a:pt x="34" y="91"/>
                    </a:cubicBezTo>
                    <a:cubicBezTo>
                      <a:pt x="34" y="91"/>
                      <a:pt x="34" y="91"/>
                      <a:pt x="34" y="91"/>
                    </a:cubicBezTo>
                    <a:cubicBezTo>
                      <a:pt x="34" y="91"/>
                      <a:pt x="34" y="91"/>
                      <a:pt x="34" y="91"/>
                    </a:cubicBezTo>
                    <a:cubicBezTo>
                      <a:pt x="34" y="91"/>
                      <a:pt x="34" y="91"/>
                      <a:pt x="34" y="91"/>
                    </a:cubicBezTo>
                    <a:cubicBezTo>
                      <a:pt x="34" y="91"/>
                      <a:pt x="34" y="91"/>
                      <a:pt x="34" y="91"/>
                    </a:cubicBezTo>
                    <a:cubicBezTo>
                      <a:pt x="34" y="91"/>
                      <a:pt x="34" y="91"/>
                      <a:pt x="34" y="91"/>
                    </a:cubicBezTo>
                    <a:cubicBezTo>
                      <a:pt x="34" y="91"/>
                      <a:pt x="34" y="91"/>
                      <a:pt x="34" y="91"/>
                    </a:cubicBezTo>
                    <a:cubicBezTo>
                      <a:pt x="34" y="91"/>
                      <a:pt x="34" y="91"/>
                      <a:pt x="34" y="91"/>
                    </a:cubicBezTo>
                    <a:cubicBezTo>
                      <a:pt x="34" y="91"/>
                      <a:pt x="34" y="91"/>
                      <a:pt x="34" y="91"/>
                    </a:cubicBezTo>
                    <a:cubicBezTo>
                      <a:pt x="34" y="91"/>
                      <a:pt x="34" y="91"/>
                      <a:pt x="34" y="91"/>
                    </a:cubicBezTo>
                    <a:cubicBezTo>
                      <a:pt x="34" y="91"/>
                      <a:pt x="34" y="91"/>
                      <a:pt x="34" y="91"/>
                    </a:cubicBezTo>
                    <a:cubicBezTo>
                      <a:pt x="34" y="91"/>
                      <a:pt x="34" y="91"/>
                      <a:pt x="34" y="91"/>
                    </a:cubicBezTo>
                    <a:cubicBezTo>
                      <a:pt x="34" y="91"/>
                      <a:pt x="34" y="91"/>
                      <a:pt x="34" y="91"/>
                    </a:cubicBezTo>
                    <a:cubicBezTo>
                      <a:pt x="34" y="91"/>
                      <a:pt x="34" y="91"/>
                      <a:pt x="34" y="91"/>
                    </a:cubicBezTo>
                    <a:cubicBezTo>
                      <a:pt x="34" y="91"/>
                      <a:pt x="34" y="91"/>
                      <a:pt x="34" y="91"/>
                    </a:cubicBezTo>
                    <a:cubicBezTo>
                      <a:pt x="34" y="91"/>
                      <a:pt x="34" y="91"/>
                      <a:pt x="34" y="91"/>
                    </a:cubicBezTo>
                    <a:cubicBezTo>
                      <a:pt x="34" y="91"/>
                      <a:pt x="35" y="91"/>
                      <a:pt x="35" y="91"/>
                    </a:cubicBezTo>
                    <a:cubicBezTo>
                      <a:pt x="35" y="90"/>
                      <a:pt x="35" y="90"/>
                      <a:pt x="35" y="90"/>
                    </a:cubicBezTo>
                    <a:cubicBezTo>
                      <a:pt x="35" y="90"/>
                      <a:pt x="35" y="90"/>
                      <a:pt x="35" y="90"/>
                    </a:cubicBezTo>
                    <a:cubicBezTo>
                      <a:pt x="35" y="90"/>
                      <a:pt x="35" y="90"/>
                      <a:pt x="35" y="90"/>
                    </a:cubicBezTo>
                    <a:cubicBezTo>
                      <a:pt x="35" y="90"/>
                      <a:pt x="35" y="90"/>
                      <a:pt x="35" y="90"/>
                    </a:cubicBezTo>
                    <a:cubicBezTo>
                      <a:pt x="35" y="90"/>
                      <a:pt x="35" y="90"/>
                      <a:pt x="35" y="90"/>
                    </a:cubicBezTo>
                    <a:cubicBezTo>
                      <a:pt x="35" y="90"/>
                      <a:pt x="35" y="90"/>
                      <a:pt x="35" y="90"/>
                    </a:cubicBezTo>
                    <a:cubicBezTo>
                      <a:pt x="35" y="90"/>
                      <a:pt x="35" y="90"/>
                      <a:pt x="35" y="90"/>
                    </a:cubicBezTo>
                    <a:cubicBezTo>
                      <a:pt x="35" y="90"/>
                      <a:pt x="35" y="90"/>
                      <a:pt x="35" y="90"/>
                    </a:cubicBezTo>
                    <a:cubicBezTo>
                      <a:pt x="35" y="90"/>
                      <a:pt x="35" y="90"/>
                      <a:pt x="35" y="90"/>
                    </a:cubicBezTo>
                    <a:cubicBezTo>
                      <a:pt x="35" y="90"/>
                      <a:pt x="35" y="90"/>
                      <a:pt x="35" y="90"/>
                    </a:cubicBezTo>
                    <a:cubicBezTo>
                      <a:pt x="35" y="90"/>
                      <a:pt x="35" y="90"/>
                      <a:pt x="35" y="90"/>
                    </a:cubicBezTo>
                    <a:cubicBezTo>
                      <a:pt x="35" y="90"/>
                      <a:pt x="35" y="90"/>
                      <a:pt x="35" y="90"/>
                    </a:cubicBezTo>
                    <a:cubicBezTo>
                      <a:pt x="35" y="90"/>
                      <a:pt x="35" y="90"/>
                      <a:pt x="35" y="90"/>
                    </a:cubicBezTo>
                    <a:cubicBezTo>
                      <a:pt x="35" y="90"/>
                      <a:pt x="35" y="90"/>
                      <a:pt x="35" y="90"/>
                    </a:cubicBezTo>
                    <a:cubicBezTo>
                      <a:pt x="35" y="90"/>
                      <a:pt x="36" y="90"/>
                      <a:pt x="36" y="90"/>
                    </a:cubicBezTo>
                    <a:cubicBezTo>
                      <a:pt x="36" y="90"/>
                      <a:pt x="36" y="90"/>
                      <a:pt x="36" y="90"/>
                    </a:cubicBezTo>
                    <a:cubicBezTo>
                      <a:pt x="36" y="90"/>
                      <a:pt x="36" y="90"/>
                      <a:pt x="36" y="90"/>
                    </a:cubicBezTo>
                    <a:cubicBezTo>
                      <a:pt x="36" y="90"/>
                      <a:pt x="36" y="90"/>
                      <a:pt x="36" y="90"/>
                    </a:cubicBezTo>
                    <a:cubicBezTo>
                      <a:pt x="36" y="90"/>
                      <a:pt x="36" y="90"/>
                      <a:pt x="36" y="90"/>
                    </a:cubicBezTo>
                    <a:cubicBezTo>
                      <a:pt x="36" y="90"/>
                      <a:pt x="36" y="90"/>
                      <a:pt x="36" y="89"/>
                    </a:cubicBezTo>
                    <a:cubicBezTo>
                      <a:pt x="36" y="89"/>
                      <a:pt x="36" y="89"/>
                      <a:pt x="36" y="89"/>
                    </a:cubicBezTo>
                    <a:cubicBezTo>
                      <a:pt x="36" y="89"/>
                      <a:pt x="36" y="89"/>
                      <a:pt x="36" y="89"/>
                    </a:cubicBezTo>
                    <a:cubicBezTo>
                      <a:pt x="36" y="89"/>
                      <a:pt x="36" y="89"/>
                      <a:pt x="36" y="89"/>
                    </a:cubicBezTo>
                    <a:cubicBezTo>
                      <a:pt x="36" y="89"/>
                      <a:pt x="36" y="89"/>
                      <a:pt x="36" y="89"/>
                    </a:cubicBezTo>
                    <a:cubicBezTo>
                      <a:pt x="36" y="89"/>
                      <a:pt x="36" y="89"/>
                      <a:pt x="36" y="89"/>
                    </a:cubicBezTo>
                    <a:cubicBezTo>
                      <a:pt x="36" y="89"/>
                      <a:pt x="36" y="89"/>
                      <a:pt x="36" y="89"/>
                    </a:cubicBezTo>
                    <a:cubicBezTo>
                      <a:pt x="36" y="89"/>
                      <a:pt x="36" y="89"/>
                      <a:pt x="36" y="89"/>
                    </a:cubicBezTo>
                    <a:cubicBezTo>
                      <a:pt x="36" y="89"/>
                      <a:pt x="36" y="89"/>
                      <a:pt x="36" y="89"/>
                    </a:cubicBezTo>
                    <a:cubicBezTo>
                      <a:pt x="36" y="89"/>
                      <a:pt x="36" y="89"/>
                      <a:pt x="36" y="89"/>
                    </a:cubicBezTo>
                    <a:cubicBezTo>
                      <a:pt x="36" y="89"/>
                      <a:pt x="36" y="89"/>
                      <a:pt x="36" y="89"/>
                    </a:cubicBezTo>
                    <a:cubicBezTo>
                      <a:pt x="36" y="89"/>
                      <a:pt x="36" y="89"/>
                      <a:pt x="36" y="89"/>
                    </a:cubicBezTo>
                    <a:cubicBezTo>
                      <a:pt x="36" y="89"/>
                      <a:pt x="36" y="89"/>
                      <a:pt x="36" y="89"/>
                    </a:cubicBezTo>
                    <a:cubicBezTo>
                      <a:pt x="36" y="89"/>
                      <a:pt x="36" y="89"/>
                      <a:pt x="36" y="89"/>
                    </a:cubicBezTo>
                    <a:cubicBezTo>
                      <a:pt x="36" y="89"/>
                      <a:pt x="36" y="89"/>
                      <a:pt x="36" y="89"/>
                    </a:cubicBezTo>
                    <a:cubicBezTo>
                      <a:pt x="36" y="89"/>
                      <a:pt x="36" y="89"/>
                      <a:pt x="36" y="89"/>
                    </a:cubicBezTo>
                    <a:cubicBezTo>
                      <a:pt x="37" y="89"/>
                      <a:pt x="37" y="89"/>
                      <a:pt x="37" y="89"/>
                    </a:cubicBezTo>
                    <a:cubicBezTo>
                      <a:pt x="37" y="89"/>
                      <a:pt x="37" y="89"/>
                      <a:pt x="37" y="89"/>
                    </a:cubicBezTo>
                    <a:cubicBezTo>
                      <a:pt x="37" y="89"/>
                      <a:pt x="37" y="89"/>
                      <a:pt x="37" y="89"/>
                    </a:cubicBezTo>
                    <a:cubicBezTo>
                      <a:pt x="37" y="89"/>
                      <a:pt x="37" y="89"/>
                      <a:pt x="37" y="89"/>
                    </a:cubicBezTo>
                    <a:cubicBezTo>
                      <a:pt x="37" y="89"/>
                      <a:pt x="37" y="89"/>
                      <a:pt x="37" y="89"/>
                    </a:cubicBezTo>
                    <a:cubicBezTo>
                      <a:pt x="37" y="89"/>
                      <a:pt x="37" y="89"/>
                      <a:pt x="37" y="89"/>
                    </a:cubicBezTo>
                    <a:cubicBezTo>
                      <a:pt x="37" y="89"/>
                      <a:pt x="37" y="89"/>
                      <a:pt x="37" y="89"/>
                    </a:cubicBezTo>
                    <a:cubicBezTo>
                      <a:pt x="37" y="89"/>
                      <a:pt x="37" y="89"/>
                      <a:pt x="37" y="89"/>
                    </a:cubicBezTo>
                    <a:cubicBezTo>
                      <a:pt x="37" y="89"/>
                      <a:pt x="37" y="89"/>
                      <a:pt x="37" y="89"/>
                    </a:cubicBezTo>
                    <a:cubicBezTo>
                      <a:pt x="37" y="89"/>
                      <a:pt x="37" y="89"/>
                      <a:pt x="37" y="89"/>
                    </a:cubicBezTo>
                    <a:cubicBezTo>
                      <a:pt x="37" y="89"/>
                      <a:pt x="37" y="89"/>
                      <a:pt x="37" y="89"/>
                    </a:cubicBezTo>
                    <a:cubicBezTo>
                      <a:pt x="37" y="89"/>
                      <a:pt x="37" y="89"/>
                      <a:pt x="37" y="89"/>
                    </a:cubicBezTo>
                    <a:cubicBezTo>
                      <a:pt x="38" y="89"/>
                      <a:pt x="38" y="89"/>
                      <a:pt x="38" y="89"/>
                    </a:cubicBezTo>
                    <a:cubicBezTo>
                      <a:pt x="38" y="89"/>
                      <a:pt x="38" y="89"/>
                      <a:pt x="38" y="89"/>
                    </a:cubicBezTo>
                    <a:cubicBezTo>
                      <a:pt x="38" y="89"/>
                      <a:pt x="38" y="89"/>
                      <a:pt x="38" y="88"/>
                    </a:cubicBezTo>
                    <a:cubicBezTo>
                      <a:pt x="38" y="88"/>
                      <a:pt x="38" y="88"/>
                      <a:pt x="38" y="88"/>
                    </a:cubicBezTo>
                    <a:cubicBezTo>
                      <a:pt x="38" y="88"/>
                      <a:pt x="38" y="88"/>
                      <a:pt x="38" y="88"/>
                    </a:cubicBezTo>
                    <a:cubicBezTo>
                      <a:pt x="38" y="88"/>
                      <a:pt x="38" y="88"/>
                      <a:pt x="38" y="88"/>
                    </a:cubicBezTo>
                    <a:cubicBezTo>
                      <a:pt x="38" y="88"/>
                      <a:pt x="38" y="88"/>
                      <a:pt x="38" y="88"/>
                    </a:cubicBezTo>
                    <a:cubicBezTo>
                      <a:pt x="38" y="88"/>
                      <a:pt x="38" y="88"/>
                      <a:pt x="38" y="88"/>
                    </a:cubicBezTo>
                    <a:cubicBezTo>
                      <a:pt x="38" y="88"/>
                      <a:pt x="38" y="88"/>
                      <a:pt x="38" y="88"/>
                    </a:cubicBezTo>
                    <a:cubicBezTo>
                      <a:pt x="38" y="88"/>
                      <a:pt x="39" y="88"/>
                      <a:pt x="39" y="88"/>
                    </a:cubicBezTo>
                    <a:cubicBezTo>
                      <a:pt x="39" y="88"/>
                      <a:pt x="39" y="88"/>
                      <a:pt x="39" y="88"/>
                    </a:cubicBezTo>
                    <a:cubicBezTo>
                      <a:pt x="39" y="88"/>
                      <a:pt x="39" y="88"/>
                      <a:pt x="39" y="87"/>
                    </a:cubicBezTo>
                    <a:cubicBezTo>
                      <a:pt x="39" y="87"/>
                      <a:pt x="39" y="87"/>
                      <a:pt x="39" y="87"/>
                    </a:cubicBezTo>
                    <a:cubicBezTo>
                      <a:pt x="39" y="87"/>
                      <a:pt x="39" y="87"/>
                      <a:pt x="39" y="87"/>
                    </a:cubicBezTo>
                    <a:cubicBezTo>
                      <a:pt x="39" y="87"/>
                      <a:pt x="39" y="87"/>
                      <a:pt x="39" y="87"/>
                    </a:cubicBezTo>
                    <a:cubicBezTo>
                      <a:pt x="39" y="87"/>
                      <a:pt x="39" y="87"/>
                      <a:pt x="39" y="87"/>
                    </a:cubicBezTo>
                    <a:cubicBezTo>
                      <a:pt x="39" y="87"/>
                      <a:pt x="39" y="87"/>
                      <a:pt x="39" y="87"/>
                    </a:cubicBezTo>
                    <a:cubicBezTo>
                      <a:pt x="39" y="87"/>
                      <a:pt x="39" y="87"/>
                      <a:pt x="39" y="87"/>
                    </a:cubicBezTo>
                    <a:cubicBezTo>
                      <a:pt x="39" y="87"/>
                      <a:pt x="39" y="87"/>
                      <a:pt x="39" y="87"/>
                    </a:cubicBezTo>
                    <a:cubicBezTo>
                      <a:pt x="39" y="87"/>
                      <a:pt x="39" y="88"/>
                      <a:pt x="39" y="88"/>
                    </a:cubicBezTo>
                    <a:cubicBezTo>
                      <a:pt x="39" y="88"/>
                      <a:pt x="39" y="88"/>
                      <a:pt x="39" y="88"/>
                    </a:cubicBezTo>
                    <a:cubicBezTo>
                      <a:pt x="39" y="88"/>
                      <a:pt x="39" y="88"/>
                      <a:pt x="39" y="88"/>
                    </a:cubicBezTo>
                    <a:cubicBezTo>
                      <a:pt x="39" y="88"/>
                      <a:pt x="39" y="88"/>
                      <a:pt x="39" y="88"/>
                    </a:cubicBezTo>
                    <a:cubicBezTo>
                      <a:pt x="39" y="88"/>
                      <a:pt x="39" y="88"/>
                      <a:pt x="39" y="88"/>
                    </a:cubicBezTo>
                    <a:cubicBezTo>
                      <a:pt x="39" y="88"/>
                      <a:pt x="39" y="88"/>
                      <a:pt x="39" y="88"/>
                    </a:cubicBezTo>
                    <a:cubicBezTo>
                      <a:pt x="39" y="88"/>
                      <a:pt x="39" y="88"/>
                      <a:pt x="39" y="88"/>
                    </a:cubicBezTo>
                    <a:cubicBezTo>
                      <a:pt x="39" y="88"/>
                      <a:pt x="39" y="88"/>
                      <a:pt x="39" y="88"/>
                    </a:cubicBezTo>
                    <a:cubicBezTo>
                      <a:pt x="39" y="88"/>
                      <a:pt x="39" y="88"/>
                      <a:pt x="39" y="88"/>
                    </a:cubicBezTo>
                    <a:cubicBezTo>
                      <a:pt x="39" y="88"/>
                      <a:pt x="39" y="88"/>
                      <a:pt x="39" y="88"/>
                    </a:cubicBezTo>
                    <a:cubicBezTo>
                      <a:pt x="39" y="88"/>
                      <a:pt x="39" y="88"/>
                      <a:pt x="39" y="88"/>
                    </a:cubicBezTo>
                    <a:cubicBezTo>
                      <a:pt x="40" y="88"/>
                      <a:pt x="40" y="88"/>
                      <a:pt x="40" y="88"/>
                    </a:cubicBezTo>
                    <a:cubicBezTo>
                      <a:pt x="40" y="88"/>
                      <a:pt x="40" y="88"/>
                      <a:pt x="40" y="88"/>
                    </a:cubicBezTo>
                    <a:cubicBezTo>
                      <a:pt x="40" y="88"/>
                      <a:pt x="40" y="88"/>
                      <a:pt x="40" y="88"/>
                    </a:cubicBezTo>
                    <a:cubicBezTo>
                      <a:pt x="40" y="88"/>
                      <a:pt x="40" y="88"/>
                      <a:pt x="40" y="88"/>
                    </a:cubicBezTo>
                    <a:cubicBezTo>
                      <a:pt x="40" y="88"/>
                      <a:pt x="40" y="88"/>
                      <a:pt x="40" y="88"/>
                    </a:cubicBezTo>
                    <a:cubicBezTo>
                      <a:pt x="41" y="88"/>
                      <a:pt x="41" y="88"/>
                      <a:pt x="41" y="88"/>
                    </a:cubicBezTo>
                    <a:cubicBezTo>
                      <a:pt x="41" y="88"/>
                      <a:pt x="41" y="88"/>
                      <a:pt x="41" y="88"/>
                    </a:cubicBezTo>
                    <a:cubicBezTo>
                      <a:pt x="41" y="88"/>
                      <a:pt x="41" y="88"/>
                      <a:pt x="41" y="88"/>
                    </a:cubicBezTo>
                    <a:cubicBezTo>
                      <a:pt x="41" y="88"/>
                      <a:pt x="41" y="88"/>
                      <a:pt x="41" y="88"/>
                    </a:cubicBezTo>
                    <a:cubicBezTo>
                      <a:pt x="41" y="88"/>
                      <a:pt x="41" y="88"/>
                      <a:pt x="41" y="88"/>
                    </a:cubicBezTo>
                    <a:cubicBezTo>
                      <a:pt x="41" y="88"/>
                      <a:pt x="41" y="88"/>
                      <a:pt x="41" y="88"/>
                    </a:cubicBezTo>
                    <a:cubicBezTo>
                      <a:pt x="41" y="88"/>
                      <a:pt x="41" y="88"/>
                      <a:pt x="41" y="88"/>
                    </a:cubicBezTo>
                    <a:cubicBezTo>
                      <a:pt x="41" y="88"/>
                      <a:pt x="41" y="88"/>
                      <a:pt x="42" y="88"/>
                    </a:cubicBezTo>
                    <a:cubicBezTo>
                      <a:pt x="42" y="88"/>
                      <a:pt x="42" y="88"/>
                      <a:pt x="42" y="88"/>
                    </a:cubicBezTo>
                    <a:cubicBezTo>
                      <a:pt x="42" y="88"/>
                      <a:pt x="42" y="88"/>
                      <a:pt x="42" y="88"/>
                    </a:cubicBezTo>
                    <a:cubicBezTo>
                      <a:pt x="42" y="88"/>
                      <a:pt x="42" y="88"/>
                      <a:pt x="42" y="88"/>
                    </a:cubicBezTo>
                    <a:cubicBezTo>
                      <a:pt x="42" y="88"/>
                      <a:pt x="42" y="88"/>
                      <a:pt x="42" y="88"/>
                    </a:cubicBezTo>
                    <a:cubicBezTo>
                      <a:pt x="42" y="88"/>
                      <a:pt x="42" y="88"/>
                      <a:pt x="42" y="88"/>
                    </a:cubicBezTo>
                    <a:cubicBezTo>
                      <a:pt x="42" y="88"/>
                      <a:pt x="42" y="88"/>
                      <a:pt x="42" y="88"/>
                    </a:cubicBezTo>
                    <a:cubicBezTo>
                      <a:pt x="42" y="88"/>
                      <a:pt x="42" y="88"/>
                      <a:pt x="42" y="88"/>
                    </a:cubicBezTo>
                    <a:cubicBezTo>
                      <a:pt x="42" y="88"/>
                      <a:pt x="42" y="88"/>
                      <a:pt x="42" y="88"/>
                    </a:cubicBezTo>
                    <a:cubicBezTo>
                      <a:pt x="42" y="88"/>
                      <a:pt x="42" y="88"/>
                      <a:pt x="42" y="88"/>
                    </a:cubicBezTo>
                    <a:cubicBezTo>
                      <a:pt x="42" y="88"/>
                      <a:pt x="42" y="88"/>
                      <a:pt x="42" y="88"/>
                    </a:cubicBezTo>
                    <a:cubicBezTo>
                      <a:pt x="42" y="88"/>
                      <a:pt x="42" y="88"/>
                      <a:pt x="43" y="88"/>
                    </a:cubicBezTo>
                    <a:cubicBezTo>
                      <a:pt x="43" y="88"/>
                      <a:pt x="43" y="88"/>
                      <a:pt x="43" y="88"/>
                    </a:cubicBezTo>
                    <a:cubicBezTo>
                      <a:pt x="43" y="88"/>
                      <a:pt x="43" y="88"/>
                      <a:pt x="43" y="88"/>
                    </a:cubicBezTo>
                    <a:cubicBezTo>
                      <a:pt x="43" y="88"/>
                      <a:pt x="43" y="88"/>
                      <a:pt x="43" y="88"/>
                    </a:cubicBezTo>
                    <a:cubicBezTo>
                      <a:pt x="43" y="88"/>
                      <a:pt x="43" y="88"/>
                      <a:pt x="43" y="88"/>
                    </a:cubicBezTo>
                    <a:cubicBezTo>
                      <a:pt x="43" y="88"/>
                      <a:pt x="43" y="88"/>
                      <a:pt x="43" y="88"/>
                    </a:cubicBezTo>
                    <a:cubicBezTo>
                      <a:pt x="43" y="88"/>
                      <a:pt x="43" y="88"/>
                      <a:pt x="43" y="88"/>
                    </a:cubicBezTo>
                    <a:cubicBezTo>
                      <a:pt x="43" y="89"/>
                      <a:pt x="43" y="89"/>
                      <a:pt x="43" y="89"/>
                    </a:cubicBezTo>
                    <a:cubicBezTo>
                      <a:pt x="43" y="89"/>
                      <a:pt x="43" y="89"/>
                      <a:pt x="43" y="89"/>
                    </a:cubicBezTo>
                    <a:cubicBezTo>
                      <a:pt x="43" y="89"/>
                      <a:pt x="43" y="89"/>
                      <a:pt x="43" y="89"/>
                    </a:cubicBezTo>
                    <a:cubicBezTo>
                      <a:pt x="43" y="89"/>
                      <a:pt x="43" y="89"/>
                      <a:pt x="43" y="89"/>
                    </a:cubicBezTo>
                    <a:cubicBezTo>
                      <a:pt x="44" y="89"/>
                      <a:pt x="44" y="89"/>
                      <a:pt x="44" y="89"/>
                    </a:cubicBezTo>
                    <a:cubicBezTo>
                      <a:pt x="44" y="89"/>
                      <a:pt x="44" y="89"/>
                      <a:pt x="44" y="89"/>
                    </a:cubicBezTo>
                    <a:cubicBezTo>
                      <a:pt x="44" y="89"/>
                      <a:pt x="44" y="89"/>
                      <a:pt x="44" y="89"/>
                    </a:cubicBezTo>
                    <a:cubicBezTo>
                      <a:pt x="44" y="89"/>
                      <a:pt x="44" y="89"/>
                      <a:pt x="44" y="89"/>
                    </a:cubicBezTo>
                    <a:cubicBezTo>
                      <a:pt x="44" y="89"/>
                      <a:pt x="44" y="89"/>
                      <a:pt x="44" y="89"/>
                    </a:cubicBezTo>
                    <a:cubicBezTo>
                      <a:pt x="44" y="89"/>
                      <a:pt x="44" y="89"/>
                      <a:pt x="44" y="89"/>
                    </a:cubicBezTo>
                    <a:cubicBezTo>
                      <a:pt x="44" y="89"/>
                      <a:pt x="44" y="89"/>
                      <a:pt x="44" y="89"/>
                    </a:cubicBezTo>
                    <a:cubicBezTo>
                      <a:pt x="44" y="89"/>
                      <a:pt x="44" y="89"/>
                      <a:pt x="44" y="89"/>
                    </a:cubicBezTo>
                    <a:cubicBezTo>
                      <a:pt x="44" y="88"/>
                      <a:pt x="44" y="88"/>
                      <a:pt x="44" y="88"/>
                    </a:cubicBezTo>
                    <a:cubicBezTo>
                      <a:pt x="44" y="88"/>
                      <a:pt x="44" y="88"/>
                      <a:pt x="44" y="88"/>
                    </a:cubicBezTo>
                    <a:cubicBezTo>
                      <a:pt x="44" y="88"/>
                      <a:pt x="44" y="88"/>
                      <a:pt x="44" y="88"/>
                    </a:cubicBezTo>
                    <a:cubicBezTo>
                      <a:pt x="44" y="88"/>
                      <a:pt x="45" y="88"/>
                      <a:pt x="45" y="88"/>
                    </a:cubicBezTo>
                    <a:cubicBezTo>
                      <a:pt x="45" y="88"/>
                      <a:pt x="45" y="88"/>
                      <a:pt x="45" y="88"/>
                    </a:cubicBezTo>
                    <a:cubicBezTo>
                      <a:pt x="45" y="89"/>
                      <a:pt x="45" y="89"/>
                      <a:pt x="45" y="89"/>
                    </a:cubicBezTo>
                    <a:cubicBezTo>
                      <a:pt x="45" y="89"/>
                      <a:pt x="45" y="89"/>
                      <a:pt x="45" y="89"/>
                    </a:cubicBezTo>
                    <a:cubicBezTo>
                      <a:pt x="45" y="89"/>
                      <a:pt x="45" y="89"/>
                      <a:pt x="45" y="89"/>
                    </a:cubicBezTo>
                    <a:cubicBezTo>
                      <a:pt x="45" y="89"/>
                      <a:pt x="45" y="89"/>
                      <a:pt x="45" y="89"/>
                    </a:cubicBezTo>
                    <a:cubicBezTo>
                      <a:pt x="45" y="89"/>
                      <a:pt x="45" y="89"/>
                      <a:pt x="45" y="89"/>
                    </a:cubicBezTo>
                    <a:cubicBezTo>
                      <a:pt x="45" y="89"/>
                      <a:pt x="45" y="89"/>
                      <a:pt x="45" y="89"/>
                    </a:cubicBezTo>
                    <a:cubicBezTo>
                      <a:pt x="45" y="89"/>
                      <a:pt x="45" y="89"/>
                      <a:pt x="45" y="89"/>
                    </a:cubicBezTo>
                    <a:cubicBezTo>
                      <a:pt x="45" y="89"/>
                      <a:pt x="45" y="89"/>
                      <a:pt x="45" y="89"/>
                    </a:cubicBezTo>
                    <a:cubicBezTo>
                      <a:pt x="45" y="89"/>
                      <a:pt x="45" y="89"/>
                      <a:pt x="45" y="89"/>
                    </a:cubicBezTo>
                    <a:cubicBezTo>
                      <a:pt x="45" y="89"/>
                      <a:pt x="45" y="89"/>
                      <a:pt x="45" y="89"/>
                    </a:cubicBezTo>
                    <a:cubicBezTo>
                      <a:pt x="45" y="89"/>
                      <a:pt x="45" y="89"/>
                      <a:pt x="45" y="89"/>
                    </a:cubicBezTo>
                    <a:cubicBezTo>
                      <a:pt x="45" y="89"/>
                      <a:pt x="45" y="89"/>
                      <a:pt x="45" y="89"/>
                    </a:cubicBezTo>
                    <a:cubicBezTo>
                      <a:pt x="45" y="89"/>
                      <a:pt x="45" y="89"/>
                      <a:pt x="45" y="89"/>
                    </a:cubicBezTo>
                    <a:cubicBezTo>
                      <a:pt x="45" y="89"/>
                      <a:pt x="45" y="89"/>
                      <a:pt x="45" y="89"/>
                    </a:cubicBezTo>
                    <a:cubicBezTo>
                      <a:pt x="45" y="89"/>
                      <a:pt x="45" y="89"/>
                      <a:pt x="45" y="89"/>
                    </a:cubicBezTo>
                    <a:cubicBezTo>
                      <a:pt x="45" y="89"/>
                      <a:pt x="45" y="89"/>
                      <a:pt x="45" y="89"/>
                    </a:cubicBezTo>
                    <a:cubicBezTo>
                      <a:pt x="45" y="89"/>
                      <a:pt x="45" y="89"/>
                      <a:pt x="45" y="89"/>
                    </a:cubicBezTo>
                    <a:cubicBezTo>
                      <a:pt x="45" y="89"/>
                      <a:pt x="45" y="89"/>
                      <a:pt x="45" y="89"/>
                    </a:cubicBezTo>
                    <a:cubicBezTo>
                      <a:pt x="45" y="89"/>
                      <a:pt x="45" y="89"/>
                      <a:pt x="45" y="89"/>
                    </a:cubicBezTo>
                    <a:cubicBezTo>
                      <a:pt x="45" y="89"/>
                      <a:pt x="45" y="88"/>
                      <a:pt x="45" y="88"/>
                    </a:cubicBezTo>
                    <a:cubicBezTo>
                      <a:pt x="45" y="88"/>
                      <a:pt x="45" y="88"/>
                      <a:pt x="45" y="88"/>
                    </a:cubicBezTo>
                    <a:cubicBezTo>
                      <a:pt x="45" y="88"/>
                      <a:pt x="45" y="88"/>
                      <a:pt x="45" y="88"/>
                    </a:cubicBezTo>
                    <a:cubicBezTo>
                      <a:pt x="45" y="88"/>
                      <a:pt x="45" y="88"/>
                      <a:pt x="45" y="88"/>
                    </a:cubicBezTo>
                    <a:cubicBezTo>
                      <a:pt x="45" y="88"/>
                      <a:pt x="45" y="88"/>
                      <a:pt x="45" y="88"/>
                    </a:cubicBezTo>
                    <a:cubicBezTo>
                      <a:pt x="45" y="88"/>
                      <a:pt x="45" y="88"/>
                      <a:pt x="45" y="88"/>
                    </a:cubicBezTo>
                    <a:cubicBezTo>
                      <a:pt x="45" y="88"/>
                      <a:pt x="45" y="88"/>
                      <a:pt x="46" y="88"/>
                    </a:cubicBezTo>
                    <a:cubicBezTo>
                      <a:pt x="46" y="88"/>
                      <a:pt x="46" y="87"/>
                      <a:pt x="45" y="87"/>
                    </a:cubicBezTo>
                    <a:cubicBezTo>
                      <a:pt x="45" y="87"/>
                      <a:pt x="45" y="87"/>
                      <a:pt x="45" y="87"/>
                    </a:cubicBezTo>
                    <a:cubicBezTo>
                      <a:pt x="45" y="87"/>
                      <a:pt x="45" y="87"/>
                      <a:pt x="45" y="87"/>
                    </a:cubicBezTo>
                    <a:cubicBezTo>
                      <a:pt x="45" y="87"/>
                      <a:pt x="45" y="87"/>
                      <a:pt x="45" y="87"/>
                    </a:cubicBezTo>
                    <a:cubicBezTo>
                      <a:pt x="45" y="87"/>
                      <a:pt x="45" y="87"/>
                      <a:pt x="45" y="87"/>
                    </a:cubicBezTo>
                    <a:cubicBezTo>
                      <a:pt x="45" y="87"/>
                      <a:pt x="45" y="87"/>
                      <a:pt x="45" y="87"/>
                    </a:cubicBezTo>
                    <a:cubicBezTo>
                      <a:pt x="45" y="87"/>
                      <a:pt x="45" y="87"/>
                      <a:pt x="45" y="87"/>
                    </a:cubicBezTo>
                    <a:cubicBezTo>
                      <a:pt x="45" y="87"/>
                      <a:pt x="45" y="87"/>
                      <a:pt x="45" y="87"/>
                    </a:cubicBezTo>
                    <a:cubicBezTo>
                      <a:pt x="45" y="87"/>
                      <a:pt x="46" y="87"/>
                      <a:pt x="46" y="87"/>
                    </a:cubicBezTo>
                    <a:cubicBezTo>
                      <a:pt x="46" y="87"/>
                      <a:pt x="46" y="87"/>
                      <a:pt x="46" y="87"/>
                    </a:cubicBezTo>
                    <a:cubicBezTo>
                      <a:pt x="46" y="87"/>
                      <a:pt x="46" y="87"/>
                      <a:pt x="46" y="87"/>
                    </a:cubicBezTo>
                    <a:cubicBezTo>
                      <a:pt x="46" y="87"/>
                      <a:pt x="46" y="87"/>
                      <a:pt x="46" y="87"/>
                    </a:cubicBezTo>
                    <a:cubicBezTo>
                      <a:pt x="46" y="87"/>
                      <a:pt x="46" y="87"/>
                      <a:pt x="46" y="87"/>
                    </a:cubicBezTo>
                    <a:cubicBezTo>
                      <a:pt x="46" y="87"/>
                      <a:pt x="46" y="87"/>
                      <a:pt x="46" y="87"/>
                    </a:cubicBezTo>
                    <a:cubicBezTo>
                      <a:pt x="46" y="87"/>
                      <a:pt x="46" y="87"/>
                      <a:pt x="46" y="87"/>
                    </a:cubicBezTo>
                    <a:cubicBezTo>
                      <a:pt x="46" y="87"/>
                      <a:pt x="46" y="87"/>
                      <a:pt x="46" y="87"/>
                    </a:cubicBezTo>
                    <a:cubicBezTo>
                      <a:pt x="46" y="87"/>
                      <a:pt x="46" y="87"/>
                      <a:pt x="47" y="87"/>
                    </a:cubicBezTo>
                    <a:cubicBezTo>
                      <a:pt x="47" y="87"/>
                      <a:pt x="47" y="87"/>
                      <a:pt x="47" y="87"/>
                    </a:cubicBezTo>
                    <a:cubicBezTo>
                      <a:pt x="47" y="87"/>
                      <a:pt x="47" y="87"/>
                      <a:pt x="47" y="87"/>
                    </a:cubicBezTo>
                    <a:cubicBezTo>
                      <a:pt x="47" y="87"/>
                      <a:pt x="47" y="87"/>
                      <a:pt x="47" y="87"/>
                    </a:cubicBezTo>
                    <a:cubicBezTo>
                      <a:pt x="47" y="87"/>
                      <a:pt x="47" y="87"/>
                      <a:pt x="47" y="87"/>
                    </a:cubicBezTo>
                    <a:cubicBezTo>
                      <a:pt x="47" y="87"/>
                      <a:pt x="47" y="87"/>
                      <a:pt x="48" y="86"/>
                    </a:cubicBezTo>
                    <a:cubicBezTo>
                      <a:pt x="48" y="86"/>
                      <a:pt x="48" y="86"/>
                      <a:pt x="48" y="86"/>
                    </a:cubicBezTo>
                    <a:cubicBezTo>
                      <a:pt x="48" y="86"/>
                      <a:pt x="48" y="86"/>
                      <a:pt x="48" y="86"/>
                    </a:cubicBezTo>
                    <a:cubicBezTo>
                      <a:pt x="48" y="86"/>
                      <a:pt x="48" y="86"/>
                      <a:pt x="48" y="86"/>
                    </a:cubicBezTo>
                    <a:cubicBezTo>
                      <a:pt x="48" y="86"/>
                      <a:pt x="48" y="86"/>
                      <a:pt x="48" y="86"/>
                    </a:cubicBezTo>
                    <a:cubicBezTo>
                      <a:pt x="48" y="86"/>
                      <a:pt x="48" y="86"/>
                      <a:pt x="48" y="86"/>
                    </a:cubicBezTo>
                    <a:cubicBezTo>
                      <a:pt x="48" y="86"/>
                      <a:pt x="48" y="86"/>
                      <a:pt x="48" y="86"/>
                    </a:cubicBezTo>
                    <a:cubicBezTo>
                      <a:pt x="48" y="86"/>
                      <a:pt x="48" y="87"/>
                      <a:pt x="48" y="87"/>
                    </a:cubicBezTo>
                    <a:cubicBezTo>
                      <a:pt x="48" y="87"/>
                      <a:pt x="48" y="87"/>
                      <a:pt x="48" y="87"/>
                    </a:cubicBezTo>
                    <a:cubicBezTo>
                      <a:pt x="48" y="87"/>
                      <a:pt x="48" y="87"/>
                      <a:pt x="48" y="87"/>
                    </a:cubicBezTo>
                    <a:cubicBezTo>
                      <a:pt x="48" y="87"/>
                      <a:pt x="48" y="87"/>
                      <a:pt x="48" y="87"/>
                    </a:cubicBezTo>
                    <a:cubicBezTo>
                      <a:pt x="48" y="87"/>
                      <a:pt x="48" y="87"/>
                      <a:pt x="48" y="87"/>
                    </a:cubicBezTo>
                    <a:cubicBezTo>
                      <a:pt x="48" y="87"/>
                      <a:pt x="48" y="87"/>
                      <a:pt x="48" y="87"/>
                    </a:cubicBezTo>
                    <a:cubicBezTo>
                      <a:pt x="48" y="87"/>
                      <a:pt x="48" y="87"/>
                      <a:pt x="48" y="87"/>
                    </a:cubicBezTo>
                    <a:cubicBezTo>
                      <a:pt x="48" y="87"/>
                      <a:pt x="48" y="87"/>
                      <a:pt x="48" y="87"/>
                    </a:cubicBezTo>
                    <a:cubicBezTo>
                      <a:pt x="48" y="87"/>
                      <a:pt x="48" y="87"/>
                      <a:pt x="48" y="87"/>
                    </a:cubicBezTo>
                    <a:cubicBezTo>
                      <a:pt x="48" y="87"/>
                      <a:pt x="48" y="87"/>
                      <a:pt x="48" y="87"/>
                    </a:cubicBezTo>
                    <a:cubicBezTo>
                      <a:pt x="48" y="87"/>
                      <a:pt x="48" y="87"/>
                      <a:pt x="48" y="87"/>
                    </a:cubicBezTo>
                    <a:cubicBezTo>
                      <a:pt x="48" y="87"/>
                      <a:pt x="48" y="87"/>
                      <a:pt x="48" y="87"/>
                    </a:cubicBezTo>
                    <a:cubicBezTo>
                      <a:pt x="48" y="87"/>
                      <a:pt x="48" y="87"/>
                      <a:pt x="49" y="87"/>
                    </a:cubicBezTo>
                    <a:cubicBezTo>
                      <a:pt x="49" y="87"/>
                      <a:pt x="49" y="87"/>
                      <a:pt x="49" y="87"/>
                    </a:cubicBezTo>
                    <a:cubicBezTo>
                      <a:pt x="49" y="87"/>
                      <a:pt x="49" y="87"/>
                      <a:pt x="49" y="87"/>
                    </a:cubicBezTo>
                    <a:cubicBezTo>
                      <a:pt x="49" y="87"/>
                      <a:pt x="49" y="87"/>
                      <a:pt x="49" y="87"/>
                    </a:cubicBezTo>
                    <a:cubicBezTo>
                      <a:pt x="49" y="87"/>
                      <a:pt x="49" y="87"/>
                      <a:pt x="49" y="87"/>
                    </a:cubicBezTo>
                    <a:cubicBezTo>
                      <a:pt x="49" y="87"/>
                      <a:pt x="49" y="87"/>
                      <a:pt x="49" y="87"/>
                    </a:cubicBezTo>
                    <a:cubicBezTo>
                      <a:pt x="49" y="87"/>
                      <a:pt x="49" y="87"/>
                      <a:pt x="49" y="87"/>
                    </a:cubicBezTo>
                    <a:cubicBezTo>
                      <a:pt x="49" y="87"/>
                      <a:pt x="49" y="87"/>
                      <a:pt x="49" y="87"/>
                    </a:cubicBezTo>
                    <a:cubicBezTo>
                      <a:pt x="49" y="87"/>
                      <a:pt x="49" y="87"/>
                      <a:pt x="49" y="87"/>
                    </a:cubicBezTo>
                    <a:cubicBezTo>
                      <a:pt x="49" y="87"/>
                      <a:pt x="49" y="87"/>
                      <a:pt x="49" y="87"/>
                    </a:cubicBezTo>
                    <a:cubicBezTo>
                      <a:pt x="49" y="87"/>
                      <a:pt x="49" y="87"/>
                      <a:pt x="49" y="87"/>
                    </a:cubicBezTo>
                    <a:cubicBezTo>
                      <a:pt x="49" y="87"/>
                      <a:pt x="49" y="87"/>
                      <a:pt x="49" y="87"/>
                    </a:cubicBezTo>
                    <a:cubicBezTo>
                      <a:pt x="49" y="87"/>
                      <a:pt x="49" y="87"/>
                      <a:pt x="49" y="87"/>
                    </a:cubicBezTo>
                    <a:cubicBezTo>
                      <a:pt x="49" y="87"/>
                      <a:pt x="49" y="87"/>
                      <a:pt x="49" y="87"/>
                    </a:cubicBezTo>
                    <a:cubicBezTo>
                      <a:pt x="49" y="87"/>
                      <a:pt x="49" y="87"/>
                      <a:pt x="49" y="87"/>
                    </a:cubicBezTo>
                    <a:cubicBezTo>
                      <a:pt x="49" y="87"/>
                      <a:pt x="49" y="87"/>
                      <a:pt x="49" y="87"/>
                    </a:cubicBezTo>
                    <a:cubicBezTo>
                      <a:pt x="49" y="87"/>
                      <a:pt x="49" y="87"/>
                      <a:pt x="49" y="87"/>
                    </a:cubicBezTo>
                    <a:cubicBezTo>
                      <a:pt x="49" y="87"/>
                      <a:pt x="49" y="87"/>
                      <a:pt x="49" y="87"/>
                    </a:cubicBezTo>
                    <a:cubicBezTo>
                      <a:pt x="49" y="87"/>
                      <a:pt x="49" y="87"/>
                      <a:pt x="49" y="87"/>
                    </a:cubicBezTo>
                    <a:cubicBezTo>
                      <a:pt x="49" y="87"/>
                      <a:pt x="49" y="87"/>
                      <a:pt x="50" y="87"/>
                    </a:cubicBezTo>
                    <a:cubicBezTo>
                      <a:pt x="50" y="87"/>
                      <a:pt x="50" y="87"/>
                      <a:pt x="50" y="87"/>
                    </a:cubicBezTo>
                    <a:cubicBezTo>
                      <a:pt x="50" y="87"/>
                      <a:pt x="50" y="87"/>
                      <a:pt x="50" y="87"/>
                    </a:cubicBezTo>
                    <a:cubicBezTo>
                      <a:pt x="50" y="87"/>
                      <a:pt x="50" y="87"/>
                      <a:pt x="50" y="87"/>
                    </a:cubicBezTo>
                    <a:cubicBezTo>
                      <a:pt x="50" y="87"/>
                      <a:pt x="50" y="87"/>
                      <a:pt x="50" y="87"/>
                    </a:cubicBezTo>
                    <a:cubicBezTo>
                      <a:pt x="50" y="87"/>
                      <a:pt x="50" y="87"/>
                      <a:pt x="50" y="87"/>
                    </a:cubicBezTo>
                    <a:cubicBezTo>
                      <a:pt x="50" y="87"/>
                      <a:pt x="50" y="87"/>
                      <a:pt x="50" y="87"/>
                    </a:cubicBezTo>
                    <a:cubicBezTo>
                      <a:pt x="50" y="87"/>
                      <a:pt x="50" y="87"/>
                      <a:pt x="50" y="87"/>
                    </a:cubicBezTo>
                    <a:cubicBezTo>
                      <a:pt x="50" y="87"/>
                      <a:pt x="50" y="87"/>
                      <a:pt x="50" y="87"/>
                    </a:cubicBezTo>
                    <a:cubicBezTo>
                      <a:pt x="50" y="87"/>
                      <a:pt x="50" y="87"/>
                      <a:pt x="50" y="87"/>
                    </a:cubicBezTo>
                    <a:cubicBezTo>
                      <a:pt x="50" y="87"/>
                      <a:pt x="50" y="87"/>
                      <a:pt x="50" y="87"/>
                    </a:cubicBezTo>
                    <a:cubicBezTo>
                      <a:pt x="50" y="87"/>
                      <a:pt x="50" y="87"/>
                      <a:pt x="50" y="87"/>
                    </a:cubicBezTo>
                    <a:cubicBezTo>
                      <a:pt x="50" y="87"/>
                      <a:pt x="50" y="87"/>
                      <a:pt x="50" y="87"/>
                    </a:cubicBezTo>
                    <a:cubicBezTo>
                      <a:pt x="50" y="87"/>
                      <a:pt x="50" y="87"/>
                      <a:pt x="50" y="87"/>
                    </a:cubicBezTo>
                    <a:cubicBezTo>
                      <a:pt x="50" y="87"/>
                      <a:pt x="50" y="87"/>
                      <a:pt x="50" y="87"/>
                    </a:cubicBezTo>
                    <a:cubicBezTo>
                      <a:pt x="50" y="87"/>
                      <a:pt x="50" y="87"/>
                      <a:pt x="50" y="87"/>
                    </a:cubicBezTo>
                    <a:cubicBezTo>
                      <a:pt x="50" y="87"/>
                      <a:pt x="50" y="87"/>
                      <a:pt x="50" y="87"/>
                    </a:cubicBezTo>
                    <a:cubicBezTo>
                      <a:pt x="50" y="87"/>
                      <a:pt x="50" y="87"/>
                      <a:pt x="50" y="87"/>
                    </a:cubicBezTo>
                    <a:cubicBezTo>
                      <a:pt x="50" y="87"/>
                      <a:pt x="50" y="87"/>
                      <a:pt x="50" y="87"/>
                    </a:cubicBezTo>
                    <a:cubicBezTo>
                      <a:pt x="50" y="87"/>
                      <a:pt x="50" y="87"/>
                      <a:pt x="50" y="87"/>
                    </a:cubicBezTo>
                    <a:cubicBezTo>
                      <a:pt x="50" y="87"/>
                      <a:pt x="50" y="87"/>
                      <a:pt x="50" y="87"/>
                    </a:cubicBezTo>
                    <a:cubicBezTo>
                      <a:pt x="50" y="87"/>
                      <a:pt x="50" y="87"/>
                      <a:pt x="50" y="87"/>
                    </a:cubicBezTo>
                    <a:cubicBezTo>
                      <a:pt x="50" y="87"/>
                      <a:pt x="50" y="87"/>
                      <a:pt x="50" y="87"/>
                    </a:cubicBezTo>
                    <a:cubicBezTo>
                      <a:pt x="50" y="87"/>
                      <a:pt x="50" y="87"/>
                      <a:pt x="50" y="87"/>
                    </a:cubicBezTo>
                    <a:cubicBezTo>
                      <a:pt x="50" y="87"/>
                      <a:pt x="50" y="87"/>
                      <a:pt x="50" y="87"/>
                    </a:cubicBezTo>
                    <a:cubicBezTo>
                      <a:pt x="50" y="87"/>
                      <a:pt x="50" y="87"/>
                      <a:pt x="50" y="87"/>
                    </a:cubicBezTo>
                    <a:cubicBezTo>
                      <a:pt x="50" y="87"/>
                      <a:pt x="50" y="87"/>
                      <a:pt x="50" y="87"/>
                    </a:cubicBezTo>
                    <a:cubicBezTo>
                      <a:pt x="50" y="87"/>
                      <a:pt x="50" y="87"/>
                      <a:pt x="50" y="87"/>
                    </a:cubicBezTo>
                    <a:cubicBezTo>
                      <a:pt x="50" y="87"/>
                      <a:pt x="50" y="87"/>
                      <a:pt x="50" y="88"/>
                    </a:cubicBezTo>
                    <a:cubicBezTo>
                      <a:pt x="50" y="88"/>
                      <a:pt x="50" y="88"/>
                      <a:pt x="50" y="88"/>
                    </a:cubicBezTo>
                    <a:cubicBezTo>
                      <a:pt x="50" y="88"/>
                      <a:pt x="50" y="88"/>
                      <a:pt x="50" y="88"/>
                    </a:cubicBezTo>
                    <a:cubicBezTo>
                      <a:pt x="50" y="88"/>
                      <a:pt x="50" y="88"/>
                      <a:pt x="50" y="88"/>
                    </a:cubicBezTo>
                    <a:cubicBezTo>
                      <a:pt x="50" y="88"/>
                      <a:pt x="50" y="88"/>
                      <a:pt x="50" y="88"/>
                    </a:cubicBezTo>
                    <a:cubicBezTo>
                      <a:pt x="50" y="88"/>
                      <a:pt x="50" y="88"/>
                      <a:pt x="50" y="88"/>
                    </a:cubicBezTo>
                    <a:cubicBezTo>
                      <a:pt x="50" y="88"/>
                      <a:pt x="50" y="88"/>
                      <a:pt x="51" y="88"/>
                    </a:cubicBezTo>
                    <a:cubicBezTo>
                      <a:pt x="51" y="88"/>
                      <a:pt x="51" y="88"/>
                      <a:pt x="51" y="88"/>
                    </a:cubicBezTo>
                    <a:cubicBezTo>
                      <a:pt x="51" y="88"/>
                      <a:pt x="51" y="88"/>
                      <a:pt x="51" y="88"/>
                    </a:cubicBezTo>
                    <a:cubicBezTo>
                      <a:pt x="51" y="88"/>
                      <a:pt x="51" y="88"/>
                      <a:pt x="51" y="88"/>
                    </a:cubicBezTo>
                    <a:cubicBezTo>
                      <a:pt x="51" y="88"/>
                      <a:pt x="51" y="88"/>
                      <a:pt x="51" y="88"/>
                    </a:cubicBezTo>
                    <a:cubicBezTo>
                      <a:pt x="51" y="88"/>
                      <a:pt x="51" y="88"/>
                      <a:pt x="51" y="88"/>
                    </a:cubicBezTo>
                    <a:cubicBezTo>
                      <a:pt x="51" y="88"/>
                      <a:pt x="51" y="88"/>
                      <a:pt x="51" y="88"/>
                    </a:cubicBezTo>
                    <a:cubicBezTo>
                      <a:pt x="51" y="88"/>
                      <a:pt x="51" y="88"/>
                      <a:pt x="51" y="88"/>
                    </a:cubicBezTo>
                    <a:cubicBezTo>
                      <a:pt x="51" y="88"/>
                      <a:pt x="51" y="88"/>
                      <a:pt x="51" y="88"/>
                    </a:cubicBezTo>
                    <a:cubicBezTo>
                      <a:pt x="51" y="88"/>
                      <a:pt x="51" y="88"/>
                      <a:pt x="51" y="88"/>
                    </a:cubicBezTo>
                    <a:cubicBezTo>
                      <a:pt x="51" y="88"/>
                      <a:pt x="51" y="88"/>
                      <a:pt x="51" y="88"/>
                    </a:cubicBezTo>
                    <a:cubicBezTo>
                      <a:pt x="51" y="88"/>
                      <a:pt x="51" y="88"/>
                      <a:pt x="51" y="88"/>
                    </a:cubicBezTo>
                    <a:cubicBezTo>
                      <a:pt x="51" y="88"/>
                      <a:pt x="52" y="88"/>
                      <a:pt x="52" y="88"/>
                    </a:cubicBezTo>
                    <a:cubicBezTo>
                      <a:pt x="52" y="88"/>
                      <a:pt x="52" y="88"/>
                      <a:pt x="52" y="88"/>
                    </a:cubicBezTo>
                    <a:cubicBezTo>
                      <a:pt x="52" y="88"/>
                      <a:pt x="52" y="88"/>
                      <a:pt x="52" y="88"/>
                    </a:cubicBezTo>
                    <a:cubicBezTo>
                      <a:pt x="52" y="88"/>
                      <a:pt x="52" y="88"/>
                      <a:pt x="52" y="88"/>
                    </a:cubicBezTo>
                    <a:cubicBezTo>
                      <a:pt x="52" y="88"/>
                      <a:pt x="52" y="88"/>
                      <a:pt x="52" y="88"/>
                    </a:cubicBezTo>
                    <a:cubicBezTo>
                      <a:pt x="52" y="88"/>
                      <a:pt x="52" y="88"/>
                      <a:pt x="52" y="88"/>
                    </a:cubicBezTo>
                    <a:cubicBezTo>
                      <a:pt x="52" y="88"/>
                      <a:pt x="52" y="88"/>
                      <a:pt x="52" y="88"/>
                    </a:cubicBezTo>
                    <a:cubicBezTo>
                      <a:pt x="52" y="88"/>
                      <a:pt x="52" y="88"/>
                      <a:pt x="52" y="88"/>
                    </a:cubicBezTo>
                    <a:cubicBezTo>
                      <a:pt x="52" y="88"/>
                      <a:pt x="52" y="88"/>
                      <a:pt x="52" y="88"/>
                    </a:cubicBezTo>
                    <a:cubicBezTo>
                      <a:pt x="52" y="88"/>
                      <a:pt x="52" y="88"/>
                      <a:pt x="52" y="88"/>
                    </a:cubicBezTo>
                    <a:cubicBezTo>
                      <a:pt x="52" y="88"/>
                      <a:pt x="52" y="88"/>
                      <a:pt x="52" y="88"/>
                    </a:cubicBezTo>
                    <a:cubicBezTo>
                      <a:pt x="52" y="88"/>
                      <a:pt x="52" y="88"/>
                      <a:pt x="52" y="88"/>
                    </a:cubicBezTo>
                    <a:cubicBezTo>
                      <a:pt x="52" y="88"/>
                      <a:pt x="52" y="88"/>
                      <a:pt x="52" y="88"/>
                    </a:cubicBezTo>
                    <a:cubicBezTo>
                      <a:pt x="52" y="89"/>
                      <a:pt x="52" y="89"/>
                      <a:pt x="52" y="89"/>
                    </a:cubicBezTo>
                    <a:cubicBezTo>
                      <a:pt x="52" y="89"/>
                      <a:pt x="52" y="89"/>
                      <a:pt x="52" y="89"/>
                    </a:cubicBezTo>
                    <a:cubicBezTo>
                      <a:pt x="52" y="89"/>
                      <a:pt x="52" y="89"/>
                      <a:pt x="52" y="89"/>
                    </a:cubicBezTo>
                    <a:cubicBezTo>
                      <a:pt x="52" y="89"/>
                      <a:pt x="52" y="89"/>
                      <a:pt x="53" y="89"/>
                    </a:cubicBezTo>
                    <a:cubicBezTo>
                      <a:pt x="53" y="89"/>
                      <a:pt x="53" y="89"/>
                      <a:pt x="53" y="89"/>
                    </a:cubicBezTo>
                    <a:cubicBezTo>
                      <a:pt x="53" y="89"/>
                      <a:pt x="53" y="89"/>
                      <a:pt x="53" y="89"/>
                    </a:cubicBezTo>
                    <a:cubicBezTo>
                      <a:pt x="53" y="89"/>
                      <a:pt x="53" y="89"/>
                      <a:pt x="53" y="89"/>
                    </a:cubicBezTo>
                    <a:cubicBezTo>
                      <a:pt x="53" y="89"/>
                      <a:pt x="53" y="90"/>
                      <a:pt x="53" y="90"/>
                    </a:cubicBezTo>
                    <a:cubicBezTo>
                      <a:pt x="53" y="90"/>
                      <a:pt x="53" y="90"/>
                      <a:pt x="53" y="90"/>
                    </a:cubicBezTo>
                    <a:cubicBezTo>
                      <a:pt x="53" y="90"/>
                      <a:pt x="53" y="90"/>
                      <a:pt x="53" y="90"/>
                    </a:cubicBezTo>
                    <a:cubicBezTo>
                      <a:pt x="53" y="90"/>
                      <a:pt x="53" y="90"/>
                      <a:pt x="53" y="90"/>
                    </a:cubicBezTo>
                    <a:cubicBezTo>
                      <a:pt x="53" y="90"/>
                      <a:pt x="53" y="90"/>
                      <a:pt x="53" y="90"/>
                    </a:cubicBezTo>
                    <a:cubicBezTo>
                      <a:pt x="53" y="90"/>
                      <a:pt x="53" y="90"/>
                      <a:pt x="53" y="90"/>
                    </a:cubicBezTo>
                    <a:cubicBezTo>
                      <a:pt x="53" y="90"/>
                      <a:pt x="53" y="90"/>
                      <a:pt x="53" y="90"/>
                    </a:cubicBezTo>
                    <a:cubicBezTo>
                      <a:pt x="53" y="90"/>
                      <a:pt x="53" y="90"/>
                      <a:pt x="53" y="91"/>
                    </a:cubicBezTo>
                    <a:cubicBezTo>
                      <a:pt x="53" y="91"/>
                      <a:pt x="53" y="91"/>
                      <a:pt x="53" y="91"/>
                    </a:cubicBezTo>
                    <a:cubicBezTo>
                      <a:pt x="53" y="91"/>
                      <a:pt x="53" y="91"/>
                      <a:pt x="53" y="91"/>
                    </a:cubicBezTo>
                    <a:cubicBezTo>
                      <a:pt x="53" y="91"/>
                      <a:pt x="53" y="91"/>
                      <a:pt x="53" y="91"/>
                    </a:cubicBezTo>
                    <a:cubicBezTo>
                      <a:pt x="53" y="91"/>
                      <a:pt x="53" y="91"/>
                      <a:pt x="53" y="91"/>
                    </a:cubicBezTo>
                    <a:cubicBezTo>
                      <a:pt x="53" y="91"/>
                      <a:pt x="53" y="91"/>
                      <a:pt x="53" y="91"/>
                    </a:cubicBezTo>
                    <a:cubicBezTo>
                      <a:pt x="53" y="91"/>
                      <a:pt x="53" y="91"/>
                      <a:pt x="52" y="91"/>
                    </a:cubicBezTo>
                    <a:cubicBezTo>
                      <a:pt x="52" y="91"/>
                      <a:pt x="52" y="91"/>
                      <a:pt x="52" y="91"/>
                    </a:cubicBezTo>
                    <a:cubicBezTo>
                      <a:pt x="52" y="91"/>
                      <a:pt x="52" y="91"/>
                      <a:pt x="52" y="91"/>
                    </a:cubicBezTo>
                    <a:cubicBezTo>
                      <a:pt x="52" y="91"/>
                      <a:pt x="52" y="91"/>
                      <a:pt x="52" y="91"/>
                    </a:cubicBezTo>
                    <a:cubicBezTo>
                      <a:pt x="52" y="91"/>
                      <a:pt x="52" y="92"/>
                      <a:pt x="52" y="92"/>
                    </a:cubicBezTo>
                    <a:cubicBezTo>
                      <a:pt x="52" y="92"/>
                      <a:pt x="52" y="92"/>
                      <a:pt x="52" y="92"/>
                    </a:cubicBezTo>
                    <a:cubicBezTo>
                      <a:pt x="52" y="92"/>
                      <a:pt x="52" y="92"/>
                      <a:pt x="52" y="92"/>
                    </a:cubicBezTo>
                    <a:cubicBezTo>
                      <a:pt x="52" y="92"/>
                      <a:pt x="52" y="92"/>
                      <a:pt x="52" y="92"/>
                    </a:cubicBezTo>
                    <a:cubicBezTo>
                      <a:pt x="52" y="92"/>
                      <a:pt x="52" y="92"/>
                      <a:pt x="52" y="92"/>
                    </a:cubicBezTo>
                    <a:cubicBezTo>
                      <a:pt x="52" y="92"/>
                      <a:pt x="52" y="92"/>
                      <a:pt x="52" y="92"/>
                    </a:cubicBezTo>
                    <a:cubicBezTo>
                      <a:pt x="52" y="92"/>
                      <a:pt x="52" y="92"/>
                      <a:pt x="52" y="92"/>
                    </a:cubicBezTo>
                    <a:cubicBezTo>
                      <a:pt x="52" y="92"/>
                      <a:pt x="52" y="92"/>
                      <a:pt x="52" y="92"/>
                    </a:cubicBezTo>
                    <a:cubicBezTo>
                      <a:pt x="52" y="92"/>
                      <a:pt x="52" y="92"/>
                      <a:pt x="53" y="92"/>
                    </a:cubicBezTo>
                    <a:cubicBezTo>
                      <a:pt x="53" y="92"/>
                      <a:pt x="53" y="92"/>
                      <a:pt x="53" y="92"/>
                    </a:cubicBezTo>
                    <a:cubicBezTo>
                      <a:pt x="53" y="92"/>
                      <a:pt x="53" y="92"/>
                      <a:pt x="52" y="92"/>
                    </a:cubicBezTo>
                    <a:cubicBezTo>
                      <a:pt x="52" y="92"/>
                      <a:pt x="52" y="92"/>
                      <a:pt x="52" y="92"/>
                    </a:cubicBezTo>
                    <a:cubicBezTo>
                      <a:pt x="52" y="92"/>
                      <a:pt x="52" y="92"/>
                      <a:pt x="52" y="92"/>
                    </a:cubicBezTo>
                    <a:cubicBezTo>
                      <a:pt x="52" y="92"/>
                      <a:pt x="52" y="92"/>
                      <a:pt x="52" y="92"/>
                    </a:cubicBezTo>
                    <a:cubicBezTo>
                      <a:pt x="52" y="92"/>
                      <a:pt x="52" y="92"/>
                      <a:pt x="52" y="92"/>
                    </a:cubicBezTo>
                    <a:cubicBezTo>
                      <a:pt x="52" y="92"/>
                      <a:pt x="52" y="92"/>
                      <a:pt x="52" y="92"/>
                    </a:cubicBezTo>
                    <a:cubicBezTo>
                      <a:pt x="52" y="92"/>
                      <a:pt x="52" y="92"/>
                      <a:pt x="52" y="93"/>
                    </a:cubicBezTo>
                    <a:cubicBezTo>
                      <a:pt x="52" y="93"/>
                      <a:pt x="52" y="93"/>
                      <a:pt x="52" y="93"/>
                    </a:cubicBezTo>
                    <a:cubicBezTo>
                      <a:pt x="52" y="93"/>
                      <a:pt x="52" y="93"/>
                      <a:pt x="52" y="93"/>
                    </a:cubicBezTo>
                    <a:cubicBezTo>
                      <a:pt x="52" y="93"/>
                      <a:pt x="52" y="93"/>
                      <a:pt x="52" y="93"/>
                    </a:cubicBezTo>
                    <a:cubicBezTo>
                      <a:pt x="52" y="93"/>
                      <a:pt x="52" y="93"/>
                      <a:pt x="52" y="93"/>
                    </a:cubicBezTo>
                    <a:cubicBezTo>
                      <a:pt x="52" y="93"/>
                      <a:pt x="52" y="93"/>
                      <a:pt x="52" y="93"/>
                    </a:cubicBezTo>
                    <a:cubicBezTo>
                      <a:pt x="52" y="93"/>
                      <a:pt x="52" y="93"/>
                      <a:pt x="52" y="93"/>
                    </a:cubicBezTo>
                    <a:cubicBezTo>
                      <a:pt x="52" y="94"/>
                      <a:pt x="52" y="94"/>
                      <a:pt x="52" y="94"/>
                    </a:cubicBezTo>
                    <a:cubicBezTo>
                      <a:pt x="52" y="94"/>
                      <a:pt x="52" y="94"/>
                      <a:pt x="52" y="94"/>
                    </a:cubicBezTo>
                    <a:cubicBezTo>
                      <a:pt x="52" y="94"/>
                      <a:pt x="52" y="94"/>
                      <a:pt x="52" y="94"/>
                    </a:cubicBezTo>
                    <a:cubicBezTo>
                      <a:pt x="52" y="94"/>
                      <a:pt x="52" y="94"/>
                      <a:pt x="52" y="94"/>
                    </a:cubicBezTo>
                    <a:cubicBezTo>
                      <a:pt x="52" y="94"/>
                      <a:pt x="52" y="94"/>
                      <a:pt x="52" y="94"/>
                    </a:cubicBezTo>
                    <a:cubicBezTo>
                      <a:pt x="52" y="94"/>
                      <a:pt x="52" y="94"/>
                      <a:pt x="52" y="94"/>
                    </a:cubicBezTo>
                    <a:cubicBezTo>
                      <a:pt x="52" y="94"/>
                      <a:pt x="52" y="94"/>
                      <a:pt x="52" y="94"/>
                    </a:cubicBezTo>
                    <a:cubicBezTo>
                      <a:pt x="52" y="94"/>
                      <a:pt x="52" y="94"/>
                      <a:pt x="52" y="94"/>
                    </a:cubicBezTo>
                    <a:cubicBezTo>
                      <a:pt x="52" y="94"/>
                      <a:pt x="52" y="94"/>
                      <a:pt x="52" y="94"/>
                    </a:cubicBezTo>
                    <a:cubicBezTo>
                      <a:pt x="52" y="94"/>
                      <a:pt x="52" y="94"/>
                      <a:pt x="52" y="94"/>
                    </a:cubicBezTo>
                    <a:cubicBezTo>
                      <a:pt x="52" y="94"/>
                      <a:pt x="52" y="94"/>
                      <a:pt x="52" y="94"/>
                    </a:cubicBezTo>
                    <a:cubicBezTo>
                      <a:pt x="52" y="94"/>
                      <a:pt x="52" y="94"/>
                      <a:pt x="52" y="95"/>
                    </a:cubicBezTo>
                    <a:cubicBezTo>
                      <a:pt x="52" y="95"/>
                      <a:pt x="52" y="95"/>
                      <a:pt x="52" y="95"/>
                    </a:cubicBezTo>
                    <a:cubicBezTo>
                      <a:pt x="52" y="95"/>
                      <a:pt x="52" y="95"/>
                      <a:pt x="52" y="95"/>
                    </a:cubicBezTo>
                    <a:cubicBezTo>
                      <a:pt x="52" y="95"/>
                      <a:pt x="52" y="95"/>
                      <a:pt x="52" y="95"/>
                    </a:cubicBezTo>
                    <a:cubicBezTo>
                      <a:pt x="52" y="95"/>
                      <a:pt x="52" y="95"/>
                      <a:pt x="52" y="95"/>
                    </a:cubicBezTo>
                    <a:cubicBezTo>
                      <a:pt x="52" y="95"/>
                      <a:pt x="52" y="95"/>
                      <a:pt x="52" y="95"/>
                    </a:cubicBezTo>
                    <a:cubicBezTo>
                      <a:pt x="53" y="95"/>
                      <a:pt x="52" y="96"/>
                      <a:pt x="52" y="96"/>
                    </a:cubicBezTo>
                    <a:cubicBezTo>
                      <a:pt x="52" y="96"/>
                      <a:pt x="52" y="96"/>
                      <a:pt x="52" y="96"/>
                    </a:cubicBezTo>
                    <a:cubicBezTo>
                      <a:pt x="52" y="96"/>
                      <a:pt x="52" y="96"/>
                      <a:pt x="53" y="96"/>
                    </a:cubicBezTo>
                    <a:cubicBezTo>
                      <a:pt x="53" y="96"/>
                      <a:pt x="53" y="96"/>
                      <a:pt x="53" y="96"/>
                    </a:cubicBezTo>
                    <a:cubicBezTo>
                      <a:pt x="53" y="96"/>
                      <a:pt x="53" y="96"/>
                      <a:pt x="53" y="96"/>
                    </a:cubicBezTo>
                    <a:cubicBezTo>
                      <a:pt x="53" y="96"/>
                      <a:pt x="53" y="96"/>
                      <a:pt x="53" y="96"/>
                    </a:cubicBezTo>
                    <a:cubicBezTo>
                      <a:pt x="53" y="96"/>
                      <a:pt x="53" y="96"/>
                      <a:pt x="52" y="96"/>
                    </a:cubicBezTo>
                    <a:cubicBezTo>
                      <a:pt x="52" y="96"/>
                      <a:pt x="52" y="97"/>
                      <a:pt x="52" y="97"/>
                    </a:cubicBezTo>
                    <a:cubicBezTo>
                      <a:pt x="52" y="97"/>
                      <a:pt x="52" y="97"/>
                      <a:pt x="52" y="97"/>
                    </a:cubicBezTo>
                    <a:cubicBezTo>
                      <a:pt x="52" y="97"/>
                      <a:pt x="53" y="97"/>
                      <a:pt x="53" y="97"/>
                    </a:cubicBezTo>
                    <a:cubicBezTo>
                      <a:pt x="53" y="97"/>
                      <a:pt x="53" y="97"/>
                      <a:pt x="53" y="97"/>
                    </a:cubicBezTo>
                    <a:cubicBezTo>
                      <a:pt x="53" y="97"/>
                      <a:pt x="53" y="97"/>
                      <a:pt x="53" y="97"/>
                    </a:cubicBezTo>
                    <a:cubicBezTo>
                      <a:pt x="53" y="97"/>
                      <a:pt x="53" y="97"/>
                      <a:pt x="53" y="97"/>
                    </a:cubicBezTo>
                    <a:cubicBezTo>
                      <a:pt x="53" y="97"/>
                      <a:pt x="53" y="97"/>
                      <a:pt x="53" y="97"/>
                    </a:cubicBezTo>
                    <a:cubicBezTo>
                      <a:pt x="53" y="97"/>
                      <a:pt x="53" y="97"/>
                      <a:pt x="53" y="97"/>
                    </a:cubicBezTo>
                    <a:cubicBezTo>
                      <a:pt x="53" y="97"/>
                      <a:pt x="53" y="97"/>
                      <a:pt x="53" y="97"/>
                    </a:cubicBezTo>
                    <a:cubicBezTo>
                      <a:pt x="53" y="97"/>
                      <a:pt x="53" y="97"/>
                      <a:pt x="53" y="97"/>
                    </a:cubicBezTo>
                    <a:cubicBezTo>
                      <a:pt x="53" y="97"/>
                      <a:pt x="53" y="97"/>
                      <a:pt x="54" y="97"/>
                    </a:cubicBezTo>
                    <a:cubicBezTo>
                      <a:pt x="54" y="96"/>
                      <a:pt x="54" y="96"/>
                      <a:pt x="54" y="96"/>
                    </a:cubicBezTo>
                    <a:cubicBezTo>
                      <a:pt x="54" y="96"/>
                      <a:pt x="54" y="96"/>
                      <a:pt x="54" y="96"/>
                    </a:cubicBezTo>
                    <a:cubicBezTo>
                      <a:pt x="54" y="96"/>
                      <a:pt x="54" y="96"/>
                      <a:pt x="54" y="96"/>
                    </a:cubicBezTo>
                    <a:cubicBezTo>
                      <a:pt x="54" y="96"/>
                      <a:pt x="54" y="96"/>
                      <a:pt x="54" y="96"/>
                    </a:cubicBezTo>
                    <a:cubicBezTo>
                      <a:pt x="54" y="96"/>
                      <a:pt x="54" y="96"/>
                      <a:pt x="54" y="96"/>
                    </a:cubicBezTo>
                    <a:cubicBezTo>
                      <a:pt x="54" y="96"/>
                      <a:pt x="54" y="96"/>
                      <a:pt x="54" y="96"/>
                    </a:cubicBezTo>
                    <a:cubicBezTo>
                      <a:pt x="54" y="96"/>
                      <a:pt x="54" y="96"/>
                      <a:pt x="54" y="96"/>
                    </a:cubicBezTo>
                    <a:cubicBezTo>
                      <a:pt x="54" y="96"/>
                      <a:pt x="54" y="96"/>
                      <a:pt x="54" y="96"/>
                    </a:cubicBezTo>
                    <a:cubicBezTo>
                      <a:pt x="54" y="96"/>
                      <a:pt x="54" y="96"/>
                      <a:pt x="54" y="96"/>
                    </a:cubicBezTo>
                    <a:cubicBezTo>
                      <a:pt x="54" y="96"/>
                      <a:pt x="54" y="96"/>
                      <a:pt x="54" y="96"/>
                    </a:cubicBezTo>
                    <a:cubicBezTo>
                      <a:pt x="54" y="96"/>
                      <a:pt x="54" y="95"/>
                      <a:pt x="54" y="95"/>
                    </a:cubicBezTo>
                    <a:cubicBezTo>
                      <a:pt x="54" y="95"/>
                      <a:pt x="54" y="95"/>
                      <a:pt x="54" y="95"/>
                    </a:cubicBezTo>
                    <a:cubicBezTo>
                      <a:pt x="54" y="95"/>
                      <a:pt x="54" y="95"/>
                      <a:pt x="55" y="95"/>
                    </a:cubicBezTo>
                    <a:cubicBezTo>
                      <a:pt x="55" y="95"/>
                      <a:pt x="55" y="95"/>
                      <a:pt x="55" y="95"/>
                    </a:cubicBezTo>
                    <a:cubicBezTo>
                      <a:pt x="55" y="95"/>
                      <a:pt x="55" y="95"/>
                      <a:pt x="55" y="95"/>
                    </a:cubicBezTo>
                    <a:cubicBezTo>
                      <a:pt x="55" y="95"/>
                      <a:pt x="55" y="95"/>
                      <a:pt x="55" y="95"/>
                    </a:cubicBezTo>
                    <a:cubicBezTo>
                      <a:pt x="55" y="95"/>
                      <a:pt x="55" y="94"/>
                      <a:pt x="55" y="94"/>
                    </a:cubicBezTo>
                    <a:cubicBezTo>
                      <a:pt x="55" y="94"/>
                      <a:pt x="55" y="94"/>
                      <a:pt x="55" y="94"/>
                    </a:cubicBezTo>
                    <a:cubicBezTo>
                      <a:pt x="55" y="94"/>
                      <a:pt x="55" y="94"/>
                      <a:pt x="55" y="94"/>
                    </a:cubicBezTo>
                    <a:cubicBezTo>
                      <a:pt x="55" y="94"/>
                      <a:pt x="55" y="94"/>
                      <a:pt x="55" y="94"/>
                    </a:cubicBezTo>
                    <a:cubicBezTo>
                      <a:pt x="55" y="94"/>
                      <a:pt x="55" y="94"/>
                      <a:pt x="55" y="94"/>
                    </a:cubicBezTo>
                    <a:cubicBezTo>
                      <a:pt x="55" y="94"/>
                      <a:pt x="55" y="94"/>
                      <a:pt x="55" y="94"/>
                    </a:cubicBezTo>
                    <a:cubicBezTo>
                      <a:pt x="55" y="94"/>
                      <a:pt x="55" y="94"/>
                      <a:pt x="55" y="94"/>
                    </a:cubicBezTo>
                    <a:cubicBezTo>
                      <a:pt x="55" y="94"/>
                      <a:pt x="55" y="94"/>
                      <a:pt x="55" y="93"/>
                    </a:cubicBezTo>
                    <a:cubicBezTo>
                      <a:pt x="55" y="93"/>
                      <a:pt x="55" y="93"/>
                      <a:pt x="55" y="93"/>
                    </a:cubicBezTo>
                    <a:cubicBezTo>
                      <a:pt x="55" y="93"/>
                      <a:pt x="55" y="93"/>
                      <a:pt x="55" y="93"/>
                    </a:cubicBezTo>
                    <a:cubicBezTo>
                      <a:pt x="55" y="93"/>
                      <a:pt x="55" y="93"/>
                      <a:pt x="55" y="93"/>
                    </a:cubicBezTo>
                    <a:cubicBezTo>
                      <a:pt x="55" y="93"/>
                      <a:pt x="55" y="93"/>
                      <a:pt x="55" y="93"/>
                    </a:cubicBezTo>
                    <a:cubicBezTo>
                      <a:pt x="55" y="93"/>
                      <a:pt x="55" y="93"/>
                      <a:pt x="55" y="93"/>
                    </a:cubicBezTo>
                    <a:cubicBezTo>
                      <a:pt x="55" y="93"/>
                      <a:pt x="55" y="93"/>
                      <a:pt x="55" y="93"/>
                    </a:cubicBezTo>
                    <a:cubicBezTo>
                      <a:pt x="55" y="93"/>
                      <a:pt x="55" y="93"/>
                      <a:pt x="55" y="93"/>
                    </a:cubicBezTo>
                    <a:cubicBezTo>
                      <a:pt x="55" y="93"/>
                      <a:pt x="55" y="93"/>
                      <a:pt x="55" y="93"/>
                    </a:cubicBezTo>
                    <a:cubicBezTo>
                      <a:pt x="55" y="93"/>
                      <a:pt x="55" y="93"/>
                      <a:pt x="55" y="92"/>
                    </a:cubicBezTo>
                    <a:cubicBezTo>
                      <a:pt x="55" y="92"/>
                      <a:pt x="55" y="92"/>
                      <a:pt x="55" y="92"/>
                    </a:cubicBezTo>
                    <a:cubicBezTo>
                      <a:pt x="55" y="92"/>
                      <a:pt x="55" y="92"/>
                      <a:pt x="55" y="92"/>
                    </a:cubicBezTo>
                    <a:cubicBezTo>
                      <a:pt x="55" y="92"/>
                      <a:pt x="55" y="92"/>
                      <a:pt x="55" y="92"/>
                    </a:cubicBezTo>
                    <a:cubicBezTo>
                      <a:pt x="55" y="92"/>
                      <a:pt x="55" y="92"/>
                      <a:pt x="55" y="92"/>
                    </a:cubicBezTo>
                    <a:cubicBezTo>
                      <a:pt x="55" y="92"/>
                      <a:pt x="55" y="92"/>
                      <a:pt x="55" y="92"/>
                    </a:cubicBezTo>
                    <a:cubicBezTo>
                      <a:pt x="55" y="92"/>
                      <a:pt x="55" y="92"/>
                      <a:pt x="55" y="92"/>
                    </a:cubicBezTo>
                    <a:cubicBezTo>
                      <a:pt x="55" y="92"/>
                      <a:pt x="55" y="92"/>
                      <a:pt x="55" y="92"/>
                    </a:cubicBezTo>
                    <a:cubicBezTo>
                      <a:pt x="55" y="92"/>
                      <a:pt x="55" y="91"/>
                      <a:pt x="55" y="91"/>
                    </a:cubicBezTo>
                    <a:cubicBezTo>
                      <a:pt x="55" y="91"/>
                      <a:pt x="55" y="91"/>
                      <a:pt x="55" y="91"/>
                    </a:cubicBezTo>
                    <a:cubicBezTo>
                      <a:pt x="55" y="91"/>
                      <a:pt x="55" y="91"/>
                      <a:pt x="55" y="91"/>
                    </a:cubicBezTo>
                    <a:cubicBezTo>
                      <a:pt x="55" y="91"/>
                      <a:pt x="55" y="91"/>
                      <a:pt x="55" y="91"/>
                    </a:cubicBezTo>
                    <a:cubicBezTo>
                      <a:pt x="55" y="91"/>
                      <a:pt x="55" y="91"/>
                      <a:pt x="55" y="91"/>
                    </a:cubicBezTo>
                    <a:cubicBezTo>
                      <a:pt x="55" y="91"/>
                      <a:pt x="55" y="91"/>
                      <a:pt x="55" y="91"/>
                    </a:cubicBezTo>
                    <a:cubicBezTo>
                      <a:pt x="55" y="91"/>
                      <a:pt x="55" y="91"/>
                      <a:pt x="55" y="91"/>
                    </a:cubicBezTo>
                    <a:cubicBezTo>
                      <a:pt x="55" y="91"/>
                      <a:pt x="55" y="91"/>
                      <a:pt x="55" y="91"/>
                    </a:cubicBezTo>
                    <a:cubicBezTo>
                      <a:pt x="55" y="91"/>
                      <a:pt x="55" y="91"/>
                      <a:pt x="55" y="91"/>
                    </a:cubicBezTo>
                    <a:cubicBezTo>
                      <a:pt x="55" y="91"/>
                      <a:pt x="55" y="91"/>
                      <a:pt x="55" y="91"/>
                    </a:cubicBezTo>
                    <a:cubicBezTo>
                      <a:pt x="55" y="91"/>
                      <a:pt x="55" y="91"/>
                      <a:pt x="55" y="91"/>
                    </a:cubicBezTo>
                    <a:cubicBezTo>
                      <a:pt x="55" y="91"/>
                      <a:pt x="55" y="91"/>
                      <a:pt x="55" y="91"/>
                    </a:cubicBezTo>
                    <a:cubicBezTo>
                      <a:pt x="55" y="91"/>
                      <a:pt x="55" y="91"/>
                      <a:pt x="55" y="91"/>
                    </a:cubicBezTo>
                    <a:cubicBezTo>
                      <a:pt x="55" y="91"/>
                      <a:pt x="55" y="91"/>
                      <a:pt x="55" y="91"/>
                    </a:cubicBezTo>
                    <a:cubicBezTo>
                      <a:pt x="55" y="91"/>
                      <a:pt x="55" y="91"/>
                      <a:pt x="55" y="91"/>
                    </a:cubicBezTo>
                    <a:cubicBezTo>
                      <a:pt x="55" y="91"/>
                      <a:pt x="55" y="91"/>
                      <a:pt x="55" y="91"/>
                    </a:cubicBezTo>
                    <a:cubicBezTo>
                      <a:pt x="55" y="91"/>
                      <a:pt x="55" y="91"/>
                      <a:pt x="55" y="91"/>
                    </a:cubicBezTo>
                    <a:cubicBezTo>
                      <a:pt x="55" y="90"/>
                      <a:pt x="55" y="90"/>
                      <a:pt x="55" y="90"/>
                    </a:cubicBezTo>
                    <a:cubicBezTo>
                      <a:pt x="55" y="90"/>
                      <a:pt x="55" y="90"/>
                      <a:pt x="55" y="90"/>
                    </a:cubicBezTo>
                    <a:cubicBezTo>
                      <a:pt x="55" y="90"/>
                      <a:pt x="55" y="90"/>
                      <a:pt x="55" y="90"/>
                    </a:cubicBezTo>
                    <a:cubicBezTo>
                      <a:pt x="55" y="90"/>
                      <a:pt x="55" y="90"/>
                      <a:pt x="55" y="90"/>
                    </a:cubicBezTo>
                    <a:cubicBezTo>
                      <a:pt x="55" y="90"/>
                      <a:pt x="55" y="90"/>
                      <a:pt x="55" y="90"/>
                    </a:cubicBezTo>
                    <a:cubicBezTo>
                      <a:pt x="55" y="90"/>
                      <a:pt x="55" y="90"/>
                      <a:pt x="55" y="90"/>
                    </a:cubicBezTo>
                    <a:cubicBezTo>
                      <a:pt x="55" y="90"/>
                      <a:pt x="55" y="89"/>
                      <a:pt x="55" y="89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55" y="89"/>
                      <a:pt x="55" y="89"/>
                      <a:pt x="55" y="88"/>
                    </a:cubicBezTo>
                    <a:cubicBezTo>
                      <a:pt x="55" y="88"/>
                      <a:pt x="55" y="88"/>
                      <a:pt x="55" y="88"/>
                    </a:cubicBezTo>
                    <a:cubicBezTo>
                      <a:pt x="55" y="88"/>
                      <a:pt x="55" y="88"/>
                      <a:pt x="55" y="88"/>
                    </a:cubicBezTo>
                    <a:cubicBezTo>
                      <a:pt x="55" y="88"/>
                      <a:pt x="55" y="88"/>
                      <a:pt x="55" y="88"/>
                    </a:cubicBezTo>
                    <a:cubicBezTo>
                      <a:pt x="55" y="88"/>
                      <a:pt x="55" y="88"/>
                      <a:pt x="55" y="88"/>
                    </a:cubicBezTo>
                    <a:cubicBezTo>
                      <a:pt x="55" y="88"/>
                      <a:pt x="55" y="88"/>
                      <a:pt x="55" y="88"/>
                    </a:cubicBezTo>
                    <a:cubicBezTo>
                      <a:pt x="55" y="88"/>
                      <a:pt x="55" y="87"/>
                      <a:pt x="55" y="87"/>
                    </a:cubicBezTo>
                    <a:cubicBezTo>
                      <a:pt x="55" y="87"/>
                      <a:pt x="55" y="87"/>
                      <a:pt x="55" y="87"/>
                    </a:cubicBezTo>
                    <a:cubicBezTo>
                      <a:pt x="55" y="87"/>
                      <a:pt x="55" y="87"/>
                      <a:pt x="55" y="87"/>
                    </a:cubicBezTo>
                    <a:cubicBezTo>
                      <a:pt x="55" y="87"/>
                      <a:pt x="55" y="87"/>
                      <a:pt x="55" y="87"/>
                    </a:cubicBezTo>
                    <a:cubicBezTo>
                      <a:pt x="55" y="87"/>
                      <a:pt x="55" y="87"/>
                      <a:pt x="55" y="87"/>
                    </a:cubicBezTo>
                    <a:cubicBezTo>
                      <a:pt x="55" y="87"/>
                      <a:pt x="55" y="87"/>
                      <a:pt x="55" y="87"/>
                    </a:cubicBezTo>
                    <a:cubicBezTo>
                      <a:pt x="55" y="87"/>
                      <a:pt x="55" y="87"/>
                      <a:pt x="55" y="87"/>
                    </a:cubicBezTo>
                    <a:cubicBezTo>
                      <a:pt x="55" y="87"/>
                      <a:pt x="55" y="87"/>
                      <a:pt x="55" y="87"/>
                    </a:cubicBezTo>
                    <a:cubicBezTo>
                      <a:pt x="56" y="87"/>
                      <a:pt x="56" y="87"/>
                      <a:pt x="56" y="87"/>
                    </a:cubicBezTo>
                    <a:cubicBezTo>
                      <a:pt x="56" y="87"/>
                      <a:pt x="56" y="87"/>
                      <a:pt x="56" y="87"/>
                    </a:cubicBezTo>
                    <a:cubicBezTo>
                      <a:pt x="56" y="87"/>
                      <a:pt x="56" y="87"/>
                      <a:pt x="56" y="87"/>
                    </a:cubicBezTo>
                    <a:cubicBezTo>
                      <a:pt x="56" y="87"/>
                      <a:pt x="56" y="86"/>
                      <a:pt x="56" y="86"/>
                    </a:cubicBezTo>
                    <a:cubicBezTo>
                      <a:pt x="56" y="86"/>
                      <a:pt x="56" y="86"/>
                      <a:pt x="56" y="86"/>
                    </a:cubicBezTo>
                    <a:cubicBezTo>
                      <a:pt x="56" y="86"/>
                      <a:pt x="56" y="86"/>
                      <a:pt x="56" y="86"/>
                    </a:cubicBezTo>
                    <a:cubicBezTo>
                      <a:pt x="56" y="86"/>
                      <a:pt x="56" y="86"/>
                      <a:pt x="56" y="86"/>
                    </a:cubicBezTo>
                    <a:cubicBezTo>
                      <a:pt x="56" y="86"/>
                      <a:pt x="56" y="86"/>
                      <a:pt x="56" y="86"/>
                    </a:cubicBezTo>
                    <a:cubicBezTo>
                      <a:pt x="56" y="86"/>
                      <a:pt x="56" y="86"/>
                      <a:pt x="56" y="86"/>
                    </a:cubicBezTo>
                    <a:cubicBezTo>
                      <a:pt x="56" y="86"/>
                      <a:pt x="56" y="86"/>
                      <a:pt x="56" y="86"/>
                    </a:cubicBezTo>
                    <a:cubicBezTo>
                      <a:pt x="56" y="86"/>
                      <a:pt x="56" y="86"/>
                      <a:pt x="56" y="86"/>
                    </a:cubicBezTo>
                    <a:cubicBezTo>
                      <a:pt x="56" y="86"/>
                      <a:pt x="56" y="85"/>
                      <a:pt x="56" y="85"/>
                    </a:cubicBezTo>
                    <a:cubicBezTo>
                      <a:pt x="56" y="85"/>
                      <a:pt x="57" y="85"/>
                      <a:pt x="57" y="85"/>
                    </a:cubicBezTo>
                    <a:cubicBezTo>
                      <a:pt x="57" y="85"/>
                      <a:pt x="57" y="85"/>
                      <a:pt x="57" y="85"/>
                    </a:cubicBezTo>
                    <a:cubicBezTo>
                      <a:pt x="57" y="85"/>
                      <a:pt x="57" y="85"/>
                      <a:pt x="57" y="85"/>
                    </a:cubicBezTo>
                    <a:cubicBezTo>
                      <a:pt x="57" y="85"/>
                      <a:pt x="57" y="85"/>
                      <a:pt x="57" y="84"/>
                    </a:cubicBezTo>
                    <a:cubicBezTo>
                      <a:pt x="57" y="84"/>
                      <a:pt x="57" y="84"/>
                      <a:pt x="57" y="84"/>
                    </a:cubicBezTo>
                    <a:cubicBezTo>
                      <a:pt x="58" y="84"/>
                      <a:pt x="58" y="84"/>
                      <a:pt x="58" y="84"/>
                    </a:cubicBezTo>
                    <a:cubicBezTo>
                      <a:pt x="58" y="84"/>
                      <a:pt x="58" y="84"/>
                      <a:pt x="58" y="84"/>
                    </a:cubicBezTo>
                    <a:cubicBezTo>
                      <a:pt x="58" y="84"/>
                      <a:pt x="58" y="84"/>
                      <a:pt x="58" y="84"/>
                    </a:cubicBezTo>
                    <a:cubicBezTo>
                      <a:pt x="58" y="84"/>
                      <a:pt x="58" y="84"/>
                      <a:pt x="58" y="84"/>
                    </a:cubicBezTo>
                    <a:cubicBezTo>
                      <a:pt x="58" y="84"/>
                      <a:pt x="58" y="84"/>
                      <a:pt x="58" y="84"/>
                    </a:cubicBezTo>
                    <a:cubicBezTo>
                      <a:pt x="58" y="84"/>
                      <a:pt x="58" y="84"/>
                      <a:pt x="58" y="84"/>
                    </a:cubicBezTo>
                    <a:cubicBezTo>
                      <a:pt x="58" y="84"/>
                      <a:pt x="58" y="84"/>
                      <a:pt x="58" y="84"/>
                    </a:cubicBezTo>
                    <a:cubicBezTo>
                      <a:pt x="58" y="84"/>
                      <a:pt x="58" y="84"/>
                      <a:pt x="58" y="84"/>
                    </a:cubicBezTo>
                    <a:cubicBezTo>
                      <a:pt x="59" y="84"/>
                      <a:pt x="59" y="84"/>
                      <a:pt x="59" y="84"/>
                    </a:cubicBezTo>
                    <a:cubicBezTo>
                      <a:pt x="59" y="84"/>
                      <a:pt x="59" y="84"/>
                      <a:pt x="59" y="84"/>
                    </a:cubicBezTo>
                    <a:cubicBezTo>
                      <a:pt x="59" y="84"/>
                      <a:pt x="59" y="84"/>
                      <a:pt x="59" y="84"/>
                    </a:cubicBezTo>
                    <a:cubicBezTo>
                      <a:pt x="59" y="84"/>
                      <a:pt x="59" y="84"/>
                      <a:pt x="59" y="84"/>
                    </a:cubicBezTo>
                    <a:cubicBezTo>
                      <a:pt x="59" y="84"/>
                      <a:pt x="59" y="84"/>
                      <a:pt x="59" y="84"/>
                    </a:cubicBezTo>
                    <a:cubicBezTo>
                      <a:pt x="59" y="84"/>
                      <a:pt x="59" y="84"/>
                      <a:pt x="59" y="84"/>
                    </a:cubicBezTo>
                    <a:cubicBezTo>
                      <a:pt x="59" y="84"/>
                      <a:pt x="59" y="84"/>
                      <a:pt x="59" y="84"/>
                    </a:cubicBezTo>
                    <a:cubicBezTo>
                      <a:pt x="59" y="84"/>
                      <a:pt x="59" y="84"/>
                      <a:pt x="59" y="84"/>
                    </a:cubicBezTo>
                    <a:cubicBezTo>
                      <a:pt x="59" y="84"/>
                      <a:pt x="59" y="84"/>
                      <a:pt x="59" y="84"/>
                    </a:cubicBezTo>
                    <a:cubicBezTo>
                      <a:pt x="59" y="83"/>
                      <a:pt x="59" y="83"/>
                      <a:pt x="59" y="83"/>
                    </a:cubicBezTo>
                    <a:cubicBezTo>
                      <a:pt x="59" y="83"/>
                      <a:pt x="59" y="83"/>
                      <a:pt x="59" y="83"/>
                    </a:cubicBezTo>
                    <a:cubicBezTo>
                      <a:pt x="59" y="83"/>
                      <a:pt x="60" y="83"/>
                      <a:pt x="60" y="83"/>
                    </a:cubicBezTo>
                    <a:cubicBezTo>
                      <a:pt x="60" y="83"/>
                      <a:pt x="60" y="83"/>
                      <a:pt x="60" y="83"/>
                    </a:cubicBezTo>
                    <a:cubicBezTo>
                      <a:pt x="60" y="83"/>
                      <a:pt x="60" y="83"/>
                      <a:pt x="60" y="83"/>
                    </a:cubicBezTo>
                    <a:cubicBezTo>
                      <a:pt x="60" y="83"/>
                      <a:pt x="60" y="83"/>
                      <a:pt x="60" y="83"/>
                    </a:cubicBezTo>
                    <a:cubicBezTo>
                      <a:pt x="60" y="83"/>
                      <a:pt x="60" y="83"/>
                      <a:pt x="60" y="83"/>
                    </a:cubicBezTo>
                    <a:cubicBezTo>
                      <a:pt x="60" y="83"/>
                      <a:pt x="60" y="83"/>
                      <a:pt x="60" y="83"/>
                    </a:cubicBezTo>
                    <a:cubicBezTo>
                      <a:pt x="60" y="83"/>
                      <a:pt x="60" y="83"/>
                      <a:pt x="60" y="83"/>
                    </a:cubicBezTo>
                    <a:cubicBezTo>
                      <a:pt x="60" y="83"/>
                      <a:pt x="60" y="83"/>
                      <a:pt x="60" y="83"/>
                    </a:cubicBezTo>
                    <a:cubicBezTo>
                      <a:pt x="60" y="83"/>
                      <a:pt x="60" y="83"/>
                      <a:pt x="60" y="83"/>
                    </a:cubicBezTo>
                    <a:cubicBezTo>
                      <a:pt x="60" y="83"/>
                      <a:pt x="60" y="83"/>
                      <a:pt x="60" y="83"/>
                    </a:cubicBezTo>
                    <a:cubicBezTo>
                      <a:pt x="60" y="83"/>
                      <a:pt x="60" y="83"/>
                      <a:pt x="60" y="83"/>
                    </a:cubicBezTo>
                    <a:cubicBezTo>
                      <a:pt x="60" y="83"/>
                      <a:pt x="60" y="83"/>
                      <a:pt x="61" y="83"/>
                    </a:cubicBezTo>
                    <a:cubicBezTo>
                      <a:pt x="61" y="82"/>
                      <a:pt x="61" y="82"/>
                      <a:pt x="61" y="82"/>
                    </a:cubicBezTo>
                    <a:cubicBezTo>
                      <a:pt x="61" y="82"/>
                      <a:pt x="61" y="82"/>
                      <a:pt x="61" y="82"/>
                    </a:cubicBezTo>
                    <a:cubicBezTo>
                      <a:pt x="61" y="82"/>
                      <a:pt x="61" y="82"/>
                      <a:pt x="61" y="82"/>
                    </a:cubicBezTo>
                    <a:cubicBezTo>
                      <a:pt x="61" y="82"/>
                      <a:pt x="61" y="82"/>
                      <a:pt x="61" y="82"/>
                    </a:cubicBezTo>
                    <a:cubicBezTo>
                      <a:pt x="61" y="82"/>
                      <a:pt x="61" y="82"/>
                      <a:pt x="61" y="82"/>
                    </a:cubicBezTo>
                    <a:cubicBezTo>
                      <a:pt x="61" y="82"/>
                      <a:pt x="61" y="82"/>
                      <a:pt x="61" y="82"/>
                    </a:cubicBezTo>
                    <a:cubicBezTo>
                      <a:pt x="61" y="82"/>
                      <a:pt x="61" y="82"/>
                      <a:pt x="61" y="82"/>
                    </a:cubicBezTo>
                    <a:cubicBezTo>
                      <a:pt x="61" y="82"/>
                      <a:pt x="61" y="82"/>
                      <a:pt x="61" y="82"/>
                    </a:cubicBezTo>
                    <a:cubicBezTo>
                      <a:pt x="61" y="82"/>
                      <a:pt x="61" y="82"/>
                      <a:pt x="61" y="82"/>
                    </a:cubicBezTo>
                    <a:cubicBezTo>
                      <a:pt x="61" y="82"/>
                      <a:pt x="61" y="82"/>
                      <a:pt x="61" y="82"/>
                    </a:cubicBezTo>
                    <a:cubicBezTo>
                      <a:pt x="61" y="82"/>
                      <a:pt x="61" y="82"/>
                      <a:pt x="61" y="82"/>
                    </a:cubicBezTo>
                    <a:cubicBezTo>
                      <a:pt x="61" y="82"/>
                      <a:pt x="61" y="82"/>
                      <a:pt x="61" y="82"/>
                    </a:cubicBezTo>
                    <a:cubicBezTo>
                      <a:pt x="61" y="82"/>
                      <a:pt x="61" y="82"/>
                      <a:pt x="61" y="82"/>
                    </a:cubicBezTo>
                    <a:cubicBezTo>
                      <a:pt x="61" y="82"/>
                      <a:pt x="61" y="82"/>
                      <a:pt x="61" y="82"/>
                    </a:cubicBezTo>
                    <a:cubicBezTo>
                      <a:pt x="61" y="82"/>
                      <a:pt x="61" y="82"/>
                      <a:pt x="61" y="82"/>
                    </a:cubicBezTo>
                    <a:cubicBezTo>
                      <a:pt x="61" y="82"/>
                      <a:pt x="61" y="82"/>
                      <a:pt x="61" y="82"/>
                    </a:cubicBezTo>
                    <a:cubicBezTo>
                      <a:pt x="62" y="82"/>
                      <a:pt x="62" y="82"/>
                      <a:pt x="62" y="82"/>
                    </a:cubicBezTo>
                    <a:cubicBezTo>
                      <a:pt x="62" y="82"/>
                      <a:pt x="62" y="82"/>
                      <a:pt x="62" y="82"/>
                    </a:cubicBezTo>
                    <a:cubicBezTo>
                      <a:pt x="62" y="82"/>
                      <a:pt x="62" y="82"/>
                      <a:pt x="62" y="82"/>
                    </a:cubicBezTo>
                    <a:cubicBezTo>
                      <a:pt x="62" y="82"/>
                      <a:pt x="62" y="82"/>
                      <a:pt x="62" y="82"/>
                    </a:cubicBezTo>
                    <a:cubicBezTo>
                      <a:pt x="62" y="82"/>
                      <a:pt x="62" y="82"/>
                      <a:pt x="62" y="82"/>
                    </a:cubicBezTo>
                    <a:cubicBezTo>
                      <a:pt x="62" y="82"/>
                      <a:pt x="62" y="82"/>
                      <a:pt x="62" y="82"/>
                    </a:cubicBezTo>
                    <a:cubicBezTo>
                      <a:pt x="62" y="82"/>
                      <a:pt x="62" y="82"/>
                      <a:pt x="62" y="82"/>
                    </a:cubicBezTo>
                    <a:cubicBezTo>
                      <a:pt x="62" y="82"/>
                      <a:pt x="62" y="82"/>
                      <a:pt x="62" y="82"/>
                    </a:cubicBezTo>
                    <a:cubicBezTo>
                      <a:pt x="62" y="82"/>
                      <a:pt x="62" y="82"/>
                      <a:pt x="62" y="82"/>
                    </a:cubicBezTo>
                    <a:cubicBezTo>
                      <a:pt x="62" y="82"/>
                      <a:pt x="62" y="82"/>
                      <a:pt x="62" y="82"/>
                    </a:cubicBezTo>
                    <a:cubicBezTo>
                      <a:pt x="62" y="82"/>
                      <a:pt x="62" y="82"/>
                      <a:pt x="62" y="82"/>
                    </a:cubicBezTo>
                    <a:cubicBezTo>
                      <a:pt x="62" y="82"/>
                      <a:pt x="62" y="82"/>
                      <a:pt x="62" y="81"/>
                    </a:cubicBezTo>
                    <a:cubicBezTo>
                      <a:pt x="62" y="81"/>
                      <a:pt x="62" y="81"/>
                      <a:pt x="62" y="81"/>
                    </a:cubicBezTo>
                    <a:cubicBezTo>
                      <a:pt x="62" y="81"/>
                      <a:pt x="62" y="81"/>
                      <a:pt x="62" y="81"/>
                    </a:cubicBezTo>
                    <a:cubicBezTo>
                      <a:pt x="62" y="81"/>
                      <a:pt x="62" y="81"/>
                      <a:pt x="62" y="81"/>
                    </a:cubicBezTo>
                    <a:cubicBezTo>
                      <a:pt x="62" y="81"/>
                      <a:pt x="62" y="81"/>
                      <a:pt x="62" y="81"/>
                    </a:cubicBezTo>
                    <a:cubicBezTo>
                      <a:pt x="63" y="81"/>
                      <a:pt x="63" y="81"/>
                      <a:pt x="63" y="81"/>
                    </a:cubicBezTo>
                    <a:cubicBezTo>
                      <a:pt x="63" y="81"/>
                      <a:pt x="63" y="81"/>
                      <a:pt x="63" y="81"/>
                    </a:cubicBezTo>
                    <a:cubicBezTo>
                      <a:pt x="63" y="81"/>
                      <a:pt x="63" y="81"/>
                      <a:pt x="63" y="81"/>
                    </a:cubicBezTo>
                    <a:cubicBezTo>
                      <a:pt x="63" y="81"/>
                      <a:pt x="63" y="81"/>
                      <a:pt x="63" y="81"/>
                    </a:cubicBezTo>
                    <a:cubicBezTo>
                      <a:pt x="63" y="81"/>
                      <a:pt x="63" y="81"/>
                      <a:pt x="63" y="81"/>
                    </a:cubicBezTo>
                    <a:cubicBezTo>
                      <a:pt x="63" y="81"/>
                      <a:pt x="63" y="81"/>
                      <a:pt x="63" y="81"/>
                    </a:cubicBezTo>
                    <a:cubicBezTo>
                      <a:pt x="63" y="81"/>
                      <a:pt x="63" y="80"/>
                      <a:pt x="63" y="80"/>
                    </a:cubicBezTo>
                    <a:cubicBezTo>
                      <a:pt x="63" y="80"/>
                      <a:pt x="63" y="80"/>
                      <a:pt x="63" y="80"/>
                    </a:cubicBezTo>
                    <a:cubicBezTo>
                      <a:pt x="63" y="81"/>
                      <a:pt x="63" y="81"/>
                      <a:pt x="63" y="81"/>
                    </a:cubicBezTo>
                    <a:cubicBezTo>
                      <a:pt x="63" y="81"/>
                      <a:pt x="63" y="81"/>
                      <a:pt x="63" y="81"/>
                    </a:cubicBezTo>
                    <a:cubicBezTo>
                      <a:pt x="63" y="81"/>
                      <a:pt x="63" y="81"/>
                      <a:pt x="63" y="81"/>
                    </a:cubicBezTo>
                    <a:cubicBezTo>
                      <a:pt x="63" y="81"/>
                      <a:pt x="63" y="81"/>
                      <a:pt x="63" y="81"/>
                    </a:cubicBezTo>
                    <a:cubicBezTo>
                      <a:pt x="63" y="81"/>
                      <a:pt x="63" y="81"/>
                      <a:pt x="63" y="81"/>
                    </a:cubicBezTo>
                    <a:cubicBezTo>
                      <a:pt x="63" y="81"/>
                      <a:pt x="63" y="81"/>
                      <a:pt x="63" y="81"/>
                    </a:cubicBezTo>
                    <a:cubicBezTo>
                      <a:pt x="63" y="81"/>
                      <a:pt x="64" y="81"/>
                      <a:pt x="64" y="81"/>
                    </a:cubicBezTo>
                    <a:cubicBezTo>
                      <a:pt x="64" y="81"/>
                      <a:pt x="64" y="81"/>
                      <a:pt x="64" y="81"/>
                    </a:cubicBezTo>
                    <a:cubicBezTo>
                      <a:pt x="64" y="81"/>
                      <a:pt x="64" y="81"/>
                      <a:pt x="64" y="81"/>
                    </a:cubicBezTo>
                    <a:cubicBezTo>
                      <a:pt x="64" y="81"/>
                      <a:pt x="64" y="81"/>
                      <a:pt x="64" y="81"/>
                    </a:cubicBezTo>
                    <a:cubicBezTo>
                      <a:pt x="64" y="81"/>
                      <a:pt x="64" y="81"/>
                      <a:pt x="64" y="81"/>
                    </a:cubicBezTo>
                    <a:cubicBezTo>
                      <a:pt x="64" y="81"/>
                      <a:pt x="64" y="81"/>
                      <a:pt x="64" y="81"/>
                    </a:cubicBezTo>
                    <a:cubicBezTo>
                      <a:pt x="64" y="81"/>
                      <a:pt x="64" y="80"/>
                      <a:pt x="64" y="80"/>
                    </a:cubicBezTo>
                    <a:cubicBezTo>
                      <a:pt x="64" y="80"/>
                      <a:pt x="64" y="80"/>
                      <a:pt x="64" y="80"/>
                    </a:cubicBezTo>
                    <a:cubicBezTo>
                      <a:pt x="64" y="80"/>
                      <a:pt x="64" y="80"/>
                      <a:pt x="64" y="80"/>
                    </a:cubicBezTo>
                    <a:cubicBezTo>
                      <a:pt x="64" y="80"/>
                      <a:pt x="65" y="80"/>
                      <a:pt x="65" y="80"/>
                    </a:cubicBezTo>
                    <a:cubicBezTo>
                      <a:pt x="65" y="80"/>
                      <a:pt x="64" y="80"/>
                      <a:pt x="64" y="80"/>
                    </a:cubicBezTo>
                    <a:cubicBezTo>
                      <a:pt x="64" y="80"/>
                      <a:pt x="64" y="80"/>
                      <a:pt x="64" y="80"/>
                    </a:cubicBezTo>
                    <a:cubicBezTo>
                      <a:pt x="64" y="80"/>
                      <a:pt x="64" y="80"/>
                      <a:pt x="64" y="80"/>
                    </a:cubicBezTo>
                    <a:cubicBezTo>
                      <a:pt x="64" y="80"/>
                      <a:pt x="64" y="80"/>
                      <a:pt x="64" y="80"/>
                    </a:cubicBezTo>
                    <a:cubicBezTo>
                      <a:pt x="64" y="80"/>
                      <a:pt x="64" y="80"/>
                      <a:pt x="64" y="80"/>
                    </a:cubicBezTo>
                    <a:cubicBezTo>
                      <a:pt x="64" y="80"/>
                      <a:pt x="64" y="80"/>
                      <a:pt x="64" y="80"/>
                    </a:cubicBezTo>
                    <a:cubicBezTo>
                      <a:pt x="64" y="80"/>
                      <a:pt x="64" y="80"/>
                      <a:pt x="64" y="80"/>
                    </a:cubicBezTo>
                    <a:cubicBezTo>
                      <a:pt x="64" y="80"/>
                      <a:pt x="64" y="80"/>
                      <a:pt x="64" y="80"/>
                    </a:cubicBezTo>
                    <a:cubicBezTo>
                      <a:pt x="64" y="80"/>
                      <a:pt x="64" y="80"/>
                      <a:pt x="64" y="80"/>
                    </a:cubicBezTo>
                    <a:cubicBezTo>
                      <a:pt x="64" y="80"/>
                      <a:pt x="64" y="80"/>
                      <a:pt x="64" y="80"/>
                    </a:cubicBezTo>
                    <a:cubicBezTo>
                      <a:pt x="64" y="80"/>
                      <a:pt x="64" y="80"/>
                      <a:pt x="64" y="80"/>
                    </a:cubicBezTo>
                    <a:cubicBezTo>
                      <a:pt x="64" y="80"/>
                      <a:pt x="64" y="80"/>
                      <a:pt x="64" y="80"/>
                    </a:cubicBezTo>
                    <a:cubicBezTo>
                      <a:pt x="64" y="80"/>
                      <a:pt x="64" y="80"/>
                      <a:pt x="64" y="80"/>
                    </a:cubicBezTo>
                    <a:cubicBezTo>
                      <a:pt x="64" y="80"/>
                      <a:pt x="64" y="80"/>
                      <a:pt x="64" y="80"/>
                    </a:cubicBezTo>
                    <a:cubicBezTo>
                      <a:pt x="64" y="80"/>
                      <a:pt x="64" y="80"/>
                      <a:pt x="64" y="80"/>
                    </a:cubicBezTo>
                    <a:cubicBezTo>
                      <a:pt x="64" y="80"/>
                      <a:pt x="64" y="80"/>
                      <a:pt x="64" y="79"/>
                    </a:cubicBezTo>
                    <a:cubicBezTo>
                      <a:pt x="64" y="79"/>
                      <a:pt x="64" y="79"/>
                      <a:pt x="64" y="79"/>
                    </a:cubicBezTo>
                    <a:cubicBezTo>
                      <a:pt x="64" y="79"/>
                      <a:pt x="64" y="79"/>
                      <a:pt x="64" y="79"/>
                    </a:cubicBezTo>
                    <a:cubicBezTo>
                      <a:pt x="64" y="79"/>
                      <a:pt x="64" y="79"/>
                      <a:pt x="64" y="79"/>
                    </a:cubicBezTo>
                    <a:cubicBezTo>
                      <a:pt x="64" y="79"/>
                      <a:pt x="64" y="79"/>
                      <a:pt x="64" y="79"/>
                    </a:cubicBezTo>
                    <a:cubicBezTo>
                      <a:pt x="64" y="79"/>
                      <a:pt x="64" y="79"/>
                      <a:pt x="64" y="79"/>
                    </a:cubicBezTo>
                    <a:cubicBezTo>
                      <a:pt x="64" y="79"/>
                      <a:pt x="64" y="79"/>
                      <a:pt x="64" y="79"/>
                    </a:cubicBezTo>
                    <a:cubicBezTo>
                      <a:pt x="64" y="79"/>
                      <a:pt x="65" y="79"/>
                      <a:pt x="65" y="79"/>
                    </a:cubicBezTo>
                    <a:cubicBezTo>
                      <a:pt x="65" y="79"/>
                      <a:pt x="65" y="79"/>
                      <a:pt x="65" y="79"/>
                    </a:cubicBezTo>
                    <a:cubicBezTo>
                      <a:pt x="65" y="79"/>
                      <a:pt x="65" y="79"/>
                      <a:pt x="65" y="79"/>
                    </a:cubicBezTo>
                    <a:cubicBezTo>
                      <a:pt x="65" y="79"/>
                      <a:pt x="65" y="79"/>
                      <a:pt x="65" y="79"/>
                    </a:cubicBezTo>
                    <a:cubicBezTo>
                      <a:pt x="65" y="79"/>
                      <a:pt x="65" y="79"/>
                      <a:pt x="65" y="79"/>
                    </a:cubicBezTo>
                    <a:cubicBezTo>
                      <a:pt x="65" y="79"/>
                      <a:pt x="65" y="79"/>
                      <a:pt x="65" y="79"/>
                    </a:cubicBezTo>
                    <a:cubicBezTo>
                      <a:pt x="65" y="79"/>
                      <a:pt x="65" y="79"/>
                      <a:pt x="65" y="79"/>
                    </a:cubicBezTo>
                    <a:cubicBezTo>
                      <a:pt x="65" y="79"/>
                      <a:pt x="65" y="79"/>
                      <a:pt x="65" y="79"/>
                    </a:cubicBezTo>
                    <a:cubicBezTo>
                      <a:pt x="65" y="79"/>
                      <a:pt x="65" y="79"/>
                      <a:pt x="65" y="79"/>
                    </a:cubicBezTo>
                    <a:cubicBezTo>
                      <a:pt x="65" y="79"/>
                      <a:pt x="65" y="79"/>
                      <a:pt x="65" y="79"/>
                    </a:cubicBezTo>
                    <a:cubicBezTo>
                      <a:pt x="65" y="79"/>
                      <a:pt x="65" y="79"/>
                      <a:pt x="65" y="79"/>
                    </a:cubicBezTo>
                    <a:cubicBezTo>
                      <a:pt x="65" y="79"/>
                      <a:pt x="65" y="79"/>
                      <a:pt x="65" y="79"/>
                    </a:cubicBezTo>
                    <a:cubicBezTo>
                      <a:pt x="65" y="79"/>
                      <a:pt x="65" y="79"/>
                      <a:pt x="65" y="79"/>
                    </a:cubicBezTo>
                    <a:cubicBezTo>
                      <a:pt x="65" y="79"/>
                      <a:pt x="65" y="79"/>
                      <a:pt x="65" y="79"/>
                    </a:cubicBezTo>
                    <a:cubicBezTo>
                      <a:pt x="65" y="79"/>
                      <a:pt x="65" y="79"/>
                      <a:pt x="65" y="79"/>
                    </a:cubicBezTo>
                    <a:cubicBezTo>
                      <a:pt x="65" y="79"/>
                      <a:pt x="65" y="79"/>
                      <a:pt x="65" y="79"/>
                    </a:cubicBezTo>
                    <a:cubicBezTo>
                      <a:pt x="65" y="79"/>
                      <a:pt x="65" y="79"/>
                      <a:pt x="65" y="79"/>
                    </a:cubicBezTo>
                    <a:cubicBezTo>
                      <a:pt x="65" y="79"/>
                      <a:pt x="65" y="79"/>
                      <a:pt x="65" y="79"/>
                    </a:cubicBezTo>
                    <a:cubicBezTo>
                      <a:pt x="65" y="79"/>
                      <a:pt x="65" y="79"/>
                      <a:pt x="66" y="79"/>
                    </a:cubicBezTo>
                    <a:cubicBezTo>
                      <a:pt x="66" y="79"/>
                      <a:pt x="66" y="79"/>
                      <a:pt x="66" y="79"/>
                    </a:cubicBezTo>
                    <a:cubicBezTo>
                      <a:pt x="66" y="79"/>
                      <a:pt x="66" y="79"/>
                      <a:pt x="66" y="79"/>
                    </a:cubicBezTo>
                    <a:cubicBezTo>
                      <a:pt x="66" y="79"/>
                      <a:pt x="66" y="79"/>
                      <a:pt x="66" y="79"/>
                    </a:cubicBezTo>
                    <a:cubicBezTo>
                      <a:pt x="66" y="79"/>
                      <a:pt x="66" y="79"/>
                      <a:pt x="66" y="79"/>
                    </a:cubicBezTo>
                    <a:cubicBezTo>
                      <a:pt x="66" y="79"/>
                      <a:pt x="66" y="79"/>
                      <a:pt x="66" y="79"/>
                    </a:cubicBezTo>
                    <a:cubicBezTo>
                      <a:pt x="66" y="79"/>
                      <a:pt x="66" y="79"/>
                      <a:pt x="66" y="79"/>
                    </a:cubicBezTo>
                    <a:cubicBezTo>
                      <a:pt x="66" y="79"/>
                      <a:pt x="66" y="79"/>
                      <a:pt x="66" y="79"/>
                    </a:cubicBezTo>
                    <a:cubicBezTo>
                      <a:pt x="66" y="79"/>
                      <a:pt x="66" y="78"/>
                      <a:pt x="66" y="78"/>
                    </a:cubicBezTo>
                    <a:cubicBezTo>
                      <a:pt x="66" y="78"/>
                      <a:pt x="66" y="78"/>
                      <a:pt x="66" y="78"/>
                    </a:cubicBezTo>
                    <a:cubicBezTo>
                      <a:pt x="66" y="78"/>
                      <a:pt x="66" y="78"/>
                      <a:pt x="66" y="78"/>
                    </a:cubicBezTo>
                    <a:cubicBezTo>
                      <a:pt x="66" y="78"/>
                      <a:pt x="66" y="78"/>
                      <a:pt x="66" y="78"/>
                    </a:cubicBezTo>
                    <a:cubicBezTo>
                      <a:pt x="66" y="78"/>
                      <a:pt x="66" y="78"/>
                      <a:pt x="66" y="78"/>
                    </a:cubicBezTo>
                    <a:cubicBezTo>
                      <a:pt x="66" y="78"/>
                      <a:pt x="66" y="78"/>
                      <a:pt x="66" y="78"/>
                    </a:cubicBezTo>
                    <a:cubicBezTo>
                      <a:pt x="66" y="78"/>
                      <a:pt x="66" y="78"/>
                      <a:pt x="66" y="79"/>
                    </a:cubicBezTo>
                    <a:cubicBezTo>
                      <a:pt x="66" y="79"/>
                      <a:pt x="66" y="79"/>
                      <a:pt x="66" y="79"/>
                    </a:cubicBezTo>
                    <a:cubicBezTo>
                      <a:pt x="66" y="79"/>
                      <a:pt x="65" y="79"/>
                      <a:pt x="65" y="79"/>
                    </a:cubicBezTo>
                    <a:cubicBezTo>
                      <a:pt x="65" y="79"/>
                      <a:pt x="65" y="79"/>
                      <a:pt x="65" y="79"/>
                    </a:cubicBezTo>
                    <a:cubicBezTo>
                      <a:pt x="65" y="79"/>
                      <a:pt x="65" y="79"/>
                      <a:pt x="65" y="79"/>
                    </a:cubicBezTo>
                    <a:cubicBezTo>
                      <a:pt x="65" y="79"/>
                      <a:pt x="65" y="79"/>
                      <a:pt x="65" y="79"/>
                    </a:cubicBezTo>
                    <a:cubicBezTo>
                      <a:pt x="65" y="79"/>
                      <a:pt x="65" y="79"/>
                      <a:pt x="65" y="79"/>
                    </a:cubicBezTo>
                    <a:cubicBezTo>
                      <a:pt x="65" y="78"/>
                      <a:pt x="66" y="78"/>
                      <a:pt x="66" y="78"/>
                    </a:cubicBezTo>
                    <a:cubicBezTo>
                      <a:pt x="66" y="78"/>
                      <a:pt x="66" y="78"/>
                      <a:pt x="66" y="78"/>
                    </a:cubicBezTo>
                    <a:cubicBezTo>
                      <a:pt x="66" y="78"/>
                      <a:pt x="65" y="78"/>
                      <a:pt x="65" y="78"/>
                    </a:cubicBezTo>
                    <a:cubicBezTo>
                      <a:pt x="65" y="78"/>
                      <a:pt x="65" y="78"/>
                      <a:pt x="65" y="78"/>
                    </a:cubicBezTo>
                    <a:cubicBezTo>
                      <a:pt x="65" y="78"/>
                      <a:pt x="65" y="78"/>
                      <a:pt x="65" y="78"/>
                    </a:cubicBezTo>
                    <a:cubicBezTo>
                      <a:pt x="65" y="78"/>
                      <a:pt x="65" y="78"/>
                      <a:pt x="65" y="78"/>
                    </a:cubicBezTo>
                    <a:cubicBezTo>
                      <a:pt x="65" y="78"/>
                      <a:pt x="65" y="78"/>
                      <a:pt x="65" y="78"/>
                    </a:cubicBezTo>
                    <a:cubicBezTo>
                      <a:pt x="65" y="78"/>
                      <a:pt x="65" y="78"/>
                      <a:pt x="65" y="78"/>
                    </a:cubicBezTo>
                    <a:cubicBezTo>
                      <a:pt x="65" y="78"/>
                      <a:pt x="65" y="78"/>
                      <a:pt x="65" y="78"/>
                    </a:cubicBezTo>
                    <a:cubicBezTo>
                      <a:pt x="65" y="78"/>
                      <a:pt x="65" y="78"/>
                      <a:pt x="65" y="78"/>
                    </a:cubicBezTo>
                    <a:cubicBezTo>
                      <a:pt x="65" y="78"/>
                      <a:pt x="65" y="78"/>
                      <a:pt x="65" y="78"/>
                    </a:cubicBezTo>
                    <a:cubicBezTo>
                      <a:pt x="65" y="78"/>
                      <a:pt x="65" y="78"/>
                      <a:pt x="65" y="78"/>
                    </a:cubicBezTo>
                    <a:cubicBezTo>
                      <a:pt x="65" y="78"/>
                      <a:pt x="65" y="78"/>
                      <a:pt x="65" y="78"/>
                    </a:cubicBezTo>
                    <a:cubicBezTo>
                      <a:pt x="65" y="78"/>
                      <a:pt x="65" y="78"/>
                      <a:pt x="65" y="78"/>
                    </a:cubicBezTo>
                    <a:cubicBezTo>
                      <a:pt x="65" y="78"/>
                      <a:pt x="65" y="78"/>
                      <a:pt x="65" y="78"/>
                    </a:cubicBezTo>
                    <a:cubicBezTo>
                      <a:pt x="65" y="78"/>
                      <a:pt x="65" y="78"/>
                      <a:pt x="65" y="78"/>
                    </a:cubicBezTo>
                    <a:cubicBezTo>
                      <a:pt x="65" y="78"/>
                      <a:pt x="65" y="78"/>
                      <a:pt x="65" y="78"/>
                    </a:cubicBezTo>
                    <a:cubicBezTo>
                      <a:pt x="65" y="78"/>
                      <a:pt x="65" y="78"/>
                      <a:pt x="65" y="78"/>
                    </a:cubicBezTo>
                    <a:cubicBezTo>
                      <a:pt x="65" y="78"/>
                      <a:pt x="65" y="78"/>
                      <a:pt x="65" y="78"/>
                    </a:cubicBezTo>
                    <a:cubicBezTo>
                      <a:pt x="65" y="78"/>
                      <a:pt x="65" y="78"/>
                      <a:pt x="65" y="78"/>
                    </a:cubicBezTo>
                    <a:cubicBezTo>
                      <a:pt x="65" y="78"/>
                      <a:pt x="65" y="78"/>
                      <a:pt x="65" y="78"/>
                    </a:cubicBezTo>
                    <a:cubicBezTo>
                      <a:pt x="65" y="78"/>
                      <a:pt x="66" y="78"/>
                      <a:pt x="66" y="78"/>
                    </a:cubicBezTo>
                    <a:cubicBezTo>
                      <a:pt x="66" y="78"/>
                      <a:pt x="66" y="78"/>
                      <a:pt x="66" y="78"/>
                    </a:cubicBezTo>
                    <a:cubicBezTo>
                      <a:pt x="66" y="78"/>
                      <a:pt x="66" y="78"/>
                      <a:pt x="66" y="78"/>
                    </a:cubicBezTo>
                    <a:cubicBezTo>
                      <a:pt x="66" y="78"/>
                      <a:pt x="66" y="78"/>
                      <a:pt x="66" y="78"/>
                    </a:cubicBezTo>
                    <a:cubicBezTo>
                      <a:pt x="66" y="78"/>
                      <a:pt x="66" y="78"/>
                      <a:pt x="66" y="78"/>
                    </a:cubicBezTo>
                    <a:cubicBezTo>
                      <a:pt x="66" y="78"/>
                      <a:pt x="66" y="78"/>
                      <a:pt x="66" y="78"/>
                    </a:cubicBezTo>
                    <a:cubicBezTo>
                      <a:pt x="66" y="78"/>
                      <a:pt x="66" y="78"/>
                      <a:pt x="66" y="78"/>
                    </a:cubicBezTo>
                    <a:cubicBezTo>
                      <a:pt x="66" y="78"/>
                      <a:pt x="66" y="78"/>
                      <a:pt x="66" y="78"/>
                    </a:cubicBezTo>
                    <a:cubicBezTo>
                      <a:pt x="66" y="78"/>
                      <a:pt x="66" y="78"/>
                      <a:pt x="66" y="78"/>
                    </a:cubicBezTo>
                    <a:cubicBezTo>
                      <a:pt x="66" y="78"/>
                      <a:pt x="66" y="78"/>
                      <a:pt x="66" y="78"/>
                    </a:cubicBezTo>
                    <a:cubicBezTo>
                      <a:pt x="66" y="78"/>
                      <a:pt x="66" y="78"/>
                      <a:pt x="66" y="78"/>
                    </a:cubicBezTo>
                    <a:cubicBezTo>
                      <a:pt x="66" y="78"/>
                      <a:pt x="66" y="78"/>
                      <a:pt x="66" y="78"/>
                    </a:cubicBezTo>
                    <a:cubicBezTo>
                      <a:pt x="66" y="78"/>
                      <a:pt x="66" y="78"/>
                      <a:pt x="66" y="78"/>
                    </a:cubicBezTo>
                    <a:cubicBezTo>
                      <a:pt x="66" y="78"/>
                      <a:pt x="66" y="78"/>
                      <a:pt x="66" y="78"/>
                    </a:cubicBezTo>
                    <a:cubicBezTo>
                      <a:pt x="66" y="78"/>
                      <a:pt x="66" y="77"/>
                      <a:pt x="66" y="77"/>
                    </a:cubicBezTo>
                    <a:cubicBezTo>
                      <a:pt x="66" y="77"/>
                      <a:pt x="66" y="78"/>
                      <a:pt x="66" y="78"/>
                    </a:cubicBezTo>
                    <a:cubicBezTo>
                      <a:pt x="66" y="78"/>
                      <a:pt x="66" y="78"/>
                      <a:pt x="66" y="78"/>
                    </a:cubicBezTo>
                    <a:cubicBezTo>
                      <a:pt x="66" y="78"/>
                      <a:pt x="66" y="78"/>
                      <a:pt x="66" y="78"/>
                    </a:cubicBezTo>
                    <a:cubicBezTo>
                      <a:pt x="66" y="78"/>
                      <a:pt x="66" y="78"/>
                      <a:pt x="66" y="78"/>
                    </a:cubicBezTo>
                    <a:cubicBezTo>
                      <a:pt x="66" y="78"/>
                      <a:pt x="66" y="78"/>
                      <a:pt x="66" y="78"/>
                    </a:cubicBezTo>
                    <a:cubicBezTo>
                      <a:pt x="66" y="78"/>
                      <a:pt x="66" y="78"/>
                      <a:pt x="66" y="78"/>
                    </a:cubicBezTo>
                    <a:cubicBezTo>
                      <a:pt x="66" y="78"/>
                      <a:pt x="66" y="78"/>
                      <a:pt x="66" y="78"/>
                    </a:cubicBezTo>
                    <a:cubicBezTo>
                      <a:pt x="66" y="78"/>
                      <a:pt x="66" y="78"/>
                      <a:pt x="66" y="78"/>
                    </a:cubicBezTo>
                    <a:cubicBezTo>
                      <a:pt x="66" y="77"/>
                      <a:pt x="66" y="77"/>
                      <a:pt x="66" y="77"/>
                    </a:cubicBezTo>
                    <a:cubicBezTo>
                      <a:pt x="66" y="77"/>
                      <a:pt x="66" y="77"/>
                      <a:pt x="66" y="77"/>
                    </a:cubicBezTo>
                    <a:cubicBezTo>
                      <a:pt x="66" y="77"/>
                      <a:pt x="66" y="77"/>
                      <a:pt x="66" y="77"/>
                    </a:cubicBezTo>
                    <a:cubicBezTo>
                      <a:pt x="67" y="77"/>
                      <a:pt x="67" y="77"/>
                      <a:pt x="67" y="77"/>
                    </a:cubicBezTo>
                    <a:cubicBezTo>
                      <a:pt x="67" y="77"/>
                      <a:pt x="67" y="77"/>
                      <a:pt x="67" y="77"/>
                    </a:cubicBezTo>
                    <a:cubicBezTo>
                      <a:pt x="67" y="77"/>
                      <a:pt x="67" y="77"/>
                      <a:pt x="67" y="77"/>
                    </a:cubicBezTo>
                    <a:cubicBezTo>
                      <a:pt x="67" y="77"/>
                      <a:pt x="67" y="77"/>
                      <a:pt x="67" y="77"/>
                    </a:cubicBezTo>
                    <a:cubicBezTo>
                      <a:pt x="67" y="77"/>
                      <a:pt x="67" y="77"/>
                      <a:pt x="67" y="77"/>
                    </a:cubicBezTo>
                    <a:cubicBezTo>
                      <a:pt x="67" y="77"/>
                      <a:pt x="67" y="77"/>
                      <a:pt x="66" y="77"/>
                    </a:cubicBezTo>
                    <a:cubicBezTo>
                      <a:pt x="66" y="77"/>
                      <a:pt x="66" y="77"/>
                      <a:pt x="66" y="77"/>
                    </a:cubicBezTo>
                    <a:cubicBezTo>
                      <a:pt x="66" y="77"/>
                      <a:pt x="66" y="77"/>
                      <a:pt x="66" y="77"/>
                    </a:cubicBezTo>
                    <a:cubicBezTo>
                      <a:pt x="66" y="77"/>
                      <a:pt x="66" y="77"/>
                      <a:pt x="66" y="77"/>
                    </a:cubicBezTo>
                    <a:cubicBezTo>
                      <a:pt x="66" y="77"/>
                      <a:pt x="66" y="77"/>
                      <a:pt x="66" y="77"/>
                    </a:cubicBezTo>
                    <a:cubicBezTo>
                      <a:pt x="66" y="77"/>
                      <a:pt x="66" y="77"/>
                      <a:pt x="66" y="77"/>
                    </a:cubicBezTo>
                    <a:cubicBezTo>
                      <a:pt x="66" y="76"/>
                      <a:pt x="66" y="76"/>
                      <a:pt x="66" y="76"/>
                    </a:cubicBezTo>
                    <a:cubicBezTo>
                      <a:pt x="66" y="76"/>
                      <a:pt x="66" y="76"/>
                      <a:pt x="66" y="76"/>
                    </a:cubicBezTo>
                    <a:cubicBezTo>
                      <a:pt x="66" y="76"/>
                      <a:pt x="66" y="76"/>
                      <a:pt x="66" y="76"/>
                    </a:cubicBezTo>
                    <a:cubicBezTo>
                      <a:pt x="66" y="76"/>
                      <a:pt x="66" y="76"/>
                      <a:pt x="66" y="76"/>
                    </a:cubicBezTo>
                    <a:cubicBezTo>
                      <a:pt x="66" y="76"/>
                      <a:pt x="66" y="76"/>
                      <a:pt x="66" y="76"/>
                    </a:cubicBezTo>
                    <a:cubicBezTo>
                      <a:pt x="66" y="76"/>
                      <a:pt x="66" y="76"/>
                      <a:pt x="66" y="76"/>
                    </a:cubicBezTo>
                    <a:cubicBezTo>
                      <a:pt x="66" y="76"/>
                      <a:pt x="66" y="76"/>
                      <a:pt x="66" y="76"/>
                    </a:cubicBezTo>
                    <a:cubicBezTo>
                      <a:pt x="66" y="76"/>
                      <a:pt x="66" y="76"/>
                      <a:pt x="66" y="76"/>
                    </a:cubicBezTo>
                    <a:cubicBezTo>
                      <a:pt x="66" y="76"/>
                      <a:pt x="66" y="76"/>
                      <a:pt x="66" y="76"/>
                    </a:cubicBezTo>
                    <a:cubicBezTo>
                      <a:pt x="67" y="76"/>
                      <a:pt x="67" y="76"/>
                      <a:pt x="67" y="76"/>
                    </a:cubicBezTo>
                    <a:cubicBezTo>
                      <a:pt x="67" y="76"/>
                      <a:pt x="67" y="76"/>
                      <a:pt x="67" y="75"/>
                    </a:cubicBezTo>
                    <a:cubicBezTo>
                      <a:pt x="67" y="75"/>
                      <a:pt x="67" y="75"/>
                      <a:pt x="67" y="75"/>
                    </a:cubicBezTo>
                    <a:cubicBezTo>
                      <a:pt x="67" y="75"/>
                      <a:pt x="67" y="75"/>
                      <a:pt x="67" y="75"/>
                    </a:cubicBezTo>
                    <a:cubicBezTo>
                      <a:pt x="67" y="75"/>
                      <a:pt x="67" y="75"/>
                      <a:pt x="67" y="75"/>
                    </a:cubicBezTo>
                    <a:cubicBezTo>
                      <a:pt x="67" y="74"/>
                      <a:pt x="67" y="74"/>
                      <a:pt x="67" y="74"/>
                    </a:cubicBezTo>
                    <a:cubicBezTo>
                      <a:pt x="67" y="74"/>
                      <a:pt x="67" y="74"/>
                      <a:pt x="66" y="74"/>
                    </a:cubicBezTo>
                    <a:cubicBezTo>
                      <a:pt x="66" y="74"/>
                      <a:pt x="66" y="74"/>
                      <a:pt x="66" y="74"/>
                    </a:cubicBezTo>
                    <a:cubicBezTo>
                      <a:pt x="66" y="74"/>
                      <a:pt x="66" y="74"/>
                      <a:pt x="66" y="74"/>
                    </a:cubicBezTo>
                    <a:cubicBezTo>
                      <a:pt x="66" y="74"/>
                      <a:pt x="66" y="74"/>
                      <a:pt x="66" y="74"/>
                    </a:cubicBezTo>
                    <a:cubicBezTo>
                      <a:pt x="67" y="74"/>
                      <a:pt x="67" y="73"/>
                      <a:pt x="67" y="73"/>
                    </a:cubicBezTo>
                    <a:cubicBezTo>
                      <a:pt x="67" y="73"/>
                      <a:pt x="67" y="73"/>
                      <a:pt x="67" y="73"/>
                    </a:cubicBezTo>
                    <a:cubicBezTo>
                      <a:pt x="67" y="73"/>
                      <a:pt x="67" y="73"/>
                      <a:pt x="67" y="74"/>
                    </a:cubicBezTo>
                    <a:cubicBezTo>
                      <a:pt x="67" y="74"/>
                      <a:pt x="67" y="74"/>
                      <a:pt x="67" y="74"/>
                    </a:cubicBezTo>
                    <a:cubicBezTo>
                      <a:pt x="67" y="74"/>
                      <a:pt x="67" y="74"/>
                      <a:pt x="67" y="74"/>
                    </a:cubicBezTo>
                    <a:cubicBezTo>
                      <a:pt x="67" y="74"/>
                      <a:pt x="67" y="74"/>
                      <a:pt x="67" y="74"/>
                    </a:cubicBezTo>
                    <a:cubicBezTo>
                      <a:pt x="67" y="74"/>
                      <a:pt x="67" y="74"/>
                      <a:pt x="67" y="74"/>
                    </a:cubicBezTo>
                    <a:cubicBezTo>
                      <a:pt x="67" y="74"/>
                      <a:pt x="67" y="74"/>
                      <a:pt x="67" y="74"/>
                    </a:cubicBezTo>
                    <a:cubicBezTo>
                      <a:pt x="67" y="74"/>
                      <a:pt x="67" y="74"/>
                      <a:pt x="67" y="74"/>
                    </a:cubicBezTo>
                    <a:cubicBezTo>
                      <a:pt x="67" y="74"/>
                      <a:pt x="67" y="74"/>
                      <a:pt x="67" y="74"/>
                    </a:cubicBezTo>
                    <a:cubicBezTo>
                      <a:pt x="67" y="74"/>
                      <a:pt x="67" y="74"/>
                      <a:pt x="67" y="74"/>
                    </a:cubicBezTo>
                    <a:cubicBezTo>
                      <a:pt x="67" y="74"/>
                      <a:pt x="67" y="74"/>
                      <a:pt x="67" y="74"/>
                    </a:cubicBezTo>
                    <a:cubicBezTo>
                      <a:pt x="67" y="74"/>
                      <a:pt x="67" y="74"/>
                      <a:pt x="67" y="74"/>
                    </a:cubicBezTo>
                    <a:cubicBezTo>
                      <a:pt x="67" y="74"/>
                      <a:pt x="67" y="74"/>
                      <a:pt x="67" y="74"/>
                    </a:cubicBezTo>
                    <a:cubicBezTo>
                      <a:pt x="67" y="74"/>
                      <a:pt x="67" y="74"/>
                      <a:pt x="67" y="74"/>
                    </a:cubicBezTo>
                    <a:cubicBezTo>
                      <a:pt x="67" y="74"/>
                      <a:pt x="67" y="74"/>
                      <a:pt x="67" y="74"/>
                    </a:cubicBezTo>
                    <a:cubicBezTo>
                      <a:pt x="67" y="74"/>
                      <a:pt x="67" y="74"/>
                      <a:pt x="67" y="74"/>
                    </a:cubicBezTo>
                    <a:cubicBezTo>
                      <a:pt x="67" y="73"/>
                      <a:pt x="67" y="73"/>
                      <a:pt x="67" y="73"/>
                    </a:cubicBezTo>
                    <a:cubicBezTo>
                      <a:pt x="67" y="73"/>
                      <a:pt x="67" y="73"/>
                      <a:pt x="68" y="73"/>
                    </a:cubicBezTo>
                    <a:cubicBezTo>
                      <a:pt x="68" y="73"/>
                      <a:pt x="68" y="73"/>
                      <a:pt x="68" y="73"/>
                    </a:cubicBezTo>
                    <a:cubicBezTo>
                      <a:pt x="68" y="73"/>
                      <a:pt x="68" y="73"/>
                      <a:pt x="68" y="73"/>
                    </a:cubicBezTo>
                    <a:cubicBezTo>
                      <a:pt x="68" y="73"/>
                      <a:pt x="68" y="73"/>
                      <a:pt x="68" y="73"/>
                    </a:cubicBezTo>
                    <a:cubicBezTo>
                      <a:pt x="68" y="73"/>
                      <a:pt x="68" y="73"/>
                      <a:pt x="68" y="72"/>
                    </a:cubicBezTo>
                    <a:cubicBezTo>
                      <a:pt x="68" y="73"/>
                      <a:pt x="68" y="73"/>
                      <a:pt x="68" y="73"/>
                    </a:cubicBezTo>
                    <a:cubicBezTo>
                      <a:pt x="68" y="73"/>
                      <a:pt x="68" y="73"/>
                      <a:pt x="68" y="73"/>
                    </a:cubicBezTo>
                    <a:cubicBezTo>
                      <a:pt x="68" y="73"/>
                      <a:pt x="68" y="73"/>
                      <a:pt x="68" y="73"/>
                    </a:cubicBezTo>
                    <a:cubicBezTo>
                      <a:pt x="68" y="73"/>
                      <a:pt x="68" y="73"/>
                      <a:pt x="68" y="73"/>
                    </a:cubicBezTo>
                    <a:cubicBezTo>
                      <a:pt x="68" y="72"/>
                      <a:pt x="68" y="72"/>
                      <a:pt x="68" y="72"/>
                    </a:cubicBezTo>
                    <a:cubicBezTo>
                      <a:pt x="68" y="72"/>
                      <a:pt x="68" y="72"/>
                      <a:pt x="68" y="72"/>
                    </a:cubicBezTo>
                    <a:cubicBezTo>
                      <a:pt x="68" y="72"/>
                      <a:pt x="68" y="72"/>
                      <a:pt x="69" y="72"/>
                    </a:cubicBezTo>
                    <a:cubicBezTo>
                      <a:pt x="69" y="72"/>
                      <a:pt x="69" y="72"/>
                      <a:pt x="69" y="72"/>
                    </a:cubicBezTo>
                    <a:cubicBezTo>
                      <a:pt x="69" y="72"/>
                      <a:pt x="68" y="73"/>
                      <a:pt x="68" y="73"/>
                    </a:cubicBezTo>
                    <a:cubicBezTo>
                      <a:pt x="68" y="73"/>
                      <a:pt x="68" y="73"/>
                      <a:pt x="68" y="73"/>
                    </a:cubicBezTo>
                    <a:cubicBezTo>
                      <a:pt x="68" y="73"/>
                      <a:pt x="68" y="73"/>
                      <a:pt x="68" y="73"/>
                    </a:cubicBezTo>
                    <a:cubicBezTo>
                      <a:pt x="68" y="73"/>
                      <a:pt x="68" y="73"/>
                      <a:pt x="68" y="73"/>
                    </a:cubicBezTo>
                    <a:cubicBezTo>
                      <a:pt x="68" y="73"/>
                      <a:pt x="68" y="73"/>
                      <a:pt x="68" y="73"/>
                    </a:cubicBezTo>
                    <a:cubicBezTo>
                      <a:pt x="68" y="73"/>
                      <a:pt x="68" y="73"/>
                      <a:pt x="68" y="73"/>
                    </a:cubicBezTo>
                    <a:cubicBezTo>
                      <a:pt x="68" y="73"/>
                      <a:pt x="68" y="73"/>
                      <a:pt x="68" y="73"/>
                    </a:cubicBezTo>
                    <a:cubicBezTo>
                      <a:pt x="68" y="73"/>
                      <a:pt x="68" y="73"/>
                      <a:pt x="68" y="74"/>
                    </a:cubicBezTo>
                    <a:cubicBezTo>
                      <a:pt x="68" y="74"/>
                      <a:pt x="68" y="74"/>
                      <a:pt x="68" y="74"/>
                    </a:cubicBezTo>
                    <a:cubicBezTo>
                      <a:pt x="68" y="74"/>
                      <a:pt x="68" y="74"/>
                      <a:pt x="68" y="74"/>
                    </a:cubicBezTo>
                    <a:cubicBezTo>
                      <a:pt x="68" y="74"/>
                      <a:pt x="68" y="74"/>
                      <a:pt x="68" y="74"/>
                    </a:cubicBezTo>
                    <a:cubicBezTo>
                      <a:pt x="68" y="74"/>
                      <a:pt x="68" y="74"/>
                      <a:pt x="68" y="74"/>
                    </a:cubicBezTo>
                    <a:cubicBezTo>
                      <a:pt x="67" y="74"/>
                      <a:pt x="67" y="74"/>
                      <a:pt x="67" y="74"/>
                    </a:cubicBezTo>
                    <a:cubicBezTo>
                      <a:pt x="67" y="74"/>
                      <a:pt x="68" y="74"/>
                      <a:pt x="68" y="74"/>
                    </a:cubicBezTo>
                    <a:cubicBezTo>
                      <a:pt x="68" y="74"/>
                      <a:pt x="68" y="74"/>
                      <a:pt x="68" y="74"/>
                    </a:cubicBezTo>
                    <a:cubicBezTo>
                      <a:pt x="68" y="74"/>
                      <a:pt x="68" y="75"/>
                      <a:pt x="68" y="75"/>
                    </a:cubicBezTo>
                    <a:cubicBezTo>
                      <a:pt x="68" y="75"/>
                      <a:pt x="68" y="75"/>
                      <a:pt x="68" y="75"/>
                    </a:cubicBezTo>
                    <a:cubicBezTo>
                      <a:pt x="68" y="75"/>
                      <a:pt x="68" y="75"/>
                      <a:pt x="68" y="75"/>
                    </a:cubicBezTo>
                    <a:cubicBezTo>
                      <a:pt x="68" y="75"/>
                      <a:pt x="68" y="75"/>
                      <a:pt x="68" y="75"/>
                    </a:cubicBezTo>
                    <a:cubicBezTo>
                      <a:pt x="68" y="75"/>
                      <a:pt x="68" y="75"/>
                      <a:pt x="67" y="75"/>
                    </a:cubicBezTo>
                    <a:cubicBezTo>
                      <a:pt x="67" y="75"/>
                      <a:pt x="67" y="75"/>
                      <a:pt x="67" y="75"/>
                    </a:cubicBezTo>
                    <a:cubicBezTo>
                      <a:pt x="67" y="75"/>
                      <a:pt x="67" y="75"/>
                      <a:pt x="67" y="76"/>
                    </a:cubicBezTo>
                    <a:cubicBezTo>
                      <a:pt x="67" y="76"/>
                      <a:pt x="67" y="76"/>
                      <a:pt x="67" y="76"/>
                    </a:cubicBezTo>
                    <a:cubicBezTo>
                      <a:pt x="67" y="76"/>
                      <a:pt x="67" y="76"/>
                      <a:pt x="67" y="76"/>
                    </a:cubicBezTo>
                    <a:cubicBezTo>
                      <a:pt x="67" y="76"/>
                      <a:pt x="67" y="76"/>
                      <a:pt x="67" y="76"/>
                    </a:cubicBezTo>
                    <a:cubicBezTo>
                      <a:pt x="67" y="76"/>
                      <a:pt x="67" y="76"/>
                      <a:pt x="67" y="76"/>
                    </a:cubicBezTo>
                    <a:cubicBezTo>
                      <a:pt x="67" y="76"/>
                      <a:pt x="67" y="76"/>
                      <a:pt x="67" y="76"/>
                    </a:cubicBezTo>
                    <a:cubicBezTo>
                      <a:pt x="67" y="76"/>
                      <a:pt x="67" y="76"/>
                      <a:pt x="67" y="76"/>
                    </a:cubicBezTo>
                    <a:cubicBezTo>
                      <a:pt x="67" y="76"/>
                      <a:pt x="67" y="76"/>
                      <a:pt x="67" y="76"/>
                    </a:cubicBezTo>
                    <a:cubicBezTo>
                      <a:pt x="67" y="76"/>
                      <a:pt x="67" y="76"/>
                      <a:pt x="67" y="76"/>
                    </a:cubicBezTo>
                    <a:cubicBezTo>
                      <a:pt x="67" y="76"/>
                      <a:pt x="67" y="76"/>
                      <a:pt x="67" y="76"/>
                    </a:cubicBezTo>
                    <a:cubicBezTo>
                      <a:pt x="67" y="76"/>
                      <a:pt x="67" y="76"/>
                      <a:pt x="67" y="76"/>
                    </a:cubicBezTo>
                    <a:cubicBezTo>
                      <a:pt x="67" y="76"/>
                      <a:pt x="67" y="76"/>
                      <a:pt x="67" y="76"/>
                    </a:cubicBezTo>
                    <a:cubicBezTo>
                      <a:pt x="67" y="76"/>
                      <a:pt x="67" y="76"/>
                      <a:pt x="67" y="76"/>
                    </a:cubicBezTo>
                    <a:cubicBezTo>
                      <a:pt x="67" y="76"/>
                      <a:pt x="67" y="76"/>
                      <a:pt x="67" y="76"/>
                    </a:cubicBezTo>
                    <a:cubicBezTo>
                      <a:pt x="67" y="76"/>
                      <a:pt x="67" y="76"/>
                      <a:pt x="67" y="76"/>
                    </a:cubicBezTo>
                    <a:cubicBezTo>
                      <a:pt x="67" y="76"/>
                      <a:pt x="67" y="76"/>
                      <a:pt x="67" y="76"/>
                    </a:cubicBezTo>
                    <a:cubicBezTo>
                      <a:pt x="67" y="76"/>
                      <a:pt x="67" y="76"/>
                      <a:pt x="67" y="76"/>
                    </a:cubicBezTo>
                    <a:cubicBezTo>
                      <a:pt x="68" y="76"/>
                      <a:pt x="68" y="76"/>
                      <a:pt x="68" y="76"/>
                    </a:cubicBezTo>
                    <a:cubicBezTo>
                      <a:pt x="68" y="76"/>
                      <a:pt x="68" y="76"/>
                      <a:pt x="68" y="76"/>
                    </a:cubicBezTo>
                    <a:cubicBezTo>
                      <a:pt x="68" y="76"/>
                      <a:pt x="68" y="76"/>
                      <a:pt x="68" y="75"/>
                    </a:cubicBezTo>
                    <a:cubicBezTo>
                      <a:pt x="68" y="75"/>
                      <a:pt x="68" y="75"/>
                      <a:pt x="68" y="75"/>
                    </a:cubicBezTo>
                    <a:cubicBezTo>
                      <a:pt x="68" y="75"/>
                      <a:pt x="68" y="75"/>
                      <a:pt x="68" y="75"/>
                    </a:cubicBezTo>
                    <a:cubicBezTo>
                      <a:pt x="68" y="75"/>
                      <a:pt x="68" y="75"/>
                      <a:pt x="68" y="75"/>
                    </a:cubicBezTo>
                    <a:cubicBezTo>
                      <a:pt x="68" y="75"/>
                      <a:pt x="68" y="75"/>
                      <a:pt x="68" y="75"/>
                    </a:cubicBezTo>
                    <a:cubicBezTo>
                      <a:pt x="68" y="75"/>
                      <a:pt x="68" y="75"/>
                      <a:pt x="68" y="75"/>
                    </a:cubicBezTo>
                    <a:cubicBezTo>
                      <a:pt x="69" y="75"/>
                      <a:pt x="69" y="74"/>
                      <a:pt x="69" y="74"/>
                    </a:cubicBezTo>
                    <a:cubicBezTo>
                      <a:pt x="69" y="74"/>
                      <a:pt x="69" y="74"/>
                      <a:pt x="69" y="74"/>
                    </a:cubicBezTo>
                    <a:cubicBezTo>
                      <a:pt x="69" y="74"/>
                      <a:pt x="69" y="74"/>
                      <a:pt x="69" y="74"/>
                    </a:cubicBezTo>
                    <a:cubicBezTo>
                      <a:pt x="69" y="74"/>
                      <a:pt x="69" y="74"/>
                      <a:pt x="69" y="74"/>
                    </a:cubicBezTo>
                    <a:cubicBezTo>
                      <a:pt x="69" y="74"/>
                      <a:pt x="69" y="74"/>
                      <a:pt x="69" y="74"/>
                    </a:cubicBezTo>
                    <a:cubicBezTo>
                      <a:pt x="69" y="74"/>
                      <a:pt x="69" y="74"/>
                      <a:pt x="69" y="74"/>
                    </a:cubicBezTo>
                    <a:cubicBezTo>
                      <a:pt x="69" y="74"/>
                      <a:pt x="69" y="73"/>
                      <a:pt x="69" y="73"/>
                    </a:cubicBezTo>
                    <a:cubicBezTo>
                      <a:pt x="69" y="73"/>
                      <a:pt x="69" y="73"/>
                      <a:pt x="69" y="73"/>
                    </a:cubicBezTo>
                    <a:cubicBezTo>
                      <a:pt x="69" y="73"/>
                      <a:pt x="69" y="73"/>
                      <a:pt x="69" y="73"/>
                    </a:cubicBezTo>
                    <a:cubicBezTo>
                      <a:pt x="69" y="73"/>
                      <a:pt x="69" y="73"/>
                      <a:pt x="69" y="73"/>
                    </a:cubicBezTo>
                    <a:cubicBezTo>
                      <a:pt x="69" y="73"/>
                      <a:pt x="69" y="73"/>
                      <a:pt x="69" y="73"/>
                    </a:cubicBezTo>
                    <a:cubicBezTo>
                      <a:pt x="69" y="73"/>
                      <a:pt x="69" y="73"/>
                      <a:pt x="69" y="73"/>
                    </a:cubicBezTo>
                    <a:cubicBezTo>
                      <a:pt x="69" y="73"/>
                      <a:pt x="69" y="72"/>
                      <a:pt x="69" y="72"/>
                    </a:cubicBezTo>
                    <a:cubicBezTo>
                      <a:pt x="69" y="72"/>
                      <a:pt x="69" y="72"/>
                      <a:pt x="69" y="72"/>
                    </a:cubicBezTo>
                    <a:cubicBezTo>
                      <a:pt x="69" y="72"/>
                      <a:pt x="69" y="72"/>
                      <a:pt x="69" y="72"/>
                    </a:cubicBezTo>
                    <a:cubicBezTo>
                      <a:pt x="69" y="72"/>
                      <a:pt x="69" y="72"/>
                      <a:pt x="69" y="72"/>
                    </a:cubicBezTo>
                    <a:cubicBezTo>
                      <a:pt x="69" y="72"/>
                      <a:pt x="69" y="72"/>
                      <a:pt x="69" y="72"/>
                    </a:cubicBezTo>
                    <a:cubicBezTo>
                      <a:pt x="69" y="72"/>
                      <a:pt x="69" y="72"/>
                      <a:pt x="69" y="72"/>
                    </a:cubicBezTo>
                    <a:cubicBezTo>
                      <a:pt x="69" y="72"/>
                      <a:pt x="69" y="72"/>
                      <a:pt x="69" y="72"/>
                    </a:cubicBezTo>
                    <a:cubicBezTo>
                      <a:pt x="69" y="72"/>
                      <a:pt x="69" y="72"/>
                      <a:pt x="69" y="72"/>
                    </a:cubicBezTo>
                    <a:cubicBezTo>
                      <a:pt x="69" y="72"/>
                      <a:pt x="69" y="72"/>
                      <a:pt x="69" y="72"/>
                    </a:cubicBezTo>
                    <a:cubicBezTo>
                      <a:pt x="69" y="72"/>
                      <a:pt x="69" y="72"/>
                      <a:pt x="69" y="72"/>
                    </a:cubicBezTo>
                    <a:cubicBezTo>
                      <a:pt x="69" y="72"/>
                      <a:pt x="70" y="73"/>
                      <a:pt x="70" y="73"/>
                    </a:cubicBezTo>
                    <a:cubicBezTo>
                      <a:pt x="70" y="73"/>
                      <a:pt x="70" y="73"/>
                      <a:pt x="70" y="73"/>
                    </a:cubicBezTo>
                    <a:cubicBezTo>
                      <a:pt x="70" y="73"/>
                      <a:pt x="70" y="73"/>
                      <a:pt x="70" y="73"/>
                    </a:cubicBezTo>
                    <a:cubicBezTo>
                      <a:pt x="69" y="73"/>
                      <a:pt x="69" y="73"/>
                      <a:pt x="69" y="73"/>
                    </a:cubicBezTo>
                    <a:cubicBezTo>
                      <a:pt x="69" y="73"/>
                      <a:pt x="69" y="73"/>
                      <a:pt x="69" y="73"/>
                    </a:cubicBezTo>
                    <a:cubicBezTo>
                      <a:pt x="69" y="73"/>
                      <a:pt x="69" y="73"/>
                      <a:pt x="70" y="73"/>
                    </a:cubicBezTo>
                    <a:cubicBezTo>
                      <a:pt x="70" y="73"/>
                      <a:pt x="70" y="73"/>
                      <a:pt x="70" y="73"/>
                    </a:cubicBezTo>
                    <a:cubicBezTo>
                      <a:pt x="70" y="73"/>
                      <a:pt x="70" y="73"/>
                      <a:pt x="70" y="73"/>
                    </a:cubicBezTo>
                    <a:cubicBezTo>
                      <a:pt x="70" y="73"/>
                      <a:pt x="70" y="73"/>
                      <a:pt x="70" y="73"/>
                    </a:cubicBezTo>
                    <a:cubicBezTo>
                      <a:pt x="70" y="73"/>
                      <a:pt x="70" y="73"/>
                      <a:pt x="70" y="73"/>
                    </a:cubicBezTo>
                    <a:cubicBezTo>
                      <a:pt x="70" y="73"/>
                      <a:pt x="70" y="73"/>
                      <a:pt x="70" y="72"/>
                    </a:cubicBezTo>
                    <a:cubicBezTo>
                      <a:pt x="71" y="72"/>
                      <a:pt x="71" y="72"/>
                      <a:pt x="71" y="72"/>
                    </a:cubicBezTo>
                    <a:cubicBezTo>
                      <a:pt x="71" y="72"/>
                      <a:pt x="71" y="72"/>
                      <a:pt x="71" y="72"/>
                    </a:cubicBezTo>
                    <a:cubicBezTo>
                      <a:pt x="71" y="72"/>
                      <a:pt x="71" y="72"/>
                      <a:pt x="71" y="72"/>
                    </a:cubicBezTo>
                    <a:cubicBezTo>
                      <a:pt x="71" y="72"/>
                      <a:pt x="71" y="72"/>
                      <a:pt x="71" y="72"/>
                    </a:cubicBezTo>
                    <a:cubicBezTo>
                      <a:pt x="71" y="72"/>
                      <a:pt x="71" y="72"/>
                      <a:pt x="71" y="71"/>
                    </a:cubicBezTo>
                    <a:cubicBezTo>
                      <a:pt x="71" y="71"/>
                      <a:pt x="71" y="71"/>
                      <a:pt x="71" y="71"/>
                    </a:cubicBezTo>
                    <a:cubicBezTo>
                      <a:pt x="71" y="71"/>
                      <a:pt x="71" y="71"/>
                      <a:pt x="71" y="71"/>
                    </a:cubicBezTo>
                    <a:cubicBezTo>
                      <a:pt x="71" y="71"/>
                      <a:pt x="71" y="71"/>
                      <a:pt x="71" y="71"/>
                    </a:cubicBezTo>
                    <a:cubicBezTo>
                      <a:pt x="72" y="71"/>
                      <a:pt x="72" y="71"/>
                      <a:pt x="72" y="71"/>
                    </a:cubicBezTo>
                    <a:cubicBezTo>
                      <a:pt x="72" y="71"/>
                      <a:pt x="72" y="71"/>
                      <a:pt x="72" y="70"/>
                    </a:cubicBezTo>
                    <a:cubicBezTo>
                      <a:pt x="72" y="70"/>
                      <a:pt x="72" y="70"/>
                      <a:pt x="72" y="70"/>
                    </a:cubicBezTo>
                    <a:cubicBezTo>
                      <a:pt x="72" y="70"/>
                      <a:pt x="72" y="70"/>
                      <a:pt x="72" y="70"/>
                    </a:cubicBezTo>
                    <a:cubicBezTo>
                      <a:pt x="72" y="70"/>
                      <a:pt x="72" y="70"/>
                      <a:pt x="72" y="70"/>
                    </a:cubicBezTo>
                    <a:cubicBezTo>
                      <a:pt x="73" y="70"/>
                      <a:pt x="73" y="70"/>
                      <a:pt x="73" y="70"/>
                    </a:cubicBezTo>
                    <a:cubicBezTo>
                      <a:pt x="73" y="70"/>
                      <a:pt x="73" y="70"/>
                      <a:pt x="73" y="70"/>
                    </a:cubicBezTo>
                    <a:cubicBezTo>
                      <a:pt x="73" y="70"/>
                      <a:pt x="73" y="70"/>
                      <a:pt x="73" y="70"/>
                    </a:cubicBezTo>
                    <a:cubicBezTo>
                      <a:pt x="73" y="70"/>
                      <a:pt x="73" y="70"/>
                      <a:pt x="73" y="70"/>
                    </a:cubicBezTo>
                    <a:cubicBezTo>
                      <a:pt x="73" y="70"/>
                      <a:pt x="73" y="70"/>
                      <a:pt x="73" y="70"/>
                    </a:cubicBezTo>
                    <a:cubicBezTo>
                      <a:pt x="73" y="70"/>
                      <a:pt x="73" y="70"/>
                      <a:pt x="73" y="70"/>
                    </a:cubicBezTo>
                    <a:cubicBezTo>
                      <a:pt x="73" y="70"/>
                      <a:pt x="74" y="70"/>
                      <a:pt x="74" y="70"/>
                    </a:cubicBezTo>
                    <a:cubicBezTo>
                      <a:pt x="74" y="70"/>
                      <a:pt x="74" y="70"/>
                      <a:pt x="74" y="70"/>
                    </a:cubicBezTo>
                    <a:cubicBezTo>
                      <a:pt x="74" y="70"/>
                      <a:pt x="74" y="70"/>
                      <a:pt x="74" y="70"/>
                    </a:cubicBezTo>
                    <a:cubicBezTo>
                      <a:pt x="74" y="70"/>
                      <a:pt x="74" y="70"/>
                      <a:pt x="74" y="70"/>
                    </a:cubicBezTo>
                    <a:cubicBezTo>
                      <a:pt x="74" y="70"/>
                      <a:pt x="74" y="70"/>
                      <a:pt x="74" y="70"/>
                    </a:cubicBezTo>
                    <a:cubicBezTo>
                      <a:pt x="74" y="70"/>
                      <a:pt x="74" y="70"/>
                      <a:pt x="74" y="70"/>
                    </a:cubicBezTo>
                    <a:cubicBezTo>
                      <a:pt x="74" y="70"/>
                      <a:pt x="74" y="70"/>
                      <a:pt x="75" y="70"/>
                    </a:cubicBezTo>
                    <a:cubicBezTo>
                      <a:pt x="75" y="70"/>
                      <a:pt x="75" y="70"/>
                      <a:pt x="75" y="70"/>
                    </a:cubicBezTo>
                    <a:cubicBezTo>
                      <a:pt x="75" y="70"/>
                      <a:pt x="75" y="70"/>
                      <a:pt x="75" y="70"/>
                    </a:cubicBezTo>
                    <a:cubicBezTo>
                      <a:pt x="75" y="70"/>
                      <a:pt x="75" y="70"/>
                      <a:pt x="75" y="70"/>
                    </a:cubicBezTo>
                    <a:cubicBezTo>
                      <a:pt x="75" y="70"/>
                      <a:pt x="75" y="70"/>
                      <a:pt x="75" y="70"/>
                    </a:cubicBezTo>
                    <a:cubicBezTo>
                      <a:pt x="74" y="70"/>
                      <a:pt x="74" y="70"/>
                      <a:pt x="74" y="70"/>
                    </a:cubicBezTo>
                    <a:cubicBezTo>
                      <a:pt x="74" y="70"/>
                      <a:pt x="74" y="70"/>
                      <a:pt x="74" y="70"/>
                    </a:cubicBezTo>
                    <a:cubicBezTo>
                      <a:pt x="74" y="70"/>
                      <a:pt x="74" y="70"/>
                      <a:pt x="74" y="70"/>
                    </a:cubicBezTo>
                    <a:cubicBezTo>
                      <a:pt x="74" y="70"/>
                      <a:pt x="74" y="70"/>
                      <a:pt x="74" y="70"/>
                    </a:cubicBezTo>
                    <a:cubicBezTo>
                      <a:pt x="74" y="70"/>
                      <a:pt x="74" y="70"/>
                      <a:pt x="74" y="70"/>
                    </a:cubicBezTo>
                    <a:cubicBezTo>
                      <a:pt x="74" y="70"/>
                      <a:pt x="74" y="70"/>
                      <a:pt x="74" y="70"/>
                    </a:cubicBezTo>
                    <a:cubicBezTo>
                      <a:pt x="74" y="70"/>
                      <a:pt x="74" y="70"/>
                      <a:pt x="74" y="70"/>
                    </a:cubicBezTo>
                    <a:cubicBezTo>
                      <a:pt x="74" y="70"/>
                      <a:pt x="74" y="70"/>
                      <a:pt x="74" y="70"/>
                    </a:cubicBezTo>
                    <a:cubicBezTo>
                      <a:pt x="74" y="70"/>
                      <a:pt x="74" y="70"/>
                      <a:pt x="74" y="70"/>
                    </a:cubicBezTo>
                    <a:cubicBezTo>
                      <a:pt x="74" y="70"/>
                      <a:pt x="74" y="70"/>
                      <a:pt x="74" y="70"/>
                    </a:cubicBezTo>
                    <a:cubicBezTo>
                      <a:pt x="74" y="70"/>
                      <a:pt x="74" y="70"/>
                      <a:pt x="74" y="70"/>
                    </a:cubicBezTo>
                    <a:cubicBezTo>
                      <a:pt x="74" y="70"/>
                      <a:pt x="74" y="70"/>
                      <a:pt x="74" y="70"/>
                    </a:cubicBezTo>
                    <a:cubicBezTo>
                      <a:pt x="74" y="70"/>
                      <a:pt x="74" y="70"/>
                      <a:pt x="74" y="70"/>
                    </a:cubicBezTo>
                    <a:cubicBezTo>
                      <a:pt x="74" y="70"/>
                      <a:pt x="74" y="70"/>
                      <a:pt x="74" y="70"/>
                    </a:cubicBezTo>
                    <a:cubicBezTo>
                      <a:pt x="74" y="70"/>
                      <a:pt x="74" y="70"/>
                      <a:pt x="74" y="70"/>
                    </a:cubicBezTo>
                    <a:cubicBezTo>
                      <a:pt x="74" y="70"/>
                      <a:pt x="73" y="70"/>
                      <a:pt x="73" y="70"/>
                    </a:cubicBezTo>
                    <a:cubicBezTo>
                      <a:pt x="73" y="70"/>
                      <a:pt x="73" y="70"/>
                      <a:pt x="73" y="70"/>
                    </a:cubicBezTo>
                    <a:cubicBezTo>
                      <a:pt x="73" y="70"/>
                      <a:pt x="73" y="70"/>
                      <a:pt x="73" y="70"/>
                    </a:cubicBezTo>
                    <a:cubicBezTo>
                      <a:pt x="73" y="70"/>
                      <a:pt x="73" y="70"/>
                      <a:pt x="73" y="70"/>
                    </a:cubicBezTo>
                    <a:cubicBezTo>
                      <a:pt x="73" y="70"/>
                      <a:pt x="73" y="70"/>
                      <a:pt x="73" y="70"/>
                    </a:cubicBezTo>
                    <a:cubicBezTo>
                      <a:pt x="73" y="70"/>
                      <a:pt x="73" y="70"/>
                      <a:pt x="73" y="70"/>
                    </a:cubicBezTo>
                    <a:cubicBezTo>
                      <a:pt x="73" y="70"/>
                      <a:pt x="73" y="70"/>
                      <a:pt x="73" y="70"/>
                    </a:cubicBezTo>
                    <a:cubicBezTo>
                      <a:pt x="73" y="70"/>
                      <a:pt x="73" y="70"/>
                      <a:pt x="73" y="70"/>
                    </a:cubicBezTo>
                    <a:cubicBezTo>
                      <a:pt x="73" y="70"/>
                      <a:pt x="73" y="70"/>
                      <a:pt x="73" y="70"/>
                    </a:cubicBezTo>
                    <a:cubicBezTo>
                      <a:pt x="73" y="70"/>
                      <a:pt x="73" y="70"/>
                      <a:pt x="73" y="70"/>
                    </a:cubicBezTo>
                    <a:cubicBezTo>
                      <a:pt x="73" y="70"/>
                      <a:pt x="73" y="70"/>
                      <a:pt x="73" y="70"/>
                    </a:cubicBezTo>
                    <a:cubicBezTo>
                      <a:pt x="73" y="70"/>
                      <a:pt x="73" y="70"/>
                      <a:pt x="73" y="70"/>
                    </a:cubicBezTo>
                    <a:cubicBezTo>
                      <a:pt x="73" y="70"/>
                      <a:pt x="73" y="70"/>
                      <a:pt x="73" y="70"/>
                    </a:cubicBezTo>
                    <a:cubicBezTo>
                      <a:pt x="73" y="70"/>
                      <a:pt x="73" y="70"/>
                      <a:pt x="73" y="70"/>
                    </a:cubicBezTo>
                    <a:cubicBezTo>
                      <a:pt x="73" y="70"/>
                      <a:pt x="73" y="70"/>
                      <a:pt x="73" y="70"/>
                    </a:cubicBezTo>
                    <a:cubicBezTo>
                      <a:pt x="73" y="70"/>
                      <a:pt x="73" y="70"/>
                      <a:pt x="73" y="70"/>
                    </a:cubicBezTo>
                    <a:cubicBezTo>
                      <a:pt x="73" y="70"/>
                      <a:pt x="73" y="70"/>
                      <a:pt x="73" y="70"/>
                    </a:cubicBezTo>
                    <a:cubicBezTo>
                      <a:pt x="73" y="70"/>
                      <a:pt x="73" y="70"/>
                      <a:pt x="73" y="70"/>
                    </a:cubicBezTo>
                    <a:cubicBezTo>
                      <a:pt x="73" y="70"/>
                      <a:pt x="73" y="70"/>
                      <a:pt x="73" y="70"/>
                    </a:cubicBezTo>
                    <a:cubicBezTo>
                      <a:pt x="73" y="70"/>
                      <a:pt x="73" y="70"/>
                      <a:pt x="73" y="70"/>
                    </a:cubicBezTo>
                    <a:cubicBezTo>
                      <a:pt x="73" y="70"/>
                      <a:pt x="73" y="70"/>
                      <a:pt x="73" y="70"/>
                    </a:cubicBezTo>
                    <a:cubicBezTo>
                      <a:pt x="73" y="70"/>
                      <a:pt x="73" y="70"/>
                      <a:pt x="73" y="70"/>
                    </a:cubicBezTo>
                    <a:cubicBezTo>
                      <a:pt x="73" y="70"/>
                      <a:pt x="73" y="70"/>
                      <a:pt x="73" y="70"/>
                    </a:cubicBezTo>
                    <a:cubicBezTo>
                      <a:pt x="73" y="70"/>
                      <a:pt x="73" y="70"/>
                      <a:pt x="73" y="70"/>
                    </a:cubicBezTo>
                    <a:cubicBezTo>
                      <a:pt x="73" y="70"/>
                      <a:pt x="73" y="70"/>
                      <a:pt x="73" y="70"/>
                    </a:cubicBezTo>
                    <a:cubicBezTo>
                      <a:pt x="74" y="70"/>
                      <a:pt x="74" y="70"/>
                      <a:pt x="74" y="70"/>
                    </a:cubicBezTo>
                    <a:cubicBezTo>
                      <a:pt x="74" y="70"/>
                      <a:pt x="74" y="70"/>
                      <a:pt x="74" y="70"/>
                    </a:cubicBezTo>
                    <a:cubicBezTo>
                      <a:pt x="74" y="70"/>
                      <a:pt x="74" y="70"/>
                      <a:pt x="74" y="70"/>
                    </a:cubicBezTo>
                    <a:cubicBezTo>
                      <a:pt x="74" y="70"/>
                      <a:pt x="74" y="70"/>
                      <a:pt x="74" y="70"/>
                    </a:cubicBezTo>
                    <a:cubicBezTo>
                      <a:pt x="74" y="70"/>
                      <a:pt x="74" y="70"/>
                      <a:pt x="74" y="70"/>
                    </a:cubicBezTo>
                    <a:cubicBezTo>
                      <a:pt x="74" y="70"/>
                      <a:pt x="74" y="70"/>
                      <a:pt x="74" y="70"/>
                    </a:cubicBezTo>
                    <a:cubicBezTo>
                      <a:pt x="74" y="70"/>
                      <a:pt x="74" y="70"/>
                      <a:pt x="74" y="70"/>
                    </a:cubicBezTo>
                    <a:cubicBezTo>
                      <a:pt x="74" y="70"/>
                      <a:pt x="74" y="70"/>
                      <a:pt x="75" y="70"/>
                    </a:cubicBezTo>
                    <a:cubicBezTo>
                      <a:pt x="75" y="70"/>
                      <a:pt x="75" y="70"/>
                      <a:pt x="75" y="70"/>
                    </a:cubicBezTo>
                    <a:cubicBezTo>
                      <a:pt x="75" y="70"/>
                      <a:pt x="75" y="70"/>
                      <a:pt x="75" y="70"/>
                    </a:cubicBezTo>
                    <a:cubicBezTo>
                      <a:pt x="75" y="70"/>
                      <a:pt x="75" y="70"/>
                      <a:pt x="75" y="70"/>
                    </a:cubicBezTo>
                    <a:cubicBezTo>
                      <a:pt x="75" y="70"/>
                      <a:pt x="75" y="70"/>
                      <a:pt x="75" y="70"/>
                    </a:cubicBezTo>
                    <a:cubicBezTo>
                      <a:pt x="75" y="70"/>
                      <a:pt x="75" y="70"/>
                      <a:pt x="75" y="70"/>
                    </a:cubicBezTo>
                    <a:cubicBezTo>
                      <a:pt x="75" y="70"/>
                      <a:pt x="75" y="70"/>
                      <a:pt x="75" y="70"/>
                    </a:cubicBezTo>
                    <a:cubicBezTo>
                      <a:pt x="75" y="70"/>
                      <a:pt x="75" y="70"/>
                      <a:pt x="75" y="70"/>
                    </a:cubicBezTo>
                    <a:cubicBezTo>
                      <a:pt x="75" y="70"/>
                      <a:pt x="75" y="70"/>
                      <a:pt x="75" y="69"/>
                    </a:cubicBezTo>
                    <a:cubicBezTo>
                      <a:pt x="75" y="69"/>
                      <a:pt x="76" y="69"/>
                      <a:pt x="76" y="69"/>
                    </a:cubicBezTo>
                    <a:cubicBezTo>
                      <a:pt x="76" y="69"/>
                      <a:pt x="76" y="69"/>
                      <a:pt x="76" y="69"/>
                    </a:cubicBezTo>
                    <a:cubicBezTo>
                      <a:pt x="76" y="69"/>
                      <a:pt x="76" y="69"/>
                      <a:pt x="76" y="69"/>
                    </a:cubicBezTo>
                    <a:cubicBezTo>
                      <a:pt x="76" y="69"/>
                      <a:pt x="76" y="69"/>
                      <a:pt x="76" y="69"/>
                    </a:cubicBezTo>
                    <a:cubicBezTo>
                      <a:pt x="76" y="69"/>
                      <a:pt x="76" y="69"/>
                      <a:pt x="76" y="69"/>
                    </a:cubicBezTo>
                    <a:cubicBezTo>
                      <a:pt x="76" y="69"/>
                      <a:pt x="76" y="69"/>
                      <a:pt x="76" y="69"/>
                    </a:cubicBezTo>
                    <a:cubicBezTo>
                      <a:pt x="76" y="69"/>
                      <a:pt x="76" y="69"/>
                      <a:pt x="76" y="69"/>
                    </a:cubicBezTo>
                    <a:cubicBezTo>
                      <a:pt x="76" y="69"/>
                      <a:pt x="76" y="69"/>
                      <a:pt x="76" y="69"/>
                    </a:cubicBezTo>
                    <a:cubicBezTo>
                      <a:pt x="76" y="69"/>
                      <a:pt x="76" y="69"/>
                      <a:pt x="76" y="69"/>
                    </a:cubicBezTo>
                    <a:cubicBezTo>
                      <a:pt x="76" y="69"/>
                      <a:pt x="76" y="69"/>
                      <a:pt x="76" y="69"/>
                    </a:cubicBezTo>
                    <a:cubicBezTo>
                      <a:pt x="76" y="69"/>
                      <a:pt x="76" y="69"/>
                      <a:pt x="76" y="69"/>
                    </a:cubicBezTo>
                    <a:cubicBezTo>
                      <a:pt x="76" y="69"/>
                      <a:pt x="76" y="69"/>
                      <a:pt x="76" y="69"/>
                    </a:cubicBezTo>
                    <a:cubicBezTo>
                      <a:pt x="76" y="69"/>
                      <a:pt x="76" y="69"/>
                      <a:pt x="76" y="69"/>
                    </a:cubicBezTo>
                    <a:cubicBezTo>
                      <a:pt x="76" y="69"/>
                      <a:pt x="76" y="69"/>
                      <a:pt x="76" y="69"/>
                    </a:cubicBezTo>
                    <a:cubicBezTo>
                      <a:pt x="77" y="69"/>
                      <a:pt x="77" y="69"/>
                      <a:pt x="77" y="69"/>
                    </a:cubicBezTo>
                    <a:cubicBezTo>
                      <a:pt x="77" y="69"/>
                      <a:pt x="77" y="69"/>
                      <a:pt x="77" y="69"/>
                    </a:cubicBezTo>
                    <a:cubicBezTo>
                      <a:pt x="77" y="69"/>
                      <a:pt x="77" y="69"/>
                      <a:pt x="77" y="69"/>
                    </a:cubicBezTo>
                    <a:cubicBezTo>
                      <a:pt x="77" y="69"/>
                      <a:pt x="77" y="69"/>
                      <a:pt x="77" y="69"/>
                    </a:cubicBezTo>
                    <a:cubicBezTo>
                      <a:pt x="77" y="69"/>
                      <a:pt x="77" y="69"/>
                      <a:pt x="77" y="69"/>
                    </a:cubicBezTo>
                    <a:cubicBezTo>
                      <a:pt x="77" y="69"/>
                      <a:pt x="77" y="69"/>
                      <a:pt x="77" y="69"/>
                    </a:cubicBezTo>
                    <a:cubicBezTo>
                      <a:pt x="77" y="69"/>
                      <a:pt x="77" y="69"/>
                      <a:pt x="77" y="69"/>
                    </a:cubicBezTo>
                    <a:cubicBezTo>
                      <a:pt x="77" y="69"/>
                      <a:pt x="77" y="69"/>
                      <a:pt x="77" y="69"/>
                    </a:cubicBezTo>
                    <a:cubicBezTo>
                      <a:pt x="77" y="69"/>
                      <a:pt x="77" y="69"/>
                      <a:pt x="77" y="69"/>
                    </a:cubicBezTo>
                    <a:cubicBezTo>
                      <a:pt x="77" y="69"/>
                      <a:pt x="77" y="69"/>
                      <a:pt x="77" y="69"/>
                    </a:cubicBezTo>
                    <a:cubicBezTo>
                      <a:pt x="77" y="69"/>
                      <a:pt x="77" y="69"/>
                      <a:pt x="77" y="69"/>
                    </a:cubicBezTo>
                    <a:cubicBezTo>
                      <a:pt x="77" y="69"/>
                      <a:pt x="77" y="69"/>
                      <a:pt x="77" y="69"/>
                    </a:cubicBezTo>
                    <a:cubicBezTo>
                      <a:pt x="77" y="69"/>
                      <a:pt x="77" y="69"/>
                      <a:pt x="77" y="69"/>
                    </a:cubicBezTo>
                    <a:cubicBezTo>
                      <a:pt x="77" y="69"/>
                      <a:pt x="77" y="69"/>
                      <a:pt x="77" y="69"/>
                    </a:cubicBezTo>
                    <a:cubicBezTo>
                      <a:pt x="77" y="69"/>
                      <a:pt x="77" y="69"/>
                      <a:pt x="77" y="69"/>
                    </a:cubicBezTo>
                    <a:cubicBezTo>
                      <a:pt x="77" y="69"/>
                      <a:pt x="77" y="69"/>
                      <a:pt x="77" y="69"/>
                    </a:cubicBezTo>
                    <a:cubicBezTo>
                      <a:pt x="77" y="69"/>
                      <a:pt x="78" y="69"/>
                      <a:pt x="78" y="69"/>
                    </a:cubicBezTo>
                    <a:cubicBezTo>
                      <a:pt x="78" y="69"/>
                      <a:pt x="78" y="69"/>
                      <a:pt x="78" y="69"/>
                    </a:cubicBezTo>
                    <a:cubicBezTo>
                      <a:pt x="78" y="69"/>
                      <a:pt x="78" y="69"/>
                      <a:pt x="78" y="69"/>
                    </a:cubicBezTo>
                    <a:cubicBezTo>
                      <a:pt x="78" y="69"/>
                      <a:pt x="78" y="69"/>
                      <a:pt x="78" y="69"/>
                    </a:cubicBezTo>
                    <a:cubicBezTo>
                      <a:pt x="78" y="69"/>
                      <a:pt x="78" y="69"/>
                      <a:pt x="78" y="69"/>
                    </a:cubicBezTo>
                    <a:cubicBezTo>
                      <a:pt x="78" y="69"/>
                      <a:pt x="78" y="69"/>
                      <a:pt x="78" y="69"/>
                    </a:cubicBezTo>
                    <a:cubicBezTo>
                      <a:pt x="78" y="68"/>
                      <a:pt x="78" y="68"/>
                      <a:pt x="78" y="68"/>
                    </a:cubicBezTo>
                    <a:cubicBezTo>
                      <a:pt x="78" y="68"/>
                      <a:pt x="78" y="68"/>
                      <a:pt x="77" y="68"/>
                    </a:cubicBezTo>
                    <a:cubicBezTo>
                      <a:pt x="77" y="68"/>
                      <a:pt x="77" y="68"/>
                      <a:pt x="77" y="68"/>
                    </a:cubicBezTo>
                    <a:cubicBezTo>
                      <a:pt x="77" y="68"/>
                      <a:pt x="77" y="68"/>
                      <a:pt x="77" y="68"/>
                    </a:cubicBezTo>
                    <a:cubicBezTo>
                      <a:pt x="77" y="68"/>
                      <a:pt x="77" y="68"/>
                      <a:pt x="77" y="68"/>
                    </a:cubicBezTo>
                    <a:cubicBezTo>
                      <a:pt x="77" y="69"/>
                      <a:pt x="77" y="69"/>
                      <a:pt x="77" y="69"/>
                    </a:cubicBezTo>
                    <a:cubicBezTo>
                      <a:pt x="77" y="69"/>
                      <a:pt x="77" y="69"/>
                      <a:pt x="77" y="69"/>
                    </a:cubicBezTo>
                    <a:cubicBezTo>
                      <a:pt x="77" y="69"/>
                      <a:pt x="77" y="69"/>
                      <a:pt x="77" y="69"/>
                    </a:cubicBezTo>
                    <a:cubicBezTo>
                      <a:pt x="77" y="69"/>
                      <a:pt x="77" y="69"/>
                      <a:pt x="77" y="69"/>
                    </a:cubicBezTo>
                    <a:cubicBezTo>
                      <a:pt x="77" y="69"/>
                      <a:pt x="77" y="69"/>
                      <a:pt x="77" y="69"/>
                    </a:cubicBezTo>
                    <a:cubicBezTo>
                      <a:pt x="77" y="68"/>
                      <a:pt x="77" y="68"/>
                      <a:pt x="77" y="68"/>
                    </a:cubicBezTo>
                    <a:cubicBezTo>
                      <a:pt x="77" y="68"/>
                      <a:pt x="77" y="68"/>
                      <a:pt x="77" y="68"/>
                    </a:cubicBezTo>
                    <a:cubicBezTo>
                      <a:pt x="77" y="68"/>
                      <a:pt x="77" y="68"/>
                      <a:pt x="77" y="68"/>
                    </a:cubicBezTo>
                    <a:cubicBezTo>
                      <a:pt x="77" y="68"/>
                      <a:pt x="77" y="68"/>
                      <a:pt x="77" y="68"/>
                    </a:cubicBezTo>
                    <a:cubicBezTo>
                      <a:pt x="77" y="68"/>
                      <a:pt x="77" y="68"/>
                      <a:pt x="77" y="68"/>
                    </a:cubicBezTo>
                    <a:cubicBezTo>
                      <a:pt x="77" y="68"/>
                      <a:pt x="77" y="68"/>
                      <a:pt x="77" y="68"/>
                    </a:cubicBezTo>
                    <a:cubicBezTo>
                      <a:pt x="77" y="68"/>
                      <a:pt x="77" y="68"/>
                      <a:pt x="77" y="68"/>
                    </a:cubicBezTo>
                    <a:cubicBezTo>
                      <a:pt x="77" y="68"/>
                      <a:pt x="77" y="68"/>
                      <a:pt x="77" y="68"/>
                    </a:cubicBezTo>
                    <a:cubicBezTo>
                      <a:pt x="77" y="67"/>
                      <a:pt x="77" y="67"/>
                      <a:pt x="77" y="67"/>
                    </a:cubicBezTo>
                    <a:cubicBezTo>
                      <a:pt x="77" y="67"/>
                      <a:pt x="78" y="67"/>
                      <a:pt x="78" y="67"/>
                    </a:cubicBezTo>
                    <a:cubicBezTo>
                      <a:pt x="78" y="67"/>
                      <a:pt x="78" y="67"/>
                      <a:pt x="78" y="67"/>
                    </a:cubicBezTo>
                    <a:cubicBezTo>
                      <a:pt x="78" y="67"/>
                      <a:pt x="78" y="67"/>
                      <a:pt x="78" y="67"/>
                    </a:cubicBezTo>
                    <a:cubicBezTo>
                      <a:pt x="78" y="67"/>
                      <a:pt x="78" y="67"/>
                      <a:pt x="78" y="67"/>
                    </a:cubicBezTo>
                    <a:cubicBezTo>
                      <a:pt x="78" y="67"/>
                      <a:pt x="78" y="67"/>
                      <a:pt x="78" y="67"/>
                    </a:cubicBezTo>
                    <a:cubicBezTo>
                      <a:pt x="78" y="67"/>
                      <a:pt x="78" y="66"/>
                      <a:pt x="78" y="66"/>
                    </a:cubicBezTo>
                    <a:cubicBezTo>
                      <a:pt x="78" y="66"/>
                      <a:pt x="78" y="66"/>
                      <a:pt x="78" y="66"/>
                    </a:cubicBezTo>
                    <a:cubicBezTo>
                      <a:pt x="78" y="66"/>
                      <a:pt x="78" y="66"/>
                      <a:pt x="78" y="66"/>
                    </a:cubicBezTo>
                    <a:cubicBezTo>
                      <a:pt x="78" y="66"/>
                      <a:pt x="78" y="66"/>
                      <a:pt x="78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79" y="65"/>
                      <a:pt x="79" y="65"/>
                      <a:pt x="79" y="65"/>
                    </a:cubicBezTo>
                    <a:cubicBezTo>
                      <a:pt x="79" y="65"/>
                      <a:pt x="79" y="65"/>
                      <a:pt x="79" y="65"/>
                    </a:cubicBezTo>
                    <a:cubicBezTo>
                      <a:pt x="79" y="65"/>
                      <a:pt x="79" y="65"/>
                      <a:pt x="79" y="65"/>
                    </a:cubicBezTo>
                    <a:cubicBezTo>
                      <a:pt x="79" y="65"/>
                      <a:pt x="79" y="66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79" y="66"/>
                      <a:pt x="80" y="65"/>
                      <a:pt x="80" y="65"/>
                    </a:cubicBezTo>
                    <a:cubicBezTo>
                      <a:pt x="80" y="65"/>
                      <a:pt x="80" y="65"/>
                      <a:pt x="80" y="65"/>
                    </a:cubicBezTo>
                    <a:cubicBezTo>
                      <a:pt x="80" y="65"/>
                      <a:pt x="80" y="65"/>
                      <a:pt x="80" y="65"/>
                    </a:cubicBezTo>
                    <a:cubicBezTo>
                      <a:pt x="80" y="65"/>
                      <a:pt x="80" y="65"/>
                      <a:pt x="80" y="65"/>
                    </a:cubicBezTo>
                    <a:cubicBezTo>
                      <a:pt x="80" y="65"/>
                      <a:pt x="80" y="65"/>
                      <a:pt x="80" y="65"/>
                    </a:cubicBezTo>
                    <a:cubicBezTo>
                      <a:pt x="80" y="65"/>
                      <a:pt x="80" y="65"/>
                      <a:pt x="80" y="65"/>
                    </a:cubicBezTo>
                    <a:cubicBezTo>
                      <a:pt x="80" y="65"/>
                      <a:pt x="80" y="65"/>
                      <a:pt x="80" y="65"/>
                    </a:cubicBezTo>
                    <a:cubicBezTo>
                      <a:pt x="80" y="65"/>
                      <a:pt x="80" y="65"/>
                      <a:pt x="80" y="65"/>
                    </a:cubicBezTo>
                    <a:cubicBezTo>
                      <a:pt x="80" y="65"/>
                      <a:pt x="80" y="65"/>
                      <a:pt x="80" y="65"/>
                    </a:cubicBezTo>
                    <a:cubicBezTo>
                      <a:pt x="80" y="65"/>
                      <a:pt x="80" y="65"/>
                      <a:pt x="80" y="65"/>
                    </a:cubicBezTo>
                    <a:cubicBezTo>
                      <a:pt x="80" y="65"/>
                      <a:pt x="80" y="65"/>
                      <a:pt x="81" y="65"/>
                    </a:cubicBezTo>
                    <a:cubicBezTo>
                      <a:pt x="81" y="65"/>
                      <a:pt x="81" y="65"/>
                      <a:pt x="81" y="65"/>
                    </a:cubicBezTo>
                    <a:cubicBezTo>
                      <a:pt x="81" y="65"/>
                      <a:pt x="81" y="65"/>
                      <a:pt x="81" y="65"/>
                    </a:cubicBezTo>
                    <a:cubicBezTo>
                      <a:pt x="81" y="65"/>
                      <a:pt x="81" y="65"/>
                      <a:pt x="81" y="65"/>
                    </a:cubicBezTo>
                    <a:cubicBezTo>
                      <a:pt x="81" y="65"/>
                      <a:pt x="81" y="65"/>
                      <a:pt x="81" y="65"/>
                    </a:cubicBezTo>
                    <a:cubicBezTo>
                      <a:pt x="81" y="65"/>
                      <a:pt x="81" y="65"/>
                      <a:pt x="81" y="65"/>
                    </a:cubicBezTo>
                    <a:cubicBezTo>
                      <a:pt x="81" y="65"/>
                      <a:pt x="81" y="65"/>
                      <a:pt x="81" y="65"/>
                    </a:cubicBezTo>
                    <a:cubicBezTo>
                      <a:pt x="81" y="65"/>
                      <a:pt x="81" y="65"/>
                      <a:pt x="81" y="65"/>
                    </a:cubicBezTo>
                    <a:cubicBezTo>
                      <a:pt x="81" y="64"/>
                      <a:pt x="81" y="64"/>
                      <a:pt x="81" y="64"/>
                    </a:cubicBezTo>
                    <a:cubicBezTo>
                      <a:pt x="81" y="64"/>
                      <a:pt x="81" y="64"/>
                      <a:pt x="81" y="64"/>
                    </a:cubicBezTo>
                    <a:cubicBezTo>
                      <a:pt x="81" y="64"/>
                      <a:pt x="81" y="64"/>
                      <a:pt x="81" y="64"/>
                    </a:cubicBezTo>
                    <a:cubicBezTo>
                      <a:pt x="81" y="64"/>
                      <a:pt x="81" y="65"/>
                      <a:pt x="81" y="65"/>
                    </a:cubicBezTo>
                    <a:cubicBezTo>
                      <a:pt x="81" y="65"/>
                      <a:pt x="81" y="65"/>
                      <a:pt x="81" y="65"/>
                    </a:cubicBezTo>
                    <a:cubicBezTo>
                      <a:pt x="81" y="65"/>
                      <a:pt x="81" y="65"/>
                      <a:pt x="81" y="65"/>
                    </a:cubicBezTo>
                    <a:cubicBezTo>
                      <a:pt x="81" y="65"/>
                      <a:pt x="81" y="65"/>
                      <a:pt x="81" y="65"/>
                    </a:cubicBezTo>
                    <a:cubicBezTo>
                      <a:pt x="81" y="65"/>
                      <a:pt x="81" y="65"/>
                      <a:pt x="81" y="65"/>
                    </a:cubicBezTo>
                    <a:cubicBezTo>
                      <a:pt x="81" y="65"/>
                      <a:pt x="81" y="65"/>
                      <a:pt x="81" y="65"/>
                    </a:cubicBezTo>
                    <a:cubicBezTo>
                      <a:pt x="81" y="65"/>
                      <a:pt x="81" y="65"/>
                      <a:pt x="81" y="65"/>
                    </a:cubicBezTo>
                    <a:cubicBezTo>
                      <a:pt x="81" y="65"/>
                      <a:pt x="81" y="65"/>
                      <a:pt x="81" y="65"/>
                    </a:cubicBezTo>
                    <a:cubicBezTo>
                      <a:pt x="81" y="65"/>
                      <a:pt x="82" y="65"/>
                      <a:pt x="82" y="65"/>
                    </a:cubicBezTo>
                    <a:cubicBezTo>
                      <a:pt x="82" y="65"/>
                      <a:pt x="82" y="65"/>
                      <a:pt x="82" y="65"/>
                    </a:cubicBezTo>
                    <a:cubicBezTo>
                      <a:pt x="82" y="64"/>
                      <a:pt x="82" y="64"/>
                      <a:pt x="82" y="64"/>
                    </a:cubicBezTo>
                    <a:cubicBezTo>
                      <a:pt x="82" y="64"/>
                      <a:pt x="82" y="64"/>
                      <a:pt x="82" y="64"/>
                    </a:cubicBezTo>
                    <a:cubicBezTo>
                      <a:pt x="82" y="64"/>
                      <a:pt x="82" y="64"/>
                      <a:pt x="82" y="65"/>
                    </a:cubicBezTo>
                    <a:cubicBezTo>
                      <a:pt x="82" y="65"/>
                      <a:pt x="82" y="65"/>
                      <a:pt x="82" y="65"/>
                    </a:cubicBezTo>
                    <a:cubicBezTo>
                      <a:pt x="82" y="65"/>
                      <a:pt x="82" y="65"/>
                      <a:pt x="82" y="65"/>
                    </a:cubicBezTo>
                    <a:cubicBezTo>
                      <a:pt x="82" y="65"/>
                      <a:pt x="82" y="65"/>
                      <a:pt x="82" y="65"/>
                    </a:cubicBezTo>
                    <a:cubicBezTo>
                      <a:pt x="82" y="65"/>
                      <a:pt x="82" y="65"/>
                      <a:pt x="82" y="65"/>
                    </a:cubicBezTo>
                    <a:cubicBezTo>
                      <a:pt x="82" y="65"/>
                      <a:pt x="82" y="65"/>
                      <a:pt x="82" y="65"/>
                    </a:cubicBezTo>
                    <a:cubicBezTo>
                      <a:pt x="82" y="65"/>
                      <a:pt x="82" y="65"/>
                      <a:pt x="82" y="65"/>
                    </a:cubicBezTo>
                    <a:cubicBezTo>
                      <a:pt x="82" y="65"/>
                      <a:pt x="82" y="65"/>
                      <a:pt x="82" y="65"/>
                    </a:cubicBezTo>
                    <a:cubicBezTo>
                      <a:pt x="82" y="65"/>
                      <a:pt x="82" y="65"/>
                      <a:pt x="82" y="64"/>
                    </a:cubicBezTo>
                    <a:cubicBezTo>
                      <a:pt x="82" y="64"/>
                      <a:pt x="82" y="64"/>
                      <a:pt x="82" y="64"/>
                    </a:cubicBezTo>
                    <a:cubicBezTo>
                      <a:pt x="83" y="64"/>
                      <a:pt x="83" y="64"/>
                      <a:pt x="83" y="64"/>
                    </a:cubicBezTo>
                    <a:cubicBezTo>
                      <a:pt x="83" y="64"/>
                      <a:pt x="83" y="64"/>
                      <a:pt x="83" y="64"/>
                    </a:cubicBezTo>
                    <a:cubicBezTo>
                      <a:pt x="83" y="64"/>
                      <a:pt x="83" y="64"/>
                      <a:pt x="83" y="64"/>
                    </a:cubicBezTo>
                    <a:cubicBezTo>
                      <a:pt x="83" y="64"/>
                      <a:pt x="83" y="64"/>
                      <a:pt x="83" y="64"/>
                    </a:cubicBezTo>
                    <a:cubicBezTo>
                      <a:pt x="83" y="64"/>
                      <a:pt x="83" y="64"/>
                      <a:pt x="83" y="64"/>
                    </a:cubicBezTo>
                    <a:cubicBezTo>
                      <a:pt x="83" y="64"/>
                      <a:pt x="83" y="64"/>
                      <a:pt x="83" y="64"/>
                    </a:cubicBezTo>
                    <a:cubicBezTo>
                      <a:pt x="83" y="64"/>
                      <a:pt x="83" y="64"/>
                      <a:pt x="83" y="64"/>
                    </a:cubicBezTo>
                    <a:cubicBezTo>
                      <a:pt x="83" y="64"/>
                      <a:pt x="83" y="64"/>
                      <a:pt x="84" y="64"/>
                    </a:cubicBezTo>
                    <a:cubicBezTo>
                      <a:pt x="84" y="64"/>
                      <a:pt x="84" y="64"/>
                      <a:pt x="84" y="64"/>
                    </a:cubicBezTo>
                    <a:cubicBezTo>
                      <a:pt x="84" y="64"/>
                      <a:pt x="84" y="64"/>
                      <a:pt x="84" y="64"/>
                    </a:cubicBezTo>
                    <a:cubicBezTo>
                      <a:pt x="84" y="64"/>
                      <a:pt x="84" y="64"/>
                      <a:pt x="84" y="64"/>
                    </a:cubicBezTo>
                    <a:cubicBezTo>
                      <a:pt x="84" y="64"/>
                      <a:pt x="83" y="64"/>
                      <a:pt x="83" y="64"/>
                    </a:cubicBezTo>
                    <a:cubicBezTo>
                      <a:pt x="83" y="64"/>
                      <a:pt x="83" y="64"/>
                      <a:pt x="84" y="64"/>
                    </a:cubicBezTo>
                    <a:cubicBezTo>
                      <a:pt x="84" y="64"/>
                      <a:pt x="84" y="64"/>
                      <a:pt x="84" y="64"/>
                    </a:cubicBezTo>
                    <a:cubicBezTo>
                      <a:pt x="84" y="64"/>
                      <a:pt x="84" y="64"/>
                      <a:pt x="84" y="64"/>
                    </a:cubicBezTo>
                    <a:cubicBezTo>
                      <a:pt x="84" y="64"/>
                      <a:pt x="84" y="64"/>
                      <a:pt x="84" y="63"/>
                    </a:cubicBezTo>
                    <a:cubicBezTo>
                      <a:pt x="84" y="63"/>
                      <a:pt x="84" y="63"/>
                      <a:pt x="84" y="63"/>
                    </a:cubicBezTo>
                    <a:cubicBezTo>
                      <a:pt x="84" y="63"/>
                      <a:pt x="84" y="63"/>
                      <a:pt x="84" y="63"/>
                    </a:cubicBezTo>
                    <a:cubicBezTo>
                      <a:pt x="84" y="63"/>
                      <a:pt x="84" y="63"/>
                      <a:pt x="84" y="63"/>
                    </a:cubicBezTo>
                    <a:cubicBezTo>
                      <a:pt x="84" y="63"/>
                      <a:pt x="84" y="63"/>
                      <a:pt x="84" y="63"/>
                    </a:cubicBezTo>
                    <a:cubicBezTo>
                      <a:pt x="84" y="63"/>
                      <a:pt x="84" y="63"/>
                      <a:pt x="84" y="64"/>
                    </a:cubicBezTo>
                    <a:cubicBezTo>
                      <a:pt x="84" y="64"/>
                      <a:pt x="84" y="64"/>
                      <a:pt x="84" y="64"/>
                    </a:cubicBezTo>
                    <a:cubicBezTo>
                      <a:pt x="84" y="64"/>
                      <a:pt x="84" y="64"/>
                      <a:pt x="84" y="64"/>
                    </a:cubicBezTo>
                    <a:cubicBezTo>
                      <a:pt x="84" y="64"/>
                      <a:pt x="84" y="64"/>
                      <a:pt x="84" y="64"/>
                    </a:cubicBezTo>
                    <a:cubicBezTo>
                      <a:pt x="84" y="64"/>
                      <a:pt x="84" y="64"/>
                      <a:pt x="84" y="64"/>
                    </a:cubicBezTo>
                    <a:cubicBezTo>
                      <a:pt x="84" y="64"/>
                      <a:pt x="84" y="64"/>
                      <a:pt x="84" y="64"/>
                    </a:cubicBezTo>
                    <a:cubicBezTo>
                      <a:pt x="85" y="64"/>
                      <a:pt x="85" y="64"/>
                      <a:pt x="85" y="63"/>
                    </a:cubicBezTo>
                    <a:cubicBezTo>
                      <a:pt x="85" y="63"/>
                      <a:pt x="85" y="63"/>
                      <a:pt x="85" y="63"/>
                    </a:cubicBezTo>
                    <a:cubicBezTo>
                      <a:pt x="85" y="63"/>
                      <a:pt x="85" y="63"/>
                      <a:pt x="85" y="63"/>
                    </a:cubicBezTo>
                    <a:cubicBezTo>
                      <a:pt x="85" y="63"/>
                      <a:pt x="85" y="63"/>
                      <a:pt x="85" y="63"/>
                    </a:cubicBezTo>
                    <a:cubicBezTo>
                      <a:pt x="85" y="63"/>
                      <a:pt x="85" y="63"/>
                      <a:pt x="85" y="63"/>
                    </a:cubicBezTo>
                    <a:cubicBezTo>
                      <a:pt x="85" y="63"/>
                      <a:pt x="85" y="63"/>
                      <a:pt x="85" y="63"/>
                    </a:cubicBezTo>
                    <a:cubicBezTo>
                      <a:pt x="85" y="63"/>
                      <a:pt x="85" y="63"/>
                      <a:pt x="85" y="63"/>
                    </a:cubicBezTo>
                    <a:cubicBezTo>
                      <a:pt x="85" y="63"/>
                      <a:pt x="85" y="63"/>
                      <a:pt x="85" y="63"/>
                    </a:cubicBezTo>
                    <a:cubicBezTo>
                      <a:pt x="85" y="63"/>
                      <a:pt x="85" y="63"/>
                      <a:pt x="85" y="63"/>
                    </a:cubicBezTo>
                    <a:cubicBezTo>
                      <a:pt x="85" y="63"/>
                      <a:pt x="85" y="63"/>
                      <a:pt x="85" y="63"/>
                    </a:cubicBezTo>
                    <a:cubicBezTo>
                      <a:pt x="85" y="63"/>
                      <a:pt x="85" y="63"/>
                      <a:pt x="86" y="63"/>
                    </a:cubicBezTo>
                    <a:cubicBezTo>
                      <a:pt x="86" y="63"/>
                      <a:pt x="86" y="63"/>
                      <a:pt x="86" y="63"/>
                    </a:cubicBezTo>
                    <a:cubicBezTo>
                      <a:pt x="86" y="63"/>
                      <a:pt x="86" y="63"/>
                      <a:pt x="86" y="63"/>
                    </a:cubicBezTo>
                    <a:cubicBezTo>
                      <a:pt x="86" y="63"/>
                      <a:pt x="86" y="63"/>
                      <a:pt x="86" y="63"/>
                    </a:cubicBezTo>
                    <a:cubicBezTo>
                      <a:pt x="86" y="63"/>
                      <a:pt x="86" y="63"/>
                      <a:pt x="86" y="63"/>
                    </a:cubicBezTo>
                    <a:cubicBezTo>
                      <a:pt x="86" y="63"/>
                      <a:pt x="86" y="63"/>
                      <a:pt x="86" y="63"/>
                    </a:cubicBezTo>
                    <a:cubicBezTo>
                      <a:pt x="86" y="63"/>
                      <a:pt x="86" y="63"/>
                      <a:pt x="87" y="63"/>
                    </a:cubicBezTo>
                    <a:cubicBezTo>
                      <a:pt x="87" y="63"/>
                      <a:pt x="87" y="63"/>
                      <a:pt x="87" y="63"/>
                    </a:cubicBezTo>
                    <a:cubicBezTo>
                      <a:pt x="87" y="63"/>
                      <a:pt x="87" y="63"/>
                      <a:pt x="87" y="63"/>
                    </a:cubicBezTo>
                    <a:cubicBezTo>
                      <a:pt x="87" y="63"/>
                      <a:pt x="87" y="63"/>
                      <a:pt x="87" y="63"/>
                    </a:cubicBezTo>
                    <a:cubicBezTo>
                      <a:pt x="87" y="63"/>
                      <a:pt x="87" y="62"/>
                      <a:pt x="87" y="62"/>
                    </a:cubicBezTo>
                    <a:cubicBezTo>
                      <a:pt x="87" y="62"/>
                      <a:pt x="87" y="62"/>
                      <a:pt x="87" y="62"/>
                    </a:cubicBezTo>
                    <a:cubicBezTo>
                      <a:pt x="87" y="62"/>
                      <a:pt x="87" y="63"/>
                      <a:pt x="87" y="63"/>
                    </a:cubicBezTo>
                    <a:cubicBezTo>
                      <a:pt x="87" y="63"/>
                      <a:pt x="87" y="63"/>
                      <a:pt x="87" y="63"/>
                    </a:cubicBezTo>
                    <a:cubicBezTo>
                      <a:pt x="87" y="63"/>
                      <a:pt x="87" y="63"/>
                      <a:pt x="87" y="63"/>
                    </a:cubicBezTo>
                    <a:cubicBezTo>
                      <a:pt x="87" y="63"/>
                      <a:pt x="87" y="63"/>
                      <a:pt x="87" y="63"/>
                    </a:cubicBezTo>
                    <a:cubicBezTo>
                      <a:pt x="87" y="63"/>
                      <a:pt x="87" y="63"/>
                      <a:pt x="87" y="63"/>
                    </a:cubicBezTo>
                    <a:cubicBezTo>
                      <a:pt x="87" y="63"/>
                      <a:pt x="87" y="63"/>
                      <a:pt x="87" y="63"/>
                    </a:cubicBezTo>
                    <a:cubicBezTo>
                      <a:pt x="87" y="63"/>
                      <a:pt x="87" y="63"/>
                      <a:pt x="87" y="63"/>
                    </a:cubicBezTo>
                    <a:cubicBezTo>
                      <a:pt x="87" y="63"/>
                      <a:pt x="87" y="63"/>
                      <a:pt x="87" y="63"/>
                    </a:cubicBezTo>
                    <a:cubicBezTo>
                      <a:pt x="87" y="63"/>
                      <a:pt x="87" y="63"/>
                      <a:pt x="87" y="63"/>
                    </a:cubicBezTo>
                    <a:cubicBezTo>
                      <a:pt x="87" y="63"/>
                      <a:pt x="87" y="63"/>
                      <a:pt x="87" y="63"/>
                    </a:cubicBezTo>
                    <a:cubicBezTo>
                      <a:pt x="87" y="63"/>
                      <a:pt x="87" y="63"/>
                      <a:pt x="87" y="63"/>
                    </a:cubicBezTo>
                    <a:cubicBezTo>
                      <a:pt x="87" y="63"/>
                      <a:pt x="87" y="63"/>
                      <a:pt x="87" y="63"/>
                    </a:cubicBezTo>
                    <a:cubicBezTo>
                      <a:pt x="87" y="63"/>
                      <a:pt x="87" y="63"/>
                      <a:pt x="87" y="63"/>
                    </a:cubicBezTo>
                    <a:cubicBezTo>
                      <a:pt x="87" y="63"/>
                      <a:pt x="87" y="63"/>
                      <a:pt x="87" y="63"/>
                    </a:cubicBezTo>
                    <a:cubicBezTo>
                      <a:pt x="87" y="63"/>
                      <a:pt x="87" y="63"/>
                      <a:pt x="87" y="63"/>
                    </a:cubicBezTo>
                    <a:cubicBezTo>
                      <a:pt x="87" y="63"/>
                      <a:pt x="87" y="63"/>
                      <a:pt x="87" y="63"/>
                    </a:cubicBezTo>
                    <a:cubicBezTo>
                      <a:pt x="87" y="63"/>
                      <a:pt x="87" y="63"/>
                      <a:pt x="87" y="63"/>
                    </a:cubicBezTo>
                    <a:cubicBezTo>
                      <a:pt x="87" y="63"/>
                      <a:pt x="87" y="63"/>
                      <a:pt x="87" y="63"/>
                    </a:cubicBezTo>
                    <a:cubicBezTo>
                      <a:pt x="88" y="63"/>
                      <a:pt x="88" y="63"/>
                      <a:pt x="88" y="63"/>
                    </a:cubicBezTo>
                    <a:cubicBezTo>
                      <a:pt x="88" y="63"/>
                      <a:pt x="88" y="63"/>
                      <a:pt x="88" y="63"/>
                    </a:cubicBezTo>
                    <a:cubicBezTo>
                      <a:pt x="88" y="63"/>
                      <a:pt x="88" y="63"/>
                      <a:pt x="88" y="63"/>
                    </a:cubicBezTo>
                    <a:cubicBezTo>
                      <a:pt x="88" y="63"/>
                      <a:pt x="88" y="63"/>
                      <a:pt x="88" y="63"/>
                    </a:cubicBezTo>
                    <a:cubicBezTo>
                      <a:pt x="88" y="63"/>
                      <a:pt x="88" y="64"/>
                      <a:pt x="88" y="64"/>
                    </a:cubicBezTo>
                    <a:cubicBezTo>
                      <a:pt x="88" y="64"/>
                      <a:pt x="88" y="64"/>
                      <a:pt x="88" y="64"/>
                    </a:cubicBezTo>
                    <a:cubicBezTo>
                      <a:pt x="88" y="64"/>
                      <a:pt x="88" y="64"/>
                      <a:pt x="88" y="64"/>
                    </a:cubicBezTo>
                    <a:cubicBezTo>
                      <a:pt x="88" y="64"/>
                      <a:pt x="88" y="64"/>
                      <a:pt x="88" y="64"/>
                    </a:cubicBezTo>
                    <a:cubicBezTo>
                      <a:pt x="88" y="64"/>
                      <a:pt x="88" y="64"/>
                      <a:pt x="88" y="64"/>
                    </a:cubicBezTo>
                    <a:cubicBezTo>
                      <a:pt x="88" y="64"/>
                      <a:pt x="88" y="64"/>
                      <a:pt x="88" y="64"/>
                    </a:cubicBezTo>
                    <a:cubicBezTo>
                      <a:pt x="87" y="64"/>
                      <a:pt x="87" y="64"/>
                      <a:pt x="87" y="64"/>
                    </a:cubicBezTo>
                    <a:cubicBezTo>
                      <a:pt x="87" y="64"/>
                      <a:pt x="87" y="64"/>
                      <a:pt x="87" y="64"/>
                    </a:cubicBezTo>
                    <a:cubicBezTo>
                      <a:pt x="87" y="64"/>
                      <a:pt x="87" y="64"/>
                      <a:pt x="87" y="64"/>
                    </a:cubicBezTo>
                    <a:cubicBezTo>
                      <a:pt x="87" y="64"/>
                      <a:pt x="87" y="64"/>
                      <a:pt x="87" y="64"/>
                    </a:cubicBezTo>
                    <a:cubicBezTo>
                      <a:pt x="87" y="64"/>
                      <a:pt x="87" y="64"/>
                      <a:pt x="87" y="64"/>
                    </a:cubicBezTo>
                    <a:cubicBezTo>
                      <a:pt x="87" y="64"/>
                      <a:pt x="87" y="64"/>
                      <a:pt x="87" y="64"/>
                    </a:cubicBezTo>
                    <a:cubicBezTo>
                      <a:pt x="87" y="64"/>
                      <a:pt x="87" y="64"/>
                      <a:pt x="87" y="64"/>
                    </a:cubicBezTo>
                    <a:cubicBezTo>
                      <a:pt x="87" y="64"/>
                      <a:pt x="87" y="64"/>
                      <a:pt x="87" y="64"/>
                    </a:cubicBezTo>
                    <a:cubicBezTo>
                      <a:pt x="87" y="63"/>
                      <a:pt x="87" y="63"/>
                      <a:pt x="87" y="63"/>
                    </a:cubicBezTo>
                    <a:cubicBezTo>
                      <a:pt x="87" y="63"/>
                      <a:pt x="86" y="63"/>
                      <a:pt x="86" y="64"/>
                    </a:cubicBezTo>
                    <a:cubicBezTo>
                      <a:pt x="86" y="64"/>
                      <a:pt x="86" y="64"/>
                      <a:pt x="86" y="64"/>
                    </a:cubicBezTo>
                    <a:cubicBezTo>
                      <a:pt x="86" y="64"/>
                      <a:pt x="86" y="64"/>
                      <a:pt x="86" y="64"/>
                    </a:cubicBezTo>
                    <a:cubicBezTo>
                      <a:pt x="86" y="64"/>
                      <a:pt x="86" y="64"/>
                      <a:pt x="85" y="64"/>
                    </a:cubicBezTo>
                    <a:cubicBezTo>
                      <a:pt x="85" y="64"/>
                      <a:pt x="85" y="64"/>
                      <a:pt x="85" y="64"/>
                    </a:cubicBezTo>
                    <a:cubicBezTo>
                      <a:pt x="85" y="64"/>
                      <a:pt x="85" y="64"/>
                      <a:pt x="85" y="64"/>
                    </a:cubicBezTo>
                    <a:cubicBezTo>
                      <a:pt x="85" y="64"/>
                      <a:pt x="85" y="64"/>
                      <a:pt x="85" y="64"/>
                    </a:cubicBezTo>
                    <a:cubicBezTo>
                      <a:pt x="85" y="64"/>
                      <a:pt x="85" y="64"/>
                      <a:pt x="85" y="64"/>
                    </a:cubicBezTo>
                    <a:cubicBezTo>
                      <a:pt x="85" y="64"/>
                      <a:pt x="85" y="64"/>
                      <a:pt x="85" y="64"/>
                    </a:cubicBezTo>
                    <a:cubicBezTo>
                      <a:pt x="85" y="64"/>
                      <a:pt x="85" y="64"/>
                      <a:pt x="85" y="64"/>
                    </a:cubicBezTo>
                    <a:cubicBezTo>
                      <a:pt x="85" y="64"/>
                      <a:pt x="85" y="64"/>
                      <a:pt x="85" y="64"/>
                    </a:cubicBezTo>
                    <a:cubicBezTo>
                      <a:pt x="85" y="64"/>
                      <a:pt x="85" y="64"/>
                      <a:pt x="85" y="64"/>
                    </a:cubicBezTo>
                    <a:cubicBezTo>
                      <a:pt x="85" y="64"/>
                      <a:pt x="85" y="64"/>
                      <a:pt x="85" y="64"/>
                    </a:cubicBezTo>
                    <a:cubicBezTo>
                      <a:pt x="84" y="65"/>
                      <a:pt x="84" y="65"/>
                      <a:pt x="84" y="65"/>
                    </a:cubicBezTo>
                    <a:cubicBezTo>
                      <a:pt x="84" y="65"/>
                      <a:pt x="84" y="65"/>
                      <a:pt x="84" y="65"/>
                    </a:cubicBezTo>
                    <a:cubicBezTo>
                      <a:pt x="84" y="65"/>
                      <a:pt x="84" y="65"/>
                      <a:pt x="84" y="65"/>
                    </a:cubicBezTo>
                    <a:cubicBezTo>
                      <a:pt x="84" y="65"/>
                      <a:pt x="84" y="65"/>
                      <a:pt x="84" y="65"/>
                    </a:cubicBezTo>
                    <a:cubicBezTo>
                      <a:pt x="84" y="66"/>
                      <a:pt x="83" y="66"/>
                      <a:pt x="83" y="66"/>
                    </a:cubicBezTo>
                    <a:cubicBezTo>
                      <a:pt x="83" y="66"/>
                      <a:pt x="84" y="66"/>
                      <a:pt x="84" y="66"/>
                    </a:cubicBezTo>
                    <a:cubicBezTo>
                      <a:pt x="84" y="66"/>
                      <a:pt x="84" y="66"/>
                      <a:pt x="84" y="66"/>
                    </a:cubicBezTo>
                    <a:cubicBezTo>
                      <a:pt x="84" y="66"/>
                      <a:pt x="84" y="66"/>
                      <a:pt x="84" y="66"/>
                    </a:cubicBezTo>
                    <a:cubicBezTo>
                      <a:pt x="84" y="66"/>
                      <a:pt x="84" y="66"/>
                      <a:pt x="84" y="66"/>
                    </a:cubicBezTo>
                    <a:cubicBezTo>
                      <a:pt x="84" y="66"/>
                      <a:pt x="84" y="66"/>
                      <a:pt x="84" y="66"/>
                    </a:cubicBezTo>
                    <a:cubicBezTo>
                      <a:pt x="84" y="66"/>
                      <a:pt x="84" y="67"/>
                      <a:pt x="84" y="67"/>
                    </a:cubicBezTo>
                    <a:cubicBezTo>
                      <a:pt x="84" y="67"/>
                      <a:pt x="84" y="67"/>
                      <a:pt x="84" y="67"/>
                    </a:cubicBezTo>
                    <a:cubicBezTo>
                      <a:pt x="84" y="66"/>
                      <a:pt x="84" y="66"/>
                      <a:pt x="84" y="66"/>
                    </a:cubicBezTo>
                    <a:cubicBezTo>
                      <a:pt x="84" y="66"/>
                      <a:pt x="84" y="66"/>
                      <a:pt x="84" y="66"/>
                    </a:cubicBezTo>
                    <a:cubicBezTo>
                      <a:pt x="84" y="66"/>
                      <a:pt x="84" y="66"/>
                      <a:pt x="85" y="66"/>
                    </a:cubicBezTo>
                    <a:cubicBezTo>
                      <a:pt x="85" y="66"/>
                      <a:pt x="85" y="66"/>
                      <a:pt x="85" y="66"/>
                    </a:cubicBezTo>
                    <a:cubicBezTo>
                      <a:pt x="85" y="66"/>
                      <a:pt x="85" y="66"/>
                      <a:pt x="85" y="66"/>
                    </a:cubicBezTo>
                    <a:cubicBezTo>
                      <a:pt x="85" y="66"/>
                      <a:pt x="85" y="66"/>
                      <a:pt x="85" y="66"/>
                    </a:cubicBezTo>
                    <a:cubicBezTo>
                      <a:pt x="85" y="66"/>
                      <a:pt x="85" y="66"/>
                      <a:pt x="85" y="66"/>
                    </a:cubicBezTo>
                    <a:cubicBezTo>
                      <a:pt x="85" y="66"/>
                      <a:pt x="85" y="66"/>
                      <a:pt x="85" y="66"/>
                    </a:cubicBezTo>
                    <a:cubicBezTo>
                      <a:pt x="85" y="66"/>
                      <a:pt x="85" y="66"/>
                      <a:pt x="85" y="66"/>
                    </a:cubicBezTo>
                    <a:cubicBezTo>
                      <a:pt x="85" y="66"/>
                      <a:pt x="85" y="66"/>
                      <a:pt x="85" y="66"/>
                    </a:cubicBezTo>
                    <a:cubicBezTo>
                      <a:pt x="85" y="66"/>
                      <a:pt x="85" y="66"/>
                      <a:pt x="85" y="66"/>
                    </a:cubicBezTo>
                    <a:cubicBezTo>
                      <a:pt x="85" y="66"/>
                      <a:pt x="85" y="66"/>
                      <a:pt x="85" y="66"/>
                    </a:cubicBezTo>
                    <a:cubicBezTo>
                      <a:pt x="85" y="66"/>
                      <a:pt x="86" y="66"/>
                      <a:pt x="86" y="66"/>
                    </a:cubicBezTo>
                    <a:cubicBezTo>
                      <a:pt x="86" y="66"/>
                      <a:pt x="86" y="66"/>
                      <a:pt x="86" y="66"/>
                    </a:cubicBezTo>
                    <a:cubicBezTo>
                      <a:pt x="86" y="66"/>
                      <a:pt x="86" y="66"/>
                      <a:pt x="86" y="66"/>
                    </a:cubicBezTo>
                    <a:cubicBezTo>
                      <a:pt x="86" y="65"/>
                      <a:pt x="86" y="65"/>
                      <a:pt x="86" y="65"/>
                    </a:cubicBezTo>
                    <a:cubicBezTo>
                      <a:pt x="86" y="65"/>
                      <a:pt x="86" y="65"/>
                      <a:pt x="86" y="65"/>
                    </a:cubicBezTo>
                    <a:cubicBezTo>
                      <a:pt x="86" y="65"/>
                      <a:pt x="86" y="65"/>
                      <a:pt x="86" y="65"/>
                    </a:cubicBezTo>
                    <a:cubicBezTo>
                      <a:pt x="86" y="65"/>
                      <a:pt x="86" y="65"/>
                      <a:pt x="86" y="65"/>
                    </a:cubicBezTo>
                    <a:cubicBezTo>
                      <a:pt x="86" y="65"/>
                      <a:pt x="86" y="65"/>
                      <a:pt x="86" y="65"/>
                    </a:cubicBezTo>
                    <a:cubicBezTo>
                      <a:pt x="86" y="65"/>
                      <a:pt x="86" y="65"/>
                      <a:pt x="86" y="65"/>
                    </a:cubicBezTo>
                    <a:cubicBezTo>
                      <a:pt x="86" y="65"/>
                      <a:pt x="86" y="65"/>
                      <a:pt x="86" y="65"/>
                    </a:cubicBezTo>
                    <a:cubicBezTo>
                      <a:pt x="86" y="65"/>
                      <a:pt x="86" y="65"/>
                      <a:pt x="86" y="65"/>
                    </a:cubicBezTo>
                    <a:cubicBezTo>
                      <a:pt x="86" y="65"/>
                      <a:pt x="86" y="65"/>
                      <a:pt x="86" y="65"/>
                    </a:cubicBezTo>
                    <a:cubicBezTo>
                      <a:pt x="86" y="65"/>
                      <a:pt x="87" y="65"/>
                      <a:pt x="87" y="65"/>
                    </a:cubicBezTo>
                    <a:cubicBezTo>
                      <a:pt x="87" y="65"/>
                      <a:pt x="87" y="65"/>
                      <a:pt x="87" y="65"/>
                    </a:cubicBezTo>
                    <a:cubicBezTo>
                      <a:pt x="87" y="65"/>
                      <a:pt x="87" y="65"/>
                      <a:pt x="87" y="65"/>
                    </a:cubicBezTo>
                    <a:cubicBezTo>
                      <a:pt x="87" y="65"/>
                      <a:pt x="87" y="65"/>
                      <a:pt x="87" y="65"/>
                    </a:cubicBezTo>
                    <a:cubicBezTo>
                      <a:pt x="87" y="65"/>
                      <a:pt x="87" y="65"/>
                      <a:pt x="87" y="65"/>
                    </a:cubicBezTo>
                    <a:cubicBezTo>
                      <a:pt x="87" y="65"/>
                      <a:pt x="87" y="65"/>
                      <a:pt x="87" y="65"/>
                    </a:cubicBezTo>
                    <a:cubicBezTo>
                      <a:pt x="87" y="65"/>
                      <a:pt x="87" y="65"/>
                      <a:pt x="87" y="65"/>
                    </a:cubicBezTo>
                    <a:cubicBezTo>
                      <a:pt x="87" y="65"/>
                      <a:pt x="87" y="65"/>
                      <a:pt x="87" y="65"/>
                    </a:cubicBezTo>
                    <a:cubicBezTo>
                      <a:pt x="87" y="65"/>
                      <a:pt x="87" y="65"/>
                      <a:pt x="87" y="65"/>
                    </a:cubicBezTo>
                    <a:cubicBezTo>
                      <a:pt x="87" y="65"/>
                      <a:pt x="87" y="65"/>
                      <a:pt x="87" y="65"/>
                    </a:cubicBezTo>
                    <a:cubicBezTo>
                      <a:pt x="87" y="65"/>
                      <a:pt x="87" y="65"/>
                      <a:pt x="87" y="65"/>
                    </a:cubicBezTo>
                    <a:cubicBezTo>
                      <a:pt x="87" y="65"/>
                      <a:pt x="87" y="65"/>
                      <a:pt x="87" y="65"/>
                    </a:cubicBezTo>
                    <a:cubicBezTo>
                      <a:pt x="87" y="65"/>
                      <a:pt x="87" y="65"/>
                      <a:pt x="87" y="65"/>
                    </a:cubicBezTo>
                    <a:cubicBezTo>
                      <a:pt x="87" y="65"/>
                      <a:pt x="87" y="65"/>
                      <a:pt x="87" y="65"/>
                    </a:cubicBezTo>
                    <a:cubicBezTo>
                      <a:pt x="87" y="65"/>
                      <a:pt x="87" y="65"/>
                      <a:pt x="87" y="65"/>
                    </a:cubicBezTo>
                    <a:cubicBezTo>
                      <a:pt x="87" y="65"/>
                      <a:pt x="87" y="65"/>
                      <a:pt x="87" y="65"/>
                    </a:cubicBezTo>
                    <a:cubicBezTo>
                      <a:pt x="87" y="65"/>
                      <a:pt x="87" y="65"/>
                      <a:pt x="87" y="65"/>
                    </a:cubicBezTo>
                    <a:cubicBezTo>
                      <a:pt x="88" y="65"/>
                      <a:pt x="88" y="65"/>
                      <a:pt x="88" y="65"/>
                    </a:cubicBezTo>
                    <a:cubicBezTo>
                      <a:pt x="88" y="65"/>
                      <a:pt x="88" y="65"/>
                      <a:pt x="88" y="65"/>
                    </a:cubicBezTo>
                    <a:cubicBezTo>
                      <a:pt x="88" y="65"/>
                      <a:pt x="88" y="65"/>
                      <a:pt x="88" y="65"/>
                    </a:cubicBezTo>
                    <a:cubicBezTo>
                      <a:pt x="88" y="65"/>
                      <a:pt x="88" y="65"/>
                      <a:pt x="88" y="65"/>
                    </a:cubicBezTo>
                    <a:cubicBezTo>
                      <a:pt x="88" y="65"/>
                      <a:pt x="88" y="65"/>
                      <a:pt x="88" y="65"/>
                    </a:cubicBezTo>
                    <a:cubicBezTo>
                      <a:pt x="88" y="65"/>
                      <a:pt x="88" y="65"/>
                      <a:pt x="88" y="65"/>
                    </a:cubicBezTo>
                    <a:cubicBezTo>
                      <a:pt x="88" y="65"/>
                      <a:pt x="88" y="65"/>
                      <a:pt x="88" y="65"/>
                    </a:cubicBezTo>
                    <a:cubicBezTo>
                      <a:pt x="88" y="65"/>
                      <a:pt x="88" y="65"/>
                      <a:pt x="88" y="65"/>
                    </a:cubicBezTo>
                    <a:cubicBezTo>
                      <a:pt x="88" y="65"/>
                      <a:pt x="88" y="65"/>
                      <a:pt x="88" y="65"/>
                    </a:cubicBezTo>
                    <a:cubicBezTo>
                      <a:pt x="88" y="65"/>
                      <a:pt x="88" y="65"/>
                      <a:pt x="88" y="65"/>
                    </a:cubicBezTo>
                    <a:cubicBezTo>
                      <a:pt x="88" y="65"/>
                      <a:pt x="88" y="65"/>
                      <a:pt x="88" y="65"/>
                    </a:cubicBezTo>
                    <a:cubicBezTo>
                      <a:pt x="88" y="65"/>
                      <a:pt x="88" y="65"/>
                      <a:pt x="88" y="65"/>
                    </a:cubicBezTo>
                    <a:cubicBezTo>
                      <a:pt x="88" y="65"/>
                      <a:pt x="88" y="65"/>
                      <a:pt x="88" y="65"/>
                    </a:cubicBezTo>
                    <a:cubicBezTo>
                      <a:pt x="88" y="65"/>
                      <a:pt x="88" y="64"/>
                      <a:pt x="88" y="64"/>
                    </a:cubicBezTo>
                    <a:cubicBezTo>
                      <a:pt x="88" y="64"/>
                      <a:pt x="88" y="64"/>
                      <a:pt x="88" y="64"/>
                    </a:cubicBezTo>
                    <a:cubicBezTo>
                      <a:pt x="88" y="64"/>
                      <a:pt x="88" y="64"/>
                      <a:pt x="88" y="64"/>
                    </a:cubicBezTo>
                    <a:cubicBezTo>
                      <a:pt x="88" y="64"/>
                      <a:pt x="88" y="64"/>
                      <a:pt x="88" y="64"/>
                    </a:cubicBezTo>
                    <a:cubicBezTo>
                      <a:pt x="89" y="64"/>
                      <a:pt x="89" y="64"/>
                      <a:pt x="89" y="64"/>
                    </a:cubicBezTo>
                    <a:cubicBezTo>
                      <a:pt x="89" y="64"/>
                      <a:pt x="89" y="64"/>
                      <a:pt x="89" y="64"/>
                    </a:cubicBezTo>
                    <a:cubicBezTo>
                      <a:pt x="89" y="64"/>
                      <a:pt x="89" y="64"/>
                      <a:pt x="89" y="64"/>
                    </a:cubicBezTo>
                    <a:cubicBezTo>
                      <a:pt x="89" y="64"/>
                      <a:pt x="89" y="64"/>
                      <a:pt x="89" y="64"/>
                    </a:cubicBezTo>
                    <a:cubicBezTo>
                      <a:pt x="89" y="64"/>
                      <a:pt x="89" y="64"/>
                      <a:pt x="89" y="64"/>
                    </a:cubicBezTo>
                    <a:cubicBezTo>
                      <a:pt x="89" y="64"/>
                      <a:pt x="89" y="64"/>
                      <a:pt x="89" y="64"/>
                    </a:cubicBezTo>
                    <a:cubicBezTo>
                      <a:pt x="89" y="64"/>
                      <a:pt x="89" y="64"/>
                      <a:pt x="89" y="64"/>
                    </a:cubicBezTo>
                    <a:cubicBezTo>
                      <a:pt x="89" y="64"/>
                      <a:pt x="89" y="64"/>
                      <a:pt x="89" y="64"/>
                    </a:cubicBezTo>
                    <a:cubicBezTo>
                      <a:pt x="89" y="64"/>
                      <a:pt x="89" y="64"/>
                      <a:pt x="89" y="64"/>
                    </a:cubicBezTo>
                    <a:cubicBezTo>
                      <a:pt x="89" y="64"/>
                      <a:pt x="89" y="64"/>
                      <a:pt x="89" y="64"/>
                    </a:cubicBezTo>
                    <a:cubicBezTo>
                      <a:pt x="89" y="64"/>
                      <a:pt x="89" y="64"/>
                      <a:pt x="89" y="64"/>
                    </a:cubicBezTo>
                    <a:cubicBezTo>
                      <a:pt x="89" y="64"/>
                      <a:pt x="89" y="64"/>
                      <a:pt x="89" y="64"/>
                    </a:cubicBezTo>
                    <a:cubicBezTo>
                      <a:pt x="89" y="64"/>
                      <a:pt x="89" y="64"/>
                      <a:pt x="89" y="64"/>
                    </a:cubicBezTo>
                    <a:cubicBezTo>
                      <a:pt x="89" y="64"/>
                      <a:pt x="89" y="64"/>
                      <a:pt x="89" y="64"/>
                    </a:cubicBezTo>
                    <a:cubicBezTo>
                      <a:pt x="89" y="64"/>
                      <a:pt x="89" y="64"/>
                      <a:pt x="89" y="64"/>
                    </a:cubicBezTo>
                    <a:cubicBezTo>
                      <a:pt x="89" y="64"/>
                      <a:pt x="89" y="64"/>
                      <a:pt x="89" y="64"/>
                    </a:cubicBezTo>
                    <a:cubicBezTo>
                      <a:pt x="89" y="64"/>
                      <a:pt x="89" y="64"/>
                      <a:pt x="89" y="64"/>
                    </a:cubicBezTo>
                    <a:cubicBezTo>
                      <a:pt x="89" y="64"/>
                      <a:pt x="90" y="64"/>
                      <a:pt x="90" y="64"/>
                    </a:cubicBezTo>
                    <a:cubicBezTo>
                      <a:pt x="90" y="64"/>
                      <a:pt x="90" y="64"/>
                      <a:pt x="90" y="64"/>
                    </a:cubicBezTo>
                    <a:cubicBezTo>
                      <a:pt x="90" y="64"/>
                      <a:pt x="90" y="64"/>
                      <a:pt x="90" y="64"/>
                    </a:cubicBezTo>
                    <a:cubicBezTo>
                      <a:pt x="90" y="64"/>
                      <a:pt x="90" y="64"/>
                      <a:pt x="90" y="64"/>
                    </a:cubicBezTo>
                    <a:cubicBezTo>
                      <a:pt x="90" y="64"/>
                      <a:pt x="90" y="64"/>
                      <a:pt x="90" y="64"/>
                    </a:cubicBezTo>
                    <a:cubicBezTo>
                      <a:pt x="90" y="64"/>
                      <a:pt x="90" y="64"/>
                      <a:pt x="90" y="64"/>
                    </a:cubicBezTo>
                    <a:cubicBezTo>
                      <a:pt x="90" y="64"/>
                      <a:pt x="90" y="64"/>
                      <a:pt x="90" y="64"/>
                    </a:cubicBezTo>
                    <a:cubicBezTo>
                      <a:pt x="90" y="64"/>
                      <a:pt x="90" y="64"/>
                      <a:pt x="90" y="64"/>
                    </a:cubicBezTo>
                    <a:cubicBezTo>
                      <a:pt x="90" y="64"/>
                      <a:pt x="90" y="64"/>
                      <a:pt x="90" y="64"/>
                    </a:cubicBezTo>
                    <a:cubicBezTo>
                      <a:pt x="90" y="64"/>
                      <a:pt x="90" y="64"/>
                      <a:pt x="90" y="64"/>
                    </a:cubicBezTo>
                    <a:cubicBezTo>
                      <a:pt x="90" y="64"/>
                      <a:pt x="90" y="64"/>
                      <a:pt x="90" y="64"/>
                    </a:cubicBezTo>
                    <a:cubicBezTo>
                      <a:pt x="90" y="64"/>
                      <a:pt x="90" y="64"/>
                      <a:pt x="90" y="64"/>
                    </a:cubicBezTo>
                    <a:cubicBezTo>
                      <a:pt x="90" y="64"/>
                      <a:pt x="90" y="64"/>
                      <a:pt x="90" y="64"/>
                    </a:cubicBezTo>
                    <a:cubicBezTo>
                      <a:pt x="90" y="64"/>
                      <a:pt x="90" y="64"/>
                      <a:pt x="90" y="64"/>
                    </a:cubicBezTo>
                    <a:cubicBezTo>
                      <a:pt x="90" y="64"/>
                      <a:pt x="90" y="64"/>
                      <a:pt x="90" y="64"/>
                    </a:cubicBezTo>
                    <a:cubicBezTo>
                      <a:pt x="90" y="64"/>
                      <a:pt x="90" y="64"/>
                      <a:pt x="90" y="64"/>
                    </a:cubicBezTo>
                    <a:cubicBezTo>
                      <a:pt x="90" y="64"/>
                      <a:pt x="90" y="64"/>
                      <a:pt x="90" y="64"/>
                    </a:cubicBezTo>
                    <a:cubicBezTo>
                      <a:pt x="90" y="64"/>
                      <a:pt x="90" y="64"/>
                      <a:pt x="90" y="64"/>
                    </a:cubicBezTo>
                    <a:cubicBezTo>
                      <a:pt x="90" y="64"/>
                      <a:pt x="90" y="64"/>
                      <a:pt x="90" y="64"/>
                    </a:cubicBezTo>
                    <a:cubicBezTo>
                      <a:pt x="90" y="64"/>
                      <a:pt x="90" y="64"/>
                      <a:pt x="90" y="63"/>
                    </a:cubicBezTo>
                    <a:cubicBezTo>
                      <a:pt x="90" y="63"/>
                      <a:pt x="90" y="63"/>
                      <a:pt x="90" y="63"/>
                    </a:cubicBezTo>
                    <a:cubicBezTo>
                      <a:pt x="90" y="63"/>
                      <a:pt x="90" y="63"/>
                      <a:pt x="90" y="63"/>
                    </a:cubicBezTo>
                    <a:cubicBezTo>
                      <a:pt x="90" y="63"/>
                      <a:pt x="90" y="63"/>
                      <a:pt x="90" y="63"/>
                    </a:cubicBezTo>
                    <a:cubicBezTo>
                      <a:pt x="90" y="63"/>
                      <a:pt x="90" y="63"/>
                      <a:pt x="90" y="63"/>
                    </a:cubicBezTo>
                    <a:cubicBezTo>
                      <a:pt x="90" y="63"/>
                      <a:pt x="90" y="63"/>
                      <a:pt x="90" y="63"/>
                    </a:cubicBezTo>
                    <a:cubicBezTo>
                      <a:pt x="90" y="63"/>
                      <a:pt x="90" y="63"/>
                      <a:pt x="90" y="63"/>
                    </a:cubicBezTo>
                    <a:cubicBezTo>
                      <a:pt x="90" y="63"/>
                      <a:pt x="90" y="63"/>
                      <a:pt x="90" y="63"/>
                    </a:cubicBezTo>
                    <a:cubicBezTo>
                      <a:pt x="90" y="63"/>
                      <a:pt x="90" y="63"/>
                      <a:pt x="90" y="63"/>
                    </a:cubicBezTo>
                    <a:cubicBezTo>
                      <a:pt x="90" y="63"/>
                      <a:pt x="90" y="63"/>
                      <a:pt x="90" y="63"/>
                    </a:cubicBezTo>
                    <a:cubicBezTo>
                      <a:pt x="90" y="63"/>
                      <a:pt x="90" y="63"/>
                      <a:pt x="90" y="63"/>
                    </a:cubicBezTo>
                    <a:cubicBezTo>
                      <a:pt x="90" y="63"/>
                      <a:pt x="90" y="63"/>
                      <a:pt x="90" y="63"/>
                    </a:cubicBezTo>
                    <a:cubicBezTo>
                      <a:pt x="90" y="63"/>
                      <a:pt x="90" y="63"/>
                      <a:pt x="90" y="63"/>
                    </a:cubicBezTo>
                    <a:cubicBezTo>
                      <a:pt x="90" y="63"/>
                      <a:pt x="90" y="63"/>
                      <a:pt x="90" y="63"/>
                    </a:cubicBezTo>
                    <a:cubicBezTo>
                      <a:pt x="90" y="63"/>
                      <a:pt x="90" y="63"/>
                      <a:pt x="90" y="63"/>
                    </a:cubicBezTo>
                    <a:cubicBezTo>
                      <a:pt x="90" y="63"/>
                      <a:pt x="90" y="63"/>
                      <a:pt x="90" y="63"/>
                    </a:cubicBezTo>
                    <a:cubicBezTo>
                      <a:pt x="90" y="63"/>
                      <a:pt x="90" y="63"/>
                      <a:pt x="89" y="63"/>
                    </a:cubicBezTo>
                    <a:cubicBezTo>
                      <a:pt x="89" y="63"/>
                      <a:pt x="89" y="63"/>
                      <a:pt x="89" y="63"/>
                    </a:cubicBezTo>
                    <a:cubicBezTo>
                      <a:pt x="89" y="63"/>
                      <a:pt x="89" y="63"/>
                      <a:pt x="89" y="63"/>
                    </a:cubicBezTo>
                    <a:cubicBezTo>
                      <a:pt x="89" y="63"/>
                      <a:pt x="89" y="63"/>
                      <a:pt x="89" y="63"/>
                    </a:cubicBezTo>
                    <a:cubicBezTo>
                      <a:pt x="89" y="63"/>
                      <a:pt x="89" y="63"/>
                      <a:pt x="89" y="63"/>
                    </a:cubicBezTo>
                    <a:cubicBezTo>
                      <a:pt x="89" y="63"/>
                      <a:pt x="89" y="63"/>
                      <a:pt x="89" y="63"/>
                    </a:cubicBezTo>
                    <a:cubicBezTo>
                      <a:pt x="89" y="63"/>
                      <a:pt x="89" y="63"/>
                      <a:pt x="89" y="63"/>
                    </a:cubicBezTo>
                    <a:cubicBezTo>
                      <a:pt x="89" y="63"/>
                      <a:pt x="89" y="63"/>
                      <a:pt x="89" y="63"/>
                    </a:cubicBezTo>
                    <a:cubicBezTo>
                      <a:pt x="89" y="63"/>
                      <a:pt x="89" y="63"/>
                      <a:pt x="89" y="63"/>
                    </a:cubicBezTo>
                    <a:cubicBezTo>
                      <a:pt x="89" y="63"/>
                      <a:pt x="89" y="63"/>
                      <a:pt x="89" y="63"/>
                    </a:cubicBezTo>
                    <a:cubicBezTo>
                      <a:pt x="89" y="63"/>
                      <a:pt x="89" y="63"/>
                      <a:pt x="89" y="63"/>
                    </a:cubicBezTo>
                    <a:cubicBezTo>
                      <a:pt x="89" y="63"/>
                      <a:pt x="89" y="63"/>
                      <a:pt x="88" y="63"/>
                    </a:cubicBezTo>
                    <a:cubicBezTo>
                      <a:pt x="88" y="63"/>
                      <a:pt x="88" y="63"/>
                      <a:pt x="88" y="63"/>
                    </a:cubicBezTo>
                    <a:cubicBezTo>
                      <a:pt x="88" y="63"/>
                      <a:pt x="88" y="63"/>
                      <a:pt x="88" y="63"/>
                    </a:cubicBezTo>
                    <a:cubicBezTo>
                      <a:pt x="88" y="63"/>
                      <a:pt x="88" y="63"/>
                      <a:pt x="88" y="63"/>
                    </a:cubicBezTo>
                    <a:cubicBezTo>
                      <a:pt x="88" y="62"/>
                      <a:pt x="88" y="62"/>
                      <a:pt x="88" y="62"/>
                    </a:cubicBezTo>
                    <a:cubicBezTo>
                      <a:pt x="88" y="62"/>
                      <a:pt x="88" y="62"/>
                      <a:pt x="88" y="62"/>
                    </a:cubicBezTo>
                    <a:cubicBezTo>
                      <a:pt x="88" y="62"/>
                      <a:pt x="88" y="62"/>
                      <a:pt x="88" y="62"/>
                    </a:cubicBezTo>
                    <a:cubicBezTo>
                      <a:pt x="88" y="62"/>
                      <a:pt x="88" y="62"/>
                      <a:pt x="88" y="62"/>
                    </a:cubicBezTo>
                    <a:cubicBezTo>
                      <a:pt x="88" y="62"/>
                      <a:pt x="88" y="62"/>
                      <a:pt x="88" y="62"/>
                    </a:cubicBezTo>
                    <a:cubicBezTo>
                      <a:pt x="88" y="62"/>
                      <a:pt x="88" y="62"/>
                      <a:pt x="88" y="62"/>
                    </a:cubicBezTo>
                    <a:cubicBezTo>
                      <a:pt x="88" y="62"/>
                      <a:pt x="88" y="62"/>
                      <a:pt x="88" y="62"/>
                    </a:cubicBezTo>
                    <a:cubicBezTo>
                      <a:pt x="88" y="62"/>
                      <a:pt x="88" y="62"/>
                      <a:pt x="88" y="62"/>
                    </a:cubicBezTo>
                    <a:cubicBezTo>
                      <a:pt x="88" y="62"/>
                      <a:pt x="88" y="62"/>
                      <a:pt x="88" y="62"/>
                    </a:cubicBezTo>
                    <a:cubicBezTo>
                      <a:pt x="88" y="62"/>
                      <a:pt x="88" y="62"/>
                      <a:pt x="88" y="62"/>
                    </a:cubicBezTo>
                    <a:cubicBezTo>
                      <a:pt x="88" y="62"/>
                      <a:pt x="88" y="62"/>
                      <a:pt x="88" y="62"/>
                    </a:cubicBezTo>
                    <a:cubicBezTo>
                      <a:pt x="88" y="62"/>
                      <a:pt x="88" y="62"/>
                      <a:pt x="88" y="62"/>
                    </a:cubicBezTo>
                    <a:cubicBezTo>
                      <a:pt x="88" y="62"/>
                      <a:pt x="88" y="62"/>
                      <a:pt x="88" y="62"/>
                    </a:cubicBezTo>
                    <a:cubicBezTo>
                      <a:pt x="88" y="62"/>
                      <a:pt x="88" y="62"/>
                      <a:pt x="88" y="62"/>
                    </a:cubicBezTo>
                    <a:cubicBezTo>
                      <a:pt x="88" y="62"/>
                      <a:pt x="88" y="62"/>
                      <a:pt x="88" y="62"/>
                    </a:cubicBezTo>
                    <a:cubicBezTo>
                      <a:pt x="88" y="62"/>
                      <a:pt x="88" y="61"/>
                      <a:pt x="88" y="61"/>
                    </a:cubicBezTo>
                    <a:cubicBezTo>
                      <a:pt x="88" y="61"/>
                      <a:pt x="88" y="61"/>
                      <a:pt x="88" y="61"/>
                    </a:cubicBezTo>
                    <a:cubicBezTo>
                      <a:pt x="88" y="61"/>
                      <a:pt x="88" y="61"/>
                      <a:pt x="88" y="61"/>
                    </a:cubicBezTo>
                    <a:cubicBezTo>
                      <a:pt x="88" y="61"/>
                      <a:pt x="88" y="61"/>
                      <a:pt x="88" y="61"/>
                    </a:cubicBezTo>
                    <a:cubicBezTo>
                      <a:pt x="88" y="61"/>
                      <a:pt x="88" y="61"/>
                      <a:pt x="88" y="61"/>
                    </a:cubicBezTo>
                    <a:cubicBezTo>
                      <a:pt x="88" y="61"/>
                      <a:pt x="88" y="61"/>
                      <a:pt x="88" y="61"/>
                    </a:cubicBezTo>
                    <a:cubicBezTo>
                      <a:pt x="88" y="61"/>
                      <a:pt x="88" y="61"/>
                      <a:pt x="88" y="61"/>
                    </a:cubicBezTo>
                    <a:cubicBezTo>
                      <a:pt x="88" y="61"/>
                      <a:pt x="88" y="61"/>
                      <a:pt x="88" y="61"/>
                    </a:cubicBezTo>
                    <a:cubicBezTo>
                      <a:pt x="88" y="61"/>
                      <a:pt x="88" y="61"/>
                      <a:pt x="88" y="61"/>
                    </a:cubicBezTo>
                    <a:cubicBezTo>
                      <a:pt x="88" y="61"/>
                      <a:pt x="88" y="61"/>
                      <a:pt x="88" y="61"/>
                    </a:cubicBezTo>
                    <a:cubicBezTo>
                      <a:pt x="88" y="61"/>
                      <a:pt x="88" y="61"/>
                      <a:pt x="88" y="61"/>
                    </a:cubicBezTo>
                    <a:cubicBezTo>
                      <a:pt x="88" y="61"/>
                      <a:pt x="88" y="61"/>
                      <a:pt x="88" y="61"/>
                    </a:cubicBezTo>
                    <a:cubicBezTo>
                      <a:pt x="88" y="61"/>
                      <a:pt x="88" y="61"/>
                      <a:pt x="88" y="61"/>
                    </a:cubicBezTo>
                    <a:cubicBezTo>
                      <a:pt x="88" y="60"/>
                      <a:pt x="88" y="60"/>
                      <a:pt x="88" y="60"/>
                    </a:cubicBezTo>
                    <a:cubicBezTo>
                      <a:pt x="88" y="60"/>
                      <a:pt x="88" y="60"/>
                      <a:pt x="88" y="60"/>
                    </a:cubicBezTo>
                    <a:cubicBezTo>
                      <a:pt x="88" y="60"/>
                      <a:pt x="88" y="60"/>
                      <a:pt x="88" y="60"/>
                    </a:cubicBezTo>
                    <a:cubicBezTo>
                      <a:pt x="88" y="60"/>
                      <a:pt x="88" y="60"/>
                      <a:pt x="88" y="60"/>
                    </a:cubicBezTo>
                    <a:cubicBezTo>
                      <a:pt x="88" y="60"/>
                      <a:pt x="88" y="60"/>
                      <a:pt x="88" y="60"/>
                    </a:cubicBezTo>
                    <a:cubicBezTo>
                      <a:pt x="88" y="60"/>
                      <a:pt x="88" y="60"/>
                      <a:pt x="88" y="60"/>
                    </a:cubicBezTo>
                    <a:cubicBezTo>
                      <a:pt x="88" y="60"/>
                      <a:pt x="88" y="60"/>
                      <a:pt x="88" y="60"/>
                    </a:cubicBezTo>
                    <a:cubicBezTo>
                      <a:pt x="88" y="60"/>
                      <a:pt x="88" y="60"/>
                      <a:pt x="88" y="60"/>
                    </a:cubicBezTo>
                    <a:cubicBezTo>
                      <a:pt x="88" y="60"/>
                      <a:pt x="88" y="60"/>
                      <a:pt x="88" y="60"/>
                    </a:cubicBezTo>
                    <a:cubicBezTo>
                      <a:pt x="88" y="60"/>
                      <a:pt x="88" y="60"/>
                      <a:pt x="88" y="60"/>
                    </a:cubicBezTo>
                    <a:cubicBezTo>
                      <a:pt x="88" y="60"/>
                      <a:pt x="88" y="60"/>
                      <a:pt x="88" y="60"/>
                    </a:cubicBezTo>
                    <a:cubicBezTo>
                      <a:pt x="88" y="60"/>
                      <a:pt x="88" y="60"/>
                      <a:pt x="88" y="60"/>
                    </a:cubicBezTo>
                    <a:cubicBezTo>
                      <a:pt x="88" y="60"/>
                      <a:pt x="88" y="60"/>
                      <a:pt x="88" y="60"/>
                    </a:cubicBezTo>
                    <a:cubicBezTo>
                      <a:pt x="88" y="60"/>
                      <a:pt x="88" y="60"/>
                      <a:pt x="88" y="60"/>
                    </a:cubicBezTo>
                    <a:cubicBezTo>
                      <a:pt x="88" y="60"/>
                      <a:pt x="88" y="60"/>
                      <a:pt x="88" y="60"/>
                    </a:cubicBezTo>
                    <a:cubicBezTo>
                      <a:pt x="88" y="60"/>
                      <a:pt x="88" y="60"/>
                      <a:pt x="88" y="60"/>
                    </a:cubicBezTo>
                    <a:cubicBezTo>
                      <a:pt x="88" y="60"/>
                      <a:pt x="88" y="60"/>
                      <a:pt x="88" y="60"/>
                    </a:cubicBezTo>
                    <a:cubicBezTo>
                      <a:pt x="88" y="60"/>
                      <a:pt x="88" y="60"/>
                      <a:pt x="88" y="60"/>
                    </a:cubicBezTo>
                    <a:cubicBezTo>
                      <a:pt x="88" y="60"/>
                      <a:pt x="88" y="60"/>
                      <a:pt x="88" y="60"/>
                    </a:cubicBezTo>
                    <a:cubicBezTo>
                      <a:pt x="88" y="60"/>
                      <a:pt x="88" y="59"/>
                      <a:pt x="88" y="59"/>
                    </a:cubicBezTo>
                    <a:cubicBezTo>
                      <a:pt x="89" y="59"/>
                      <a:pt x="89" y="59"/>
                      <a:pt x="89" y="59"/>
                    </a:cubicBezTo>
                    <a:cubicBezTo>
                      <a:pt x="89" y="59"/>
                      <a:pt x="89" y="59"/>
                      <a:pt x="89" y="59"/>
                    </a:cubicBezTo>
                    <a:cubicBezTo>
                      <a:pt x="89" y="59"/>
                      <a:pt x="89" y="59"/>
                      <a:pt x="89" y="59"/>
                    </a:cubicBezTo>
                    <a:cubicBezTo>
                      <a:pt x="89" y="59"/>
                      <a:pt x="89" y="59"/>
                      <a:pt x="89" y="59"/>
                    </a:cubicBezTo>
                    <a:cubicBezTo>
                      <a:pt x="89" y="59"/>
                      <a:pt x="89" y="59"/>
                      <a:pt x="89" y="59"/>
                    </a:cubicBezTo>
                    <a:cubicBezTo>
                      <a:pt x="89" y="59"/>
                      <a:pt x="89" y="59"/>
                      <a:pt x="89" y="59"/>
                    </a:cubicBezTo>
                    <a:cubicBezTo>
                      <a:pt x="89" y="59"/>
                      <a:pt x="89" y="59"/>
                      <a:pt x="89" y="59"/>
                    </a:cubicBezTo>
                    <a:cubicBezTo>
                      <a:pt x="89" y="59"/>
                      <a:pt x="89" y="59"/>
                      <a:pt x="88" y="59"/>
                    </a:cubicBezTo>
                    <a:cubicBezTo>
                      <a:pt x="88" y="59"/>
                      <a:pt x="88" y="59"/>
                      <a:pt x="88" y="59"/>
                    </a:cubicBezTo>
                    <a:cubicBezTo>
                      <a:pt x="88" y="59"/>
                      <a:pt x="88" y="59"/>
                      <a:pt x="88" y="59"/>
                    </a:cubicBezTo>
                    <a:cubicBezTo>
                      <a:pt x="88" y="59"/>
                      <a:pt x="88" y="59"/>
                      <a:pt x="88" y="59"/>
                    </a:cubicBezTo>
                    <a:cubicBezTo>
                      <a:pt x="88" y="59"/>
                      <a:pt x="88" y="59"/>
                      <a:pt x="88" y="59"/>
                    </a:cubicBezTo>
                    <a:cubicBezTo>
                      <a:pt x="88" y="59"/>
                      <a:pt x="88" y="59"/>
                      <a:pt x="88" y="59"/>
                    </a:cubicBezTo>
                    <a:cubicBezTo>
                      <a:pt x="88" y="59"/>
                      <a:pt x="88" y="59"/>
                      <a:pt x="88" y="59"/>
                    </a:cubicBezTo>
                    <a:cubicBezTo>
                      <a:pt x="88" y="59"/>
                      <a:pt x="88" y="59"/>
                      <a:pt x="88" y="59"/>
                    </a:cubicBezTo>
                    <a:cubicBezTo>
                      <a:pt x="88" y="59"/>
                      <a:pt x="88" y="59"/>
                      <a:pt x="88" y="59"/>
                    </a:cubicBezTo>
                    <a:cubicBezTo>
                      <a:pt x="88" y="59"/>
                      <a:pt x="88" y="59"/>
                      <a:pt x="87" y="59"/>
                    </a:cubicBezTo>
                    <a:cubicBezTo>
                      <a:pt x="87" y="59"/>
                      <a:pt x="87" y="59"/>
                      <a:pt x="87" y="58"/>
                    </a:cubicBezTo>
                    <a:cubicBezTo>
                      <a:pt x="87" y="58"/>
                      <a:pt x="87" y="58"/>
                      <a:pt x="87" y="58"/>
                    </a:cubicBezTo>
                    <a:cubicBezTo>
                      <a:pt x="87" y="58"/>
                      <a:pt x="87" y="58"/>
                      <a:pt x="87" y="58"/>
                    </a:cubicBezTo>
                    <a:cubicBezTo>
                      <a:pt x="87" y="58"/>
                      <a:pt x="87" y="58"/>
                      <a:pt x="87" y="58"/>
                    </a:cubicBezTo>
                    <a:cubicBezTo>
                      <a:pt x="87" y="58"/>
                      <a:pt x="87" y="58"/>
                      <a:pt x="87" y="58"/>
                    </a:cubicBezTo>
                    <a:cubicBezTo>
                      <a:pt x="87" y="58"/>
                      <a:pt x="87" y="58"/>
                      <a:pt x="87" y="58"/>
                    </a:cubicBezTo>
                    <a:cubicBezTo>
                      <a:pt x="87" y="58"/>
                      <a:pt x="87" y="58"/>
                      <a:pt x="87" y="58"/>
                    </a:cubicBezTo>
                    <a:cubicBezTo>
                      <a:pt x="87" y="58"/>
                      <a:pt x="87" y="58"/>
                      <a:pt x="87" y="58"/>
                    </a:cubicBezTo>
                    <a:cubicBezTo>
                      <a:pt x="87" y="58"/>
                      <a:pt x="87" y="58"/>
                      <a:pt x="87" y="58"/>
                    </a:cubicBezTo>
                    <a:cubicBezTo>
                      <a:pt x="87" y="58"/>
                      <a:pt x="87" y="58"/>
                      <a:pt x="87" y="58"/>
                    </a:cubicBezTo>
                    <a:cubicBezTo>
                      <a:pt x="87" y="58"/>
                      <a:pt x="87" y="58"/>
                      <a:pt x="87" y="58"/>
                    </a:cubicBezTo>
                    <a:cubicBezTo>
                      <a:pt x="88" y="58"/>
                      <a:pt x="88" y="58"/>
                      <a:pt x="88" y="58"/>
                    </a:cubicBezTo>
                    <a:cubicBezTo>
                      <a:pt x="88" y="58"/>
                      <a:pt x="88" y="58"/>
                      <a:pt x="88" y="58"/>
                    </a:cubicBezTo>
                    <a:cubicBezTo>
                      <a:pt x="88" y="58"/>
                      <a:pt x="88" y="58"/>
                      <a:pt x="88" y="59"/>
                    </a:cubicBezTo>
                    <a:cubicBezTo>
                      <a:pt x="88" y="59"/>
                      <a:pt x="88" y="59"/>
                      <a:pt x="88" y="59"/>
                    </a:cubicBezTo>
                    <a:cubicBezTo>
                      <a:pt x="88" y="59"/>
                      <a:pt x="88" y="59"/>
                      <a:pt x="88" y="58"/>
                    </a:cubicBezTo>
                    <a:cubicBezTo>
                      <a:pt x="88" y="58"/>
                      <a:pt x="88" y="58"/>
                      <a:pt x="88" y="58"/>
                    </a:cubicBezTo>
                    <a:cubicBezTo>
                      <a:pt x="88" y="58"/>
                      <a:pt x="88" y="58"/>
                      <a:pt x="88" y="58"/>
                    </a:cubicBezTo>
                    <a:cubicBezTo>
                      <a:pt x="88" y="58"/>
                      <a:pt x="88" y="58"/>
                      <a:pt x="88" y="58"/>
                    </a:cubicBezTo>
                    <a:cubicBezTo>
                      <a:pt x="88" y="58"/>
                      <a:pt x="88" y="58"/>
                      <a:pt x="88" y="59"/>
                    </a:cubicBezTo>
                    <a:cubicBezTo>
                      <a:pt x="88" y="59"/>
                      <a:pt x="88" y="59"/>
                      <a:pt x="88" y="59"/>
                    </a:cubicBezTo>
                    <a:cubicBezTo>
                      <a:pt x="88" y="59"/>
                      <a:pt x="88" y="59"/>
                      <a:pt x="88" y="59"/>
                    </a:cubicBezTo>
                    <a:cubicBezTo>
                      <a:pt x="88" y="59"/>
                      <a:pt x="88" y="59"/>
                      <a:pt x="88" y="59"/>
                    </a:cubicBezTo>
                    <a:cubicBezTo>
                      <a:pt x="88" y="59"/>
                      <a:pt x="89" y="59"/>
                      <a:pt x="89" y="59"/>
                    </a:cubicBezTo>
                    <a:cubicBezTo>
                      <a:pt x="89" y="59"/>
                      <a:pt x="89" y="59"/>
                      <a:pt x="89" y="59"/>
                    </a:cubicBezTo>
                    <a:cubicBezTo>
                      <a:pt x="89" y="59"/>
                      <a:pt x="89" y="59"/>
                      <a:pt x="89" y="59"/>
                    </a:cubicBezTo>
                    <a:cubicBezTo>
                      <a:pt x="89" y="59"/>
                      <a:pt x="89" y="59"/>
                      <a:pt x="89" y="59"/>
                    </a:cubicBezTo>
                    <a:cubicBezTo>
                      <a:pt x="89" y="59"/>
                      <a:pt x="89" y="58"/>
                      <a:pt x="89" y="58"/>
                    </a:cubicBezTo>
                    <a:cubicBezTo>
                      <a:pt x="89" y="58"/>
                      <a:pt x="89" y="58"/>
                      <a:pt x="89" y="58"/>
                    </a:cubicBezTo>
                    <a:cubicBezTo>
                      <a:pt x="89" y="58"/>
                      <a:pt x="89" y="58"/>
                      <a:pt x="89" y="58"/>
                    </a:cubicBezTo>
                    <a:cubicBezTo>
                      <a:pt x="89" y="58"/>
                      <a:pt x="89" y="58"/>
                      <a:pt x="89" y="58"/>
                    </a:cubicBezTo>
                    <a:cubicBezTo>
                      <a:pt x="89" y="58"/>
                      <a:pt x="89" y="58"/>
                      <a:pt x="89" y="58"/>
                    </a:cubicBezTo>
                    <a:cubicBezTo>
                      <a:pt x="89" y="58"/>
                      <a:pt x="89" y="58"/>
                      <a:pt x="89" y="58"/>
                    </a:cubicBezTo>
                    <a:cubicBezTo>
                      <a:pt x="89" y="58"/>
                      <a:pt x="89" y="58"/>
                      <a:pt x="89" y="58"/>
                    </a:cubicBezTo>
                    <a:cubicBezTo>
                      <a:pt x="89" y="58"/>
                      <a:pt x="89" y="58"/>
                      <a:pt x="89" y="58"/>
                    </a:cubicBezTo>
                    <a:cubicBezTo>
                      <a:pt x="89" y="58"/>
                      <a:pt x="89" y="58"/>
                      <a:pt x="89" y="58"/>
                    </a:cubicBezTo>
                    <a:cubicBezTo>
                      <a:pt x="89" y="58"/>
                      <a:pt x="89" y="58"/>
                      <a:pt x="90" y="58"/>
                    </a:cubicBezTo>
                    <a:cubicBezTo>
                      <a:pt x="90" y="58"/>
                      <a:pt x="90" y="58"/>
                      <a:pt x="90" y="58"/>
                    </a:cubicBezTo>
                    <a:cubicBezTo>
                      <a:pt x="90" y="58"/>
                      <a:pt x="90" y="58"/>
                      <a:pt x="90" y="58"/>
                    </a:cubicBezTo>
                    <a:cubicBezTo>
                      <a:pt x="90" y="58"/>
                      <a:pt x="90" y="58"/>
                      <a:pt x="90" y="58"/>
                    </a:cubicBezTo>
                    <a:cubicBezTo>
                      <a:pt x="90" y="58"/>
                      <a:pt x="90" y="58"/>
                      <a:pt x="90" y="58"/>
                    </a:cubicBezTo>
                    <a:cubicBezTo>
                      <a:pt x="90" y="58"/>
                      <a:pt x="90" y="58"/>
                      <a:pt x="90" y="58"/>
                    </a:cubicBezTo>
                    <a:cubicBezTo>
                      <a:pt x="90" y="58"/>
                      <a:pt x="90" y="58"/>
                      <a:pt x="90" y="58"/>
                    </a:cubicBezTo>
                    <a:cubicBezTo>
                      <a:pt x="90" y="58"/>
                      <a:pt x="90" y="57"/>
                      <a:pt x="90" y="57"/>
                    </a:cubicBezTo>
                    <a:cubicBezTo>
                      <a:pt x="90" y="57"/>
                      <a:pt x="90" y="57"/>
                      <a:pt x="90" y="57"/>
                    </a:cubicBezTo>
                    <a:cubicBezTo>
                      <a:pt x="90" y="58"/>
                      <a:pt x="90" y="58"/>
                      <a:pt x="90" y="58"/>
                    </a:cubicBezTo>
                    <a:cubicBezTo>
                      <a:pt x="90" y="58"/>
                      <a:pt x="90" y="58"/>
                      <a:pt x="90" y="58"/>
                    </a:cubicBezTo>
                    <a:cubicBezTo>
                      <a:pt x="90" y="57"/>
                      <a:pt x="90" y="57"/>
                      <a:pt x="90" y="57"/>
                    </a:cubicBezTo>
                    <a:cubicBezTo>
                      <a:pt x="90" y="57"/>
                      <a:pt x="90" y="57"/>
                      <a:pt x="90" y="57"/>
                    </a:cubicBezTo>
                    <a:cubicBezTo>
                      <a:pt x="90" y="57"/>
                      <a:pt x="90" y="57"/>
                      <a:pt x="90" y="57"/>
                    </a:cubicBezTo>
                    <a:cubicBezTo>
                      <a:pt x="90" y="57"/>
                      <a:pt x="90" y="57"/>
                      <a:pt x="90" y="57"/>
                    </a:cubicBezTo>
                    <a:cubicBezTo>
                      <a:pt x="90" y="57"/>
                      <a:pt x="90" y="57"/>
                      <a:pt x="90" y="57"/>
                    </a:cubicBezTo>
                    <a:cubicBezTo>
                      <a:pt x="90" y="57"/>
                      <a:pt x="89" y="57"/>
                      <a:pt x="89" y="57"/>
                    </a:cubicBezTo>
                    <a:cubicBezTo>
                      <a:pt x="89" y="57"/>
                      <a:pt x="89" y="57"/>
                      <a:pt x="89" y="57"/>
                    </a:cubicBezTo>
                    <a:cubicBezTo>
                      <a:pt x="89" y="57"/>
                      <a:pt x="89" y="57"/>
                      <a:pt x="88" y="57"/>
                    </a:cubicBezTo>
                    <a:cubicBezTo>
                      <a:pt x="88" y="57"/>
                      <a:pt x="88" y="57"/>
                      <a:pt x="88" y="57"/>
                    </a:cubicBezTo>
                    <a:cubicBezTo>
                      <a:pt x="88" y="57"/>
                      <a:pt x="88" y="57"/>
                      <a:pt x="88" y="57"/>
                    </a:cubicBezTo>
                    <a:cubicBezTo>
                      <a:pt x="87" y="57"/>
                      <a:pt x="87" y="57"/>
                      <a:pt x="87" y="57"/>
                    </a:cubicBezTo>
                    <a:cubicBezTo>
                      <a:pt x="87" y="57"/>
                      <a:pt x="87" y="57"/>
                      <a:pt x="87" y="57"/>
                    </a:cubicBezTo>
                    <a:cubicBezTo>
                      <a:pt x="87" y="57"/>
                      <a:pt x="86" y="57"/>
                      <a:pt x="86" y="57"/>
                    </a:cubicBezTo>
                    <a:cubicBezTo>
                      <a:pt x="86" y="57"/>
                      <a:pt x="86" y="57"/>
                      <a:pt x="86" y="57"/>
                    </a:cubicBezTo>
                    <a:cubicBezTo>
                      <a:pt x="86" y="57"/>
                      <a:pt x="86" y="57"/>
                      <a:pt x="86" y="57"/>
                    </a:cubicBezTo>
                    <a:cubicBezTo>
                      <a:pt x="86" y="57"/>
                      <a:pt x="86" y="57"/>
                      <a:pt x="86" y="57"/>
                    </a:cubicBezTo>
                    <a:cubicBezTo>
                      <a:pt x="86" y="57"/>
                      <a:pt x="86" y="57"/>
                      <a:pt x="86" y="57"/>
                    </a:cubicBezTo>
                    <a:cubicBezTo>
                      <a:pt x="86" y="57"/>
                      <a:pt x="86" y="57"/>
                      <a:pt x="86" y="57"/>
                    </a:cubicBezTo>
                    <a:cubicBezTo>
                      <a:pt x="86" y="57"/>
                      <a:pt x="86" y="58"/>
                      <a:pt x="85" y="58"/>
                    </a:cubicBezTo>
                    <a:cubicBezTo>
                      <a:pt x="85" y="58"/>
                      <a:pt x="85" y="58"/>
                      <a:pt x="85" y="58"/>
                    </a:cubicBezTo>
                    <a:cubicBezTo>
                      <a:pt x="85" y="58"/>
                      <a:pt x="85" y="58"/>
                      <a:pt x="85" y="58"/>
                    </a:cubicBezTo>
                    <a:cubicBezTo>
                      <a:pt x="85" y="58"/>
                      <a:pt x="84" y="58"/>
                      <a:pt x="84" y="58"/>
                    </a:cubicBezTo>
                    <a:cubicBezTo>
                      <a:pt x="84" y="58"/>
                      <a:pt x="84" y="59"/>
                      <a:pt x="83" y="59"/>
                    </a:cubicBezTo>
                    <a:cubicBezTo>
                      <a:pt x="83" y="59"/>
                      <a:pt x="83" y="59"/>
                      <a:pt x="83" y="59"/>
                    </a:cubicBezTo>
                    <a:cubicBezTo>
                      <a:pt x="83" y="59"/>
                      <a:pt x="82" y="59"/>
                      <a:pt x="82" y="60"/>
                    </a:cubicBezTo>
                    <a:cubicBezTo>
                      <a:pt x="82" y="60"/>
                      <a:pt x="82" y="60"/>
                      <a:pt x="82" y="60"/>
                    </a:cubicBezTo>
                    <a:cubicBezTo>
                      <a:pt x="82" y="60"/>
                      <a:pt x="81" y="60"/>
                      <a:pt x="81" y="60"/>
                    </a:cubicBezTo>
                    <a:cubicBezTo>
                      <a:pt x="81" y="60"/>
                      <a:pt x="81" y="60"/>
                      <a:pt x="81" y="60"/>
                    </a:cubicBezTo>
                    <a:cubicBezTo>
                      <a:pt x="81" y="60"/>
                      <a:pt x="81" y="60"/>
                      <a:pt x="81" y="60"/>
                    </a:cubicBezTo>
                    <a:cubicBezTo>
                      <a:pt x="81" y="60"/>
                      <a:pt x="81" y="60"/>
                      <a:pt x="81" y="60"/>
                    </a:cubicBezTo>
                    <a:cubicBezTo>
                      <a:pt x="81" y="60"/>
                      <a:pt x="81" y="60"/>
                      <a:pt x="81" y="60"/>
                    </a:cubicBezTo>
                    <a:cubicBezTo>
                      <a:pt x="81" y="60"/>
                      <a:pt x="81" y="60"/>
                      <a:pt x="81" y="60"/>
                    </a:cubicBezTo>
                    <a:cubicBezTo>
                      <a:pt x="81" y="60"/>
                      <a:pt x="82" y="60"/>
                      <a:pt x="82" y="59"/>
                    </a:cubicBezTo>
                    <a:cubicBezTo>
                      <a:pt x="82" y="59"/>
                      <a:pt x="82" y="59"/>
                      <a:pt x="82" y="59"/>
                    </a:cubicBezTo>
                    <a:cubicBezTo>
                      <a:pt x="82" y="59"/>
                      <a:pt x="82" y="59"/>
                      <a:pt x="82" y="59"/>
                    </a:cubicBezTo>
                    <a:cubicBezTo>
                      <a:pt x="82" y="59"/>
                      <a:pt x="83" y="59"/>
                      <a:pt x="83" y="59"/>
                    </a:cubicBezTo>
                    <a:cubicBezTo>
                      <a:pt x="83" y="59"/>
                      <a:pt x="83" y="59"/>
                      <a:pt x="83" y="59"/>
                    </a:cubicBezTo>
                    <a:cubicBezTo>
                      <a:pt x="83" y="59"/>
                      <a:pt x="83" y="59"/>
                      <a:pt x="83" y="59"/>
                    </a:cubicBezTo>
                    <a:cubicBezTo>
                      <a:pt x="83" y="59"/>
                      <a:pt x="83" y="59"/>
                      <a:pt x="83" y="59"/>
                    </a:cubicBezTo>
                    <a:cubicBezTo>
                      <a:pt x="83" y="59"/>
                      <a:pt x="83" y="59"/>
                      <a:pt x="83" y="59"/>
                    </a:cubicBezTo>
                    <a:cubicBezTo>
                      <a:pt x="83" y="59"/>
                      <a:pt x="83" y="59"/>
                      <a:pt x="83" y="59"/>
                    </a:cubicBezTo>
                    <a:cubicBezTo>
                      <a:pt x="83" y="59"/>
                      <a:pt x="83" y="59"/>
                      <a:pt x="83" y="59"/>
                    </a:cubicBezTo>
                    <a:cubicBezTo>
                      <a:pt x="83" y="59"/>
                      <a:pt x="83" y="59"/>
                      <a:pt x="83" y="59"/>
                    </a:cubicBezTo>
                    <a:cubicBezTo>
                      <a:pt x="83" y="59"/>
                      <a:pt x="83" y="59"/>
                      <a:pt x="83" y="59"/>
                    </a:cubicBezTo>
                    <a:cubicBezTo>
                      <a:pt x="83" y="59"/>
                      <a:pt x="83" y="59"/>
                      <a:pt x="83" y="59"/>
                    </a:cubicBezTo>
                    <a:cubicBezTo>
                      <a:pt x="83" y="59"/>
                      <a:pt x="83" y="59"/>
                      <a:pt x="83" y="59"/>
                    </a:cubicBezTo>
                    <a:cubicBezTo>
                      <a:pt x="83" y="59"/>
                      <a:pt x="83" y="59"/>
                      <a:pt x="83" y="59"/>
                    </a:cubicBezTo>
                    <a:cubicBezTo>
                      <a:pt x="83" y="59"/>
                      <a:pt x="83" y="59"/>
                      <a:pt x="83" y="58"/>
                    </a:cubicBezTo>
                    <a:cubicBezTo>
                      <a:pt x="83" y="58"/>
                      <a:pt x="83" y="58"/>
                      <a:pt x="83" y="58"/>
                    </a:cubicBezTo>
                    <a:cubicBezTo>
                      <a:pt x="83" y="58"/>
                      <a:pt x="83" y="58"/>
                      <a:pt x="83" y="58"/>
                    </a:cubicBezTo>
                    <a:cubicBezTo>
                      <a:pt x="83" y="58"/>
                      <a:pt x="83" y="58"/>
                      <a:pt x="83" y="58"/>
                    </a:cubicBezTo>
                    <a:cubicBezTo>
                      <a:pt x="84" y="58"/>
                      <a:pt x="84" y="58"/>
                      <a:pt x="84" y="58"/>
                    </a:cubicBezTo>
                    <a:cubicBezTo>
                      <a:pt x="84" y="58"/>
                      <a:pt x="84" y="58"/>
                      <a:pt x="84" y="58"/>
                    </a:cubicBezTo>
                    <a:cubicBezTo>
                      <a:pt x="84" y="58"/>
                      <a:pt x="84" y="58"/>
                      <a:pt x="84" y="58"/>
                    </a:cubicBezTo>
                    <a:cubicBezTo>
                      <a:pt x="84" y="58"/>
                      <a:pt x="84" y="58"/>
                      <a:pt x="84" y="58"/>
                    </a:cubicBezTo>
                    <a:cubicBezTo>
                      <a:pt x="84" y="58"/>
                      <a:pt x="84" y="58"/>
                      <a:pt x="84" y="58"/>
                    </a:cubicBezTo>
                    <a:cubicBezTo>
                      <a:pt x="84" y="58"/>
                      <a:pt x="84" y="58"/>
                      <a:pt x="84" y="58"/>
                    </a:cubicBezTo>
                    <a:cubicBezTo>
                      <a:pt x="84" y="58"/>
                      <a:pt x="84" y="58"/>
                      <a:pt x="84" y="58"/>
                    </a:cubicBezTo>
                    <a:cubicBezTo>
                      <a:pt x="84" y="58"/>
                      <a:pt x="84" y="58"/>
                      <a:pt x="84" y="58"/>
                    </a:cubicBezTo>
                    <a:cubicBezTo>
                      <a:pt x="84" y="58"/>
                      <a:pt x="84" y="58"/>
                      <a:pt x="84" y="58"/>
                    </a:cubicBezTo>
                    <a:cubicBezTo>
                      <a:pt x="84" y="58"/>
                      <a:pt x="84" y="58"/>
                      <a:pt x="84" y="58"/>
                    </a:cubicBezTo>
                    <a:cubicBezTo>
                      <a:pt x="84" y="58"/>
                      <a:pt x="84" y="58"/>
                      <a:pt x="84" y="58"/>
                    </a:cubicBezTo>
                    <a:cubicBezTo>
                      <a:pt x="84" y="58"/>
                      <a:pt x="84" y="58"/>
                      <a:pt x="84" y="58"/>
                    </a:cubicBezTo>
                    <a:cubicBezTo>
                      <a:pt x="84" y="58"/>
                      <a:pt x="84" y="58"/>
                      <a:pt x="84" y="58"/>
                    </a:cubicBezTo>
                    <a:cubicBezTo>
                      <a:pt x="84" y="58"/>
                      <a:pt x="84" y="58"/>
                      <a:pt x="84" y="58"/>
                    </a:cubicBezTo>
                    <a:cubicBezTo>
                      <a:pt x="84" y="58"/>
                      <a:pt x="84" y="58"/>
                      <a:pt x="84" y="58"/>
                    </a:cubicBezTo>
                    <a:cubicBezTo>
                      <a:pt x="84" y="58"/>
                      <a:pt x="84" y="58"/>
                      <a:pt x="84" y="58"/>
                    </a:cubicBezTo>
                    <a:cubicBezTo>
                      <a:pt x="84" y="58"/>
                      <a:pt x="84" y="58"/>
                      <a:pt x="84" y="58"/>
                    </a:cubicBezTo>
                    <a:cubicBezTo>
                      <a:pt x="84" y="58"/>
                      <a:pt x="84" y="58"/>
                      <a:pt x="84" y="58"/>
                    </a:cubicBezTo>
                    <a:cubicBezTo>
                      <a:pt x="84" y="58"/>
                      <a:pt x="84" y="58"/>
                      <a:pt x="84" y="58"/>
                    </a:cubicBezTo>
                    <a:cubicBezTo>
                      <a:pt x="85" y="58"/>
                      <a:pt x="85" y="58"/>
                      <a:pt x="85" y="58"/>
                    </a:cubicBezTo>
                    <a:cubicBezTo>
                      <a:pt x="85" y="58"/>
                      <a:pt x="85" y="58"/>
                      <a:pt x="85" y="58"/>
                    </a:cubicBezTo>
                    <a:cubicBezTo>
                      <a:pt x="85" y="57"/>
                      <a:pt x="85" y="57"/>
                      <a:pt x="85" y="57"/>
                    </a:cubicBezTo>
                    <a:cubicBezTo>
                      <a:pt x="85" y="57"/>
                      <a:pt x="85" y="57"/>
                      <a:pt x="85" y="57"/>
                    </a:cubicBezTo>
                    <a:cubicBezTo>
                      <a:pt x="85" y="57"/>
                      <a:pt x="85" y="57"/>
                      <a:pt x="85" y="57"/>
                    </a:cubicBezTo>
                    <a:cubicBezTo>
                      <a:pt x="85" y="57"/>
                      <a:pt x="85" y="57"/>
                      <a:pt x="85" y="57"/>
                    </a:cubicBezTo>
                    <a:cubicBezTo>
                      <a:pt x="85" y="57"/>
                      <a:pt x="85" y="57"/>
                      <a:pt x="85" y="57"/>
                    </a:cubicBezTo>
                    <a:cubicBezTo>
                      <a:pt x="85" y="57"/>
                      <a:pt x="85" y="57"/>
                      <a:pt x="85" y="57"/>
                    </a:cubicBezTo>
                    <a:cubicBezTo>
                      <a:pt x="85" y="57"/>
                      <a:pt x="85" y="57"/>
                      <a:pt x="85" y="57"/>
                    </a:cubicBezTo>
                    <a:cubicBezTo>
                      <a:pt x="85" y="57"/>
                      <a:pt x="85" y="57"/>
                      <a:pt x="85" y="57"/>
                    </a:cubicBezTo>
                    <a:cubicBezTo>
                      <a:pt x="85" y="57"/>
                      <a:pt x="85" y="57"/>
                      <a:pt x="85" y="57"/>
                    </a:cubicBezTo>
                    <a:cubicBezTo>
                      <a:pt x="85" y="57"/>
                      <a:pt x="85" y="57"/>
                      <a:pt x="85" y="57"/>
                    </a:cubicBezTo>
                    <a:cubicBezTo>
                      <a:pt x="85" y="57"/>
                      <a:pt x="85" y="57"/>
                      <a:pt x="85" y="57"/>
                    </a:cubicBezTo>
                    <a:cubicBezTo>
                      <a:pt x="85" y="57"/>
                      <a:pt x="85" y="57"/>
                      <a:pt x="85" y="57"/>
                    </a:cubicBezTo>
                    <a:cubicBezTo>
                      <a:pt x="85" y="57"/>
                      <a:pt x="85" y="57"/>
                      <a:pt x="85" y="57"/>
                    </a:cubicBezTo>
                    <a:cubicBezTo>
                      <a:pt x="86" y="57"/>
                      <a:pt x="86" y="57"/>
                      <a:pt x="86" y="57"/>
                    </a:cubicBezTo>
                    <a:cubicBezTo>
                      <a:pt x="86" y="57"/>
                      <a:pt x="86" y="57"/>
                      <a:pt x="86" y="57"/>
                    </a:cubicBezTo>
                    <a:cubicBezTo>
                      <a:pt x="86" y="57"/>
                      <a:pt x="86" y="57"/>
                      <a:pt x="86" y="57"/>
                    </a:cubicBezTo>
                    <a:cubicBezTo>
                      <a:pt x="86" y="57"/>
                      <a:pt x="86" y="57"/>
                      <a:pt x="86" y="57"/>
                    </a:cubicBezTo>
                    <a:cubicBezTo>
                      <a:pt x="86" y="57"/>
                      <a:pt x="86" y="57"/>
                      <a:pt x="86" y="56"/>
                    </a:cubicBezTo>
                    <a:cubicBezTo>
                      <a:pt x="86" y="56"/>
                      <a:pt x="86" y="56"/>
                      <a:pt x="86" y="56"/>
                    </a:cubicBezTo>
                    <a:cubicBezTo>
                      <a:pt x="86" y="56"/>
                      <a:pt x="86" y="56"/>
                      <a:pt x="86" y="56"/>
                    </a:cubicBezTo>
                    <a:cubicBezTo>
                      <a:pt x="86" y="56"/>
                      <a:pt x="86" y="56"/>
                      <a:pt x="86" y="56"/>
                    </a:cubicBezTo>
                    <a:cubicBezTo>
                      <a:pt x="86" y="56"/>
                      <a:pt x="87" y="56"/>
                      <a:pt x="87" y="56"/>
                    </a:cubicBezTo>
                    <a:cubicBezTo>
                      <a:pt x="87" y="56"/>
                      <a:pt x="87" y="56"/>
                      <a:pt x="87" y="56"/>
                    </a:cubicBezTo>
                    <a:cubicBezTo>
                      <a:pt x="87" y="56"/>
                      <a:pt x="87" y="56"/>
                      <a:pt x="87" y="56"/>
                    </a:cubicBezTo>
                    <a:cubicBezTo>
                      <a:pt x="87" y="56"/>
                      <a:pt x="87" y="56"/>
                      <a:pt x="87" y="56"/>
                    </a:cubicBezTo>
                    <a:cubicBezTo>
                      <a:pt x="87" y="56"/>
                      <a:pt x="87" y="56"/>
                      <a:pt x="87" y="56"/>
                    </a:cubicBezTo>
                    <a:cubicBezTo>
                      <a:pt x="87" y="56"/>
                      <a:pt x="87" y="56"/>
                      <a:pt x="87" y="56"/>
                    </a:cubicBezTo>
                    <a:cubicBezTo>
                      <a:pt x="87" y="56"/>
                      <a:pt x="87" y="56"/>
                      <a:pt x="87" y="56"/>
                    </a:cubicBezTo>
                    <a:cubicBezTo>
                      <a:pt x="87" y="56"/>
                      <a:pt x="87" y="56"/>
                      <a:pt x="87" y="56"/>
                    </a:cubicBezTo>
                    <a:cubicBezTo>
                      <a:pt x="87" y="56"/>
                      <a:pt x="87" y="56"/>
                      <a:pt x="87" y="56"/>
                    </a:cubicBezTo>
                    <a:cubicBezTo>
                      <a:pt x="87" y="56"/>
                      <a:pt x="87" y="56"/>
                      <a:pt x="87" y="56"/>
                    </a:cubicBezTo>
                    <a:cubicBezTo>
                      <a:pt x="87" y="56"/>
                      <a:pt x="87" y="56"/>
                      <a:pt x="87" y="56"/>
                    </a:cubicBezTo>
                    <a:cubicBezTo>
                      <a:pt x="87" y="56"/>
                      <a:pt x="87" y="56"/>
                      <a:pt x="88" y="56"/>
                    </a:cubicBezTo>
                    <a:cubicBezTo>
                      <a:pt x="88" y="56"/>
                      <a:pt x="88" y="56"/>
                      <a:pt x="88" y="56"/>
                    </a:cubicBezTo>
                    <a:cubicBezTo>
                      <a:pt x="88" y="56"/>
                      <a:pt x="88" y="56"/>
                      <a:pt x="88" y="56"/>
                    </a:cubicBezTo>
                    <a:cubicBezTo>
                      <a:pt x="88" y="56"/>
                      <a:pt x="88" y="56"/>
                      <a:pt x="88" y="56"/>
                    </a:cubicBezTo>
                    <a:cubicBezTo>
                      <a:pt x="88" y="56"/>
                      <a:pt x="88" y="56"/>
                      <a:pt x="88" y="56"/>
                    </a:cubicBezTo>
                    <a:cubicBezTo>
                      <a:pt x="88" y="56"/>
                      <a:pt x="88" y="56"/>
                      <a:pt x="88" y="56"/>
                    </a:cubicBezTo>
                    <a:cubicBezTo>
                      <a:pt x="88" y="56"/>
                      <a:pt x="88" y="56"/>
                      <a:pt x="88" y="56"/>
                    </a:cubicBezTo>
                    <a:cubicBezTo>
                      <a:pt x="88" y="56"/>
                      <a:pt x="88" y="56"/>
                      <a:pt x="88" y="56"/>
                    </a:cubicBezTo>
                    <a:cubicBezTo>
                      <a:pt x="88" y="55"/>
                      <a:pt x="88" y="55"/>
                      <a:pt x="88" y="55"/>
                    </a:cubicBezTo>
                    <a:cubicBezTo>
                      <a:pt x="88" y="55"/>
                      <a:pt x="88" y="55"/>
                      <a:pt x="88" y="55"/>
                    </a:cubicBezTo>
                    <a:cubicBezTo>
                      <a:pt x="89" y="55"/>
                      <a:pt x="89" y="55"/>
                      <a:pt x="89" y="55"/>
                    </a:cubicBezTo>
                    <a:cubicBezTo>
                      <a:pt x="89" y="55"/>
                      <a:pt x="89" y="55"/>
                      <a:pt x="89" y="55"/>
                    </a:cubicBezTo>
                    <a:cubicBezTo>
                      <a:pt x="89" y="55"/>
                      <a:pt x="89" y="55"/>
                      <a:pt x="89" y="55"/>
                    </a:cubicBezTo>
                    <a:cubicBezTo>
                      <a:pt x="89" y="55"/>
                      <a:pt x="89" y="55"/>
                      <a:pt x="89" y="55"/>
                    </a:cubicBezTo>
                    <a:cubicBezTo>
                      <a:pt x="89" y="55"/>
                      <a:pt x="89" y="55"/>
                      <a:pt x="89" y="55"/>
                    </a:cubicBezTo>
                    <a:cubicBezTo>
                      <a:pt x="89" y="55"/>
                      <a:pt x="89" y="55"/>
                      <a:pt x="89" y="55"/>
                    </a:cubicBezTo>
                    <a:cubicBezTo>
                      <a:pt x="89" y="55"/>
                      <a:pt x="89" y="55"/>
                      <a:pt x="89" y="55"/>
                    </a:cubicBezTo>
                    <a:cubicBezTo>
                      <a:pt x="89" y="55"/>
                      <a:pt x="89" y="55"/>
                      <a:pt x="89" y="55"/>
                    </a:cubicBezTo>
                    <a:cubicBezTo>
                      <a:pt x="89" y="55"/>
                      <a:pt x="89" y="55"/>
                      <a:pt x="89" y="55"/>
                    </a:cubicBezTo>
                    <a:cubicBezTo>
                      <a:pt x="89" y="55"/>
                      <a:pt x="89" y="55"/>
                      <a:pt x="89" y="55"/>
                    </a:cubicBezTo>
                    <a:cubicBezTo>
                      <a:pt x="89" y="55"/>
                      <a:pt x="89" y="55"/>
                      <a:pt x="89" y="55"/>
                    </a:cubicBezTo>
                    <a:cubicBezTo>
                      <a:pt x="89" y="55"/>
                      <a:pt x="90" y="55"/>
                      <a:pt x="90" y="55"/>
                    </a:cubicBezTo>
                    <a:cubicBezTo>
                      <a:pt x="90" y="55"/>
                      <a:pt x="90" y="55"/>
                      <a:pt x="90" y="55"/>
                    </a:cubicBezTo>
                    <a:cubicBezTo>
                      <a:pt x="90" y="55"/>
                      <a:pt x="90" y="55"/>
                      <a:pt x="90" y="55"/>
                    </a:cubicBezTo>
                    <a:cubicBezTo>
                      <a:pt x="90" y="55"/>
                      <a:pt x="90" y="55"/>
                      <a:pt x="90" y="55"/>
                    </a:cubicBezTo>
                    <a:cubicBezTo>
                      <a:pt x="90" y="55"/>
                      <a:pt x="90" y="55"/>
                      <a:pt x="90" y="55"/>
                    </a:cubicBezTo>
                    <a:cubicBezTo>
                      <a:pt x="90" y="55"/>
                      <a:pt x="90" y="55"/>
                      <a:pt x="90" y="55"/>
                    </a:cubicBezTo>
                    <a:cubicBezTo>
                      <a:pt x="90" y="55"/>
                      <a:pt x="90" y="55"/>
                      <a:pt x="90" y="55"/>
                    </a:cubicBezTo>
                    <a:cubicBezTo>
                      <a:pt x="90" y="55"/>
                      <a:pt x="90" y="55"/>
                      <a:pt x="90" y="55"/>
                    </a:cubicBezTo>
                    <a:cubicBezTo>
                      <a:pt x="90" y="55"/>
                      <a:pt x="90" y="55"/>
                      <a:pt x="90" y="55"/>
                    </a:cubicBezTo>
                    <a:cubicBezTo>
                      <a:pt x="90" y="55"/>
                      <a:pt x="90" y="55"/>
                      <a:pt x="90" y="55"/>
                    </a:cubicBezTo>
                    <a:cubicBezTo>
                      <a:pt x="90" y="55"/>
                      <a:pt x="90" y="55"/>
                      <a:pt x="90" y="55"/>
                    </a:cubicBezTo>
                    <a:cubicBezTo>
                      <a:pt x="90" y="55"/>
                      <a:pt x="90" y="55"/>
                      <a:pt x="90" y="55"/>
                    </a:cubicBezTo>
                    <a:cubicBezTo>
                      <a:pt x="90" y="55"/>
                      <a:pt x="90" y="55"/>
                      <a:pt x="90" y="55"/>
                    </a:cubicBezTo>
                    <a:cubicBezTo>
                      <a:pt x="90" y="55"/>
                      <a:pt x="90" y="55"/>
                      <a:pt x="90" y="55"/>
                    </a:cubicBezTo>
                    <a:cubicBezTo>
                      <a:pt x="90" y="55"/>
                      <a:pt x="90" y="55"/>
                      <a:pt x="90" y="55"/>
                    </a:cubicBezTo>
                    <a:cubicBezTo>
                      <a:pt x="90" y="55"/>
                      <a:pt x="90" y="55"/>
                      <a:pt x="91" y="55"/>
                    </a:cubicBezTo>
                    <a:cubicBezTo>
                      <a:pt x="91" y="55"/>
                      <a:pt x="91" y="55"/>
                      <a:pt x="91" y="55"/>
                    </a:cubicBezTo>
                    <a:cubicBezTo>
                      <a:pt x="91" y="55"/>
                      <a:pt x="91" y="55"/>
                      <a:pt x="91" y="55"/>
                    </a:cubicBezTo>
                    <a:cubicBezTo>
                      <a:pt x="91" y="55"/>
                      <a:pt x="91" y="55"/>
                      <a:pt x="91" y="55"/>
                    </a:cubicBezTo>
                    <a:cubicBezTo>
                      <a:pt x="91" y="55"/>
                      <a:pt x="91" y="55"/>
                      <a:pt x="91" y="55"/>
                    </a:cubicBezTo>
                    <a:cubicBezTo>
                      <a:pt x="91" y="55"/>
                      <a:pt x="91" y="55"/>
                      <a:pt x="91" y="55"/>
                    </a:cubicBezTo>
                    <a:cubicBezTo>
                      <a:pt x="91" y="55"/>
                      <a:pt x="91" y="55"/>
                      <a:pt x="91" y="55"/>
                    </a:cubicBezTo>
                    <a:cubicBezTo>
                      <a:pt x="91" y="55"/>
                      <a:pt x="91" y="55"/>
                      <a:pt x="91" y="55"/>
                    </a:cubicBezTo>
                    <a:cubicBezTo>
                      <a:pt x="91" y="55"/>
                      <a:pt x="91" y="55"/>
                      <a:pt x="91" y="55"/>
                    </a:cubicBezTo>
                    <a:cubicBezTo>
                      <a:pt x="91" y="55"/>
                      <a:pt x="91" y="55"/>
                      <a:pt x="91" y="55"/>
                    </a:cubicBezTo>
                    <a:cubicBezTo>
                      <a:pt x="91" y="55"/>
                      <a:pt x="91" y="55"/>
                      <a:pt x="91" y="55"/>
                    </a:cubicBezTo>
                    <a:cubicBezTo>
                      <a:pt x="91" y="55"/>
                      <a:pt x="91" y="55"/>
                      <a:pt x="92" y="55"/>
                    </a:cubicBezTo>
                    <a:cubicBezTo>
                      <a:pt x="92" y="55"/>
                      <a:pt x="92" y="55"/>
                      <a:pt x="92" y="55"/>
                    </a:cubicBezTo>
                    <a:cubicBezTo>
                      <a:pt x="92" y="55"/>
                      <a:pt x="92" y="55"/>
                      <a:pt x="92" y="55"/>
                    </a:cubicBezTo>
                    <a:cubicBezTo>
                      <a:pt x="92" y="55"/>
                      <a:pt x="92" y="55"/>
                      <a:pt x="92" y="55"/>
                    </a:cubicBezTo>
                    <a:cubicBezTo>
                      <a:pt x="92" y="55"/>
                      <a:pt x="92" y="55"/>
                      <a:pt x="92" y="55"/>
                    </a:cubicBezTo>
                    <a:cubicBezTo>
                      <a:pt x="92" y="55"/>
                      <a:pt x="92" y="55"/>
                      <a:pt x="92" y="55"/>
                    </a:cubicBezTo>
                    <a:cubicBezTo>
                      <a:pt x="92" y="55"/>
                      <a:pt x="92" y="55"/>
                      <a:pt x="92" y="55"/>
                    </a:cubicBezTo>
                    <a:cubicBezTo>
                      <a:pt x="92" y="55"/>
                      <a:pt x="92" y="55"/>
                      <a:pt x="92" y="55"/>
                    </a:cubicBezTo>
                    <a:cubicBezTo>
                      <a:pt x="92" y="55"/>
                      <a:pt x="92" y="55"/>
                      <a:pt x="92" y="55"/>
                    </a:cubicBezTo>
                    <a:cubicBezTo>
                      <a:pt x="92" y="55"/>
                      <a:pt x="92" y="55"/>
                      <a:pt x="92" y="55"/>
                    </a:cubicBezTo>
                    <a:cubicBezTo>
                      <a:pt x="92" y="55"/>
                      <a:pt x="92" y="55"/>
                      <a:pt x="92" y="55"/>
                    </a:cubicBezTo>
                    <a:cubicBezTo>
                      <a:pt x="92" y="55"/>
                      <a:pt x="92" y="55"/>
                      <a:pt x="92" y="55"/>
                    </a:cubicBezTo>
                    <a:cubicBezTo>
                      <a:pt x="92" y="55"/>
                      <a:pt x="92" y="55"/>
                      <a:pt x="92" y="55"/>
                    </a:cubicBezTo>
                    <a:cubicBezTo>
                      <a:pt x="92" y="55"/>
                      <a:pt x="92" y="55"/>
                      <a:pt x="93" y="55"/>
                    </a:cubicBezTo>
                    <a:cubicBezTo>
                      <a:pt x="93" y="55"/>
                      <a:pt x="93" y="55"/>
                      <a:pt x="93" y="55"/>
                    </a:cubicBezTo>
                    <a:cubicBezTo>
                      <a:pt x="93" y="55"/>
                      <a:pt x="93" y="55"/>
                      <a:pt x="93" y="55"/>
                    </a:cubicBezTo>
                    <a:cubicBezTo>
                      <a:pt x="93" y="55"/>
                      <a:pt x="93" y="55"/>
                      <a:pt x="93" y="55"/>
                    </a:cubicBezTo>
                    <a:cubicBezTo>
                      <a:pt x="93" y="55"/>
                      <a:pt x="93" y="55"/>
                      <a:pt x="93" y="55"/>
                    </a:cubicBezTo>
                    <a:cubicBezTo>
                      <a:pt x="93" y="55"/>
                      <a:pt x="93" y="55"/>
                      <a:pt x="93" y="55"/>
                    </a:cubicBezTo>
                    <a:cubicBezTo>
                      <a:pt x="93" y="55"/>
                      <a:pt x="93" y="55"/>
                      <a:pt x="93" y="55"/>
                    </a:cubicBezTo>
                    <a:cubicBezTo>
                      <a:pt x="93" y="55"/>
                      <a:pt x="93" y="55"/>
                      <a:pt x="93" y="55"/>
                    </a:cubicBezTo>
                    <a:cubicBezTo>
                      <a:pt x="93" y="55"/>
                      <a:pt x="93" y="55"/>
                      <a:pt x="93" y="55"/>
                    </a:cubicBezTo>
                    <a:cubicBezTo>
                      <a:pt x="93" y="55"/>
                      <a:pt x="93" y="55"/>
                      <a:pt x="93" y="55"/>
                    </a:cubicBezTo>
                    <a:cubicBezTo>
                      <a:pt x="93" y="55"/>
                      <a:pt x="93" y="55"/>
                      <a:pt x="93" y="55"/>
                    </a:cubicBezTo>
                    <a:cubicBezTo>
                      <a:pt x="93" y="55"/>
                      <a:pt x="93" y="55"/>
                      <a:pt x="94" y="55"/>
                    </a:cubicBezTo>
                    <a:cubicBezTo>
                      <a:pt x="94" y="55"/>
                      <a:pt x="94" y="55"/>
                      <a:pt x="94" y="55"/>
                    </a:cubicBezTo>
                    <a:cubicBezTo>
                      <a:pt x="94" y="55"/>
                      <a:pt x="94" y="55"/>
                      <a:pt x="94" y="55"/>
                    </a:cubicBezTo>
                    <a:cubicBezTo>
                      <a:pt x="94" y="55"/>
                      <a:pt x="94" y="55"/>
                      <a:pt x="94" y="55"/>
                    </a:cubicBezTo>
                    <a:cubicBezTo>
                      <a:pt x="94" y="55"/>
                      <a:pt x="94" y="55"/>
                      <a:pt x="94" y="55"/>
                    </a:cubicBezTo>
                    <a:cubicBezTo>
                      <a:pt x="94" y="55"/>
                      <a:pt x="94" y="55"/>
                      <a:pt x="94" y="55"/>
                    </a:cubicBezTo>
                    <a:cubicBezTo>
                      <a:pt x="94" y="55"/>
                      <a:pt x="94" y="56"/>
                      <a:pt x="94" y="56"/>
                    </a:cubicBezTo>
                    <a:cubicBezTo>
                      <a:pt x="94" y="56"/>
                      <a:pt x="94" y="56"/>
                      <a:pt x="94" y="56"/>
                    </a:cubicBezTo>
                    <a:cubicBezTo>
                      <a:pt x="95" y="56"/>
                      <a:pt x="95" y="55"/>
                      <a:pt x="95" y="55"/>
                    </a:cubicBezTo>
                    <a:cubicBezTo>
                      <a:pt x="95" y="55"/>
                      <a:pt x="95" y="55"/>
                      <a:pt x="95" y="55"/>
                    </a:cubicBezTo>
                    <a:cubicBezTo>
                      <a:pt x="95" y="55"/>
                      <a:pt x="95" y="55"/>
                      <a:pt x="95" y="55"/>
                    </a:cubicBezTo>
                    <a:cubicBezTo>
                      <a:pt x="95" y="55"/>
                      <a:pt x="95" y="55"/>
                      <a:pt x="95" y="55"/>
                    </a:cubicBezTo>
                    <a:cubicBezTo>
                      <a:pt x="95" y="55"/>
                      <a:pt x="95" y="55"/>
                      <a:pt x="95" y="55"/>
                    </a:cubicBezTo>
                    <a:cubicBezTo>
                      <a:pt x="95" y="55"/>
                      <a:pt x="95" y="55"/>
                      <a:pt x="95" y="55"/>
                    </a:cubicBezTo>
                    <a:cubicBezTo>
                      <a:pt x="95" y="55"/>
                      <a:pt x="95" y="55"/>
                      <a:pt x="95" y="55"/>
                    </a:cubicBezTo>
                    <a:cubicBezTo>
                      <a:pt x="95" y="55"/>
                      <a:pt x="96" y="55"/>
                      <a:pt x="96" y="55"/>
                    </a:cubicBezTo>
                    <a:cubicBezTo>
                      <a:pt x="96" y="55"/>
                      <a:pt x="96" y="55"/>
                      <a:pt x="96" y="55"/>
                    </a:cubicBezTo>
                    <a:cubicBezTo>
                      <a:pt x="96" y="55"/>
                      <a:pt x="96" y="55"/>
                      <a:pt x="96" y="55"/>
                    </a:cubicBezTo>
                    <a:cubicBezTo>
                      <a:pt x="96" y="56"/>
                      <a:pt x="96" y="56"/>
                      <a:pt x="96" y="56"/>
                    </a:cubicBezTo>
                    <a:cubicBezTo>
                      <a:pt x="96" y="56"/>
                      <a:pt x="96" y="56"/>
                      <a:pt x="96" y="56"/>
                    </a:cubicBezTo>
                    <a:cubicBezTo>
                      <a:pt x="96" y="56"/>
                      <a:pt x="96" y="56"/>
                      <a:pt x="96" y="56"/>
                    </a:cubicBezTo>
                    <a:cubicBezTo>
                      <a:pt x="96" y="56"/>
                      <a:pt x="96" y="56"/>
                      <a:pt x="96" y="55"/>
                    </a:cubicBezTo>
                    <a:cubicBezTo>
                      <a:pt x="96" y="55"/>
                      <a:pt x="96" y="55"/>
                      <a:pt x="96" y="55"/>
                    </a:cubicBezTo>
                    <a:cubicBezTo>
                      <a:pt x="96" y="55"/>
                      <a:pt x="97" y="55"/>
                      <a:pt x="97" y="55"/>
                    </a:cubicBezTo>
                    <a:cubicBezTo>
                      <a:pt x="97" y="55"/>
                      <a:pt x="97" y="55"/>
                      <a:pt x="97" y="55"/>
                    </a:cubicBezTo>
                    <a:cubicBezTo>
                      <a:pt x="97" y="55"/>
                      <a:pt x="97" y="55"/>
                      <a:pt x="97" y="55"/>
                    </a:cubicBezTo>
                    <a:cubicBezTo>
                      <a:pt x="97" y="55"/>
                      <a:pt x="97" y="55"/>
                      <a:pt x="97" y="55"/>
                    </a:cubicBezTo>
                    <a:cubicBezTo>
                      <a:pt x="97" y="55"/>
                      <a:pt x="97" y="55"/>
                      <a:pt x="97" y="55"/>
                    </a:cubicBezTo>
                    <a:cubicBezTo>
                      <a:pt x="97" y="55"/>
                      <a:pt x="97" y="55"/>
                      <a:pt x="97" y="55"/>
                    </a:cubicBezTo>
                    <a:cubicBezTo>
                      <a:pt x="98" y="55"/>
                      <a:pt x="98" y="55"/>
                      <a:pt x="98" y="55"/>
                    </a:cubicBezTo>
                    <a:cubicBezTo>
                      <a:pt x="98" y="55"/>
                      <a:pt x="98" y="55"/>
                      <a:pt x="98" y="55"/>
                    </a:cubicBezTo>
                    <a:cubicBezTo>
                      <a:pt x="98" y="55"/>
                      <a:pt x="98" y="55"/>
                      <a:pt x="98" y="55"/>
                    </a:cubicBezTo>
                    <a:cubicBezTo>
                      <a:pt x="98" y="54"/>
                      <a:pt x="98" y="54"/>
                      <a:pt x="98" y="54"/>
                    </a:cubicBezTo>
                    <a:cubicBezTo>
                      <a:pt x="98" y="54"/>
                      <a:pt x="98" y="54"/>
                      <a:pt x="98" y="54"/>
                    </a:cubicBezTo>
                    <a:cubicBezTo>
                      <a:pt x="99" y="54"/>
                      <a:pt x="99" y="54"/>
                      <a:pt x="99" y="54"/>
                    </a:cubicBezTo>
                    <a:cubicBezTo>
                      <a:pt x="99" y="54"/>
                      <a:pt x="99" y="54"/>
                      <a:pt x="99" y="54"/>
                    </a:cubicBezTo>
                    <a:cubicBezTo>
                      <a:pt x="99" y="54"/>
                      <a:pt x="99" y="54"/>
                      <a:pt x="99" y="54"/>
                    </a:cubicBezTo>
                    <a:cubicBezTo>
                      <a:pt x="99" y="54"/>
                      <a:pt x="99" y="54"/>
                      <a:pt x="99" y="54"/>
                    </a:cubicBezTo>
                    <a:cubicBezTo>
                      <a:pt x="99" y="54"/>
                      <a:pt x="99" y="54"/>
                      <a:pt x="99" y="54"/>
                    </a:cubicBezTo>
                    <a:cubicBezTo>
                      <a:pt x="99" y="54"/>
                      <a:pt x="99" y="54"/>
                      <a:pt x="99" y="54"/>
                    </a:cubicBezTo>
                    <a:cubicBezTo>
                      <a:pt x="99" y="54"/>
                      <a:pt x="99" y="54"/>
                      <a:pt x="99" y="54"/>
                    </a:cubicBezTo>
                    <a:cubicBezTo>
                      <a:pt x="99" y="54"/>
                      <a:pt x="99" y="54"/>
                      <a:pt x="99" y="54"/>
                    </a:cubicBezTo>
                    <a:cubicBezTo>
                      <a:pt x="99" y="54"/>
                      <a:pt x="99" y="54"/>
                      <a:pt x="100" y="54"/>
                    </a:cubicBezTo>
                    <a:cubicBezTo>
                      <a:pt x="100" y="54"/>
                      <a:pt x="100" y="54"/>
                      <a:pt x="100" y="54"/>
                    </a:cubicBezTo>
                    <a:cubicBezTo>
                      <a:pt x="100" y="54"/>
                      <a:pt x="100" y="54"/>
                      <a:pt x="100" y="54"/>
                    </a:cubicBezTo>
                    <a:cubicBezTo>
                      <a:pt x="100" y="54"/>
                      <a:pt x="100" y="54"/>
                      <a:pt x="100" y="54"/>
                    </a:cubicBezTo>
                    <a:cubicBezTo>
                      <a:pt x="100" y="54"/>
                      <a:pt x="100" y="54"/>
                      <a:pt x="100" y="54"/>
                    </a:cubicBezTo>
                    <a:cubicBezTo>
                      <a:pt x="100" y="54"/>
                      <a:pt x="100" y="54"/>
                      <a:pt x="100" y="54"/>
                    </a:cubicBezTo>
                    <a:cubicBezTo>
                      <a:pt x="100" y="54"/>
                      <a:pt x="100" y="54"/>
                      <a:pt x="101" y="54"/>
                    </a:cubicBezTo>
                    <a:cubicBezTo>
                      <a:pt x="101" y="54"/>
                      <a:pt x="101" y="54"/>
                      <a:pt x="101" y="54"/>
                    </a:cubicBezTo>
                    <a:cubicBezTo>
                      <a:pt x="101" y="54"/>
                      <a:pt x="101" y="54"/>
                      <a:pt x="101" y="53"/>
                    </a:cubicBezTo>
                    <a:cubicBezTo>
                      <a:pt x="101" y="53"/>
                      <a:pt x="101" y="53"/>
                      <a:pt x="101" y="53"/>
                    </a:cubicBezTo>
                    <a:cubicBezTo>
                      <a:pt x="101" y="53"/>
                      <a:pt x="101" y="53"/>
                      <a:pt x="101" y="53"/>
                    </a:cubicBezTo>
                    <a:cubicBezTo>
                      <a:pt x="101" y="53"/>
                      <a:pt x="101" y="53"/>
                      <a:pt x="101" y="53"/>
                    </a:cubicBezTo>
                    <a:cubicBezTo>
                      <a:pt x="101" y="53"/>
                      <a:pt x="101" y="53"/>
                      <a:pt x="101" y="53"/>
                    </a:cubicBezTo>
                    <a:cubicBezTo>
                      <a:pt x="101" y="53"/>
                      <a:pt x="101" y="53"/>
                      <a:pt x="102" y="53"/>
                    </a:cubicBezTo>
                    <a:cubicBezTo>
                      <a:pt x="102" y="53"/>
                      <a:pt x="102" y="53"/>
                      <a:pt x="102" y="53"/>
                    </a:cubicBezTo>
                    <a:cubicBezTo>
                      <a:pt x="102" y="53"/>
                      <a:pt x="102" y="53"/>
                      <a:pt x="102" y="53"/>
                    </a:cubicBezTo>
                    <a:cubicBezTo>
                      <a:pt x="102" y="53"/>
                      <a:pt x="102" y="53"/>
                      <a:pt x="102" y="53"/>
                    </a:cubicBezTo>
                    <a:cubicBezTo>
                      <a:pt x="102" y="53"/>
                      <a:pt x="102" y="53"/>
                      <a:pt x="102" y="53"/>
                    </a:cubicBezTo>
                    <a:cubicBezTo>
                      <a:pt x="102" y="53"/>
                      <a:pt x="102" y="53"/>
                      <a:pt x="102" y="53"/>
                    </a:cubicBezTo>
                    <a:cubicBezTo>
                      <a:pt x="102" y="53"/>
                      <a:pt x="102" y="53"/>
                      <a:pt x="102" y="53"/>
                    </a:cubicBezTo>
                    <a:cubicBezTo>
                      <a:pt x="102" y="53"/>
                      <a:pt x="102" y="53"/>
                      <a:pt x="102" y="53"/>
                    </a:cubicBezTo>
                    <a:cubicBezTo>
                      <a:pt x="102" y="53"/>
                      <a:pt x="102" y="53"/>
                      <a:pt x="102" y="53"/>
                    </a:cubicBezTo>
                    <a:cubicBezTo>
                      <a:pt x="102" y="53"/>
                      <a:pt x="102" y="53"/>
                      <a:pt x="102" y="53"/>
                    </a:cubicBezTo>
                    <a:cubicBezTo>
                      <a:pt x="102" y="53"/>
                      <a:pt x="102" y="53"/>
                      <a:pt x="103" y="53"/>
                    </a:cubicBezTo>
                    <a:cubicBezTo>
                      <a:pt x="103" y="53"/>
                      <a:pt x="103" y="53"/>
                      <a:pt x="103" y="52"/>
                    </a:cubicBezTo>
                    <a:cubicBezTo>
                      <a:pt x="103" y="52"/>
                      <a:pt x="103" y="52"/>
                      <a:pt x="103" y="52"/>
                    </a:cubicBezTo>
                    <a:cubicBezTo>
                      <a:pt x="103" y="52"/>
                      <a:pt x="103" y="52"/>
                      <a:pt x="103" y="52"/>
                    </a:cubicBezTo>
                    <a:cubicBezTo>
                      <a:pt x="103" y="52"/>
                      <a:pt x="103" y="52"/>
                      <a:pt x="103" y="52"/>
                    </a:cubicBezTo>
                    <a:cubicBezTo>
                      <a:pt x="103" y="52"/>
                      <a:pt x="103" y="52"/>
                      <a:pt x="103" y="52"/>
                    </a:cubicBezTo>
                    <a:cubicBezTo>
                      <a:pt x="103" y="52"/>
                      <a:pt x="103" y="52"/>
                      <a:pt x="103" y="52"/>
                    </a:cubicBezTo>
                    <a:cubicBezTo>
                      <a:pt x="103" y="52"/>
                      <a:pt x="103" y="52"/>
                      <a:pt x="103" y="52"/>
                    </a:cubicBezTo>
                    <a:cubicBezTo>
                      <a:pt x="103" y="52"/>
                      <a:pt x="103" y="52"/>
                      <a:pt x="103" y="52"/>
                    </a:cubicBezTo>
                    <a:cubicBezTo>
                      <a:pt x="103" y="52"/>
                      <a:pt x="103" y="52"/>
                      <a:pt x="103" y="52"/>
                    </a:cubicBezTo>
                    <a:cubicBezTo>
                      <a:pt x="103" y="52"/>
                      <a:pt x="103" y="52"/>
                      <a:pt x="103" y="52"/>
                    </a:cubicBezTo>
                    <a:cubicBezTo>
                      <a:pt x="103" y="52"/>
                      <a:pt x="103" y="51"/>
                      <a:pt x="103" y="51"/>
                    </a:cubicBezTo>
                    <a:cubicBezTo>
                      <a:pt x="103" y="51"/>
                      <a:pt x="103" y="51"/>
                      <a:pt x="103" y="51"/>
                    </a:cubicBezTo>
                    <a:cubicBezTo>
                      <a:pt x="103" y="51"/>
                      <a:pt x="103" y="51"/>
                      <a:pt x="103" y="51"/>
                    </a:cubicBezTo>
                    <a:cubicBezTo>
                      <a:pt x="103" y="51"/>
                      <a:pt x="103" y="51"/>
                      <a:pt x="103" y="51"/>
                    </a:cubicBezTo>
                    <a:cubicBezTo>
                      <a:pt x="103" y="51"/>
                      <a:pt x="103" y="51"/>
                      <a:pt x="103" y="51"/>
                    </a:cubicBezTo>
                    <a:cubicBezTo>
                      <a:pt x="103" y="51"/>
                      <a:pt x="103" y="51"/>
                      <a:pt x="103" y="51"/>
                    </a:cubicBezTo>
                    <a:cubicBezTo>
                      <a:pt x="103" y="51"/>
                      <a:pt x="103" y="51"/>
                      <a:pt x="103" y="51"/>
                    </a:cubicBezTo>
                    <a:cubicBezTo>
                      <a:pt x="103" y="51"/>
                      <a:pt x="103" y="51"/>
                      <a:pt x="103" y="51"/>
                    </a:cubicBezTo>
                    <a:cubicBezTo>
                      <a:pt x="103" y="51"/>
                      <a:pt x="103" y="51"/>
                      <a:pt x="103" y="51"/>
                    </a:cubicBezTo>
                    <a:cubicBezTo>
                      <a:pt x="103" y="51"/>
                      <a:pt x="103" y="51"/>
                      <a:pt x="103" y="51"/>
                    </a:cubicBezTo>
                    <a:cubicBezTo>
                      <a:pt x="103" y="50"/>
                      <a:pt x="103" y="50"/>
                      <a:pt x="103" y="50"/>
                    </a:cubicBezTo>
                    <a:cubicBezTo>
                      <a:pt x="103" y="50"/>
                      <a:pt x="103" y="50"/>
                      <a:pt x="103" y="50"/>
                    </a:cubicBezTo>
                    <a:cubicBezTo>
                      <a:pt x="103" y="50"/>
                      <a:pt x="103" y="50"/>
                      <a:pt x="103" y="50"/>
                    </a:cubicBezTo>
                    <a:cubicBezTo>
                      <a:pt x="103" y="50"/>
                      <a:pt x="103" y="50"/>
                      <a:pt x="103" y="50"/>
                    </a:cubicBezTo>
                    <a:cubicBezTo>
                      <a:pt x="103" y="50"/>
                      <a:pt x="103" y="50"/>
                      <a:pt x="103" y="50"/>
                    </a:cubicBezTo>
                    <a:cubicBezTo>
                      <a:pt x="103" y="50"/>
                      <a:pt x="102" y="50"/>
                      <a:pt x="102" y="50"/>
                    </a:cubicBezTo>
                    <a:cubicBezTo>
                      <a:pt x="102" y="50"/>
                      <a:pt x="102" y="50"/>
                      <a:pt x="102" y="50"/>
                    </a:cubicBezTo>
                    <a:cubicBezTo>
                      <a:pt x="102" y="50"/>
                      <a:pt x="102" y="50"/>
                      <a:pt x="102" y="50"/>
                    </a:cubicBezTo>
                    <a:cubicBezTo>
                      <a:pt x="102" y="50"/>
                      <a:pt x="102" y="50"/>
                      <a:pt x="102" y="50"/>
                    </a:cubicBezTo>
                    <a:cubicBezTo>
                      <a:pt x="102" y="50"/>
                      <a:pt x="102" y="50"/>
                      <a:pt x="102" y="50"/>
                    </a:cubicBezTo>
                    <a:cubicBezTo>
                      <a:pt x="102" y="50"/>
                      <a:pt x="102" y="50"/>
                      <a:pt x="103" y="50"/>
                    </a:cubicBezTo>
                    <a:cubicBezTo>
                      <a:pt x="103" y="50"/>
                      <a:pt x="103" y="49"/>
                      <a:pt x="103" y="49"/>
                    </a:cubicBezTo>
                    <a:cubicBezTo>
                      <a:pt x="103" y="49"/>
                      <a:pt x="103" y="49"/>
                      <a:pt x="102" y="49"/>
                    </a:cubicBezTo>
                    <a:cubicBezTo>
                      <a:pt x="102" y="49"/>
                      <a:pt x="102" y="49"/>
                      <a:pt x="102" y="49"/>
                    </a:cubicBezTo>
                    <a:cubicBezTo>
                      <a:pt x="102" y="49"/>
                      <a:pt x="102" y="49"/>
                      <a:pt x="102" y="49"/>
                    </a:cubicBezTo>
                    <a:cubicBezTo>
                      <a:pt x="102" y="49"/>
                      <a:pt x="102" y="49"/>
                      <a:pt x="102" y="49"/>
                    </a:cubicBezTo>
                    <a:cubicBezTo>
                      <a:pt x="102" y="49"/>
                      <a:pt x="102" y="49"/>
                      <a:pt x="102" y="49"/>
                    </a:cubicBezTo>
                    <a:cubicBezTo>
                      <a:pt x="102" y="49"/>
                      <a:pt x="102" y="49"/>
                      <a:pt x="102" y="49"/>
                    </a:cubicBezTo>
                    <a:cubicBezTo>
                      <a:pt x="102" y="49"/>
                      <a:pt x="102" y="49"/>
                      <a:pt x="102" y="49"/>
                    </a:cubicBezTo>
                    <a:cubicBezTo>
                      <a:pt x="102" y="49"/>
                      <a:pt x="102" y="49"/>
                      <a:pt x="102" y="49"/>
                    </a:cubicBezTo>
                    <a:cubicBezTo>
                      <a:pt x="102" y="49"/>
                      <a:pt x="102" y="49"/>
                      <a:pt x="102" y="49"/>
                    </a:cubicBezTo>
                    <a:cubicBezTo>
                      <a:pt x="102" y="49"/>
                      <a:pt x="102" y="49"/>
                      <a:pt x="102" y="49"/>
                    </a:cubicBezTo>
                    <a:cubicBezTo>
                      <a:pt x="102" y="49"/>
                      <a:pt x="101" y="49"/>
                      <a:pt x="101" y="49"/>
                    </a:cubicBezTo>
                    <a:cubicBezTo>
                      <a:pt x="101" y="49"/>
                      <a:pt x="101" y="49"/>
                      <a:pt x="101" y="49"/>
                    </a:cubicBezTo>
                    <a:cubicBezTo>
                      <a:pt x="101" y="49"/>
                      <a:pt x="101" y="49"/>
                      <a:pt x="101" y="49"/>
                    </a:cubicBezTo>
                    <a:cubicBezTo>
                      <a:pt x="101" y="49"/>
                      <a:pt x="101" y="49"/>
                      <a:pt x="101" y="49"/>
                    </a:cubicBezTo>
                    <a:cubicBezTo>
                      <a:pt x="101" y="49"/>
                      <a:pt x="101" y="49"/>
                      <a:pt x="101" y="49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00" y="50"/>
                      <a:pt x="99" y="50"/>
                      <a:pt x="99" y="50"/>
                    </a:cubicBezTo>
                    <a:cubicBezTo>
                      <a:pt x="99" y="50"/>
                      <a:pt x="99" y="50"/>
                      <a:pt x="99" y="50"/>
                    </a:cubicBezTo>
                    <a:cubicBezTo>
                      <a:pt x="99" y="50"/>
                      <a:pt x="99" y="50"/>
                      <a:pt x="99" y="50"/>
                    </a:cubicBezTo>
                    <a:cubicBezTo>
                      <a:pt x="99" y="50"/>
                      <a:pt x="99" y="50"/>
                      <a:pt x="99" y="50"/>
                    </a:cubicBezTo>
                    <a:cubicBezTo>
                      <a:pt x="99" y="50"/>
                      <a:pt x="99" y="50"/>
                      <a:pt x="99" y="50"/>
                    </a:cubicBezTo>
                    <a:cubicBezTo>
                      <a:pt x="99" y="49"/>
                      <a:pt x="99" y="49"/>
                      <a:pt x="99" y="49"/>
                    </a:cubicBezTo>
                    <a:cubicBezTo>
                      <a:pt x="99" y="49"/>
                      <a:pt x="99" y="49"/>
                      <a:pt x="99" y="49"/>
                    </a:cubicBezTo>
                    <a:cubicBezTo>
                      <a:pt x="99" y="49"/>
                      <a:pt x="99" y="49"/>
                      <a:pt x="99" y="49"/>
                    </a:cubicBezTo>
                    <a:cubicBezTo>
                      <a:pt x="99" y="49"/>
                      <a:pt x="99" y="49"/>
                      <a:pt x="99" y="49"/>
                    </a:cubicBezTo>
                    <a:cubicBezTo>
                      <a:pt x="99" y="49"/>
                      <a:pt x="99" y="49"/>
                      <a:pt x="99" y="49"/>
                    </a:cubicBezTo>
                    <a:cubicBezTo>
                      <a:pt x="99" y="49"/>
                      <a:pt x="99" y="49"/>
                      <a:pt x="99" y="49"/>
                    </a:cubicBezTo>
                    <a:cubicBezTo>
                      <a:pt x="99" y="50"/>
                      <a:pt x="99" y="50"/>
                      <a:pt x="99" y="50"/>
                    </a:cubicBezTo>
                    <a:cubicBezTo>
                      <a:pt x="99" y="50"/>
                      <a:pt x="99" y="50"/>
                      <a:pt x="99" y="5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00" y="50"/>
                      <a:pt x="100" y="49"/>
                      <a:pt x="100" y="49"/>
                    </a:cubicBezTo>
                    <a:cubicBezTo>
                      <a:pt x="100" y="49"/>
                      <a:pt x="100" y="49"/>
                      <a:pt x="100" y="49"/>
                    </a:cubicBezTo>
                    <a:cubicBezTo>
                      <a:pt x="100" y="49"/>
                      <a:pt x="100" y="49"/>
                      <a:pt x="100" y="49"/>
                    </a:cubicBezTo>
                    <a:cubicBezTo>
                      <a:pt x="100" y="49"/>
                      <a:pt x="100" y="49"/>
                      <a:pt x="100" y="49"/>
                    </a:cubicBezTo>
                    <a:cubicBezTo>
                      <a:pt x="100" y="49"/>
                      <a:pt x="100" y="49"/>
                      <a:pt x="100" y="49"/>
                    </a:cubicBezTo>
                    <a:cubicBezTo>
                      <a:pt x="100" y="49"/>
                      <a:pt x="100" y="49"/>
                      <a:pt x="100" y="49"/>
                    </a:cubicBezTo>
                    <a:cubicBezTo>
                      <a:pt x="100" y="49"/>
                      <a:pt x="100" y="49"/>
                      <a:pt x="100" y="49"/>
                    </a:cubicBezTo>
                    <a:cubicBezTo>
                      <a:pt x="101" y="49"/>
                      <a:pt x="101" y="49"/>
                      <a:pt x="101" y="49"/>
                    </a:cubicBezTo>
                    <a:cubicBezTo>
                      <a:pt x="101" y="49"/>
                      <a:pt x="101" y="49"/>
                      <a:pt x="101" y="49"/>
                    </a:cubicBezTo>
                    <a:cubicBezTo>
                      <a:pt x="101" y="49"/>
                      <a:pt x="101" y="49"/>
                      <a:pt x="101" y="49"/>
                    </a:cubicBezTo>
                    <a:cubicBezTo>
                      <a:pt x="101" y="49"/>
                      <a:pt x="101" y="49"/>
                      <a:pt x="101" y="49"/>
                    </a:cubicBezTo>
                    <a:cubicBezTo>
                      <a:pt x="101" y="49"/>
                      <a:pt x="101" y="49"/>
                      <a:pt x="101" y="49"/>
                    </a:cubicBezTo>
                    <a:cubicBezTo>
                      <a:pt x="101" y="49"/>
                      <a:pt x="101" y="49"/>
                      <a:pt x="101" y="49"/>
                    </a:cubicBezTo>
                    <a:cubicBezTo>
                      <a:pt x="101" y="49"/>
                      <a:pt x="101" y="49"/>
                      <a:pt x="101" y="49"/>
                    </a:cubicBezTo>
                    <a:cubicBezTo>
                      <a:pt x="101" y="49"/>
                      <a:pt x="101" y="49"/>
                      <a:pt x="101" y="49"/>
                    </a:cubicBezTo>
                    <a:cubicBezTo>
                      <a:pt x="101" y="49"/>
                      <a:pt x="101" y="49"/>
                      <a:pt x="101" y="49"/>
                    </a:cubicBezTo>
                    <a:cubicBezTo>
                      <a:pt x="101" y="49"/>
                      <a:pt x="101" y="49"/>
                      <a:pt x="101" y="49"/>
                    </a:cubicBezTo>
                    <a:cubicBezTo>
                      <a:pt x="101" y="49"/>
                      <a:pt x="101" y="49"/>
                      <a:pt x="101" y="49"/>
                    </a:cubicBezTo>
                    <a:cubicBezTo>
                      <a:pt x="101" y="49"/>
                      <a:pt x="101" y="49"/>
                      <a:pt x="101" y="49"/>
                    </a:cubicBezTo>
                    <a:cubicBezTo>
                      <a:pt x="101" y="49"/>
                      <a:pt x="101" y="49"/>
                      <a:pt x="101" y="49"/>
                    </a:cubicBezTo>
                    <a:cubicBezTo>
                      <a:pt x="101" y="49"/>
                      <a:pt x="101" y="49"/>
                      <a:pt x="101" y="49"/>
                    </a:cubicBezTo>
                    <a:cubicBezTo>
                      <a:pt x="101" y="49"/>
                      <a:pt x="101" y="49"/>
                      <a:pt x="101" y="49"/>
                    </a:cubicBezTo>
                    <a:cubicBezTo>
                      <a:pt x="101" y="49"/>
                      <a:pt x="101" y="49"/>
                      <a:pt x="102" y="49"/>
                    </a:cubicBezTo>
                    <a:cubicBezTo>
                      <a:pt x="102" y="49"/>
                      <a:pt x="102" y="49"/>
                      <a:pt x="102" y="49"/>
                    </a:cubicBezTo>
                    <a:cubicBezTo>
                      <a:pt x="102" y="49"/>
                      <a:pt x="102" y="49"/>
                      <a:pt x="102" y="49"/>
                    </a:cubicBezTo>
                    <a:cubicBezTo>
                      <a:pt x="102" y="49"/>
                      <a:pt x="102" y="49"/>
                      <a:pt x="102" y="49"/>
                    </a:cubicBezTo>
                    <a:cubicBezTo>
                      <a:pt x="102" y="49"/>
                      <a:pt x="102" y="49"/>
                      <a:pt x="102" y="49"/>
                    </a:cubicBezTo>
                    <a:cubicBezTo>
                      <a:pt x="102" y="49"/>
                      <a:pt x="102" y="49"/>
                      <a:pt x="102" y="49"/>
                    </a:cubicBezTo>
                    <a:cubicBezTo>
                      <a:pt x="102" y="49"/>
                      <a:pt x="102" y="49"/>
                      <a:pt x="102" y="49"/>
                    </a:cubicBezTo>
                    <a:cubicBezTo>
                      <a:pt x="102" y="49"/>
                      <a:pt x="102" y="49"/>
                      <a:pt x="102" y="49"/>
                    </a:cubicBezTo>
                    <a:cubicBezTo>
                      <a:pt x="102" y="49"/>
                      <a:pt x="102" y="49"/>
                      <a:pt x="102" y="49"/>
                    </a:cubicBezTo>
                    <a:cubicBezTo>
                      <a:pt x="102" y="49"/>
                      <a:pt x="103" y="49"/>
                      <a:pt x="103" y="49"/>
                    </a:cubicBezTo>
                    <a:cubicBezTo>
                      <a:pt x="103" y="49"/>
                      <a:pt x="103" y="49"/>
                      <a:pt x="103" y="49"/>
                    </a:cubicBezTo>
                    <a:cubicBezTo>
                      <a:pt x="103" y="49"/>
                      <a:pt x="103" y="49"/>
                      <a:pt x="103" y="49"/>
                    </a:cubicBezTo>
                    <a:cubicBezTo>
                      <a:pt x="103" y="49"/>
                      <a:pt x="103" y="49"/>
                      <a:pt x="103" y="49"/>
                    </a:cubicBezTo>
                    <a:cubicBezTo>
                      <a:pt x="103" y="49"/>
                      <a:pt x="103" y="49"/>
                      <a:pt x="103" y="49"/>
                    </a:cubicBezTo>
                    <a:cubicBezTo>
                      <a:pt x="103" y="49"/>
                      <a:pt x="103" y="49"/>
                      <a:pt x="103" y="49"/>
                    </a:cubicBezTo>
                    <a:cubicBezTo>
                      <a:pt x="103" y="49"/>
                      <a:pt x="103" y="48"/>
                      <a:pt x="103" y="48"/>
                    </a:cubicBezTo>
                    <a:cubicBezTo>
                      <a:pt x="103" y="48"/>
                      <a:pt x="103" y="48"/>
                      <a:pt x="103" y="48"/>
                    </a:cubicBezTo>
                    <a:cubicBezTo>
                      <a:pt x="103" y="48"/>
                      <a:pt x="103" y="48"/>
                      <a:pt x="103" y="48"/>
                    </a:cubicBezTo>
                    <a:cubicBezTo>
                      <a:pt x="103" y="48"/>
                      <a:pt x="103" y="48"/>
                      <a:pt x="103" y="48"/>
                    </a:cubicBezTo>
                    <a:cubicBezTo>
                      <a:pt x="103" y="48"/>
                      <a:pt x="103" y="48"/>
                      <a:pt x="103" y="48"/>
                    </a:cubicBezTo>
                    <a:cubicBezTo>
                      <a:pt x="103" y="48"/>
                      <a:pt x="103" y="48"/>
                      <a:pt x="103" y="48"/>
                    </a:cubicBezTo>
                    <a:cubicBezTo>
                      <a:pt x="103" y="48"/>
                      <a:pt x="103" y="48"/>
                      <a:pt x="103" y="48"/>
                    </a:cubicBezTo>
                    <a:cubicBezTo>
                      <a:pt x="103" y="48"/>
                      <a:pt x="103" y="48"/>
                      <a:pt x="103" y="48"/>
                    </a:cubicBezTo>
                    <a:cubicBezTo>
                      <a:pt x="103" y="48"/>
                      <a:pt x="103" y="48"/>
                      <a:pt x="103" y="48"/>
                    </a:cubicBezTo>
                    <a:cubicBezTo>
                      <a:pt x="103" y="48"/>
                      <a:pt x="103" y="48"/>
                      <a:pt x="103" y="48"/>
                    </a:cubicBezTo>
                    <a:cubicBezTo>
                      <a:pt x="103" y="48"/>
                      <a:pt x="103" y="48"/>
                      <a:pt x="103" y="48"/>
                    </a:cubicBezTo>
                    <a:cubicBezTo>
                      <a:pt x="103" y="48"/>
                      <a:pt x="103" y="48"/>
                      <a:pt x="103" y="48"/>
                    </a:cubicBezTo>
                    <a:cubicBezTo>
                      <a:pt x="103" y="48"/>
                      <a:pt x="103" y="48"/>
                      <a:pt x="103" y="48"/>
                    </a:cubicBezTo>
                    <a:cubicBezTo>
                      <a:pt x="103" y="48"/>
                      <a:pt x="103" y="48"/>
                      <a:pt x="103" y="48"/>
                    </a:cubicBezTo>
                    <a:cubicBezTo>
                      <a:pt x="102" y="48"/>
                      <a:pt x="102" y="48"/>
                      <a:pt x="102" y="48"/>
                    </a:cubicBezTo>
                    <a:cubicBezTo>
                      <a:pt x="102" y="47"/>
                      <a:pt x="102" y="47"/>
                      <a:pt x="102" y="47"/>
                    </a:cubicBezTo>
                    <a:cubicBezTo>
                      <a:pt x="102" y="47"/>
                      <a:pt x="102" y="47"/>
                      <a:pt x="102" y="47"/>
                    </a:cubicBezTo>
                    <a:cubicBezTo>
                      <a:pt x="102" y="47"/>
                      <a:pt x="102" y="47"/>
                      <a:pt x="102" y="47"/>
                    </a:cubicBezTo>
                    <a:cubicBezTo>
                      <a:pt x="102" y="47"/>
                      <a:pt x="102" y="47"/>
                      <a:pt x="102" y="47"/>
                    </a:cubicBezTo>
                    <a:cubicBezTo>
                      <a:pt x="102" y="47"/>
                      <a:pt x="102" y="47"/>
                      <a:pt x="102" y="47"/>
                    </a:cubicBezTo>
                    <a:cubicBezTo>
                      <a:pt x="102" y="47"/>
                      <a:pt x="102" y="47"/>
                      <a:pt x="102" y="47"/>
                    </a:cubicBezTo>
                    <a:cubicBezTo>
                      <a:pt x="102" y="47"/>
                      <a:pt x="102" y="47"/>
                      <a:pt x="102" y="47"/>
                    </a:cubicBezTo>
                    <a:cubicBezTo>
                      <a:pt x="102" y="47"/>
                      <a:pt x="102" y="47"/>
                      <a:pt x="102" y="47"/>
                    </a:cubicBezTo>
                    <a:cubicBezTo>
                      <a:pt x="102" y="47"/>
                      <a:pt x="102" y="47"/>
                      <a:pt x="102" y="47"/>
                    </a:cubicBezTo>
                    <a:cubicBezTo>
                      <a:pt x="102" y="47"/>
                      <a:pt x="102" y="47"/>
                      <a:pt x="102" y="47"/>
                    </a:cubicBezTo>
                    <a:cubicBezTo>
                      <a:pt x="102" y="47"/>
                      <a:pt x="102" y="47"/>
                      <a:pt x="102" y="47"/>
                    </a:cubicBezTo>
                    <a:cubicBezTo>
                      <a:pt x="102" y="47"/>
                      <a:pt x="102" y="47"/>
                      <a:pt x="102" y="47"/>
                    </a:cubicBezTo>
                    <a:cubicBezTo>
                      <a:pt x="102" y="47"/>
                      <a:pt x="102" y="47"/>
                      <a:pt x="102" y="47"/>
                    </a:cubicBezTo>
                    <a:cubicBezTo>
                      <a:pt x="102" y="47"/>
                      <a:pt x="102" y="47"/>
                      <a:pt x="102" y="47"/>
                    </a:cubicBezTo>
                    <a:cubicBezTo>
                      <a:pt x="102" y="47"/>
                      <a:pt x="102" y="47"/>
                      <a:pt x="102" y="47"/>
                    </a:cubicBezTo>
                    <a:cubicBezTo>
                      <a:pt x="102" y="47"/>
                      <a:pt x="102" y="47"/>
                      <a:pt x="102" y="47"/>
                    </a:cubicBezTo>
                    <a:cubicBezTo>
                      <a:pt x="102" y="47"/>
                      <a:pt x="102" y="47"/>
                      <a:pt x="102" y="47"/>
                    </a:cubicBezTo>
                    <a:cubicBezTo>
                      <a:pt x="102" y="47"/>
                      <a:pt x="102" y="47"/>
                      <a:pt x="102" y="47"/>
                    </a:cubicBezTo>
                    <a:cubicBezTo>
                      <a:pt x="102" y="47"/>
                      <a:pt x="102" y="47"/>
                      <a:pt x="102" y="47"/>
                    </a:cubicBezTo>
                    <a:cubicBezTo>
                      <a:pt x="102" y="47"/>
                      <a:pt x="102" y="47"/>
                      <a:pt x="102" y="47"/>
                    </a:cubicBezTo>
                    <a:cubicBezTo>
                      <a:pt x="102" y="47"/>
                      <a:pt x="102" y="47"/>
                      <a:pt x="102" y="47"/>
                    </a:cubicBezTo>
                    <a:cubicBezTo>
                      <a:pt x="102" y="47"/>
                      <a:pt x="102" y="47"/>
                      <a:pt x="102" y="47"/>
                    </a:cubicBezTo>
                    <a:cubicBezTo>
                      <a:pt x="102" y="47"/>
                      <a:pt x="101" y="47"/>
                      <a:pt x="101" y="47"/>
                    </a:cubicBezTo>
                    <a:cubicBezTo>
                      <a:pt x="101" y="47"/>
                      <a:pt x="101" y="47"/>
                      <a:pt x="101" y="47"/>
                    </a:cubicBezTo>
                    <a:cubicBezTo>
                      <a:pt x="101" y="47"/>
                      <a:pt x="101" y="47"/>
                      <a:pt x="101" y="47"/>
                    </a:cubicBezTo>
                    <a:cubicBezTo>
                      <a:pt x="101" y="47"/>
                      <a:pt x="101" y="47"/>
                      <a:pt x="101" y="47"/>
                    </a:cubicBezTo>
                    <a:cubicBezTo>
                      <a:pt x="101" y="47"/>
                      <a:pt x="101" y="47"/>
                      <a:pt x="101" y="47"/>
                    </a:cubicBezTo>
                    <a:cubicBezTo>
                      <a:pt x="101" y="47"/>
                      <a:pt x="101" y="47"/>
                      <a:pt x="101" y="47"/>
                    </a:cubicBezTo>
                    <a:cubicBezTo>
                      <a:pt x="101" y="47"/>
                      <a:pt x="101" y="47"/>
                      <a:pt x="101" y="47"/>
                    </a:cubicBezTo>
                    <a:cubicBezTo>
                      <a:pt x="101" y="47"/>
                      <a:pt x="101" y="47"/>
                      <a:pt x="101" y="47"/>
                    </a:cubicBezTo>
                    <a:cubicBezTo>
                      <a:pt x="101" y="47"/>
                      <a:pt x="101" y="47"/>
                      <a:pt x="101" y="47"/>
                    </a:cubicBezTo>
                    <a:cubicBezTo>
                      <a:pt x="101" y="47"/>
                      <a:pt x="101" y="47"/>
                      <a:pt x="101" y="47"/>
                    </a:cubicBezTo>
                    <a:cubicBezTo>
                      <a:pt x="101" y="47"/>
                      <a:pt x="101" y="47"/>
                      <a:pt x="101" y="47"/>
                    </a:cubicBezTo>
                    <a:cubicBezTo>
                      <a:pt x="101" y="47"/>
                      <a:pt x="101" y="47"/>
                      <a:pt x="101" y="47"/>
                    </a:cubicBezTo>
                    <a:cubicBezTo>
                      <a:pt x="101" y="47"/>
                      <a:pt x="101" y="47"/>
                      <a:pt x="101" y="47"/>
                    </a:cubicBezTo>
                    <a:cubicBezTo>
                      <a:pt x="101" y="47"/>
                      <a:pt x="101" y="47"/>
                      <a:pt x="101" y="47"/>
                    </a:cubicBezTo>
                    <a:cubicBezTo>
                      <a:pt x="101" y="47"/>
                      <a:pt x="101" y="46"/>
                      <a:pt x="101" y="46"/>
                    </a:cubicBezTo>
                    <a:cubicBezTo>
                      <a:pt x="101" y="46"/>
                      <a:pt x="101" y="46"/>
                      <a:pt x="101" y="46"/>
                    </a:cubicBezTo>
                    <a:cubicBezTo>
                      <a:pt x="101" y="46"/>
                      <a:pt x="101" y="46"/>
                      <a:pt x="101" y="46"/>
                    </a:cubicBezTo>
                    <a:cubicBezTo>
                      <a:pt x="101" y="46"/>
                      <a:pt x="101" y="46"/>
                      <a:pt x="101" y="46"/>
                    </a:cubicBezTo>
                    <a:cubicBezTo>
                      <a:pt x="101" y="46"/>
                      <a:pt x="101" y="46"/>
                      <a:pt x="101" y="46"/>
                    </a:cubicBezTo>
                    <a:cubicBezTo>
                      <a:pt x="101" y="46"/>
                      <a:pt x="101" y="46"/>
                      <a:pt x="101" y="46"/>
                    </a:cubicBezTo>
                    <a:cubicBezTo>
                      <a:pt x="101" y="46"/>
                      <a:pt x="101" y="46"/>
                      <a:pt x="101" y="46"/>
                    </a:cubicBezTo>
                    <a:cubicBezTo>
                      <a:pt x="102" y="46"/>
                      <a:pt x="102" y="46"/>
                      <a:pt x="102" y="46"/>
                    </a:cubicBezTo>
                    <a:cubicBezTo>
                      <a:pt x="102" y="46"/>
                      <a:pt x="102" y="46"/>
                      <a:pt x="102" y="46"/>
                    </a:cubicBezTo>
                    <a:cubicBezTo>
                      <a:pt x="102" y="46"/>
                      <a:pt x="101" y="46"/>
                      <a:pt x="101" y="46"/>
                    </a:cubicBezTo>
                    <a:cubicBezTo>
                      <a:pt x="101" y="46"/>
                      <a:pt x="101" y="46"/>
                      <a:pt x="101" y="46"/>
                    </a:cubicBezTo>
                    <a:cubicBezTo>
                      <a:pt x="101" y="46"/>
                      <a:pt x="101" y="46"/>
                      <a:pt x="101" y="46"/>
                    </a:cubicBezTo>
                    <a:cubicBezTo>
                      <a:pt x="101" y="46"/>
                      <a:pt x="101" y="46"/>
                      <a:pt x="101" y="46"/>
                    </a:cubicBezTo>
                    <a:cubicBezTo>
                      <a:pt x="101" y="46"/>
                      <a:pt x="101" y="46"/>
                      <a:pt x="101" y="46"/>
                    </a:cubicBezTo>
                    <a:cubicBezTo>
                      <a:pt x="101" y="46"/>
                      <a:pt x="101" y="46"/>
                      <a:pt x="101" y="46"/>
                    </a:cubicBezTo>
                    <a:cubicBezTo>
                      <a:pt x="101" y="46"/>
                      <a:pt x="101" y="46"/>
                      <a:pt x="101" y="45"/>
                    </a:cubicBezTo>
                    <a:cubicBezTo>
                      <a:pt x="101" y="45"/>
                      <a:pt x="101" y="45"/>
                      <a:pt x="101" y="45"/>
                    </a:cubicBezTo>
                    <a:cubicBezTo>
                      <a:pt x="101" y="45"/>
                      <a:pt x="101" y="45"/>
                      <a:pt x="101" y="45"/>
                    </a:cubicBezTo>
                    <a:cubicBezTo>
                      <a:pt x="101" y="45"/>
                      <a:pt x="101" y="45"/>
                      <a:pt x="101" y="45"/>
                    </a:cubicBezTo>
                    <a:cubicBezTo>
                      <a:pt x="101" y="45"/>
                      <a:pt x="101" y="45"/>
                      <a:pt x="101" y="45"/>
                    </a:cubicBezTo>
                    <a:cubicBezTo>
                      <a:pt x="101" y="45"/>
                      <a:pt x="101" y="45"/>
                      <a:pt x="101" y="45"/>
                    </a:cubicBezTo>
                    <a:cubicBezTo>
                      <a:pt x="101" y="45"/>
                      <a:pt x="101" y="45"/>
                      <a:pt x="101" y="45"/>
                    </a:cubicBezTo>
                    <a:cubicBezTo>
                      <a:pt x="101" y="45"/>
                      <a:pt x="101" y="45"/>
                      <a:pt x="101" y="45"/>
                    </a:cubicBezTo>
                    <a:cubicBezTo>
                      <a:pt x="101" y="45"/>
                      <a:pt x="101" y="45"/>
                      <a:pt x="101" y="45"/>
                    </a:cubicBezTo>
                    <a:cubicBezTo>
                      <a:pt x="101" y="45"/>
                      <a:pt x="101" y="45"/>
                      <a:pt x="101" y="45"/>
                    </a:cubicBezTo>
                    <a:cubicBezTo>
                      <a:pt x="101" y="45"/>
                      <a:pt x="101" y="45"/>
                      <a:pt x="101" y="45"/>
                    </a:cubicBezTo>
                    <a:cubicBezTo>
                      <a:pt x="101" y="45"/>
                      <a:pt x="101" y="44"/>
                      <a:pt x="101" y="44"/>
                    </a:cubicBezTo>
                    <a:cubicBezTo>
                      <a:pt x="101" y="44"/>
                      <a:pt x="101" y="44"/>
                      <a:pt x="101" y="44"/>
                    </a:cubicBezTo>
                    <a:cubicBezTo>
                      <a:pt x="101" y="44"/>
                      <a:pt x="101" y="44"/>
                      <a:pt x="101" y="44"/>
                    </a:cubicBezTo>
                    <a:cubicBezTo>
                      <a:pt x="101" y="44"/>
                      <a:pt x="101" y="44"/>
                      <a:pt x="101" y="44"/>
                    </a:cubicBezTo>
                    <a:cubicBezTo>
                      <a:pt x="101" y="44"/>
                      <a:pt x="101" y="44"/>
                      <a:pt x="101" y="44"/>
                    </a:cubicBezTo>
                    <a:cubicBezTo>
                      <a:pt x="101" y="44"/>
                      <a:pt x="101" y="44"/>
                      <a:pt x="101" y="44"/>
                    </a:cubicBezTo>
                    <a:cubicBezTo>
                      <a:pt x="101" y="44"/>
                      <a:pt x="101" y="44"/>
                      <a:pt x="101" y="44"/>
                    </a:cubicBezTo>
                    <a:cubicBezTo>
                      <a:pt x="101" y="44"/>
                      <a:pt x="101" y="44"/>
                      <a:pt x="101" y="44"/>
                    </a:cubicBezTo>
                    <a:cubicBezTo>
                      <a:pt x="101" y="44"/>
                      <a:pt x="102" y="44"/>
                      <a:pt x="102" y="44"/>
                    </a:cubicBezTo>
                    <a:cubicBezTo>
                      <a:pt x="102" y="44"/>
                      <a:pt x="102" y="44"/>
                      <a:pt x="102" y="44"/>
                    </a:cubicBezTo>
                    <a:cubicBezTo>
                      <a:pt x="102" y="44"/>
                      <a:pt x="102" y="44"/>
                      <a:pt x="102" y="44"/>
                    </a:cubicBezTo>
                    <a:cubicBezTo>
                      <a:pt x="102" y="43"/>
                      <a:pt x="102" y="43"/>
                      <a:pt x="102" y="43"/>
                    </a:cubicBezTo>
                    <a:cubicBezTo>
                      <a:pt x="102" y="43"/>
                      <a:pt x="102" y="43"/>
                      <a:pt x="102" y="43"/>
                    </a:cubicBezTo>
                    <a:cubicBezTo>
                      <a:pt x="102" y="43"/>
                      <a:pt x="102" y="43"/>
                      <a:pt x="102" y="43"/>
                    </a:cubicBezTo>
                    <a:cubicBezTo>
                      <a:pt x="102" y="43"/>
                      <a:pt x="102" y="43"/>
                      <a:pt x="102" y="43"/>
                    </a:cubicBezTo>
                    <a:cubicBezTo>
                      <a:pt x="102" y="43"/>
                      <a:pt x="102" y="43"/>
                      <a:pt x="102" y="43"/>
                    </a:cubicBezTo>
                    <a:cubicBezTo>
                      <a:pt x="102" y="43"/>
                      <a:pt x="102" y="43"/>
                      <a:pt x="102" y="43"/>
                    </a:cubicBezTo>
                    <a:cubicBezTo>
                      <a:pt x="102" y="43"/>
                      <a:pt x="102" y="43"/>
                      <a:pt x="102" y="43"/>
                    </a:cubicBezTo>
                    <a:cubicBezTo>
                      <a:pt x="102" y="43"/>
                      <a:pt x="102" y="43"/>
                      <a:pt x="102" y="43"/>
                    </a:cubicBezTo>
                    <a:cubicBezTo>
                      <a:pt x="102" y="43"/>
                      <a:pt x="102" y="43"/>
                      <a:pt x="102" y="43"/>
                    </a:cubicBezTo>
                    <a:cubicBezTo>
                      <a:pt x="102" y="43"/>
                      <a:pt x="102" y="42"/>
                      <a:pt x="102" y="42"/>
                    </a:cubicBezTo>
                    <a:cubicBezTo>
                      <a:pt x="102" y="42"/>
                      <a:pt x="102" y="42"/>
                      <a:pt x="102" y="42"/>
                    </a:cubicBezTo>
                    <a:cubicBezTo>
                      <a:pt x="102" y="42"/>
                      <a:pt x="102" y="42"/>
                      <a:pt x="102" y="42"/>
                    </a:cubicBezTo>
                    <a:cubicBezTo>
                      <a:pt x="102" y="42"/>
                      <a:pt x="102" y="42"/>
                      <a:pt x="102" y="42"/>
                    </a:cubicBezTo>
                    <a:cubicBezTo>
                      <a:pt x="102" y="42"/>
                      <a:pt x="102" y="42"/>
                      <a:pt x="102" y="42"/>
                    </a:cubicBezTo>
                    <a:cubicBezTo>
                      <a:pt x="102" y="42"/>
                      <a:pt x="102" y="42"/>
                      <a:pt x="102" y="42"/>
                    </a:cubicBezTo>
                    <a:cubicBezTo>
                      <a:pt x="102" y="42"/>
                      <a:pt x="102" y="42"/>
                      <a:pt x="102" y="42"/>
                    </a:cubicBezTo>
                    <a:cubicBezTo>
                      <a:pt x="102" y="42"/>
                      <a:pt x="102" y="42"/>
                      <a:pt x="102" y="42"/>
                    </a:cubicBezTo>
                    <a:cubicBezTo>
                      <a:pt x="102" y="42"/>
                      <a:pt x="103" y="42"/>
                      <a:pt x="103" y="42"/>
                    </a:cubicBezTo>
                    <a:cubicBezTo>
                      <a:pt x="103" y="42"/>
                      <a:pt x="103" y="42"/>
                      <a:pt x="102" y="42"/>
                    </a:cubicBezTo>
                    <a:cubicBezTo>
                      <a:pt x="102" y="42"/>
                      <a:pt x="102" y="42"/>
                      <a:pt x="102" y="42"/>
                    </a:cubicBezTo>
                    <a:cubicBezTo>
                      <a:pt x="102" y="42"/>
                      <a:pt x="102" y="42"/>
                      <a:pt x="102" y="42"/>
                    </a:cubicBezTo>
                    <a:cubicBezTo>
                      <a:pt x="102" y="42"/>
                      <a:pt x="102" y="42"/>
                      <a:pt x="102" y="42"/>
                    </a:cubicBezTo>
                    <a:cubicBezTo>
                      <a:pt x="102" y="42"/>
                      <a:pt x="102" y="42"/>
                      <a:pt x="102" y="42"/>
                    </a:cubicBezTo>
                    <a:cubicBezTo>
                      <a:pt x="102" y="42"/>
                      <a:pt x="102" y="42"/>
                      <a:pt x="102" y="42"/>
                    </a:cubicBezTo>
                    <a:cubicBezTo>
                      <a:pt x="102" y="42"/>
                      <a:pt x="102" y="42"/>
                      <a:pt x="102" y="42"/>
                    </a:cubicBezTo>
                    <a:cubicBezTo>
                      <a:pt x="102" y="42"/>
                      <a:pt x="102" y="42"/>
                      <a:pt x="102" y="42"/>
                    </a:cubicBezTo>
                    <a:cubicBezTo>
                      <a:pt x="102" y="42"/>
                      <a:pt x="102" y="42"/>
                      <a:pt x="102" y="42"/>
                    </a:cubicBezTo>
                    <a:cubicBezTo>
                      <a:pt x="102" y="42"/>
                      <a:pt x="102" y="42"/>
                      <a:pt x="102" y="42"/>
                    </a:cubicBezTo>
                    <a:cubicBezTo>
                      <a:pt x="102" y="42"/>
                      <a:pt x="102" y="42"/>
                      <a:pt x="102" y="42"/>
                    </a:cubicBezTo>
                    <a:cubicBezTo>
                      <a:pt x="102" y="41"/>
                      <a:pt x="102" y="41"/>
                      <a:pt x="102" y="41"/>
                    </a:cubicBezTo>
                    <a:cubicBezTo>
                      <a:pt x="102" y="41"/>
                      <a:pt x="102" y="41"/>
                      <a:pt x="102" y="41"/>
                    </a:cubicBezTo>
                    <a:cubicBezTo>
                      <a:pt x="102" y="41"/>
                      <a:pt x="102" y="41"/>
                      <a:pt x="102" y="41"/>
                    </a:cubicBezTo>
                    <a:cubicBezTo>
                      <a:pt x="102" y="41"/>
                      <a:pt x="102" y="41"/>
                      <a:pt x="102" y="41"/>
                    </a:cubicBezTo>
                    <a:cubicBezTo>
                      <a:pt x="102" y="41"/>
                      <a:pt x="102" y="41"/>
                      <a:pt x="102" y="41"/>
                    </a:cubicBezTo>
                    <a:cubicBezTo>
                      <a:pt x="102" y="41"/>
                      <a:pt x="102" y="41"/>
                      <a:pt x="102" y="41"/>
                    </a:cubicBezTo>
                    <a:cubicBezTo>
                      <a:pt x="102" y="41"/>
                      <a:pt x="102" y="41"/>
                      <a:pt x="102" y="41"/>
                    </a:cubicBezTo>
                    <a:cubicBezTo>
                      <a:pt x="102" y="41"/>
                      <a:pt x="102" y="41"/>
                      <a:pt x="102" y="41"/>
                    </a:cubicBezTo>
                    <a:cubicBezTo>
                      <a:pt x="102" y="41"/>
                      <a:pt x="102" y="41"/>
                      <a:pt x="102" y="41"/>
                    </a:cubicBezTo>
                    <a:cubicBezTo>
                      <a:pt x="102" y="41"/>
                      <a:pt x="103" y="41"/>
                      <a:pt x="103" y="41"/>
                    </a:cubicBezTo>
                    <a:cubicBezTo>
                      <a:pt x="103" y="41"/>
                      <a:pt x="103" y="41"/>
                      <a:pt x="103" y="41"/>
                    </a:cubicBezTo>
                    <a:cubicBezTo>
                      <a:pt x="103" y="41"/>
                      <a:pt x="103" y="41"/>
                      <a:pt x="103" y="41"/>
                    </a:cubicBezTo>
                    <a:cubicBezTo>
                      <a:pt x="103" y="41"/>
                      <a:pt x="103" y="41"/>
                      <a:pt x="103" y="41"/>
                    </a:cubicBezTo>
                    <a:cubicBezTo>
                      <a:pt x="103" y="41"/>
                      <a:pt x="103" y="41"/>
                      <a:pt x="103" y="41"/>
                    </a:cubicBezTo>
                    <a:cubicBezTo>
                      <a:pt x="103" y="41"/>
                      <a:pt x="103" y="41"/>
                      <a:pt x="103" y="41"/>
                    </a:cubicBezTo>
                    <a:cubicBezTo>
                      <a:pt x="103" y="41"/>
                      <a:pt x="102" y="41"/>
                      <a:pt x="102" y="41"/>
                    </a:cubicBezTo>
                    <a:cubicBezTo>
                      <a:pt x="102" y="41"/>
                      <a:pt x="102" y="41"/>
                      <a:pt x="102" y="41"/>
                    </a:cubicBezTo>
                    <a:cubicBezTo>
                      <a:pt x="102" y="41"/>
                      <a:pt x="102" y="41"/>
                      <a:pt x="102" y="41"/>
                    </a:cubicBezTo>
                    <a:cubicBezTo>
                      <a:pt x="102" y="41"/>
                      <a:pt x="102" y="41"/>
                      <a:pt x="102" y="41"/>
                    </a:cubicBezTo>
                    <a:cubicBezTo>
                      <a:pt x="102" y="41"/>
                      <a:pt x="102" y="41"/>
                      <a:pt x="102" y="41"/>
                    </a:cubicBezTo>
                    <a:cubicBezTo>
                      <a:pt x="102" y="41"/>
                      <a:pt x="102" y="41"/>
                      <a:pt x="102" y="41"/>
                    </a:cubicBezTo>
                    <a:cubicBezTo>
                      <a:pt x="102" y="41"/>
                      <a:pt x="102" y="41"/>
                      <a:pt x="102" y="41"/>
                    </a:cubicBezTo>
                    <a:cubicBezTo>
                      <a:pt x="102" y="41"/>
                      <a:pt x="102" y="41"/>
                      <a:pt x="102" y="41"/>
                    </a:cubicBezTo>
                    <a:cubicBezTo>
                      <a:pt x="102" y="41"/>
                      <a:pt x="102" y="41"/>
                      <a:pt x="102" y="41"/>
                    </a:cubicBezTo>
                    <a:cubicBezTo>
                      <a:pt x="102" y="41"/>
                      <a:pt x="102" y="41"/>
                      <a:pt x="102" y="41"/>
                    </a:cubicBezTo>
                    <a:cubicBezTo>
                      <a:pt x="102" y="41"/>
                      <a:pt x="101" y="41"/>
                      <a:pt x="101" y="41"/>
                    </a:cubicBezTo>
                    <a:cubicBezTo>
                      <a:pt x="101" y="41"/>
                      <a:pt x="101" y="41"/>
                      <a:pt x="101" y="41"/>
                    </a:cubicBezTo>
                    <a:cubicBezTo>
                      <a:pt x="101" y="41"/>
                      <a:pt x="102" y="41"/>
                      <a:pt x="102" y="41"/>
                    </a:cubicBezTo>
                    <a:cubicBezTo>
                      <a:pt x="102" y="41"/>
                      <a:pt x="102" y="41"/>
                      <a:pt x="102" y="41"/>
                    </a:cubicBezTo>
                    <a:cubicBezTo>
                      <a:pt x="102" y="41"/>
                      <a:pt x="102" y="41"/>
                      <a:pt x="102" y="41"/>
                    </a:cubicBezTo>
                    <a:cubicBezTo>
                      <a:pt x="102" y="41"/>
                      <a:pt x="102" y="41"/>
                      <a:pt x="102" y="41"/>
                    </a:cubicBezTo>
                    <a:cubicBezTo>
                      <a:pt x="102" y="41"/>
                      <a:pt x="102" y="41"/>
                      <a:pt x="102" y="41"/>
                    </a:cubicBezTo>
                    <a:cubicBezTo>
                      <a:pt x="102" y="41"/>
                      <a:pt x="102" y="41"/>
                      <a:pt x="102" y="41"/>
                    </a:cubicBezTo>
                    <a:cubicBezTo>
                      <a:pt x="102" y="41"/>
                      <a:pt x="102" y="41"/>
                      <a:pt x="102" y="41"/>
                    </a:cubicBezTo>
                    <a:cubicBezTo>
                      <a:pt x="102" y="41"/>
                      <a:pt x="102" y="41"/>
                      <a:pt x="102" y="41"/>
                    </a:cubicBezTo>
                    <a:cubicBezTo>
                      <a:pt x="102" y="41"/>
                      <a:pt x="102" y="41"/>
                      <a:pt x="102" y="41"/>
                    </a:cubicBezTo>
                    <a:cubicBezTo>
                      <a:pt x="102" y="41"/>
                      <a:pt x="103" y="41"/>
                      <a:pt x="103" y="41"/>
                    </a:cubicBezTo>
                    <a:cubicBezTo>
                      <a:pt x="103" y="41"/>
                      <a:pt x="103" y="41"/>
                      <a:pt x="103" y="41"/>
                    </a:cubicBezTo>
                    <a:cubicBezTo>
                      <a:pt x="103" y="40"/>
                      <a:pt x="103" y="40"/>
                      <a:pt x="103" y="40"/>
                    </a:cubicBezTo>
                    <a:cubicBezTo>
                      <a:pt x="103" y="40"/>
                      <a:pt x="103" y="40"/>
                      <a:pt x="103" y="40"/>
                    </a:cubicBezTo>
                    <a:cubicBezTo>
                      <a:pt x="103" y="40"/>
                      <a:pt x="103" y="40"/>
                      <a:pt x="103" y="40"/>
                    </a:cubicBezTo>
                    <a:cubicBezTo>
                      <a:pt x="103" y="40"/>
                      <a:pt x="103" y="40"/>
                      <a:pt x="103" y="40"/>
                    </a:cubicBezTo>
                    <a:cubicBezTo>
                      <a:pt x="103" y="40"/>
                      <a:pt x="103" y="40"/>
                      <a:pt x="103" y="40"/>
                    </a:cubicBezTo>
                    <a:cubicBezTo>
                      <a:pt x="103" y="40"/>
                      <a:pt x="103" y="40"/>
                      <a:pt x="103" y="40"/>
                    </a:cubicBezTo>
                    <a:cubicBezTo>
                      <a:pt x="103" y="40"/>
                      <a:pt x="103" y="40"/>
                      <a:pt x="103" y="40"/>
                    </a:cubicBezTo>
                    <a:cubicBezTo>
                      <a:pt x="103" y="40"/>
                      <a:pt x="103" y="40"/>
                      <a:pt x="103" y="40"/>
                    </a:cubicBezTo>
                    <a:cubicBezTo>
                      <a:pt x="103" y="40"/>
                      <a:pt x="103" y="40"/>
                      <a:pt x="103" y="40"/>
                    </a:cubicBezTo>
                    <a:cubicBezTo>
                      <a:pt x="103" y="40"/>
                      <a:pt x="103" y="40"/>
                      <a:pt x="103" y="39"/>
                    </a:cubicBezTo>
                    <a:cubicBezTo>
                      <a:pt x="103" y="39"/>
                      <a:pt x="103" y="39"/>
                      <a:pt x="103" y="39"/>
                    </a:cubicBezTo>
                    <a:cubicBezTo>
                      <a:pt x="103" y="39"/>
                      <a:pt x="103" y="39"/>
                      <a:pt x="103" y="39"/>
                    </a:cubicBezTo>
                    <a:cubicBezTo>
                      <a:pt x="103" y="39"/>
                      <a:pt x="103" y="39"/>
                      <a:pt x="103" y="39"/>
                    </a:cubicBezTo>
                    <a:cubicBezTo>
                      <a:pt x="103" y="39"/>
                      <a:pt x="103" y="39"/>
                      <a:pt x="103" y="39"/>
                    </a:cubicBezTo>
                    <a:cubicBezTo>
                      <a:pt x="103" y="39"/>
                      <a:pt x="103" y="39"/>
                      <a:pt x="103" y="39"/>
                    </a:cubicBezTo>
                    <a:cubicBezTo>
                      <a:pt x="103" y="39"/>
                      <a:pt x="103" y="39"/>
                      <a:pt x="103" y="38"/>
                    </a:cubicBezTo>
                    <a:cubicBezTo>
                      <a:pt x="103" y="38"/>
                      <a:pt x="103" y="38"/>
                      <a:pt x="103" y="38"/>
                    </a:cubicBezTo>
                    <a:cubicBezTo>
                      <a:pt x="103" y="38"/>
                      <a:pt x="103" y="38"/>
                      <a:pt x="103" y="38"/>
                    </a:cubicBezTo>
                    <a:cubicBezTo>
                      <a:pt x="103" y="38"/>
                      <a:pt x="103" y="38"/>
                      <a:pt x="103" y="38"/>
                    </a:cubicBezTo>
                    <a:cubicBezTo>
                      <a:pt x="103" y="38"/>
                      <a:pt x="103" y="38"/>
                      <a:pt x="103" y="38"/>
                    </a:cubicBezTo>
                    <a:cubicBezTo>
                      <a:pt x="103" y="38"/>
                      <a:pt x="103" y="38"/>
                      <a:pt x="103" y="38"/>
                    </a:cubicBezTo>
                    <a:cubicBezTo>
                      <a:pt x="103" y="38"/>
                      <a:pt x="103" y="38"/>
                      <a:pt x="103" y="38"/>
                    </a:cubicBezTo>
                    <a:cubicBezTo>
                      <a:pt x="103" y="38"/>
                      <a:pt x="103" y="38"/>
                      <a:pt x="103" y="38"/>
                    </a:cubicBezTo>
                    <a:cubicBezTo>
                      <a:pt x="103" y="38"/>
                      <a:pt x="103" y="38"/>
                      <a:pt x="103" y="38"/>
                    </a:cubicBezTo>
                    <a:cubicBezTo>
                      <a:pt x="103" y="38"/>
                      <a:pt x="103" y="38"/>
                      <a:pt x="103" y="38"/>
                    </a:cubicBezTo>
                    <a:cubicBezTo>
                      <a:pt x="103" y="38"/>
                      <a:pt x="103" y="38"/>
                      <a:pt x="103" y="38"/>
                    </a:cubicBezTo>
                    <a:cubicBezTo>
                      <a:pt x="103" y="38"/>
                      <a:pt x="103" y="38"/>
                      <a:pt x="103" y="38"/>
                    </a:cubicBezTo>
                    <a:cubicBezTo>
                      <a:pt x="103" y="38"/>
                      <a:pt x="103" y="38"/>
                      <a:pt x="103" y="38"/>
                    </a:cubicBezTo>
                    <a:cubicBezTo>
                      <a:pt x="103" y="38"/>
                      <a:pt x="103" y="37"/>
                      <a:pt x="103" y="37"/>
                    </a:cubicBezTo>
                    <a:cubicBezTo>
                      <a:pt x="103" y="37"/>
                      <a:pt x="103" y="37"/>
                      <a:pt x="103" y="37"/>
                    </a:cubicBezTo>
                    <a:cubicBezTo>
                      <a:pt x="103" y="37"/>
                      <a:pt x="103" y="37"/>
                      <a:pt x="103" y="37"/>
                    </a:cubicBezTo>
                    <a:cubicBezTo>
                      <a:pt x="103" y="37"/>
                      <a:pt x="103" y="37"/>
                      <a:pt x="103" y="37"/>
                    </a:cubicBezTo>
                    <a:cubicBezTo>
                      <a:pt x="103" y="37"/>
                      <a:pt x="103" y="37"/>
                      <a:pt x="103" y="37"/>
                    </a:cubicBezTo>
                    <a:cubicBezTo>
                      <a:pt x="103" y="38"/>
                      <a:pt x="103" y="38"/>
                      <a:pt x="103" y="38"/>
                    </a:cubicBezTo>
                    <a:cubicBezTo>
                      <a:pt x="103" y="38"/>
                      <a:pt x="103" y="38"/>
                      <a:pt x="102" y="38"/>
                    </a:cubicBezTo>
                    <a:cubicBezTo>
                      <a:pt x="102" y="38"/>
                      <a:pt x="102" y="38"/>
                      <a:pt x="102" y="38"/>
                    </a:cubicBezTo>
                    <a:cubicBezTo>
                      <a:pt x="102" y="38"/>
                      <a:pt x="102" y="38"/>
                      <a:pt x="102" y="38"/>
                    </a:cubicBezTo>
                    <a:cubicBezTo>
                      <a:pt x="102" y="38"/>
                      <a:pt x="102" y="38"/>
                      <a:pt x="102" y="38"/>
                    </a:cubicBezTo>
                    <a:cubicBezTo>
                      <a:pt x="102" y="38"/>
                      <a:pt x="102" y="38"/>
                      <a:pt x="102" y="38"/>
                    </a:cubicBezTo>
                    <a:cubicBezTo>
                      <a:pt x="102" y="38"/>
                      <a:pt x="102" y="38"/>
                      <a:pt x="102" y="38"/>
                    </a:cubicBezTo>
                    <a:cubicBezTo>
                      <a:pt x="102" y="38"/>
                      <a:pt x="102" y="38"/>
                      <a:pt x="102" y="38"/>
                    </a:cubicBezTo>
                    <a:cubicBezTo>
                      <a:pt x="102" y="38"/>
                      <a:pt x="102" y="38"/>
                      <a:pt x="102" y="38"/>
                    </a:cubicBezTo>
                    <a:cubicBezTo>
                      <a:pt x="102" y="38"/>
                      <a:pt x="102" y="38"/>
                      <a:pt x="102" y="38"/>
                    </a:cubicBezTo>
                    <a:cubicBezTo>
                      <a:pt x="102" y="38"/>
                      <a:pt x="102" y="38"/>
                      <a:pt x="102" y="38"/>
                    </a:cubicBezTo>
                    <a:cubicBezTo>
                      <a:pt x="102" y="38"/>
                      <a:pt x="102" y="38"/>
                      <a:pt x="102" y="38"/>
                    </a:cubicBezTo>
                    <a:cubicBezTo>
                      <a:pt x="102" y="38"/>
                      <a:pt x="102" y="38"/>
                      <a:pt x="102" y="38"/>
                    </a:cubicBezTo>
                    <a:cubicBezTo>
                      <a:pt x="102" y="38"/>
                      <a:pt x="102" y="38"/>
                      <a:pt x="102" y="38"/>
                    </a:cubicBezTo>
                    <a:cubicBezTo>
                      <a:pt x="102" y="38"/>
                      <a:pt x="102" y="38"/>
                      <a:pt x="102" y="38"/>
                    </a:cubicBezTo>
                    <a:cubicBezTo>
                      <a:pt x="102" y="38"/>
                      <a:pt x="102" y="38"/>
                      <a:pt x="102" y="38"/>
                    </a:cubicBezTo>
                    <a:cubicBezTo>
                      <a:pt x="102" y="38"/>
                      <a:pt x="102" y="38"/>
                      <a:pt x="101" y="38"/>
                    </a:cubicBezTo>
                    <a:cubicBezTo>
                      <a:pt x="101" y="38"/>
                      <a:pt x="101" y="38"/>
                      <a:pt x="101" y="38"/>
                    </a:cubicBezTo>
                    <a:cubicBezTo>
                      <a:pt x="101" y="39"/>
                      <a:pt x="101" y="39"/>
                      <a:pt x="101" y="39"/>
                    </a:cubicBezTo>
                    <a:cubicBezTo>
                      <a:pt x="101" y="39"/>
                      <a:pt x="101" y="39"/>
                      <a:pt x="101" y="39"/>
                    </a:cubicBezTo>
                    <a:cubicBezTo>
                      <a:pt x="102" y="39"/>
                      <a:pt x="102" y="39"/>
                      <a:pt x="101" y="39"/>
                    </a:cubicBezTo>
                    <a:cubicBezTo>
                      <a:pt x="101" y="39"/>
                      <a:pt x="101" y="39"/>
                      <a:pt x="101" y="39"/>
                    </a:cubicBezTo>
                    <a:cubicBezTo>
                      <a:pt x="101" y="39"/>
                      <a:pt x="101" y="39"/>
                      <a:pt x="101" y="39"/>
                    </a:cubicBezTo>
                    <a:cubicBezTo>
                      <a:pt x="101" y="39"/>
                      <a:pt x="101" y="39"/>
                      <a:pt x="101" y="39"/>
                    </a:cubicBezTo>
                    <a:cubicBezTo>
                      <a:pt x="101" y="39"/>
                      <a:pt x="101" y="39"/>
                      <a:pt x="101" y="39"/>
                    </a:cubicBezTo>
                    <a:cubicBezTo>
                      <a:pt x="101" y="39"/>
                      <a:pt x="101" y="39"/>
                      <a:pt x="101" y="39"/>
                    </a:cubicBezTo>
                    <a:cubicBezTo>
                      <a:pt x="101" y="39"/>
                      <a:pt x="101" y="39"/>
                      <a:pt x="101" y="39"/>
                    </a:cubicBezTo>
                    <a:cubicBezTo>
                      <a:pt x="101" y="39"/>
                      <a:pt x="101" y="39"/>
                      <a:pt x="101" y="39"/>
                    </a:cubicBezTo>
                    <a:cubicBezTo>
                      <a:pt x="101" y="39"/>
                      <a:pt x="101" y="39"/>
                      <a:pt x="101" y="39"/>
                    </a:cubicBezTo>
                    <a:cubicBezTo>
                      <a:pt x="101" y="39"/>
                      <a:pt x="101" y="39"/>
                      <a:pt x="101" y="39"/>
                    </a:cubicBezTo>
                    <a:cubicBezTo>
                      <a:pt x="101" y="39"/>
                      <a:pt x="101" y="39"/>
                      <a:pt x="101" y="39"/>
                    </a:cubicBezTo>
                    <a:cubicBezTo>
                      <a:pt x="101" y="39"/>
                      <a:pt x="101" y="39"/>
                      <a:pt x="101" y="39"/>
                    </a:cubicBezTo>
                    <a:cubicBezTo>
                      <a:pt x="101" y="39"/>
                      <a:pt x="101" y="39"/>
                      <a:pt x="101" y="39"/>
                    </a:cubicBezTo>
                    <a:cubicBezTo>
                      <a:pt x="101" y="39"/>
                      <a:pt x="101" y="39"/>
                      <a:pt x="101" y="39"/>
                    </a:cubicBezTo>
                    <a:cubicBezTo>
                      <a:pt x="101" y="39"/>
                      <a:pt x="101" y="39"/>
                      <a:pt x="101" y="39"/>
                    </a:cubicBezTo>
                    <a:cubicBezTo>
                      <a:pt x="101" y="39"/>
                      <a:pt x="101" y="39"/>
                      <a:pt x="101" y="39"/>
                    </a:cubicBezTo>
                    <a:cubicBezTo>
                      <a:pt x="101" y="40"/>
                      <a:pt x="101" y="40"/>
                      <a:pt x="101" y="40"/>
                    </a:cubicBezTo>
                    <a:cubicBezTo>
                      <a:pt x="101" y="40"/>
                      <a:pt x="101" y="40"/>
                      <a:pt x="101" y="40"/>
                    </a:cubicBezTo>
                    <a:cubicBezTo>
                      <a:pt x="101" y="40"/>
                      <a:pt x="101" y="40"/>
                      <a:pt x="100" y="40"/>
                    </a:cubicBezTo>
                    <a:cubicBezTo>
                      <a:pt x="100" y="40"/>
                      <a:pt x="100" y="40"/>
                      <a:pt x="100" y="40"/>
                    </a:cubicBezTo>
                    <a:cubicBezTo>
                      <a:pt x="100" y="40"/>
                      <a:pt x="100" y="40"/>
                      <a:pt x="100" y="40"/>
                    </a:cubicBezTo>
                    <a:cubicBezTo>
                      <a:pt x="100" y="40"/>
                      <a:pt x="100" y="40"/>
                      <a:pt x="100" y="40"/>
                    </a:cubicBezTo>
                    <a:cubicBezTo>
                      <a:pt x="100" y="40"/>
                      <a:pt x="100" y="40"/>
                      <a:pt x="100" y="40"/>
                    </a:cubicBezTo>
                    <a:cubicBezTo>
                      <a:pt x="100" y="40"/>
                      <a:pt x="100" y="40"/>
                      <a:pt x="100" y="40"/>
                    </a:cubicBezTo>
                    <a:cubicBezTo>
                      <a:pt x="100" y="40"/>
                      <a:pt x="100" y="40"/>
                      <a:pt x="100" y="40"/>
                    </a:cubicBezTo>
                    <a:cubicBezTo>
                      <a:pt x="100" y="40"/>
                      <a:pt x="100" y="40"/>
                      <a:pt x="100" y="40"/>
                    </a:cubicBezTo>
                    <a:cubicBezTo>
                      <a:pt x="100" y="40"/>
                      <a:pt x="100" y="40"/>
                      <a:pt x="100" y="40"/>
                    </a:cubicBezTo>
                    <a:cubicBezTo>
                      <a:pt x="100" y="40"/>
                      <a:pt x="100" y="40"/>
                      <a:pt x="100" y="40"/>
                    </a:cubicBezTo>
                    <a:cubicBezTo>
                      <a:pt x="100" y="40"/>
                      <a:pt x="100" y="40"/>
                      <a:pt x="100" y="40"/>
                    </a:cubicBezTo>
                    <a:cubicBezTo>
                      <a:pt x="100" y="40"/>
                      <a:pt x="100" y="40"/>
                      <a:pt x="100" y="40"/>
                    </a:cubicBezTo>
                    <a:cubicBezTo>
                      <a:pt x="100" y="40"/>
                      <a:pt x="100" y="40"/>
                      <a:pt x="100" y="40"/>
                    </a:cubicBezTo>
                    <a:cubicBezTo>
                      <a:pt x="100" y="40"/>
                      <a:pt x="100" y="40"/>
                      <a:pt x="100" y="40"/>
                    </a:cubicBezTo>
                    <a:cubicBezTo>
                      <a:pt x="100" y="40"/>
                      <a:pt x="100" y="40"/>
                      <a:pt x="100" y="40"/>
                    </a:cubicBezTo>
                    <a:cubicBezTo>
                      <a:pt x="100" y="40"/>
                      <a:pt x="100" y="40"/>
                      <a:pt x="100" y="40"/>
                    </a:cubicBezTo>
                    <a:cubicBezTo>
                      <a:pt x="100" y="40"/>
                      <a:pt x="100" y="40"/>
                      <a:pt x="100" y="40"/>
                    </a:cubicBezTo>
                    <a:cubicBezTo>
                      <a:pt x="100" y="40"/>
                      <a:pt x="100" y="40"/>
                      <a:pt x="100" y="40"/>
                    </a:cubicBezTo>
                    <a:cubicBezTo>
                      <a:pt x="100" y="40"/>
                      <a:pt x="100" y="40"/>
                      <a:pt x="100" y="40"/>
                    </a:cubicBezTo>
                    <a:cubicBezTo>
                      <a:pt x="100" y="40"/>
                      <a:pt x="100" y="40"/>
                      <a:pt x="100" y="40"/>
                    </a:cubicBezTo>
                    <a:cubicBezTo>
                      <a:pt x="100" y="40"/>
                      <a:pt x="100" y="40"/>
                      <a:pt x="100" y="40"/>
                    </a:cubicBezTo>
                    <a:cubicBezTo>
                      <a:pt x="100" y="40"/>
                      <a:pt x="100" y="40"/>
                      <a:pt x="100" y="40"/>
                    </a:cubicBezTo>
                    <a:cubicBezTo>
                      <a:pt x="100" y="40"/>
                      <a:pt x="100" y="40"/>
                      <a:pt x="100" y="40"/>
                    </a:cubicBezTo>
                    <a:cubicBezTo>
                      <a:pt x="100" y="40"/>
                      <a:pt x="100" y="40"/>
                      <a:pt x="100" y="40"/>
                    </a:cubicBezTo>
                    <a:cubicBezTo>
                      <a:pt x="100" y="40"/>
                      <a:pt x="100" y="40"/>
                      <a:pt x="100" y="40"/>
                    </a:cubicBezTo>
                    <a:cubicBezTo>
                      <a:pt x="100" y="40"/>
                      <a:pt x="100" y="40"/>
                      <a:pt x="100" y="40"/>
                    </a:cubicBezTo>
                    <a:cubicBezTo>
                      <a:pt x="99" y="40"/>
                      <a:pt x="99" y="40"/>
                      <a:pt x="99" y="40"/>
                    </a:cubicBezTo>
                    <a:cubicBezTo>
                      <a:pt x="99" y="40"/>
                      <a:pt x="99" y="40"/>
                      <a:pt x="99" y="40"/>
                    </a:cubicBezTo>
                    <a:cubicBezTo>
                      <a:pt x="99" y="40"/>
                      <a:pt x="99" y="40"/>
                      <a:pt x="99" y="40"/>
                    </a:cubicBezTo>
                    <a:cubicBezTo>
                      <a:pt x="99" y="40"/>
                      <a:pt x="99" y="40"/>
                      <a:pt x="99" y="40"/>
                    </a:cubicBezTo>
                    <a:cubicBezTo>
                      <a:pt x="99" y="40"/>
                      <a:pt x="99" y="40"/>
                      <a:pt x="99" y="40"/>
                    </a:cubicBezTo>
                    <a:cubicBezTo>
                      <a:pt x="99" y="40"/>
                      <a:pt x="99" y="40"/>
                      <a:pt x="99" y="40"/>
                    </a:cubicBezTo>
                    <a:cubicBezTo>
                      <a:pt x="99" y="40"/>
                      <a:pt x="99" y="40"/>
                      <a:pt x="99" y="40"/>
                    </a:cubicBezTo>
                    <a:cubicBezTo>
                      <a:pt x="99" y="40"/>
                      <a:pt x="99" y="40"/>
                      <a:pt x="99" y="40"/>
                    </a:cubicBezTo>
                    <a:cubicBezTo>
                      <a:pt x="99" y="40"/>
                      <a:pt x="99" y="40"/>
                      <a:pt x="99" y="40"/>
                    </a:cubicBezTo>
                    <a:cubicBezTo>
                      <a:pt x="99" y="40"/>
                      <a:pt x="99" y="40"/>
                      <a:pt x="99" y="40"/>
                    </a:cubicBezTo>
                    <a:cubicBezTo>
                      <a:pt x="99" y="40"/>
                      <a:pt x="99" y="40"/>
                      <a:pt x="99" y="40"/>
                    </a:cubicBezTo>
                    <a:cubicBezTo>
                      <a:pt x="99" y="40"/>
                      <a:pt x="99" y="40"/>
                      <a:pt x="99" y="40"/>
                    </a:cubicBezTo>
                    <a:cubicBezTo>
                      <a:pt x="99" y="40"/>
                      <a:pt x="99" y="40"/>
                      <a:pt x="99" y="40"/>
                    </a:cubicBezTo>
                    <a:cubicBezTo>
                      <a:pt x="99" y="40"/>
                      <a:pt x="99" y="40"/>
                      <a:pt x="99" y="40"/>
                    </a:cubicBezTo>
                    <a:cubicBezTo>
                      <a:pt x="99" y="40"/>
                      <a:pt x="99" y="40"/>
                      <a:pt x="99" y="40"/>
                    </a:cubicBezTo>
                    <a:cubicBezTo>
                      <a:pt x="99" y="40"/>
                      <a:pt x="99" y="40"/>
                      <a:pt x="99" y="40"/>
                    </a:cubicBezTo>
                    <a:cubicBezTo>
                      <a:pt x="99" y="40"/>
                      <a:pt x="99" y="40"/>
                      <a:pt x="99" y="40"/>
                    </a:cubicBezTo>
                    <a:cubicBezTo>
                      <a:pt x="99" y="40"/>
                      <a:pt x="99" y="40"/>
                      <a:pt x="99" y="40"/>
                    </a:cubicBezTo>
                    <a:cubicBezTo>
                      <a:pt x="98" y="40"/>
                      <a:pt x="98" y="40"/>
                      <a:pt x="98" y="40"/>
                    </a:cubicBezTo>
                    <a:cubicBezTo>
                      <a:pt x="98" y="40"/>
                      <a:pt x="98" y="41"/>
                      <a:pt x="98" y="41"/>
                    </a:cubicBezTo>
                    <a:cubicBezTo>
                      <a:pt x="98" y="41"/>
                      <a:pt x="98" y="41"/>
                      <a:pt x="98" y="41"/>
                    </a:cubicBezTo>
                    <a:cubicBezTo>
                      <a:pt x="98" y="41"/>
                      <a:pt x="98" y="41"/>
                      <a:pt x="98" y="41"/>
                    </a:cubicBezTo>
                    <a:cubicBezTo>
                      <a:pt x="98" y="41"/>
                      <a:pt x="98" y="41"/>
                      <a:pt x="98" y="41"/>
                    </a:cubicBezTo>
                    <a:cubicBezTo>
                      <a:pt x="98" y="40"/>
                      <a:pt x="98" y="40"/>
                      <a:pt x="98" y="40"/>
                    </a:cubicBezTo>
                    <a:cubicBezTo>
                      <a:pt x="98" y="40"/>
                      <a:pt x="98" y="40"/>
                      <a:pt x="98" y="40"/>
                    </a:cubicBezTo>
                    <a:cubicBezTo>
                      <a:pt x="98" y="40"/>
                      <a:pt x="98" y="40"/>
                      <a:pt x="98" y="40"/>
                    </a:cubicBezTo>
                    <a:cubicBezTo>
                      <a:pt x="98" y="40"/>
                      <a:pt x="98" y="40"/>
                      <a:pt x="98" y="40"/>
                    </a:cubicBezTo>
                    <a:cubicBezTo>
                      <a:pt x="98" y="40"/>
                      <a:pt x="98" y="40"/>
                      <a:pt x="98" y="40"/>
                    </a:cubicBezTo>
                    <a:cubicBezTo>
                      <a:pt x="98" y="40"/>
                      <a:pt x="98" y="40"/>
                      <a:pt x="98" y="40"/>
                    </a:cubicBezTo>
                    <a:cubicBezTo>
                      <a:pt x="98" y="40"/>
                      <a:pt x="98" y="40"/>
                      <a:pt x="98" y="40"/>
                    </a:cubicBezTo>
                    <a:cubicBezTo>
                      <a:pt x="98" y="40"/>
                      <a:pt x="98" y="40"/>
                      <a:pt x="98" y="40"/>
                    </a:cubicBezTo>
                    <a:cubicBezTo>
                      <a:pt x="98" y="40"/>
                      <a:pt x="98" y="40"/>
                      <a:pt x="98" y="40"/>
                    </a:cubicBezTo>
                    <a:cubicBezTo>
                      <a:pt x="98" y="40"/>
                      <a:pt x="98" y="40"/>
                      <a:pt x="98" y="40"/>
                    </a:cubicBezTo>
                    <a:cubicBezTo>
                      <a:pt x="98" y="40"/>
                      <a:pt x="98" y="40"/>
                      <a:pt x="98" y="40"/>
                    </a:cubicBezTo>
                    <a:cubicBezTo>
                      <a:pt x="98" y="40"/>
                      <a:pt x="98" y="40"/>
                      <a:pt x="98" y="40"/>
                    </a:cubicBezTo>
                    <a:cubicBezTo>
                      <a:pt x="98" y="40"/>
                      <a:pt x="98" y="40"/>
                      <a:pt x="98" y="40"/>
                    </a:cubicBezTo>
                    <a:cubicBezTo>
                      <a:pt x="98" y="40"/>
                      <a:pt x="98" y="40"/>
                      <a:pt x="98" y="40"/>
                    </a:cubicBezTo>
                    <a:cubicBezTo>
                      <a:pt x="98" y="40"/>
                      <a:pt x="98" y="40"/>
                      <a:pt x="98" y="40"/>
                    </a:cubicBezTo>
                    <a:cubicBezTo>
                      <a:pt x="98" y="40"/>
                      <a:pt x="98" y="40"/>
                      <a:pt x="98" y="40"/>
                    </a:cubicBezTo>
                    <a:cubicBezTo>
                      <a:pt x="98" y="40"/>
                      <a:pt x="98" y="40"/>
                      <a:pt x="98" y="40"/>
                    </a:cubicBezTo>
                    <a:cubicBezTo>
                      <a:pt x="98" y="40"/>
                      <a:pt x="98" y="40"/>
                      <a:pt x="98" y="40"/>
                    </a:cubicBezTo>
                    <a:cubicBezTo>
                      <a:pt x="98" y="40"/>
                      <a:pt x="97" y="40"/>
                      <a:pt x="97" y="40"/>
                    </a:cubicBezTo>
                    <a:cubicBezTo>
                      <a:pt x="97" y="40"/>
                      <a:pt x="97" y="40"/>
                      <a:pt x="97" y="40"/>
                    </a:cubicBezTo>
                    <a:cubicBezTo>
                      <a:pt x="97" y="40"/>
                      <a:pt x="97" y="40"/>
                      <a:pt x="97" y="40"/>
                    </a:cubicBezTo>
                    <a:cubicBezTo>
                      <a:pt x="97" y="40"/>
                      <a:pt x="97" y="40"/>
                      <a:pt x="97" y="40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6" y="41"/>
                      <a:pt x="96" y="41"/>
                      <a:pt x="96" y="41"/>
                    </a:cubicBezTo>
                    <a:cubicBezTo>
                      <a:pt x="96" y="41"/>
                      <a:pt x="96" y="41"/>
                      <a:pt x="96" y="41"/>
                    </a:cubicBezTo>
                    <a:cubicBezTo>
                      <a:pt x="96" y="41"/>
                      <a:pt x="96" y="41"/>
                      <a:pt x="96" y="41"/>
                    </a:cubicBezTo>
                    <a:cubicBezTo>
                      <a:pt x="96" y="41"/>
                      <a:pt x="96" y="41"/>
                      <a:pt x="96" y="41"/>
                    </a:cubicBezTo>
                    <a:cubicBezTo>
                      <a:pt x="96" y="41"/>
                      <a:pt x="96" y="41"/>
                      <a:pt x="96" y="41"/>
                    </a:cubicBezTo>
                    <a:cubicBezTo>
                      <a:pt x="96" y="41"/>
                      <a:pt x="96" y="41"/>
                      <a:pt x="97" y="41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7" y="40"/>
                      <a:pt x="97" y="40"/>
                      <a:pt x="98" y="40"/>
                    </a:cubicBezTo>
                    <a:cubicBezTo>
                      <a:pt x="98" y="40"/>
                      <a:pt x="98" y="40"/>
                      <a:pt x="98" y="40"/>
                    </a:cubicBezTo>
                    <a:cubicBezTo>
                      <a:pt x="98" y="40"/>
                      <a:pt x="98" y="40"/>
                      <a:pt x="98" y="40"/>
                    </a:cubicBezTo>
                    <a:cubicBezTo>
                      <a:pt x="98" y="40"/>
                      <a:pt x="98" y="39"/>
                      <a:pt x="98" y="39"/>
                    </a:cubicBezTo>
                    <a:cubicBezTo>
                      <a:pt x="98" y="39"/>
                      <a:pt x="98" y="39"/>
                      <a:pt x="97" y="39"/>
                    </a:cubicBezTo>
                    <a:cubicBezTo>
                      <a:pt x="97" y="39"/>
                      <a:pt x="97" y="39"/>
                      <a:pt x="97" y="39"/>
                    </a:cubicBezTo>
                    <a:cubicBezTo>
                      <a:pt x="97" y="39"/>
                      <a:pt x="97" y="39"/>
                      <a:pt x="97" y="39"/>
                    </a:cubicBezTo>
                    <a:cubicBezTo>
                      <a:pt x="97" y="39"/>
                      <a:pt x="97" y="39"/>
                      <a:pt x="97" y="39"/>
                    </a:cubicBezTo>
                    <a:cubicBezTo>
                      <a:pt x="97" y="39"/>
                      <a:pt x="97" y="39"/>
                      <a:pt x="97" y="39"/>
                    </a:cubicBezTo>
                    <a:cubicBezTo>
                      <a:pt x="97" y="40"/>
                      <a:pt x="97" y="40"/>
                      <a:pt x="97" y="40"/>
                    </a:cubicBezTo>
                    <a:cubicBezTo>
                      <a:pt x="96" y="40"/>
                      <a:pt x="96" y="40"/>
                      <a:pt x="96" y="40"/>
                    </a:cubicBezTo>
                    <a:cubicBezTo>
                      <a:pt x="96" y="40"/>
                      <a:pt x="96" y="40"/>
                      <a:pt x="96" y="40"/>
                    </a:cubicBezTo>
                    <a:cubicBezTo>
                      <a:pt x="96" y="40"/>
                      <a:pt x="96" y="40"/>
                      <a:pt x="96" y="40"/>
                    </a:cubicBezTo>
                    <a:cubicBezTo>
                      <a:pt x="96" y="40"/>
                      <a:pt x="96" y="40"/>
                      <a:pt x="96" y="40"/>
                    </a:cubicBezTo>
                    <a:cubicBezTo>
                      <a:pt x="96" y="40"/>
                      <a:pt x="96" y="40"/>
                      <a:pt x="96" y="40"/>
                    </a:cubicBezTo>
                    <a:cubicBezTo>
                      <a:pt x="96" y="40"/>
                      <a:pt x="96" y="40"/>
                      <a:pt x="96" y="40"/>
                    </a:cubicBezTo>
                    <a:cubicBezTo>
                      <a:pt x="96" y="39"/>
                      <a:pt x="96" y="39"/>
                      <a:pt x="96" y="39"/>
                    </a:cubicBezTo>
                    <a:cubicBezTo>
                      <a:pt x="96" y="39"/>
                      <a:pt x="96" y="39"/>
                      <a:pt x="96" y="39"/>
                    </a:cubicBezTo>
                    <a:cubicBezTo>
                      <a:pt x="96" y="39"/>
                      <a:pt x="96" y="39"/>
                      <a:pt x="96" y="39"/>
                    </a:cubicBezTo>
                    <a:cubicBezTo>
                      <a:pt x="96" y="39"/>
                      <a:pt x="96" y="39"/>
                      <a:pt x="96" y="39"/>
                    </a:cubicBezTo>
                    <a:cubicBezTo>
                      <a:pt x="96" y="39"/>
                      <a:pt x="96" y="39"/>
                      <a:pt x="96" y="39"/>
                    </a:cubicBezTo>
                    <a:cubicBezTo>
                      <a:pt x="96" y="39"/>
                      <a:pt x="96" y="39"/>
                      <a:pt x="96" y="39"/>
                    </a:cubicBezTo>
                    <a:cubicBezTo>
                      <a:pt x="96" y="39"/>
                      <a:pt x="96" y="39"/>
                      <a:pt x="96" y="39"/>
                    </a:cubicBezTo>
                    <a:cubicBezTo>
                      <a:pt x="96" y="39"/>
                      <a:pt x="96" y="39"/>
                      <a:pt x="96" y="39"/>
                    </a:cubicBezTo>
                    <a:cubicBezTo>
                      <a:pt x="96" y="39"/>
                      <a:pt x="96" y="39"/>
                      <a:pt x="96" y="39"/>
                    </a:cubicBezTo>
                    <a:cubicBezTo>
                      <a:pt x="96" y="39"/>
                      <a:pt x="96" y="39"/>
                      <a:pt x="96" y="39"/>
                    </a:cubicBezTo>
                    <a:cubicBezTo>
                      <a:pt x="97" y="39"/>
                      <a:pt x="97" y="39"/>
                      <a:pt x="97" y="39"/>
                    </a:cubicBezTo>
                    <a:cubicBezTo>
                      <a:pt x="97" y="39"/>
                      <a:pt x="97" y="39"/>
                      <a:pt x="97" y="39"/>
                    </a:cubicBezTo>
                    <a:cubicBezTo>
                      <a:pt x="97" y="39"/>
                      <a:pt x="97" y="39"/>
                      <a:pt x="97" y="39"/>
                    </a:cubicBezTo>
                    <a:cubicBezTo>
                      <a:pt x="97" y="39"/>
                      <a:pt x="97" y="39"/>
                      <a:pt x="97" y="39"/>
                    </a:cubicBezTo>
                    <a:cubicBezTo>
                      <a:pt x="97" y="39"/>
                      <a:pt x="97" y="39"/>
                      <a:pt x="97" y="39"/>
                    </a:cubicBezTo>
                    <a:cubicBezTo>
                      <a:pt x="97" y="39"/>
                      <a:pt x="97" y="39"/>
                      <a:pt x="97" y="39"/>
                    </a:cubicBezTo>
                    <a:cubicBezTo>
                      <a:pt x="97" y="39"/>
                      <a:pt x="97" y="39"/>
                      <a:pt x="97" y="39"/>
                    </a:cubicBezTo>
                    <a:cubicBezTo>
                      <a:pt x="97" y="39"/>
                      <a:pt x="97" y="39"/>
                      <a:pt x="97" y="39"/>
                    </a:cubicBezTo>
                    <a:cubicBezTo>
                      <a:pt x="97" y="39"/>
                      <a:pt x="97" y="39"/>
                      <a:pt x="97" y="39"/>
                    </a:cubicBezTo>
                    <a:cubicBezTo>
                      <a:pt x="97" y="39"/>
                      <a:pt x="97" y="39"/>
                      <a:pt x="97" y="39"/>
                    </a:cubicBezTo>
                    <a:cubicBezTo>
                      <a:pt x="97" y="39"/>
                      <a:pt x="97" y="39"/>
                      <a:pt x="97" y="39"/>
                    </a:cubicBezTo>
                    <a:cubicBezTo>
                      <a:pt x="97" y="39"/>
                      <a:pt x="97" y="39"/>
                      <a:pt x="97" y="39"/>
                    </a:cubicBezTo>
                    <a:cubicBezTo>
                      <a:pt x="97" y="39"/>
                      <a:pt x="97" y="39"/>
                      <a:pt x="97" y="39"/>
                    </a:cubicBezTo>
                    <a:cubicBezTo>
                      <a:pt x="97" y="39"/>
                      <a:pt x="97" y="39"/>
                      <a:pt x="97" y="39"/>
                    </a:cubicBezTo>
                    <a:cubicBezTo>
                      <a:pt x="97" y="39"/>
                      <a:pt x="97" y="39"/>
                      <a:pt x="97" y="39"/>
                    </a:cubicBezTo>
                    <a:cubicBezTo>
                      <a:pt x="97" y="39"/>
                      <a:pt x="97" y="39"/>
                      <a:pt x="97" y="39"/>
                    </a:cubicBezTo>
                    <a:cubicBezTo>
                      <a:pt x="97" y="39"/>
                      <a:pt x="97" y="39"/>
                      <a:pt x="97" y="39"/>
                    </a:cubicBezTo>
                    <a:cubicBezTo>
                      <a:pt x="98" y="39"/>
                      <a:pt x="98" y="39"/>
                      <a:pt x="98" y="39"/>
                    </a:cubicBezTo>
                    <a:cubicBezTo>
                      <a:pt x="98" y="38"/>
                      <a:pt x="98" y="38"/>
                      <a:pt x="98" y="38"/>
                    </a:cubicBezTo>
                    <a:cubicBezTo>
                      <a:pt x="98" y="38"/>
                      <a:pt x="98" y="38"/>
                      <a:pt x="98" y="38"/>
                    </a:cubicBezTo>
                    <a:cubicBezTo>
                      <a:pt x="98" y="38"/>
                      <a:pt x="98" y="38"/>
                      <a:pt x="98" y="38"/>
                    </a:cubicBezTo>
                    <a:cubicBezTo>
                      <a:pt x="98" y="38"/>
                      <a:pt x="98" y="38"/>
                      <a:pt x="98" y="38"/>
                    </a:cubicBezTo>
                    <a:cubicBezTo>
                      <a:pt x="98" y="38"/>
                      <a:pt x="98" y="38"/>
                      <a:pt x="98" y="38"/>
                    </a:cubicBezTo>
                    <a:cubicBezTo>
                      <a:pt x="97" y="38"/>
                      <a:pt x="97" y="38"/>
                      <a:pt x="97" y="38"/>
                    </a:cubicBezTo>
                    <a:cubicBezTo>
                      <a:pt x="97" y="38"/>
                      <a:pt x="97" y="38"/>
                      <a:pt x="97" y="38"/>
                    </a:cubicBezTo>
                    <a:cubicBezTo>
                      <a:pt x="97" y="38"/>
                      <a:pt x="98" y="38"/>
                      <a:pt x="98" y="38"/>
                    </a:cubicBezTo>
                    <a:cubicBezTo>
                      <a:pt x="98" y="38"/>
                      <a:pt x="98" y="38"/>
                      <a:pt x="98" y="38"/>
                    </a:cubicBezTo>
                    <a:cubicBezTo>
                      <a:pt x="98" y="38"/>
                      <a:pt x="98" y="38"/>
                      <a:pt x="98" y="38"/>
                    </a:cubicBezTo>
                    <a:cubicBezTo>
                      <a:pt x="98" y="38"/>
                      <a:pt x="98" y="38"/>
                      <a:pt x="98" y="38"/>
                    </a:cubicBezTo>
                    <a:cubicBezTo>
                      <a:pt x="98" y="38"/>
                      <a:pt x="98" y="38"/>
                      <a:pt x="98" y="38"/>
                    </a:cubicBezTo>
                    <a:cubicBezTo>
                      <a:pt x="98" y="38"/>
                      <a:pt x="98" y="38"/>
                      <a:pt x="98" y="38"/>
                    </a:cubicBezTo>
                    <a:cubicBezTo>
                      <a:pt x="98" y="38"/>
                      <a:pt x="98" y="38"/>
                      <a:pt x="98" y="38"/>
                    </a:cubicBezTo>
                    <a:cubicBezTo>
                      <a:pt x="98" y="38"/>
                      <a:pt x="98" y="38"/>
                      <a:pt x="98" y="38"/>
                    </a:cubicBezTo>
                    <a:cubicBezTo>
                      <a:pt x="98" y="38"/>
                      <a:pt x="98" y="37"/>
                      <a:pt x="98" y="37"/>
                    </a:cubicBezTo>
                    <a:cubicBezTo>
                      <a:pt x="98" y="37"/>
                      <a:pt x="98" y="37"/>
                      <a:pt x="98" y="37"/>
                    </a:cubicBezTo>
                    <a:cubicBezTo>
                      <a:pt x="98" y="37"/>
                      <a:pt x="98" y="37"/>
                      <a:pt x="98" y="37"/>
                    </a:cubicBezTo>
                    <a:cubicBezTo>
                      <a:pt x="98" y="37"/>
                      <a:pt x="98" y="37"/>
                      <a:pt x="98" y="37"/>
                    </a:cubicBezTo>
                    <a:cubicBezTo>
                      <a:pt x="98" y="37"/>
                      <a:pt x="98" y="37"/>
                      <a:pt x="98" y="37"/>
                    </a:cubicBezTo>
                    <a:cubicBezTo>
                      <a:pt x="98" y="37"/>
                      <a:pt x="98" y="37"/>
                      <a:pt x="98" y="37"/>
                    </a:cubicBezTo>
                    <a:cubicBezTo>
                      <a:pt x="98" y="37"/>
                      <a:pt x="98" y="37"/>
                      <a:pt x="98" y="37"/>
                    </a:cubicBezTo>
                    <a:cubicBezTo>
                      <a:pt x="98" y="37"/>
                      <a:pt x="98" y="37"/>
                      <a:pt x="98" y="37"/>
                    </a:cubicBezTo>
                    <a:cubicBezTo>
                      <a:pt x="98" y="37"/>
                      <a:pt x="98" y="37"/>
                      <a:pt x="98" y="37"/>
                    </a:cubicBezTo>
                    <a:cubicBezTo>
                      <a:pt x="98" y="37"/>
                      <a:pt x="98" y="37"/>
                      <a:pt x="98" y="37"/>
                    </a:cubicBezTo>
                    <a:cubicBezTo>
                      <a:pt x="98" y="37"/>
                      <a:pt x="98" y="37"/>
                      <a:pt x="99" y="37"/>
                    </a:cubicBezTo>
                    <a:cubicBezTo>
                      <a:pt x="99" y="37"/>
                      <a:pt x="99" y="37"/>
                      <a:pt x="99" y="37"/>
                    </a:cubicBezTo>
                    <a:cubicBezTo>
                      <a:pt x="99" y="37"/>
                      <a:pt x="99" y="37"/>
                      <a:pt x="99" y="37"/>
                    </a:cubicBezTo>
                    <a:cubicBezTo>
                      <a:pt x="99" y="37"/>
                      <a:pt x="99" y="37"/>
                      <a:pt x="99" y="37"/>
                    </a:cubicBezTo>
                    <a:cubicBezTo>
                      <a:pt x="99" y="37"/>
                      <a:pt x="99" y="37"/>
                      <a:pt x="99" y="37"/>
                    </a:cubicBezTo>
                    <a:cubicBezTo>
                      <a:pt x="99" y="37"/>
                      <a:pt x="99" y="36"/>
                      <a:pt x="99" y="36"/>
                    </a:cubicBezTo>
                    <a:cubicBezTo>
                      <a:pt x="99" y="36"/>
                      <a:pt x="99" y="36"/>
                      <a:pt x="99" y="36"/>
                    </a:cubicBezTo>
                    <a:cubicBezTo>
                      <a:pt x="99" y="36"/>
                      <a:pt x="99" y="36"/>
                      <a:pt x="99" y="36"/>
                    </a:cubicBezTo>
                    <a:cubicBezTo>
                      <a:pt x="99" y="36"/>
                      <a:pt x="99" y="36"/>
                      <a:pt x="99" y="36"/>
                    </a:cubicBezTo>
                    <a:cubicBezTo>
                      <a:pt x="99" y="36"/>
                      <a:pt x="99" y="36"/>
                      <a:pt x="99" y="36"/>
                    </a:cubicBezTo>
                    <a:cubicBezTo>
                      <a:pt x="99" y="36"/>
                      <a:pt x="99" y="36"/>
                      <a:pt x="99" y="36"/>
                    </a:cubicBezTo>
                    <a:cubicBezTo>
                      <a:pt x="99" y="36"/>
                      <a:pt x="99" y="36"/>
                      <a:pt x="99" y="36"/>
                    </a:cubicBezTo>
                    <a:cubicBezTo>
                      <a:pt x="99" y="36"/>
                      <a:pt x="100" y="36"/>
                      <a:pt x="100" y="36"/>
                    </a:cubicBezTo>
                    <a:cubicBezTo>
                      <a:pt x="100" y="36"/>
                      <a:pt x="100" y="36"/>
                      <a:pt x="100" y="36"/>
                    </a:cubicBezTo>
                    <a:cubicBezTo>
                      <a:pt x="100" y="36"/>
                      <a:pt x="100" y="36"/>
                      <a:pt x="100" y="36"/>
                    </a:cubicBezTo>
                    <a:cubicBezTo>
                      <a:pt x="100" y="36"/>
                      <a:pt x="100" y="36"/>
                      <a:pt x="100" y="36"/>
                    </a:cubicBezTo>
                    <a:cubicBezTo>
                      <a:pt x="100" y="36"/>
                      <a:pt x="100" y="36"/>
                      <a:pt x="100" y="35"/>
                    </a:cubicBezTo>
                    <a:cubicBezTo>
                      <a:pt x="100" y="35"/>
                      <a:pt x="100" y="35"/>
                      <a:pt x="100" y="35"/>
                    </a:cubicBezTo>
                    <a:cubicBezTo>
                      <a:pt x="100" y="35"/>
                      <a:pt x="100" y="35"/>
                      <a:pt x="100" y="35"/>
                    </a:cubicBezTo>
                    <a:cubicBezTo>
                      <a:pt x="100" y="35"/>
                      <a:pt x="100" y="35"/>
                      <a:pt x="99" y="35"/>
                    </a:cubicBezTo>
                    <a:cubicBezTo>
                      <a:pt x="99" y="35"/>
                      <a:pt x="99" y="35"/>
                      <a:pt x="99" y="35"/>
                    </a:cubicBezTo>
                    <a:cubicBezTo>
                      <a:pt x="99" y="35"/>
                      <a:pt x="99" y="36"/>
                      <a:pt x="99" y="36"/>
                    </a:cubicBezTo>
                    <a:cubicBezTo>
                      <a:pt x="99" y="36"/>
                      <a:pt x="99" y="36"/>
                      <a:pt x="99" y="36"/>
                    </a:cubicBezTo>
                    <a:cubicBezTo>
                      <a:pt x="99" y="36"/>
                      <a:pt x="99" y="36"/>
                      <a:pt x="99" y="36"/>
                    </a:cubicBezTo>
                    <a:cubicBezTo>
                      <a:pt x="99" y="36"/>
                      <a:pt x="99" y="36"/>
                      <a:pt x="99" y="36"/>
                    </a:cubicBezTo>
                    <a:cubicBezTo>
                      <a:pt x="99" y="36"/>
                      <a:pt x="99" y="36"/>
                      <a:pt x="99" y="36"/>
                    </a:cubicBezTo>
                    <a:cubicBezTo>
                      <a:pt x="99" y="36"/>
                      <a:pt x="99" y="36"/>
                      <a:pt x="99" y="36"/>
                    </a:cubicBezTo>
                    <a:cubicBezTo>
                      <a:pt x="99" y="36"/>
                      <a:pt x="99" y="36"/>
                      <a:pt x="99" y="36"/>
                    </a:cubicBezTo>
                    <a:cubicBezTo>
                      <a:pt x="99" y="36"/>
                      <a:pt x="99" y="36"/>
                      <a:pt x="99" y="36"/>
                    </a:cubicBezTo>
                    <a:cubicBezTo>
                      <a:pt x="99" y="36"/>
                      <a:pt x="99" y="35"/>
                      <a:pt x="99" y="35"/>
                    </a:cubicBezTo>
                    <a:cubicBezTo>
                      <a:pt x="99" y="35"/>
                      <a:pt x="99" y="35"/>
                      <a:pt x="99" y="35"/>
                    </a:cubicBezTo>
                    <a:cubicBezTo>
                      <a:pt x="99" y="35"/>
                      <a:pt x="99" y="35"/>
                      <a:pt x="99" y="35"/>
                    </a:cubicBezTo>
                    <a:cubicBezTo>
                      <a:pt x="99" y="35"/>
                      <a:pt x="99" y="35"/>
                      <a:pt x="99" y="35"/>
                    </a:cubicBezTo>
                    <a:cubicBezTo>
                      <a:pt x="99" y="35"/>
                      <a:pt x="99" y="35"/>
                      <a:pt x="99" y="35"/>
                    </a:cubicBezTo>
                    <a:cubicBezTo>
                      <a:pt x="99" y="35"/>
                      <a:pt x="99" y="35"/>
                      <a:pt x="99" y="35"/>
                    </a:cubicBezTo>
                    <a:cubicBezTo>
                      <a:pt x="99" y="35"/>
                      <a:pt x="99" y="35"/>
                      <a:pt x="99" y="35"/>
                    </a:cubicBezTo>
                    <a:cubicBezTo>
                      <a:pt x="99" y="35"/>
                      <a:pt x="98" y="35"/>
                      <a:pt x="98" y="35"/>
                    </a:cubicBezTo>
                    <a:cubicBezTo>
                      <a:pt x="98" y="35"/>
                      <a:pt x="98" y="35"/>
                      <a:pt x="98" y="35"/>
                    </a:cubicBezTo>
                    <a:cubicBezTo>
                      <a:pt x="98" y="35"/>
                      <a:pt x="98" y="35"/>
                      <a:pt x="98" y="35"/>
                    </a:cubicBezTo>
                    <a:cubicBezTo>
                      <a:pt x="98" y="35"/>
                      <a:pt x="98" y="35"/>
                      <a:pt x="98" y="35"/>
                    </a:cubicBezTo>
                    <a:cubicBezTo>
                      <a:pt x="98" y="35"/>
                      <a:pt x="98" y="35"/>
                      <a:pt x="98" y="35"/>
                    </a:cubicBezTo>
                    <a:cubicBezTo>
                      <a:pt x="98" y="35"/>
                      <a:pt x="98" y="35"/>
                      <a:pt x="98" y="35"/>
                    </a:cubicBezTo>
                    <a:cubicBezTo>
                      <a:pt x="98" y="35"/>
                      <a:pt x="98" y="35"/>
                      <a:pt x="98" y="35"/>
                    </a:cubicBezTo>
                    <a:cubicBezTo>
                      <a:pt x="98" y="35"/>
                      <a:pt x="98" y="34"/>
                      <a:pt x="98" y="34"/>
                    </a:cubicBezTo>
                    <a:cubicBezTo>
                      <a:pt x="98" y="34"/>
                      <a:pt x="98" y="34"/>
                      <a:pt x="98" y="34"/>
                    </a:cubicBezTo>
                    <a:cubicBezTo>
                      <a:pt x="98" y="34"/>
                      <a:pt x="98" y="34"/>
                      <a:pt x="98" y="34"/>
                    </a:cubicBezTo>
                    <a:cubicBezTo>
                      <a:pt x="98" y="34"/>
                      <a:pt x="98" y="34"/>
                      <a:pt x="98" y="34"/>
                    </a:cubicBezTo>
                    <a:cubicBezTo>
                      <a:pt x="99" y="34"/>
                      <a:pt x="99" y="34"/>
                      <a:pt x="99" y="34"/>
                    </a:cubicBezTo>
                    <a:cubicBezTo>
                      <a:pt x="98" y="34"/>
                      <a:pt x="98" y="34"/>
                      <a:pt x="98" y="34"/>
                    </a:cubicBezTo>
                    <a:cubicBezTo>
                      <a:pt x="98" y="34"/>
                      <a:pt x="98" y="34"/>
                      <a:pt x="98" y="34"/>
                    </a:cubicBezTo>
                    <a:cubicBezTo>
                      <a:pt x="98" y="34"/>
                      <a:pt x="98" y="34"/>
                      <a:pt x="98" y="34"/>
                    </a:cubicBezTo>
                    <a:cubicBezTo>
                      <a:pt x="98" y="34"/>
                      <a:pt x="98" y="34"/>
                      <a:pt x="98" y="34"/>
                    </a:cubicBezTo>
                    <a:cubicBezTo>
                      <a:pt x="98" y="34"/>
                      <a:pt x="98" y="34"/>
                      <a:pt x="98" y="34"/>
                    </a:cubicBezTo>
                    <a:cubicBezTo>
                      <a:pt x="98" y="34"/>
                      <a:pt x="98" y="34"/>
                      <a:pt x="98" y="34"/>
                    </a:cubicBezTo>
                    <a:cubicBezTo>
                      <a:pt x="98" y="34"/>
                      <a:pt x="98" y="33"/>
                      <a:pt x="98" y="33"/>
                    </a:cubicBezTo>
                    <a:cubicBezTo>
                      <a:pt x="98" y="33"/>
                      <a:pt x="98" y="33"/>
                      <a:pt x="98" y="33"/>
                    </a:cubicBezTo>
                    <a:cubicBezTo>
                      <a:pt x="98" y="33"/>
                      <a:pt x="98" y="33"/>
                      <a:pt x="98" y="33"/>
                    </a:cubicBezTo>
                    <a:cubicBezTo>
                      <a:pt x="98" y="33"/>
                      <a:pt x="98" y="33"/>
                      <a:pt x="98" y="33"/>
                    </a:cubicBezTo>
                    <a:cubicBezTo>
                      <a:pt x="98" y="33"/>
                      <a:pt x="98" y="33"/>
                      <a:pt x="98" y="33"/>
                    </a:cubicBezTo>
                    <a:cubicBezTo>
                      <a:pt x="98" y="33"/>
                      <a:pt x="98" y="33"/>
                      <a:pt x="98" y="33"/>
                    </a:cubicBezTo>
                    <a:cubicBezTo>
                      <a:pt x="98" y="33"/>
                      <a:pt x="98" y="33"/>
                      <a:pt x="98" y="32"/>
                    </a:cubicBezTo>
                    <a:cubicBezTo>
                      <a:pt x="98" y="32"/>
                      <a:pt x="98" y="32"/>
                      <a:pt x="98" y="32"/>
                    </a:cubicBezTo>
                    <a:cubicBezTo>
                      <a:pt x="98" y="32"/>
                      <a:pt x="98" y="32"/>
                      <a:pt x="98" y="32"/>
                    </a:cubicBezTo>
                    <a:cubicBezTo>
                      <a:pt x="98" y="32"/>
                      <a:pt x="98" y="32"/>
                      <a:pt x="98" y="32"/>
                    </a:cubicBezTo>
                    <a:cubicBezTo>
                      <a:pt x="98" y="32"/>
                      <a:pt x="98" y="32"/>
                      <a:pt x="98" y="32"/>
                    </a:cubicBezTo>
                    <a:cubicBezTo>
                      <a:pt x="98" y="32"/>
                      <a:pt x="98" y="32"/>
                      <a:pt x="98" y="32"/>
                    </a:cubicBezTo>
                    <a:cubicBezTo>
                      <a:pt x="98" y="32"/>
                      <a:pt x="97" y="32"/>
                      <a:pt x="97" y="32"/>
                    </a:cubicBezTo>
                    <a:cubicBezTo>
                      <a:pt x="97" y="32"/>
                      <a:pt x="97" y="32"/>
                      <a:pt x="97" y="32"/>
                    </a:cubicBezTo>
                    <a:cubicBezTo>
                      <a:pt x="97" y="32"/>
                      <a:pt x="97" y="32"/>
                      <a:pt x="97" y="32"/>
                    </a:cubicBezTo>
                    <a:cubicBezTo>
                      <a:pt x="97" y="32"/>
                      <a:pt x="97" y="32"/>
                      <a:pt x="97" y="32"/>
                    </a:cubicBezTo>
                    <a:cubicBezTo>
                      <a:pt x="97" y="32"/>
                      <a:pt x="97" y="33"/>
                      <a:pt x="97" y="33"/>
                    </a:cubicBezTo>
                    <a:cubicBezTo>
                      <a:pt x="97" y="33"/>
                      <a:pt x="97" y="33"/>
                      <a:pt x="97" y="33"/>
                    </a:cubicBezTo>
                    <a:cubicBezTo>
                      <a:pt x="97" y="33"/>
                      <a:pt x="97" y="33"/>
                      <a:pt x="97" y="33"/>
                    </a:cubicBezTo>
                    <a:cubicBezTo>
                      <a:pt x="97" y="33"/>
                      <a:pt x="97" y="33"/>
                      <a:pt x="97" y="33"/>
                    </a:cubicBezTo>
                    <a:cubicBezTo>
                      <a:pt x="97" y="33"/>
                      <a:pt x="97" y="33"/>
                      <a:pt x="97" y="33"/>
                    </a:cubicBezTo>
                    <a:cubicBezTo>
                      <a:pt x="97" y="33"/>
                      <a:pt x="97" y="33"/>
                      <a:pt x="97" y="33"/>
                    </a:cubicBezTo>
                    <a:cubicBezTo>
                      <a:pt x="97" y="33"/>
                      <a:pt x="97" y="33"/>
                      <a:pt x="97" y="33"/>
                    </a:cubicBezTo>
                    <a:cubicBezTo>
                      <a:pt x="97" y="33"/>
                      <a:pt x="96" y="33"/>
                      <a:pt x="96" y="32"/>
                    </a:cubicBezTo>
                    <a:cubicBezTo>
                      <a:pt x="96" y="32"/>
                      <a:pt x="96" y="32"/>
                      <a:pt x="96" y="32"/>
                    </a:cubicBezTo>
                    <a:cubicBezTo>
                      <a:pt x="96" y="32"/>
                      <a:pt x="96" y="32"/>
                      <a:pt x="96" y="32"/>
                    </a:cubicBezTo>
                    <a:cubicBezTo>
                      <a:pt x="96" y="32"/>
                      <a:pt x="96" y="32"/>
                      <a:pt x="96" y="32"/>
                    </a:cubicBezTo>
                    <a:cubicBezTo>
                      <a:pt x="96" y="32"/>
                      <a:pt x="96" y="32"/>
                      <a:pt x="96" y="32"/>
                    </a:cubicBezTo>
                    <a:cubicBezTo>
                      <a:pt x="96" y="32"/>
                      <a:pt x="96" y="32"/>
                      <a:pt x="96" y="32"/>
                    </a:cubicBezTo>
                    <a:cubicBezTo>
                      <a:pt x="96" y="32"/>
                      <a:pt x="96" y="32"/>
                      <a:pt x="96" y="32"/>
                    </a:cubicBezTo>
                    <a:cubicBezTo>
                      <a:pt x="96" y="32"/>
                      <a:pt x="96" y="32"/>
                      <a:pt x="96" y="32"/>
                    </a:cubicBezTo>
                    <a:cubicBezTo>
                      <a:pt x="96" y="32"/>
                      <a:pt x="96" y="32"/>
                      <a:pt x="96" y="32"/>
                    </a:cubicBezTo>
                    <a:cubicBezTo>
                      <a:pt x="96" y="32"/>
                      <a:pt x="96" y="32"/>
                      <a:pt x="96" y="32"/>
                    </a:cubicBezTo>
                    <a:cubicBezTo>
                      <a:pt x="96" y="32"/>
                      <a:pt x="96" y="32"/>
                      <a:pt x="96" y="32"/>
                    </a:cubicBezTo>
                    <a:cubicBezTo>
                      <a:pt x="96" y="32"/>
                      <a:pt x="96" y="32"/>
                      <a:pt x="96" y="32"/>
                    </a:cubicBezTo>
                    <a:cubicBezTo>
                      <a:pt x="96" y="32"/>
                      <a:pt x="96" y="32"/>
                      <a:pt x="96" y="32"/>
                    </a:cubicBezTo>
                    <a:cubicBezTo>
                      <a:pt x="96" y="32"/>
                      <a:pt x="96" y="32"/>
                      <a:pt x="96" y="32"/>
                    </a:cubicBezTo>
                    <a:cubicBezTo>
                      <a:pt x="95" y="32"/>
                      <a:pt x="95" y="32"/>
                      <a:pt x="95" y="32"/>
                    </a:cubicBezTo>
                    <a:cubicBezTo>
                      <a:pt x="95" y="32"/>
                      <a:pt x="95" y="32"/>
                      <a:pt x="95" y="32"/>
                    </a:cubicBezTo>
                    <a:cubicBezTo>
                      <a:pt x="95" y="32"/>
                      <a:pt x="95" y="32"/>
                      <a:pt x="95" y="31"/>
                    </a:cubicBezTo>
                    <a:cubicBezTo>
                      <a:pt x="95" y="31"/>
                      <a:pt x="95" y="31"/>
                      <a:pt x="95" y="31"/>
                    </a:cubicBezTo>
                    <a:cubicBezTo>
                      <a:pt x="95" y="31"/>
                      <a:pt x="95" y="31"/>
                      <a:pt x="95" y="31"/>
                    </a:cubicBezTo>
                    <a:cubicBezTo>
                      <a:pt x="95" y="31"/>
                      <a:pt x="95" y="31"/>
                      <a:pt x="94" y="32"/>
                    </a:cubicBezTo>
                    <a:cubicBezTo>
                      <a:pt x="94" y="32"/>
                      <a:pt x="94" y="32"/>
                      <a:pt x="94" y="32"/>
                    </a:cubicBezTo>
                    <a:cubicBezTo>
                      <a:pt x="94" y="32"/>
                      <a:pt x="94" y="32"/>
                      <a:pt x="94" y="32"/>
                    </a:cubicBezTo>
                    <a:cubicBezTo>
                      <a:pt x="94" y="32"/>
                      <a:pt x="94" y="32"/>
                      <a:pt x="94" y="32"/>
                    </a:cubicBezTo>
                    <a:cubicBezTo>
                      <a:pt x="94" y="32"/>
                      <a:pt x="94" y="32"/>
                      <a:pt x="94" y="32"/>
                    </a:cubicBezTo>
                    <a:cubicBezTo>
                      <a:pt x="94" y="32"/>
                      <a:pt x="94" y="32"/>
                      <a:pt x="94" y="32"/>
                    </a:cubicBezTo>
                    <a:cubicBezTo>
                      <a:pt x="94" y="32"/>
                      <a:pt x="94" y="32"/>
                      <a:pt x="94" y="32"/>
                    </a:cubicBezTo>
                    <a:cubicBezTo>
                      <a:pt x="94" y="32"/>
                      <a:pt x="94" y="32"/>
                      <a:pt x="94" y="32"/>
                    </a:cubicBezTo>
                    <a:cubicBezTo>
                      <a:pt x="94" y="32"/>
                      <a:pt x="93" y="32"/>
                      <a:pt x="93" y="32"/>
                    </a:cubicBezTo>
                    <a:cubicBezTo>
                      <a:pt x="93" y="32"/>
                      <a:pt x="93" y="33"/>
                      <a:pt x="93" y="33"/>
                    </a:cubicBezTo>
                    <a:cubicBezTo>
                      <a:pt x="93" y="33"/>
                      <a:pt x="93" y="33"/>
                      <a:pt x="93" y="33"/>
                    </a:cubicBezTo>
                    <a:cubicBezTo>
                      <a:pt x="93" y="33"/>
                      <a:pt x="93" y="33"/>
                      <a:pt x="93" y="33"/>
                    </a:cubicBezTo>
                    <a:cubicBezTo>
                      <a:pt x="93" y="33"/>
                      <a:pt x="93" y="33"/>
                      <a:pt x="93" y="33"/>
                    </a:cubicBezTo>
                    <a:cubicBezTo>
                      <a:pt x="93" y="33"/>
                      <a:pt x="93" y="33"/>
                      <a:pt x="93" y="33"/>
                    </a:cubicBezTo>
                    <a:cubicBezTo>
                      <a:pt x="93" y="33"/>
                      <a:pt x="93" y="33"/>
                      <a:pt x="93" y="33"/>
                    </a:cubicBezTo>
                    <a:cubicBezTo>
                      <a:pt x="93" y="33"/>
                      <a:pt x="93" y="33"/>
                      <a:pt x="93" y="33"/>
                    </a:cubicBezTo>
                    <a:cubicBezTo>
                      <a:pt x="93" y="33"/>
                      <a:pt x="93" y="33"/>
                      <a:pt x="93" y="33"/>
                    </a:cubicBezTo>
                    <a:cubicBezTo>
                      <a:pt x="93" y="33"/>
                      <a:pt x="93" y="33"/>
                      <a:pt x="93" y="33"/>
                    </a:cubicBezTo>
                    <a:cubicBezTo>
                      <a:pt x="93" y="33"/>
                      <a:pt x="93" y="33"/>
                      <a:pt x="93" y="33"/>
                    </a:cubicBezTo>
                    <a:cubicBezTo>
                      <a:pt x="93" y="34"/>
                      <a:pt x="93" y="34"/>
                      <a:pt x="93" y="34"/>
                    </a:cubicBezTo>
                    <a:cubicBezTo>
                      <a:pt x="93" y="34"/>
                      <a:pt x="93" y="33"/>
                      <a:pt x="93" y="33"/>
                    </a:cubicBezTo>
                    <a:cubicBezTo>
                      <a:pt x="93" y="33"/>
                      <a:pt x="93" y="33"/>
                      <a:pt x="93" y="33"/>
                    </a:cubicBezTo>
                    <a:cubicBezTo>
                      <a:pt x="93" y="33"/>
                      <a:pt x="93" y="33"/>
                      <a:pt x="93" y="33"/>
                    </a:cubicBezTo>
                    <a:cubicBezTo>
                      <a:pt x="93" y="33"/>
                      <a:pt x="93" y="33"/>
                      <a:pt x="93" y="33"/>
                    </a:cubicBezTo>
                    <a:cubicBezTo>
                      <a:pt x="93" y="34"/>
                      <a:pt x="93" y="34"/>
                      <a:pt x="93" y="34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92" y="34"/>
                      <a:pt x="92" y="35"/>
                      <a:pt x="92" y="35"/>
                    </a:cubicBezTo>
                    <a:cubicBezTo>
                      <a:pt x="92" y="35"/>
                      <a:pt x="92" y="35"/>
                      <a:pt x="92" y="35"/>
                    </a:cubicBezTo>
                    <a:cubicBezTo>
                      <a:pt x="92" y="35"/>
                      <a:pt x="92" y="35"/>
                      <a:pt x="92" y="35"/>
                    </a:cubicBezTo>
                    <a:cubicBezTo>
                      <a:pt x="92" y="35"/>
                      <a:pt x="92" y="35"/>
                      <a:pt x="92" y="35"/>
                    </a:cubicBezTo>
                    <a:cubicBezTo>
                      <a:pt x="92" y="35"/>
                      <a:pt x="92" y="35"/>
                      <a:pt x="92" y="35"/>
                    </a:cubicBezTo>
                    <a:cubicBezTo>
                      <a:pt x="92" y="35"/>
                      <a:pt x="92" y="35"/>
                      <a:pt x="92" y="35"/>
                    </a:cubicBezTo>
                    <a:cubicBezTo>
                      <a:pt x="92" y="35"/>
                      <a:pt x="92" y="35"/>
                      <a:pt x="92" y="35"/>
                    </a:cubicBezTo>
                    <a:cubicBezTo>
                      <a:pt x="92" y="35"/>
                      <a:pt x="92" y="35"/>
                      <a:pt x="92" y="35"/>
                    </a:cubicBezTo>
                    <a:cubicBezTo>
                      <a:pt x="92" y="35"/>
                      <a:pt x="92" y="35"/>
                      <a:pt x="92" y="35"/>
                    </a:cubicBezTo>
                    <a:cubicBezTo>
                      <a:pt x="92" y="35"/>
                      <a:pt x="92" y="35"/>
                      <a:pt x="92" y="35"/>
                    </a:cubicBezTo>
                    <a:cubicBezTo>
                      <a:pt x="92" y="35"/>
                      <a:pt x="92" y="35"/>
                      <a:pt x="92" y="35"/>
                    </a:cubicBezTo>
                    <a:cubicBezTo>
                      <a:pt x="92" y="35"/>
                      <a:pt x="91" y="35"/>
                      <a:pt x="91" y="35"/>
                    </a:cubicBezTo>
                    <a:cubicBezTo>
                      <a:pt x="91" y="35"/>
                      <a:pt x="91" y="35"/>
                      <a:pt x="91" y="35"/>
                    </a:cubicBezTo>
                    <a:cubicBezTo>
                      <a:pt x="91" y="35"/>
                      <a:pt x="91" y="35"/>
                      <a:pt x="91" y="36"/>
                    </a:cubicBezTo>
                    <a:cubicBezTo>
                      <a:pt x="91" y="36"/>
                      <a:pt x="91" y="36"/>
                      <a:pt x="91" y="36"/>
                    </a:cubicBezTo>
                    <a:cubicBezTo>
                      <a:pt x="91" y="36"/>
                      <a:pt x="91" y="36"/>
                      <a:pt x="91" y="36"/>
                    </a:cubicBezTo>
                    <a:cubicBezTo>
                      <a:pt x="91" y="36"/>
                      <a:pt x="91" y="36"/>
                      <a:pt x="91" y="36"/>
                    </a:cubicBezTo>
                    <a:cubicBezTo>
                      <a:pt x="91" y="36"/>
                      <a:pt x="91" y="36"/>
                      <a:pt x="91" y="36"/>
                    </a:cubicBezTo>
                    <a:cubicBezTo>
                      <a:pt x="91" y="36"/>
                      <a:pt x="91" y="36"/>
                      <a:pt x="91" y="36"/>
                    </a:cubicBezTo>
                    <a:cubicBezTo>
                      <a:pt x="91" y="36"/>
                      <a:pt x="91" y="36"/>
                      <a:pt x="91" y="36"/>
                    </a:cubicBezTo>
                    <a:cubicBezTo>
                      <a:pt x="91" y="36"/>
                      <a:pt x="91" y="36"/>
                      <a:pt x="91" y="36"/>
                    </a:cubicBezTo>
                    <a:cubicBezTo>
                      <a:pt x="91" y="36"/>
                      <a:pt x="91" y="36"/>
                      <a:pt x="91" y="36"/>
                    </a:cubicBezTo>
                    <a:cubicBezTo>
                      <a:pt x="91" y="36"/>
                      <a:pt x="91" y="36"/>
                      <a:pt x="91" y="36"/>
                    </a:cubicBezTo>
                    <a:cubicBezTo>
                      <a:pt x="91" y="36"/>
                      <a:pt x="91" y="36"/>
                      <a:pt x="91" y="36"/>
                    </a:cubicBezTo>
                    <a:cubicBezTo>
                      <a:pt x="91" y="36"/>
                      <a:pt x="91" y="36"/>
                      <a:pt x="91" y="36"/>
                    </a:cubicBezTo>
                    <a:cubicBezTo>
                      <a:pt x="91" y="36"/>
                      <a:pt x="91" y="36"/>
                      <a:pt x="91" y="36"/>
                    </a:cubicBezTo>
                    <a:cubicBezTo>
                      <a:pt x="91" y="36"/>
                      <a:pt x="91" y="36"/>
                      <a:pt x="91" y="36"/>
                    </a:cubicBezTo>
                    <a:cubicBezTo>
                      <a:pt x="91" y="36"/>
                      <a:pt x="91" y="36"/>
                      <a:pt x="91" y="36"/>
                    </a:cubicBezTo>
                    <a:cubicBezTo>
                      <a:pt x="91" y="36"/>
                      <a:pt x="91" y="36"/>
                      <a:pt x="91" y="36"/>
                    </a:cubicBezTo>
                    <a:cubicBezTo>
                      <a:pt x="91" y="36"/>
                      <a:pt x="91" y="36"/>
                      <a:pt x="91" y="36"/>
                    </a:cubicBezTo>
                    <a:cubicBezTo>
                      <a:pt x="91" y="36"/>
                      <a:pt x="91" y="36"/>
                      <a:pt x="91" y="36"/>
                    </a:cubicBezTo>
                    <a:cubicBezTo>
                      <a:pt x="91" y="36"/>
                      <a:pt x="91" y="36"/>
                      <a:pt x="91" y="36"/>
                    </a:cubicBezTo>
                    <a:cubicBezTo>
                      <a:pt x="91" y="36"/>
                      <a:pt x="90" y="36"/>
                      <a:pt x="90" y="36"/>
                    </a:cubicBezTo>
                    <a:cubicBezTo>
                      <a:pt x="90" y="36"/>
                      <a:pt x="90" y="36"/>
                      <a:pt x="90" y="36"/>
                    </a:cubicBezTo>
                    <a:cubicBezTo>
                      <a:pt x="90" y="36"/>
                      <a:pt x="90" y="36"/>
                      <a:pt x="90" y="36"/>
                    </a:cubicBezTo>
                    <a:cubicBezTo>
                      <a:pt x="90" y="36"/>
                      <a:pt x="90" y="36"/>
                      <a:pt x="90" y="36"/>
                    </a:cubicBezTo>
                    <a:cubicBezTo>
                      <a:pt x="90" y="36"/>
                      <a:pt x="90" y="36"/>
                      <a:pt x="90" y="36"/>
                    </a:cubicBezTo>
                    <a:cubicBezTo>
                      <a:pt x="90" y="36"/>
                      <a:pt x="90" y="36"/>
                      <a:pt x="90" y="37"/>
                    </a:cubicBezTo>
                    <a:cubicBezTo>
                      <a:pt x="90" y="37"/>
                      <a:pt x="90" y="37"/>
                      <a:pt x="90" y="37"/>
                    </a:cubicBezTo>
                    <a:cubicBezTo>
                      <a:pt x="90" y="37"/>
                      <a:pt x="90" y="37"/>
                      <a:pt x="90" y="37"/>
                    </a:cubicBezTo>
                    <a:cubicBezTo>
                      <a:pt x="90" y="37"/>
                      <a:pt x="90" y="37"/>
                      <a:pt x="90" y="37"/>
                    </a:cubicBezTo>
                    <a:cubicBezTo>
                      <a:pt x="90" y="37"/>
                      <a:pt x="90" y="37"/>
                      <a:pt x="90" y="37"/>
                    </a:cubicBezTo>
                    <a:cubicBezTo>
                      <a:pt x="90" y="37"/>
                      <a:pt x="90" y="37"/>
                      <a:pt x="90" y="37"/>
                    </a:cubicBezTo>
                    <a:cubicBezTo>
                      <a:pt x="90" y="37"/>
                      <a:pt x="90" y="37"/>
                      <a:pt x="90" y="37"/>
                    </a:cubicBezTo>
                    <a:cubicBezTo>
                      <a:pt x="90" y="37"/>
                      <a:pt x="89" y="37"/>
                      <a:pt x="89" y="37"/>
                    </a:cubicBezTo>
                    <a:cubicBezTo>
                      <a:pt x="89" y="37"/>
                      <a:pt x="89" y="37"/>
                      <a:pt x="89" y="37"/>
                    </a:cubicBezTo>
                    <a:cubicBezTo>
                      <a:pt x="89" y="37"/>
                      <a:pt x="89" y="37"/>
                      <a:pt x="89" y="37"/>
                    </a:cubicBezTo>
                    <a:cubicBezTo>
                      <a:pt x="89" y="37"/>
                      <a:pt x="89" y="37"/>
                      <a:pt x="89" y="37"/>
                    </a:cubicBezTo>
                    <a:cubicBezTo>
                      <a:pt x="89" y="37"/>
                      <a:pt x="89" y="37"/>
                      <a:pt x="89" y="37"/>
                    </a:cubicBezTo>
                    <a:cubicBezTo>
                      <a:pt x="89" y="37"/>
                      <a:pt x="89" y="37"/>
                      <a:pt x="89" y="37"/>
                    </a:cubicBezTo>
                    <a:cubicBezTo>
                      <a:pt x="89" y="37"/>
                      <a:pt x="89" y="38"/>
                      <a:pt x="89" y="38"/>
                    </a:cubicBezTo>
                    <a:cubicBezTo>
                      <a:pt x="89" y="38"/>
                      <a:pt x="89" y="38"/>
                      <a:pt x="88" y="38"/>
                    </a:cubicBezTo>
                    <a:cubicBezTo>
                      <a:pt x="88" y="38"/>
                      <a:pt x="88" y="38"/>
                      <a:pt x="88" y="38"/>
                    </a:cubicBezTo>
                    <a:cubicBezTo>
                      <a:pt x="88" y="38"/>
                      <a:pt x="88" y="38"/>
                      <a:pt x="88" y="38"/>
                    </a:cubicBezTo>
                    <a:cubicBezTo>
                      <a:pt x="88" y="38"/>
                      <a:pt x="88" y="38"/>
                      <a:pt x="88" y="38"/>
                    </a:cubicBezTo>
                    <a:cubicBezTo>
                      <a:pt x="88" y="38"/>
                      <a:pt x="88" y="38"/>
                      <a:pt x="88" y="38"/>
                    </a:cubicBezTo>
                    <a:cubicBezTo>
                      <a:pt x="88" y="38"/>
                      <a:pt x="88" y="38"/>
                      <a:pt x="88" y="38"/>
                    </a:cubicBezTo>
                    <a:cubicBezTo>
                      <a:pt x="88" y="38"/>
                      <a:pt x="88" y="39"/>
                      <a:pt x="88" y="39"/>
                    </a:cubicBezTo>
                    <a:cubicBezTo>
                      <a:pt x="88" y="39"/>
                      <a:pt x="88" y="39"/>
                      <a:pt x="88" y="39"/>
                    </a:cubicBezTo>
                    <a:cubicBezTo>
                      <a:pt x="88" y="39"/>
                      <a:pt x="88" y="39"/>
                      <a:pt x="88" y="39"/>
                    </a:cubicBezTo>
                    <a:cubicBezTo>
                      <a:pt x="88" y="39"/>
                      <a:pt x="88" y="39"/>
                      <a:pt x="88" y="39"/>
                    </a:cubicBezTo>
                    <a:cubicBezTo>
                      <a:pt x="88" y="39"/>
                      <a:pt x="88" y="39"/>
                      <a:pt x="88" y="39"/>
                    </a:cubicBezTo>
                    <a:cubicBezTo>
                      <a:pt x="88" y="39"/>
                      <a:pt x="88" y="40"/>
                      <a:pt x="88" y="40"/>
                    </a:cubicBezTo>
                    <a:cubicBezTo>
                      <a:pt x="88" y="40"/>
                      <a:pt x="88" y="40"/>
                      <a:pt x="88" y="40"/>
                    </a:cubicBezTo>
                    <a:cubicBezTo>
                      <a:pt x="88" y="40"/>
                      <a:pt x="88" y="40"/>
                      <a:pt x="88" y="40"/>
                    </a:cubicBezTo>
                    <a:cubicBezTo>
                      <a:pt x="88" y="41"/>
                      <a:pt x="88" y="41"/>
                      <a:pt x="88" y="41"/>
                    </a:cubicBezTo>
                    <a:cubicBezTo>
                      <a:pt x="88" y="41"/>
                      <a:pt x="88" y="41"/>
                      <a:pt x="88" y="41"/>
                    </a:cubicBezTo>
                    <a:cubicBezTo>
                      <a:pt x="88" y="41"/>
                      <a:pt x="88" y="41"/>
                      <a:pt x="88" y="41"/>
                    </a:cubicBezTo>
                    <a:cubicBezTo>
                      <a:pt x="88" y="41"/>
                      <a:pt x="88" y="41"/>
                      <a:pt x="88" y="41"/>
                    </a:cubicBezTo>
                    <a:cubicBezTo>
                      <a:pt x="87" y="41"/>
                      <a:pt x="87" y="41"/>
                      <a:pt x="87" y="41"/>
                    </a:cubicBezTo>
                    <a:cubicBezTo>
                      <a:pt x="87" y="41"/>
                      <a:pt x="87" y="41"/>
                      <a:pt x="87" y="41"/>
                    </a:cubicBezTo>
                    <a:cubicBezTo>
                      <a:pt x="87" y="41"/>
                      <a:pt x="87" y="41"/>
                      <a:pt x="87" y="41"/>
                    </a:cubicBezTo>
                    <a:cubicBezTo>
                      <a:pt x="87" y="42"/>
                      <a:pt x="87" y="42"/>
                      <a:pt x="87" y="42"/>
                    </a:cubicBezTo>
                    <a:cubicBezTo>
                      <a:pt x="87" y="42"/>
                      <a:pt x="87" y="42"/>
                      <a:pt x="87" y="42"/>
                    </a:cubicBezTo>
                    <a:cubicBezTo>
                      <a:pt x="87" y="42"/>
                      <a:pt x="87" y="42"/>
                      <a:pt x="87" y="42"/>
                    </a:cubicBezTo>
                    <a:cubicBezTo>
                      <a:pt x="87" y="42"/>
                      <a:pt x="87" y="42"/>
                      <a:pt x="87" y="42"/>
                    </a:cubicBezTo>
                    <a:cubicBezTo>
                      <a:pt x="87" y="42"/>
                      <a:pt x="87" y="42"/>
                      <a:pt x="87" y="42"/>
                    </a:cubicBezTo>
                    <a:cubicBezTo>
                      <a:pt x="87" y="42"/>
                      <a:pt x="87" y="42"/>
                      <a:pt x="87" y="42"/>
                    </a:cubicBezTo>
                    <a:cubicBezTo>
                      <a:pt x="87" y="42"/>
                      <a:pt x="87" y="42"/>
                      <a:pt x="87" y="42"/>
                    </a:cubicBezTo>
                    <a:cubicBezTo>
                      <a:pt x="87" y="42"/>
                      <a:pt x="87" y="42"/>
                      <a:pt x="86" y="42"/>
                    </a:cubicBezTo>
                    <a:cubicBezTo>
                      <a:pt x="86" y="42"/>
                      <a:pt x="86" y="42"/>
                      <a:pt x="86" y="43"/>
                    </a:cubicBezTo>
                    <a:cubicBezTo>
                      <a:pt x="86" y="43"/>
                      <a:pt x="86" y="43"/>
                      <a:pt x="86" y="43"/>
                    </a:cubicBezTo>
                    <a:cubicBezTo>
                      <a:pt x="86" y="43"/>
                      <a:pt x="86" y="43"/>
                      <a:pt x="86" y="43"/>
                    </a:cubicBezTo>
                    <a:cubicBezTo>
                      <a:pt x="86" y="43"/>
                      <a:pt x="86" y="43"/>
                      <a:pt x="86" y="43"/>
                    </a:cubicBezTo>
                    <a:cubicBezTo>
                      <a:pt x="86" y="43"/>
                      <a:pt x="86" y="43"/>
                      <a:pt x="86" y="43"/>
                    </a:cubicBezTo>
                    <a:cubicBezTo>
                      <a:pt x="85" y="43"/>
                      <a:pt x="85" y="43"/>
                      <a:pt x="85" y="43"/>
                    </a:cubicBezTo>
                    <a:cubicBezTo>
                      <a:pt x="85" y="43"/>
                      <a:pt x="85" y="43"/>
                      <a:pt x="85" y="43"/>
                    </a:cubicBezTo>
                    <a:cubicBezTo>
                      <a:pt x="85" y="43"/>
                      <a:pt x="85" y="43"/>
                      <a:pt x="85" y="43"/>
                    </a:cubicBezTo>
                    <a:cubicBezTo>
                      <a:pt x="85" y="44"/>
                      <a:pt x="85" y="44"/>
                      <a:pt x="85" y="44"/>
                    </a:cubicBezTo>
                    <a:cubicBezTo>
                      <a:pt x="85" y="44"/>
                      <a:pt x="85" y="44"/>
                      <a:pt x="85" y="44"/>
                    </a:cubicBezTo>
                    <a:cubicBezTo>
                      <a:pt x="85" y="44"/>
                      <a:pt x="85" y="44"/>
                      <a:pt x="85" y="44"/>
                    </a:cubicBezTo>
                    <a:cubicBezTo>
                      <a:pt x="85" y="44"/>
                      <a:pt x="85" y="44"/>
                      <a:pt x="85" y="44"/>
                    </a:cubicBezTo>
                    <a:cubicBezTo>
                      <a:pt x="85" y="44"/>
                      <a:pt x="85" y="44"/>
                      <a:pt x="85" y="44"/>
                    </a:cubicBezTo>
                    <a:cubicBezTo>
                      <a:pt x="85" y="44"/>
                      <a:pt x="85" y="44"/>
                      <a:pt x="84" y="44"/>
                    </a:cubicBezTo>
                    <a:cubicBezTo>
                      <a:pt x="84" y="44"/>
                      <a:pt x="84" y="44"/>
                      <a:pt x="84" y="44"/>
                    </a:cubicBezTo>
                    <a:cubicBezTo>
                      <a:pt x="84" y="44"/>
                      <a:pt x="84" y="44"/>
                      <a:pt x="84" y="44"/>
                    </a:cubicBezTo>
                    <a:cubicBezTo>
                      <a:pt x="84" y="44"/>
                      <a:pt x="84" y="44"/>
                      <a:pt x="84" y="44"/>
                    </a:cubicBezTo>
                    <a:cubicBezTo>
                      <a:pt x="84" y="44"/>
                      <a:pt x="84" y="44"/>
                      <a:pt x="84" y="44"/>
                    </a:cubicBezTo>
                    <a:cubicBezTo>
                      <a:pt x="84" y="44"/>
                      <a:pt x="83" y="44"/>
                      <a:pt x="83" y="45"/>
                    </a:cubicBezTo>
                    <a:cubicBezTo>
                      <a:pt x="83" y="45"/>
                      <a:pt x="83" y="45"/>
                      <a:pt x="83" y="45"/>
                    </a:cubicBezTo>
                    <a:cubicBezTo>
                      <a:pt x="83" y="45"/>
                      <a:pt x="83" y="45"/>
                      <a:pt x="83" y="45"/>
                    </a:cubicBezTo>
                    <a:cubicBezTo>
                      <a:pt x="83" y="45"/>
                      <a:pt x="83" y="45"/>
                      <a:pt x="83" y="45"/>
                    </a:cubicBezTo>
                    <a:cubicBezTo>
                      <a:pt x="82" y="45"/>
                      <a:pt x="82" y="45"/>
                      <a:pt x="82" y="45"/>
                    </a:cubicBezTo>
                    <a:cubicBezTo>
                      <a:pt x="82" y="45"/>
                      <a:pt x="82" y="45"/>
                      <a:pt x="82" y="45"/>
                    </a:cubicBezTo>
                    <a:cubicBezTo>
                      <a:pt x="82" y="45"/>
                      <a:pt x="82" y="45"/>
                      <a:pt x="82" y="45"/>
                    </a:cubicBezTo>
                    <a:cubicBezTo>
                      <a:pt x="82" y="45"/>
                      <a:pt x="82" y="45"/>
                      <a:pt x="82" y="45"/>
                    </a:cubicBezTo>
                    <a:cubicBezTo>
                      <a:pt x="82" y="45"/>
                      <a:pt x="82" y="45"/>
                      <a:pt x="82" y="45"/>
                    </a:cubicBezTo>
                    <a:cubicBezTo>
                      <a:pt x="82" y="45"/>
                      <a:pt x="82" y="45"/>
                      <a:pt x="82" y="45"/>
                    </a:cubicBezTo>
                    <a:cubicBezTo>
                      <a:pt x="82" y="45"/>
                      <a:pt x="82" y="45"/>
                      <a:pt x="82" y="45"/>
                    </a:cubicBezTo>
                    <a:cubicBezTo>
                      <a:pt x="82" y="45"/>
                      <a:pt x="82" y="45"/>
                      <a:pt x="81" y="45"/>
                    </a:cubicBezTo>
                    <a:cubicBezTo>
                      <a:pt x="81" y="45"/>
                      <a:pt x="81" y="45"/>
                      <a:pt x="81" y="45"/>
                    </a:cubicBezTo>
                    <a:cubicBezTo>
                      <a:pt x="81" y="45"/>
                      <a:pt x="81" y="45"/>
                      <a:pt x="81" y="45"/>
                    </a:cubicBezTo>
                    <a:cubicBezTo>
                      <a:pt x="81" y="45"/>
                      <a:pt x="81" y="45"/>
                      <a:pt x="81" y="45"/>
                    </a:cubicBezTo>
                    <a:cubicBezTo>
                      <a:pt x="81" y="45"/>
                      <a:pt x="81" y="46"/>
                      <a:pt x="81" y="46"/>
                    </a:cubicBezTo>
                    <a:cubicBezTo>
                      <a:pt x="81" y="46"/>
                      <a:pt x="81" y="46"/>
                      <a:pt x="81" y="46"/>
                    </a:cubicBezTo>
                    <a:cubicBezTo>
                      <a:pt x="81" y="46"/>
                      <a:pt x="81" y="46"/>
                      <a:pt x="81" y="46"/>
                    </a:cubicBezTo>
                    <a:cubicBezTo>
                      <a:pt x="81" y="46"/>
                      <a:pt x="81" y="46"/>
                      <a:pt x="81" y="46"/>
                    </a:cubicBezTo>
                    <a:cubicBezTo>
                      <a:pt x="81" y="46"/>
                      <a:pt x="81" y="46"/>
                      <a:pt x="81" y="46"/>
                    </a:cubicBezTo>
                    <a:cubicBezTo>
                      <a:pt x="81" y="46"/>
                      <a:pt x="81" y="46"/>
                      <a:pt x="81" y="46"/>
                    </a:cubicBezTo>
                    <a:cubicBezTo>
                      <a:pt x="81" y="46"/>
                      <a:pt x="81" y="46"/>
                      <a:pt x="81" y="47"/>
                    </a:cubicBezTo>
                    <a:cubicBezTo>
                      <a:pt x="81" y="47"/>
                      <a:pt x="81" y="47"/>
                      <a:pt x="81" y="47"/>
                    </a:cubicBezTo>
                    <a:cubicBezTo>
                      <a:pt x="81" y="47"/>
                      <a:pt x="81" y="47"/>
                      <a:pt x="81" y="47"/>
                    </a:cubicBezTo>
                    <a:cubicBezTo>
                      <a:pt x="81" y="47"/>
                      <a:pt x="81" y="47"/>
                      <a:pt x="81" y="47"/>
                    </a:cubicBezTo>
                    <a:cubicBezTo>
                      <a:pt x="81" y="47"/>
                      <a:pt x="81" y="47"/>
                      <a:pt x="81" y="47"/>
                    </a:cubicBezTo>
                    <a:cubicBezTo>
                      <a:pt x="81" y="47"/>
                      <a:pt x="81" y="47"/>
                      <a:pt x="81" y="47"/>
                    </a:cubicBezTo>
                    <a:cubicBezTo>
                      <a:pt x="81" y="47"/>
                      <a:pt x="81" y="47"/>
                      <a:pt x="81" y="47"/>
                    </a:cubicBezTo>
                    <a:cubicBezTo>
                      <a:pt x="81" y="47"/>
                      <a:pt x="81" y="47"/>
                      <a:pt x="81" y="47"/>
                    </a:cubicBezTo>
                    <a:cubicBezTo>
                      <a:pt x="81" y="47"/>
                      <a:pt x="81" y="47"/>
                      <a:pt x="81" y="47"/>
                    </a:cubicBezTo>
                    <a:cubicBezTo>
                      <a:pt x="81" y="47"/>
                      <a:pt x="81" y="47"/>
                      <a:pt x="81" y="47"/>
                    </a:cubicBezTo>
                    <a:cubicBezTo>
                      <a:pt x="81" y="47"/>
                      <a:pt x="81" y="47"/>
                      <a:pt x="80" y="47"/>
                    </a:cubicBezTo>
                    <a:cubicBezTo>
                      <a:pt x="80" y="47"/>
                      <a:pt x="80" y="47"/>
                      <a:pt x="80" y="47"/>
                    </a:cubicBezTo>
                    <a:cubicBezTo>
                      <a:pt x="80" y="47"/>
                      <a:pt x="80" y="47"/>
                      <a:pt x="80" y="47"/>
                    </a:cubicBezTo>
                    <a:cubicBezTo>
                      <a:pt x="80" y="47"/>
                      <a:pt x="80" y="47"/>
                      <a:pt x="80" y="47"/>
                    </a:cubicBezTo>
                    <a:cubicBezTo>
                      <a:pt x="80" y="47"/>
                      <a:pt x="80" y="47"/>
                      <a:pt x="80" y="47"/>
                    </a:cubicBezTo>
                    <a:cubicBezTo>
                      <a:pt x="80" y="47"/>
                      <a:pt x="80" y="47"/>
                      <a:pt x="80" y="47"/>
                    </a:cubicBezTo>
                    <a:cubicBezTo>
                      <a:pt x="80" y="48"/>
                      <a:pt x="80" y="48"/>
                      <a:pt x="80" y="48"/>
                    </a:cubicBezTo>
                    <a:cubicBezTo>
                      <a:pt x="80" y="48"/>
                      <a:pt x="80" y="48"/>
                      <a:pt x="80" y="48"/>
                    </a:cubicBezTo>
                    <a:cubicBezTo>
                      <a:pt x="80" y="48"/>
                      <a:pt x="80" y="48"/>
                      <a:pt x="80" y="48"/>
                    </a:cubicBezTo>
                    <a:cubicBezTo>
                      <a:pt x="80" y="48"/>
                      <a:pt x="80" y="48"/>
                      <a:pt x="80" y="48"/>
                    </a:cubicBezTo>
                    <a:cubicBezTo>
                      <a:pt x="80" y="48"/>
                      <a:pt x="80" y="48"/>
                      <a:pt x="80" y="48"/>
                    </a:cubicBezTo>
                    <a:cubicBezTo>
                      <a:pt x="80" y="48"/>
                      <a:pt x="80" y="48"/>
                      <a:pt x="80" y="48"/>
                    </a:cubicBezTo>
                    <a:cubicBezTo>
                      <a:pt x="80" y="48"/>
                      <a:pt x="80" y="48"/>
                      <a:pt x="80" y="48"/>
                    </a:cubicBezTo>
                    <a:cubicBezTo>
                      <a:pt x="80" y="48"/>
                      <a:pt x="80" y="48"/>
                      <a:pt x="80" y="48"/>
                    </a:cubicBezTo>
                    <a:cubicBezTo>
                      <a:pt x="80" y="48"/>
                      <a:pt x="80" y="49"/>
                      <a:pt x="80" y="49"/>
                    </a:cubicBezTo>
                    <a:cubicBezTo>
                      <a:pt x="80" y="49"/>
                      <a:pt x="80" y="49"/>
                      <a:pt x="80" y="49"/>
                    </a:cubicBezTo>
                    <a:cubicBezTo>
                      <a:pt x="80" y="49"/>
                      <a:pt x="80" y="49"/>
                      <a:pt x="80" y="49"/>
                    </a:cubicBezTo>
                    <a:cubicBezTo>
                      <a:pt x="80" y="49"/>
                      <a:pt x="80" y="49"/>
                      <a:pt x="79" y="49"/>
                    </a:cubicBezTo>
                    <a:cubicBezTo>
                      <a:pt x="79" y="49"/>
                      <a:pt x="79" y="49"/>
                      <a:pt x="79" y="49"/>
                    </a:cubicBezTo>
                    <a:cubicBezTo>
                      <a:pt x="79" y="49"/>
                      <a:pt x="79" y="49"/>
                      <a:pt x="79" y="49"/>
                    </a:cubicBezTo>
                    <a:cubicBezTo>
                      <a:pt x="79" y="49"/>
                      <a:pt x="79" y="49"/>
                      <a:pt x="79" y="49"/>
                    </a:cubicBezTo>
                    <a:cubicBezTo>
                      <a:pt x="79" y="49"/>
                      <a:pt x="79" y="49"/>
                      <a:pt x="79" y="49"/>
                    </a:cubicBezTo>
                    <a:cubicBezTo>
                      <a:pt x="79" y="49"/>
                      <a:pt x="79" y="49"/>
                      <a:pt x="79" y="49"/>
                    </a:cubicBezTo>
                    <a:cubicBezTo>
                      <a:pt x="79" y="49"/>
                      <a:pt x="79" y="49"/>
                      <a:pt x="79" y="50"/>
                    </a:cubicBezTo>
                    <a:cubicBezTo>
                      <a:pt x="79" y="50"/>
                      <a:pt x="79" y="50"/>
                      <a:pt x="79" y="50"/>
                    </a:cubicBezTo>
                    <a:cubicBezTo>
                      <a:pt x="79" y="50"/>
                      <a:pt x="79" y="50"/>
                      <a:pt x="79" y="50"/>
                    </a:cubicBezTo>
                    <a:cubicBezTo>
                      <a:pt x="79" y="50"/>
                      <a:pt x="79" y="50"/>
                      <a:pt x="79" y="50"/>
                    </a:cubicBezTo>
                    <a:cubicBezTo>
                      <a:pt x="79" y="50"/>
                      <a:pt x="79" y="50"/>
                      <a:pt x="79" y="50"/>
                    </a:cubicBezTo>
                    <a:cubicBezTo>
                      <a:pt x="79" y="50"/>
                      <a:pt x="79" y="50"/>
                      <a:pt x="79" y="50"/>
                    </a:cubicBezTo>
                    <a:cubicBezTo>
                      <a:pt x="78" y="50"/>
                      <a:pt x="78" y="50"/>
                      <a:pt x="78" y="50"/>
                    </a:cubicBezTo>
                    <a:cubicBezTo>
                      <a:pt x="78" y="50"/>
                      <a:pt x="78" y="50"/>
                      <a:pt x="78" y="51"/>
                    </a:cubicBezTo>
                    <a:cubicBezTo>
                      <a:pt x="78" y="51"/>
                      <a:pt x="78" y="51"/>
                      <a:pt x="78" y="51"/>
                    </a:cubicBezTo>
                    <a:cubicBezTo>
                      <a:pt x="78" y="51"/>
                      <a:pt x="78" y="51"/>
                      <a:pt x="78" y="51"/>
                    </a:cubicBezTo>
                    <a:cubicBezTo>
                      <a:pt x="78" y="51"/>
                      <a:pt x="78" y="51"/>
                      <a:pt x="78" y="51"/>
                    </a:cubicBezTo>
                    <a:cubicBezTo>
                      <a:pt x="78" y="51"/>
                      <a:pt x="78" y="51"/>
                      <a:pt x="78" y="51"/>
                    </a:cubicBezTo>
                    <a:cubicBezTo>
                      <a:pt x="78" y="51"/>
                      <a:pt x="78" y="52"/>
                      <a:pt x="78" y="52"/>
                    </a:cubicBezTo>
                    <a:cubicBezTo>
                      <a:pt x="78" y="52"/>
                      <a:pt x="78" y="52"/>
                      <a:pt x="78" y="52"/>
                    </a:cubicBezTo>
                    <a:cubicBezTo>
                      <a:pt x="78" y="52"/>
                      <a:pt x="78" y="51"/>
                      <a:pt x="78" y="51"/>
                    </a:cubicBezTo>
                    <a:cubicBezTo>
                      <a:pt x="78" y="51"/>
                      <a:pt x="78" y="51"/>
                      <a:pt x="78" y="51"/>
                    </a:cubicBezTo>
                    <a:cubicBezTo>
                      <a:pt x="78" y="51"/>
                      <a:pt x="78" y="51"/>
                      <a:pt x="78" y="51"/>
                    </a:cubicBezTo>
                    <a:cubicBezTo>
                      <a:pt x="78" y="51"/>
                      <a:pt x="78" y="51"/>
                      <a:pt x="78" y="51"/>
                    </a:cubicBezTo>
                    <a:cubicBezTo>
                      <a:pt x="78" y="50"/>
                      <a:pt x="78" y="50"/>
                      <a:pt x="78" y="50"/>
                    </a:cubicBezTo>
                    <a:cubicBezTo>
                      <a:pt x="78" y="50"/>
                      <a:pt x="78" y="50"/>
                      <a:pt x="78" y="50"/>
                    </a:cubicBezTo>
                    <a:cubicBezTo>
                      <a:pt x="78" y="50"/>
                      <a:pt x="78" y="50"/>
                      <a:pt x="78" y="50"/>
                    </a:cubicBezTo>
                    <a:cubicBezTo>
                      <a:pt x="78" y="50"/>
                      <a:pt x="78" y="50"/>
                      <a:pt x="78" y="51"/>
                    </a:cubicBezTo>
                    <a:cubicBezTo>
                      <a:pt x="78" y="51"/>
                      <a:pt x="78" y="51"/>
                      <a:pt x="78" y="51"/>
                    </a:cubicBezTo>
                    <a:cubicBezTo>
                      <a:pt x="78" y="51"/>
                      <a:pt x="78" y="51"/>
                      <a:pt x="77" y="51"/>
                    </a:cubicBezTo>
                    <a:cubicBezTo>
                      <a:pt x="77" y="51"/>
                      <a:pt x="77" y="51"/>
                      <a:pt x="77" y="51"/>
                    </a:cubicBezTo>
                    <a:cubicBezTo>
                      <a:pt x="77" y="51"/>
                      <a:pt x="77" y="51"/>
                      <a:pt x="77" y="51"/>
                    </a:cubicBezTo>
                    <a:cubicBezTo>
                      <a:pt x="77" y="51"/>
                      <a:pt x="77" y="51"/>
                      <a:pt x="77" y="51"/>
                    </a:cubicBezTo>
                    <a:cubicBezTo>
                      <a:pt x="77" y="51"/>
                      <a:pt x="77" y="51"/>
                      <a:pt x="77" y="51"/>
                    </a:cubicBezTo>
                    <a:cubicBezTo>
                      <a:pt x="77" y="51"/>
                      <a:pt x="77" y="51"/>
                      <a:pt x="77" y="51"/>
                    </a:cubicBezTo>
                    <a:cubicBezTo>
                      <a:pt x="77" y="51"/>
                      <a:pt x="77" y="51"/>
                      <a:pt x="77" y="51"/>
                    </a:cubicBezTo>
                    <a:cubicBezTo>
                      <a:pt x="77" y="51"/>
                      <a:pt x="77" y="51"/>
                      <a:pt x="77" y="51"/>
                    </a:cubicBezTo>
                    <a:cubicBezTo>
                      <a:pt x="77" y="51"/>
                      <a:pt x="77" y="51"/>
                      <a:pt x="77" y="51"/>
                    </a:cubicBezTo>
                    <a:cubicBezTo>
                      <a:pt x="77" y="51"/>
                      <a:pt x="77" y="51"/>
                      <a:pt x="77" y="51"/>
                    </a:cubicBezTo>
                    <a:cubicBezTo>
                      <a:pt x="77" y="51"/>
                      <a:pt x="77" y="51"/>
                      <a:pt x="77" y="51"/>
                    </a:cubicBezTo>
                    <a:cubicBezTo>
                      <a:pt x="77" y="51"/>
                      <a:pt x="77" y="51"/>
                      <a:pt x="77" y="51"/>
                    </a:cubicBezTo>
                    <a:cubicBezTo>
                      <a:pt x="77" y="51"/>
                      <a:pt x="77" y="51"/>
                      <a:pt x="77" y="51"/>
                    </a:cubicBezTo>
                    <a:cubicBezTo>
                      <a:pt x="77" y="51"/>
                      <a:pt x="77" y="51"/>
                      <a:pt x="77" y="51"/>
                    </a:cubicBezTo>
                    <a:cubicBezTo>
                      <a:pt x="77" y="51"/>
                      <a:pt x="77" y="51"/>
                      <a:pt x="77" y="51"/>
                    </a:cubicBezTo>
                    <a:cubicBezTo>
                      <a:pt x="76" y="51"/>
                      <a:pt x="76" y="51"/>
                      <a:pt x="76" y="51"/>
                    </a:cubicBezTo>
                    <a:cubicBezTo>
                      <a:pt x="76" y="51"/>
                      <a:pt x="76" y="51"/>
                      <a:pt x="76" y="51"/>
                    </a:cubicBezTo>
                    <a:cubicBezTo>
                      <a:pt x="76" y="51"/>
                      <a:pt x="76" y="51"/>
                      <a:pt x="76" y="51"/>
                    </a:cubicBezTo>
                    <a:cubicBezTo>
                      <a:pt x="76" y="51"/>
                      <a:pt x="76" y="51"/>
                      <a:pt x="76" y="51"/>
                    </a:cubicBezTo>
                    <a:cubicBezTo>
                      <a:pt x="76" y="51"/>
                      <a:pt x="76" y="51"/>
                      <a:pt x="76" y="51"/>
                    </a:cubicBezTo>
                    <a:cubicBezTo>
                      <a:pt x="76" y="51"/>
                      <a:pt x="76" y="51"/>
                      <a:pt x="76" y="51"/>
                    </a:cubicBezTo>
                    <a:cubicBezTo>
                      <a:pt x="76" y="51"/>
                      <a:pt x="76" y="51"/>
                      <a:pt x="76" y="51"/>
                    </a:cubicBezTo>
                    <a:cubicBezTo>
                      <a:pt x="76" y="51"/>
                      <a:pt x="76" y="51"/>
                      <a:pt x="76" y="51"/>
                    </a:cubicBezTo>
                    <a:cubicBezTo>
                      <a:pt x="76" y="51"/>
                      <a:pt x="76" y="51"/>
                      <a:pt x="76" y="51"/>
                    </a:cubicBezTo>
                    <a:cubicBezTo>
                      <a:pt x="76" y="51"/>
                      <a:pt x="76" y="51"/>
                      <a:pt x="76" y="51"/>
                    </a:cubicBezTo>
                    <a:cubicBezTo>
                      <a:pt x="76" y="51"/>
                      <a:pt x="76" y="51"/>
                      <a:pt x="76" y="51"/>
                    </a:cubicBezTo>
                    <a:cubicBezTo>
                      <a:pt x="76" y="51"/>
                      <a:pt x="77" y="51"/>
                      <a:pt x="77" y="50"/>
                    </a:cubicBezTo>
                    <a:cubicBezTo>
                      <a:pt x="77" y="50"/>
                      <a:pt x="77" y="50"/>
                      <a:pt x="77" y="50"/>
                    </a:cubicBezTo>
                    <a:cubicBezTo>
                      <a:pt x="77" y="50"/>
                      <a:pt x="77" y="50"/>
                      <a:pt x="77" y="50"/>
                    </a:cubicBezTo>
                    <a:cubicBezTo>
                      <a:pt x="77" y="50"/>
                      <a:pt x="77" y="49"/>
                      <a:pt x="76" y="49"/>
                    </a:cubicBezTo>
                    <a:cubicBezTo>
                      <a:pt x="76" y="49"/>
                      <a:pt x="76" y="49"/>
                      <a:pt x="76" y="49"/>
                    </a:cubicBezTo>
                    <a:cubicBezTo>
                      <a:pt x="76" y="49"/>
                      <a:pt x="76" y="49"/>
                      <a:pt x="76" y="49"/>
                    </a:cubicBezTo>
                    <a:cubicBezTo>
                      <a:pt x="76" y="49"/>
                      <a:pt x="76" y="49"/>
                      <a:pt x="76" y="49"/>
                    </a:cubicBezTo>
                    <a:cubicBezTo>
                      <a:pt x="76" y="49"/>
                      <a:pt x="76" y="49"/>
                      <a:pt x="76" y="49"/>
                    </a:cubicBezTo>
                    <a:cubicBezTo>
                      <a:pt x="76" y="49"/>
                      <a:pt x="76" y="49"/>
                      <a:pt x="76" y="49"/>
                    </a:cubicBezTo>
                    <a:cubicBezTo>
                      <a:pt x="76" y="49"/>
                      <a:pt x="76" y="49"/>
                      <a:pt x="76" y="49"/>
                    </a:cubicBezTo>
                    <a:cubicBezTo>
                      <a:pt x="76" y="49"/>
                      <a:pt x="76" y="49"/>
                      <a:pt x="76" y="49"/>
                    </a:cubicBezTo>
                    <a:cubicBezTo>
                      <a:pt x="76" y="49"/>
                      <a:pt x="76" y="49"/>
                      <a:pt x="76" y="49"/>
                    </a:cubicBezTo>
                    <a:cubicBezTo>
                      <a:pt x="76" y="49"/>
                      <a:pt x="76" y="49"/>
                      <a:pt x="76" y="49"/>
                    </a:cubicBezTo>
                    <a:cubicBezTo>
                      <a:pt x="76" y="49"/>
                      <a:pt x="76" y="49"/>
                      <a:pt x="76" y="49"/>
                    </a:cubicBezTo>
                    <a:cubicBezTo>
                      <a:pt x="76" y="49"/>
                      <a:pt x="76" y="49"/>
                      <a:pt x="77" y="49"/>
                    </a:cubicBezTo>
                    <a:cubicBezTo>
                      <a:pt x="77" y="49"/>
                      <a:pt x="77" y="49"/>
                      <a:pt x="77" y="48"/>
                    </a:cubicBezTo>
                    <a:cubicBezTo>
                      <a:pt x="77" y="48"/>
                      <a:pt x="77" y="48"/>
                      <a:pt x="77" y="48"/>
                    </a:cubicBezTo>
                    <a:cubicBezTo>
                      <a:pt x="77" y="48"/>
                      <a:pt x="77" y="48"/>
                      <a:pt x="77" y="48"/>
                    </a:cubicBezTo>
                    <a:cubicBezTo>
                      <a:pt x="77" y="48"/>
                      <a:pt x="77" y="48"/>
                      <a:pt x="77" y="47"/>
                    </a:cubicBezTo>
                    <a:cubicBezTo>
                      <a:pt x="77" y="47"/>
                      <a:pt x="77" y="47"/>
                      <a:pt x="77" y="47"/>
                    </a:cubicBezTo>
                    <a:cubicBezTo>
                      <a:pt x="77" y="47"/>
                      <a:pt x="77" y="47"/>
                      <a:pt x="77" y="47"/>
                    </a:cubicBezTo>
                    <a:cubicBezTo>
                      <a:pt x="77" y="47"/>
                      <a:pt x="77" y="47"/>
                      <a:pt x="77" y="47"/>
                    </a:cubicBezTo>
                    <a:cubicBezTo>
                      <a:pt x="77" y="47"/>
                      <a:pt x="77" y="47"/>
                      <a:pt x="77" y="47"/>
                    </a:cubicBezTo>
                    <a:cubicBezTo>
                      <a:pt x="77" y="47"/>
                      <a:pt x="77" y="47"/>
                      <a:pt x="77" y="47"/>
                    </a:cubicBezTo>
                    <a:cubicBezTo>
                      <a:pt x="77" y="47"/>
                      <a:pt x="78" y="47"/>
                      <a:pt x="78" y="47"/>
                    </a:cubicBezTo>
                    <a:cubicBezTo>
                      <a:pt x="78" y="46"/>
                      <a:pt x="78" y="46"/>
                      <a:pt x="78" y="46"/>
                    </a:cubicBezTo>
                    <a:cubicBezTo>
                      <a:pt x="78" y="46"/>
                      <a:pt x="78" y="46"/>
                      <a:pt x="78" y="46"/>
                    </a:cubicBezTo>
                    <a:cubicBezTo>
                      <a:pt x="78" y="46"/>
                      <a:pt x="78" y="46"/>
                      <a:pt x="78" y="46"/>
                    </a:cubicBezTo>
                    <a:cubicBezTo>
                      <a:pt x="78" y="46"/>
                      <a:pt x="78" y="46"/>
                      <a:pt x="78" y="46"/>
                    </a:cubicBezTo>
                    <a:cubicBezTo>
                      <a:pt x="78" y="46"/>
                      <a:pt x="78" y="46"/>
                      <a:pt x="78" y="46"/>
                    </a:cubicBezTo>
                    <a:cubicBezTo>
                      <a:pt x="78" y="46"/>
                      <a:pt x="78" y="46"/>
                      <a:pt x="78" y="46"/>
                    </a:cubicBezTo>
                    <a:cubicBezTo>
                      <a:pt x="78" y="46"/>
                      <a:pt x="78" y="46"/>
                      <a:pt x="78" y="46"/>
                    </a:cubicBezTo>
                    <a:cubicBezTo>
                      <a:pt x="78" y="46"/>
                      <a:pt x="78" y="46"/>
                      <a:pt x="78" y="46"/>
                    </a:cubicBezTo>
                    <a:cubicBezTo>
                      <a:pt x="78" y="46"/>
                      <a:pt x="78" y="45"/>
                      <a:pt x="78" y="45"/>
                    </a:cubicBezTo>
                    <a:cubicBezTo>
                      <a:pt x="78" y="45"/>
                      <a:pt x="78" y="45"/>
                      <a:pt x="79" y="45"/>
                    </a:cubicBezTo>
                    <a:cubicBezTo>
                      <a:pt x="79" y="45"/>
                      <a:pt x="79" y="45"/>
                      <a:pt x="79" y="45"/>
                    </a:cubicBezTo>
                    <a:cubicBezTo>
                      <a:pt x="79" y="45"/>
                      <a:pt x="79" y="45"/>
                      <a:pt x="79" y="45"/>
                    </a:cubicBezTo>
                    <a:cubicBezTo>
                      <a:pt x="79" y="45"/>
                      <a:pt x="79" y="45"/>
                      <a:pt x="79" y="45"/>
                    </a:cubicBezTo>
                    <a:cubicBezTo>
                      <a:pt x="79" y="45"/>
                      <a:pt x="79" y="45"/>
                      <a:pt x="79" y="45"/>
                    </a:cubicBezTo>
                    <a:cubicBezTo>
                      <a:pt x="79" y="45"/>
                      <a:pt x="79" y="45"/>
                      <a:pt x="79" y="45"/>
                    </a:cubicBezTo>
                    <a:cubicBezTo>
                      <a:pt x="79" y="45"/>
                      <a:pt x="79" y="44"/>
                      <a:pt x="79" y="44"/>
                    </a:cubicBezTo>
                    <a:cubicBezTo>
                      <a:pt x="79" y="44"/>
                      <a:pt x="79" y="44"/>
                      <a:pt x="79" y="44"/>
                    </a:cubicBezTo>
                    <a:cubicBezTo>
                      <a:pt x="79" y="44"/>
                      <a:pt x="79" y="44"/>
                      <a:pt x="79" y="44"/>
                    </a:cubicBezTo>
                    <a:cubicBezTo>
                      <a:pt x="79" y="44"/>
                      <a:pt x="79" y="44"/>
                      <a:pt x="79" y="44"/>
                    </a:cubicBezTo>
                    <a:cubicBezTo>
                      <a:pt x="79" y="44"/>
                      <a:pt x="79" y="44"/>
                      <a:pt x="79" y="44"/>
                    </a:cubicBezTo>
                    <a:cubicBezTo>
                      <a:pt x="79" y="44"/>
                      <a:pt x="79" y="44"/>
                      <a:pt x="79" y="44"/>
                    </a:cubicBezTo>
                    <a:cubicBezTo>
                      <a:pt x="79" y="44"/>
                      <a:pt x="79" y="44"/>
                      <a:pt x="79" y="44"/>
                    </a:cubicBezTo>
                    <a:cubicBezTo>
                      <a:pt x="79" y="44"/>
                      <a:pt x="79" y="44"/>
                      <a:pt x="79" y="44"/>
                    </a:cubicBezTo>
                    <a:cubicBezTo>
                      <a:pt x="79" y="44"/>
                      <a:pt x="79" y="44"/>
                      <a:pt x="79" y="44"/>
                    </a:cubicBezTo>
                    <a:cubicBezTo>
                      <a:pt x="79" y="44"/>
                      <a:pt x="79" y="43"/>
                      <a:pt x="79" y="43"/>
                    </a:cubicBezTo>
                    <a:cubicBezTo>
                      <a:pt x="79" y="43"/>
                      <a:pt x="79" y="43"/>
                      <a:pt x="79" y="43"/>
                    </a:cubicBezTo>
                    <a:cubicBezTo>
                      <a:pt x="79" y="43"/>
                      <a:pt x="79" y="43"/>
                      <a:pt x="78" y="43"/>
                    </a:cubicBezTo>
                    <a:cubicBezTo>
                      <a:pt x="78" y="43"/>
                      <a:pt x="78" y="43"/>
                      <a:pt x="78" y="43"/>
                    </a:cubicBezTo>
                    <a:cubicBezTo>
                      <a:pt x="78" y="43"/>
                      <a:pt x="78" y="43"/>
                      <a:pt x="78" y="43"/>
                    </a:cubicBezTo>
                    <a:cubicBezTo>
                      <a:pt x="78" y="43"/>
                      <a:pt x="78" y="43"/>
                      <a:pt x="78" y="43"/>
                    </a:cubicBezTo>
                    <a:cubicBezTo>
                      <a:pt x="78" y="43"/>
                      <a:pt x="78" y="43"/>
                      <a:pt x="78" y="43"/>
                    </a:cubicBezTo>
                    <a:cubicBezTo>
                      <a:pt x="78" y="43"/>
                      <a:pt x="78" y="43"/>
                      <a:pt x="78" y="43"/>
                    </a:cubicBezTo>
                    <a:cubicBezTo>
                      <a:pt x="78" y="43"/>
                      <a:pt x="78" y="43"/>
                      <a:pt x="78" y="43"/>
                    </a:cubicBezTo>
                    <a:cubicBezTo>
                      <a:pt x="78" y="43"/>
                      <a:pt x="78" y="43"/>
                      <a:pt x="78" y="43"/>
                    </a:cubicBezTo>
                    <a:cubicBezTo>
                      <a:pt x="78" y="43"/>
                      <a:pt x="78" y="43"/>
                      <a:pt x="78" y="43"/>
                    </a:cubicBezTo>
                    <a:cubicBezTo>
                      <a:pt x="78" y="43"/>
                      <a:pt x="78" y="43"/>
                      <a:pt x="78" y="43"/>
                    </a:cubicBezTo>
                    <a:cubicBezTo>
                      <a:pt x="78" y="43"/>
                      <a:pt x="78" y="43"/>
                      <a:pt x="77" y="43"/>
                    </a:cubicBezTo>
                    <a:cubicBezTo>
                      <a:pt x="77" y="43"/>
                      <a:pt x="77" y="43"/>
                      <a:pt x="77" y="43"/>
                    </a:cubicBezTo>
                    <a:cubicBezTo>
                      <a:pt x="77" y="43"/>
                      <a:pt x="77" y="43"/>
                      <a:pt x="77" y="43"/>
                    </a:cubicBezTo>
                    <a:cubicBezTo>
                      <a:pt x="77" y="43"/>
                      <a:pt x="77" y="43"/>
                      <a:pt x="77" y="43"/>
                    </a:cubicBezTo>
                    <a:cubicBezTo>
                      <a:pt x="77" y="43"/>
                      <a:pt x="77" y="43"/>
                      <a:pt x="77" y="43"/>
                    </a:cubicBezTo>
                    <a:cubicBezTo>
                      <a:pt x="77" y="43"/>
                      <a:pt x="77" y="43"/>
                      <a:pt x="77" y="43"/>
                    </a:cubicBezTo>
                    <a:cubicBezTo>
                      <a:pt x="77" y="43"/>
                      <a:pt x="77" y="43"/>
                      <a:pt x="77" y="43"/>
                    </a:cubicBezTo>
                    <a:cubicBezTo>
                      <a:pt x="77" y="43"/>
                      <a:pt x="77" y="43"/>
                      <a:pt x="77" y="43"/>
                    </a:cubicBezTo>
                    <a:cubicBezTo>
                      <a:pt x="77" y="43"/>
                      <a:pt x="77" y="43"/>
                      <a:pt x="77" y="43"/>
                    </a:cubicBezTo>
                    <a:cubicBezTo>
                      <a:pt x="77" y="43"/>
                      <a:pt x="77" y="43"/>
                      <a:pt x="77" y="43"/>
                    </a:cubicBezTo>
                    <a:cubicBezTo>
                      <a:pt x="77" y="43"/>
                      <a:pt x="77" y="43"/>
                      <a:pt x="77" y="43"/>
                    </a:cubicBezTo>
                    <a:cubicBezTo>
                      <a:pt x="77" y="43"/>
                      <a:pt x="77" y="43"/>
                      <a:pt x="77" y="43"/>
                    </a:cubicBezTo>
                    <a:cubicBezTo>
                      <a:pt x="77" y="43"/>
                      <a:pt x="77" y="43"/>
                      <a:pt x="77" y="43"/>
                    </a:cubicBezTo>
                    <a:cubicBezTo>
                      <a:pt x="77" y="43"/>
                      <a:pt x="77" y="43"/>
                      <a:pt x="77" y="43"/>
                    </a:cubicBezTo>
                    <a:cubicBezTo>
                      <a:pt x="77" y="43"/>
                      <a:pt x="77" y="43"/>
                      <a:pt x="77" y="43"/>
                    </a:cubicBezTo>
                    <a:cubicBezTo>
                      <a:pt x="77" y="43"/>
                      <a:pt x="77" y="43"/>
                      <a:pt x="77" y="42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76" y="42"/>
                      <a:pt x="76" y="42"/>
                      <a:pt x="76" y="42"/>
                    </a:cubicBezTo>
                    <a:cubicBezTo>
                      <a:pt x="76" y="42"/>
                      <a:pt x="76" y="42"/>
                      <a:pt x="76" y="42"/>
                    </a:cubicBezTo>
                    <a:cubicBezTo>
                      <a:pt x="76" y="42"/>
                      <a:pt x="76" y="42"/>
                      <a:pt x="76" y="42"/>
                    </a:cubicBezTo>
                    <a:cubicBezTo>
                      <a:pt x="76" y="41"/>
                      <a:pt x="76" y="41"/>
                      <a:pt x="76" y="41"/>
                    </a:cubicBezTo>
                    <a:cubicBezTo>
                      <a:pt x="76" y="41"/>
                      <a:pt x="76" y="41"/>
                      <a:pt x="76" y="41"/>
                    </a:cubicBezTo>
                    <a:cubicBezTo>
                      <a:pt x="76" y="41"/>
                      <a:pt x="76" y="41"/>
                      <a:pt x="76" y="41"/>
                    </a:cubicBezTo>
                    <a:cubicBezTo>
                      <a:pt x="76" y="41"/>
                      <a:pt x="76" y="41"/>
                      <a:pt x="76" y="41"/>
                    </a:cubicBezTo>
                    <a:cubicBezTo>
                      <a:pt x="76" y="41"/>
                      <a:pt x="76" y="41"/>
                      <a:pt x="75" y="41"/>
                    </a:cubicBezTo>
                    <a:cubicBezTo>
                      <a:pt x="75" y="41"/>
                      <a:pt x="75" y="41"/>
                      <a:pt x="75" y="41"/>
                    </a:cubicBezTo>
                    <a:cubicBezTo>
                      <a:pt x="75" y="41"/>
                      <a:pt x="75" y="41"/>
                      <a:pt x="75" y="41"/>
                    </a:cubicBezTo>
                    <a:cubicBezTo>
                      <a:pt x="75" y="41"/>
                      <a:pt x="76" y="41"/>
                      <a:pt x="76" y="41"/>
                    </a:cubicBezTo>
                    <a:cubicBezTo>
                      <a:pt x="76" y="41"/>
                      <a:pt x="76" y="41"/>
                      <a:pt x="76" y="41"/>
                    </a:cubicBezTo>
                    <a:cubicBezTo>
                      <a:pt x="76" y="41"/>
                      <a:pt x="76" y="41"/>
                      <a:pt x="76" y="41"/>
                    </a:cubicBezTo>
                    <a:cubicBezTo>
                      <a:pt x="76" y="41"/>
                      <a:pt x="76" y="41"/>
                      <a:pt x="76" y="41"/>
                    </a:cubicBezTo>
                    <a:cubicBezTo>
                      <a:pt x="76" y="41"/>
                      <a:pt x="76" y="41"/>
                      <a:pt x="76" y="40"/>
                    </a:cubicBezTo>
                    <a:cubicBezTo>
                      <a:pt x="76" y="40"/>
                      <a:pt x="76" y="40"/>
                      <a:pt x="76" y="40"/>
                    </a:cubicBezTo>
                    <a:cubicBezTo>
                      <a:pt x="76" y="40"/>
                      <a:pt x="76" y="40"/>
                      <a:pt x="76" y="40"/>
                    </a:cubicBezTo>
                    <a:cubicBezTo>
                      <a:pt x="76" y="40"/>
                      <a:pt x="76" y="40"/>
                      <a:pt x="76" y="40"/>
                    </a:cubicBezTo>
                    <a:cubicBezTo>
                      <a:pt x="76" y="40"/>
                      <a:pt x="76" y="40"/>
                      <a:pt x="75" y="40"/>
                    </a:cubicBezTo>
                    <a:cubicBezTo>
                      <a:pt x="75" y="40"/>
                      <a:pt x="75" y="40"/>
                      <a:pt x="75" y="40"/>
                    </a:cubicBezTo>
                    <a:cubicBezTo>
                      <a:pt x="75" y="40"/>
                      <a:pt x="75" y="40"/>
                      <a:pt x="75" y="40"/>
                    </a:cubicBezTo>
                    <a:cubicBezTo>
                      <a:pt x="75" y="40"/>
                      <a:pt x="75" y="40"/>
                      <a:pt x="75" y="39"/>
                    </a:cubicBezTo>
                    <a:cubicBezTo>
                      <a:pt x="75" y="39"/>
                      <a:pt x="75" y="39"/>
                      <a:pt x="75" y="39"/>
                    </a:cubicBezTo>
                    <a:cubicBezTo>
                      <a:pt x="75" y="39"/>
                      <a:pt x="75" y="39"/>
                      <a:pt x="75" y="39"/>
                    </a:cubicBezTo>
                    <a:cubicBezTo>
                      <a:pt x="75" y="39"/>
                      <a:pt x="75" y="39"/>
                      <a:pt x="75" y="39"/>
                    </a:cubicBezTo>
                    <a:cubicBezTo>
                      <a:pt x="75" y="39"/>
                      <a:pt x="75" y="39"/>
                      <a:pt x="75" y="39"/>
                    </a:cubicBezTo>
                    <a:cubicBezTo>
                      <a:pt x="75" y="39"/>
                      <a:pt x="75" y="39"/>
                      <a:pt x="75" y="39"/>
                    </a:cubicBezTo>
                    <a:cubicBezTo>
                      <a:pt x="75" y="39"/>
                      <a:pt x="75" y="39"/>
                      <a:pt x="75" y="39"/>
                    </a:cubicBezTo>
                    <a:cubicBezTo>
                      <a:pt x="75" y="39"/>
                      <a:pt x="75" y="39"/>
                      <a:pt x="75" y="39"/>
                    </a:cubicBezTo>
                    <a:cubicBezTo>
                      <a:pt x="75" y="39"/>
                      <a:pt x="75" y="39"/>
                      <a:pt x="75" y="39"/>
                    </a:cubicBezTo>
                    <a:cubicBezTo>
                      <a:pt x="75" y="39"/>
                      <a:pt x="75" y="39"/>
                      <a:pt x="75" y="39"/>
                    </a:cubicBezTo>
                    <a:cubicBezTo>
                      <a:pt x="75" y="39"/>
                      <a:pt x="74" y="39"/>
                      <a:pt x="74" y="39"/>
                    </a:cubicBezTo>
                    <a:cubicBezTo>
                      <a:pt x="74" y="39"/>
                      <a:pt x="74" y="39"/>
                      <a:pt x="74" y="39"/>
                    </a:cubicBezTo>
                    <a:cubicBezTo>
                      <a:pt x="74" y="39"/>
                      <a:pt x="74" y="39"/>
                      <a:pt x="74" y="39"/>
                    </a:cubicBezTo>
                    <a:cubicBezTo>
                      <a:pt x="74" y="39"/>
                      <a:pt x="74" y="39"/>
                      <a:pt x="74" y="39"/>
                    </a:cubicBezTo>
                    <a:cubicBezTo>
                      <a:pt x="74" y="39"/>
                      <a:pt x="74" y="39"/>
                      <a:pt x="73" y="39"/>
                    </a:cubicBezTo>
                    <a:cubicBezTo>
                      <a:pt x="73" y="39"/>
                      <a:pt x="73" y="39"/>
                      <a:pt x="73" y="39"/>
                    </a:cubicBezTo>
                    <a:cubicBezTo>
                      <a:pt x="73" y="39"/>
                      <a:pt x="73" y="39"/>
                      <a:pt x="73" y="39"/>
                    </a:cubicBezTo>
                    <a:cubicBezTo>
                      <a:pt x="73" y="39"/>
                      <a:pt x="73" y="39"/>
                      <a:pt x="73" y="39"/>
                    </a:cubicBezTo>
                    <a:cubicBezTo>
                      <a:pt x="73" y="39"/>
                      <a:pt x="73" y="39"/>
                      <a:pt x="73" y="39"/>
                    </a:cubicBezTo>
                    <a:cubicBezTo>
                      <a:pt x="73" y="39"/>
                      <a:pt x="73" y="39"/>
                      <a:pt x="73" y="39"/>
                    </a:cubicBezTo>
                    <a:cubicBezTo>
                      <a:pt x="73" y="39"/>
                      <a:pt x="73" y="39"/>
                      <a:pt x="73" y="39"/>
                    </a:cubicBezTo>
                    <a:cubicBezTo>
                      <a:pt x="73" y="39"/>
                      <a:pt x="73" y="39"/>
                      <a:pt x="73" y="39"/>
                    </a:cubicBezTo>
                    <a:cubicBezTo>
                      <a:pt x="73" y="39"/>
                      <a:pt x="73" y="39"/>
                      <a:pt x="73" y="39"/>
                    </a:cubicBezTo>
                    <a:cubicBezTo>
                      <a:pt x="73" y="39"/>
                      <a:pt x="73" y="39"/>
                      <a:pt x="73" y="39"/>
                    </a:cubicBezTo>
                    <a:cubicBezTo>
                      <a:pt x="73" y="39"/>
                      <a:pt x="73" y="39"/>
                      <a:pt x="73" y="39"/>
                    </a:cubicBezTo>
                    <a:cubicBezTo>
                      <a:pt x="72" y="39"/>
                      <a:pt x="72" y="39"/>
                      <a:pt x="72" y="39"/>
                    </a:cubicBezTo>
                    <a:cubicBezTo>
                      <a:pt x="72" y="39"/>
                      <a:pt x="73" y="39"/>
                      <a:pt x="73" y="39"/>
                    </a:cubicBezTo>
                    <a:cubicBezTo>
                      <a:pt x="73" y="39"/>
                      <a:pt x="73" y="39"/>
                      <a:pt x="73" y="38"/>
                    </a:cubicBezTo>
                    <a:cubicBezTo>
                      <a:pt x="73" y="38"/>
                      <a:pt x="73" y="38"/>
                      <a:pt x="73" y="38"/>
                    </a:cubicBezTo>
                    <a:cubicBezTo>
                      <a:pt x="73" y="38"/>
                      <a:pt x="73" y="38"/>
                      <a:pt x="73" y="38"/>
                    </a:cubicBezTo>
                    <a:cubicBezTo>
                      <a:pt x="73" y="38"/>
                      <a:pt x="73" y="38"/>
                      <a:pt x="73" y="38"/>
                    </a:cubicBezTo>
                    <a:cubicBezTo>
                      <a:pt x="72" y="38"/>
                      <a:pt x="72" y="38"/>
                      <a:pt x="72" y="38"/>
                    </a:cubicBezTo>
                    <a:cubicBezTo>
                      <a:pt x="72" y="38"/>
                      <a:pt x="72" y="38"/>
                      <a:pt x="72" y="38"/>
                    </a:cubicBezTo>
                    <a:cubicBezTo>
                      <a:pt x="72" y="38"/>
                      <a:pt x="72" y="38"/>
                      <a:pt x="72" y="38"/>
                    </a:cubicBezTo>
                    <a:cubicBezTo>
                      <a:pt x="72" y="38"/>
                      <a:pt x="72" y="38"/>
                      <a:pt x="72" y="38"/>
                    </a:cubicBezTo>
                    <a:cubicBezTo>
                      <a:pt x="72" y="38"/>
                      <a:pt x="72" y="38"/>
                      <a:pt x="72" y="38"/>
                    </a:cubicBezTo>
                    <a:cubicBezTo>
                      <a:pt x="72" y="38"/>
                      <a:pt x="72" y="38"/>
                      <a:pt x="72" y="38"/>
                    </a:cubicBezTo>
                    <a:cubicBezTo>
                      <a:pt x="72" y="38"/>
                      <a:pt x="72" y="38"/>
                      <a:pt x="72" y="38"/>
                    </a:cubicBezTo>
                    <a:cubicBezTo>
                      <a:pt x="72" y="38"/>
                      <a:pt x="72" y="38"/>
                      <a:pt x="72" y="38"/>
                    </a:cubicBezTo>
                    <a:cubicBezTo>
                      <a:pt x="72" y="38"/>
                      <a:pt x="72" y="38"/>
                      <a:pt x="72" y="38"/>
                    </a:cubicBezTo>
                    <a:cubicBezTo>
                      <a:pt x="72" y="38"/>
                      <a:pt x="72" y="38"/>
                      <a:pt x="73" y="38"/>
                    </a:cubicBezTo>
                    <a:cubicBezTo>
                      <a:pt x="73" y="38"/>
                      <a:pt x="73" y="38"/>
                      <a:pt x="73" y="38"/>
                    </a:cubicBezTo>
                    <a:cubicBezTo>
                      <a:pt x="73" y="38"/>
                      <a:pt x="73" y="38"/>
                      <a:pt x="73" y="37"/>
                    </a:cubicBezTo>
                    <a:cubicBezTo>
                      <a:pt x="73" y="37"/>
                      <a:pt x="73" y="37"/>
                      <a:pt x="73" y="37"/>
                    </a:cubicBezTo>
                    <a:cubicBezTo>
                      <a:pt x="73" y="37"/>
                      <a:pt x="73" y="37"/>
                      <a:pt x="73" y="37"/>
                    </a:cubicBezTo>
                    <a:cubicBezTo>
                      <a:pt x="73" y="37"/>
                      <a:pt x="74" y="37"/>
                      <a:pt x="74" y="37"/>
                    </a:cubicBezTo>
                    <a:cubicBezTo>
                      <a:pt x="74" y="37"/>
                      <a:pt x="74" y="36"/>
                      <a:pt x="74" y="36"/>
                    </a:cubicBezTo>
                    <a:cubicBezTo>
                      <a:pt x="74" y="36"/>
                      <a:pt x="74" y="36"/>
                      <a:pt x="74" y="36"/>
                    </a:cubicBezTo>
                    <a:cubicBezTo>
                      <a:pt x="74" y="36"/>
                      <a:pt x="74" y="36"/>
                      <a:pt x="74" y="36"/>
                    </a:cubicBezTo>
                    <a:cubicBezTo>
                      <a:pt x="74" y="36"/>
                      <a:pt x="74" y="36"/>
                      <a:pt x="74" y="36"/>
                    </a:cubicBezTo>
                    <a:cubicBezTo>
                      <a:pt x="74" y="36"/>
                      <a:pt x="74" y="35"/>
                      <a:pt x="74" y="35"/>
                    </a:cubicBezTo>
                    <a:cubicBezTo>
                      <a:pt x="74" y="35"/>
                      <a:pt x="74" y="35"/>
                      <a:pt x="74" y="35"/>
                    </a:cubicBezTo>
                    <a:cubicBezTo>
                      <a:pt x="74" y="35"/>
                      <a:pt x="74" y="35"/>
                      <a:pt x="74" y="35"/>
                    </a:cubicBezTo>
                    <a:cubicBezTo>
                      <a:pt x="74" y="35"/>
                      <a:pt x="74" y="35"/>
                      <a:pt x="74" y="35"/>
                    </a:cubicBezTo>
                    <a:cubicBezTo>
                      <a:pt x="74" y="35"/>
                      <a:pt x="74" y="35"/>
                      <a:pt x="74" y="35"/>
                    </a:cubicBezTo>
                    <a:cubicBezTo>
                      <a:pt x="74" y="35"/>
                      <a:pt x="74" y="35"/>
                      <a:pt x="74" y="35"/>
                    </a:cubicBezTo>
                    <a:cubicBezTo>
                      <a:pt x="74" y="35"/>
                      <a:pt x="74" y="35"/>
                      <a:pt x="74" y="35"/>
                    </a:cubicBezTo>
                    <a:cubicBezTo>
                      <a:pt x="74" y="35"/>
                      <a:pt x="74" y="35"/>
                      <a:pt x="74" y="35"/>
                    </a:cubicBezTo>
                    <a:cubicBezTo>
                      <a:pt x="74" y="35"/>
                      <a:pt x="74" y="35"/>
                      <a:pt x="74" y="35"/>
                    </a:cubicBezTo>
                    <a:cubicBezTo>
                      <a:pt x="74" y="35"/>
                      <a:pt x="74" y="35"/>
                      <a:pt x="74" y="35"/>
                    </a:cubicBezTo>
                    <a:cubicBezTo>
                      <a:pt x="73" y="35"/>
                      <a:pt x="73" y="35"/>
                      <a:pt x="73" y="35"/>
                    </a:cubicBezTo>
                    <a:cubicBezTo>
                      <a:pt x="73" y="35"/>
                      <a:pt x="73" y="35"/>
                      <a:pt x="73" y="35"/>
                    </a:cubicBezTo>
                    <a:cubicBezTo>
                      <a:pt x="73" y="35"/>
                      <a:pt x="73" y="35"/>
                      <a:pt x="73" y="35"/>
                    </a:cubicBezTo>
                    <a:cubicBezTo>
                      <a:pt x="73" y="35"/>
                      <a:pt x="73" y="35"/>
                      <a:pt x="73" y="35"/>
                    </a:cubicBezTo>
                    <a:cubicBezTo>
                      <a:pt x="73" y="35"/>
                      <a:pt x="73" y="35"/>
                      <a:pt x="73" y="35"/>
                    </a:cubicBezTo>
                    <a:cubicBezTo>
                      <a:pt x="73" y="35"/>
                      <a:pt x="73" y="35"/>
                      <a:pt x="73" y="35"/>
                    </a:cubicBezTo>
                    <a:cubicBezTo>
                      <a:pt x="73" y="35"/>
                      <a:pt x="73" y="35"/>
                      <a:pt x="73" y="35"/>
                    </a:cubicBezTo>
                    <a:cubicBezTo>
                      <a:pt x="73" y="35"/>
                      <a:pt x="73" y="35"/>
                      <a:pt x="73" y="35"/>
                    </a:cubicBezTo>
                    <a:cubicBezTo>
                      <a:pt x="73" y="35"/>
                      <a:pt x="74" y="35"/>
                      <a:pt x="74" y="35"/>
                    </a:cubicBezTo>
                    <a:cubicBezTo>
                      <a:pt x="74" y="35"/>
                      <a:pt x="74" y="35"/>
                      <a:pt x="74" y="35"/>
                    </a:cubicBezTo>
                    <a:cubicBezTo>
                      <a:pt x="74" y="35"/>
                      <a:pt x="74" y="35"/>
                      <a:pt x="74" y="35"/>
                    </a:cubicBezTo>
                    <a:cubicBezTo>
                      <a:pt x="74" y="34"/>
                      <a:pt x="74" y="34"/>
                      <a:pt x="74" y="34"/>
                    </a:cubicBezTo>
                    <a:cubicBezTo>
                      <a:pt x="74" y="34"/>
                      <a:pt x="74" y="34"/>
                      <a:pt x="74" y="34"/>
                    </a:cubicBezTo>
                    <a:cubicBezTo>
                      <a:pt x="74" y="34"/>
                      <a:pt x="74" y="34"/>
                      <a:pt x="74" y="34"/>
                    </a:cubicBezTo>
                    <a:cubicBezTo>
                      <a:pt x="74" y="34"/>
                      <a:pt x="74" y="34"/>
                      <a:pt x="74" y="34"/>
                    </a:cubicBezTo>
                    <a:cubicBezTo>
                      <a:pt x="74" y="34"/>
                      <a:pt x="74" y="34"/>
                      <a:pt x="74" y="34"/>
                    </a:cubicBezTo>
                    <a:cubicBezTo>
                      <a:pt x="74" y="34"/>
                      <a:pt x="74" y="34"/>
                      <a:pt x="74" y="34"/>
                    </a:cubicBezTo>
                    <a:cubicBezTo>
                      <a:pt x="75" y="34"/>
                      <a:pt x="75" y="34"/>
                      <a:pt x="75" y="33"/>
                    </a:cubicBezTo>
                    <a:cubicBezTo>
                      <a:pt x="75" y="33"/>
                      <a:pt x="75" y="33"/>
                      <a:pt x="75" y="33"/>
                    </a:cubicBezTo>
                    <a:cubicBezTo>
                      <a:pt x="75" y="33"/>
                      <a:pt x="75" y="33"/>
                      <a:pt x="75" y="33"/>
                    </a:cubicBezTo>
                    <a:cubicBezTo>
                      <a:pt x="75" y="33"/>
                      <a:pt x="75" y="33"/>
                      <a:pt x="75" y="33"/>
                    </a:cubicBezTo>
                    <a:cubicBezTo>
                      <a:pt x="75" y="33"/>
                      <a:pt x="75" y="33"/>
                      <a:pt x="75" y="33"/>
                    </a:cubicBezTo>
                    <a:cubicBezTo>
                      <a:pt x="75" y="33"/>
                      <a:pt x="75" y="33"/>
                      <a:pt x="75" y="33"/>
                    </a:cubicBezTo>
                    <a:cubicBezTo>
                      <a:pt x="75" y="33"/>
                      <a:pt x="75" y="33"/>
                      <a:pt x="75" y="33"/>
                    </a:cubicBezTo>
                    <a:cubicBezTo>
                      <a:pt x="75" y="33"/>
                      <a:pt x="75" y="33"/>
                      <a:pt x="75" y="33"/>
                    </a:cubicBezTo>
                    <a:cubicBezTo>
                      <a:pt x="76" y="33"/>
                      <a:pt x="76" y="33"/>
                      <a:pt x="76" y="33"/>
                    </a:cubicBezTo>
                    <a:cubicBezTo>
                      <a:pt x="76" y="33"/>
                      <a:pt x="76" y="33"/>
                      <a:pt x="76" y="33"/>
                    </a:cubicBezTo>
                    <a:cubicBezTo>
                      <a:pt x="76" y="32"/>
                      <a:pt x="76" y="32"/>
                      <a:pt x="76" y="32"/>
                    </a:cubicBezTo>
                    <a:cubicBezTo>
                      <a:pt x="76" y="32"/>
                      <a:pt x="76" y="32"/>
                      <a:pt x="76" y="32"/>
                    </a:cubicBezTo>
                    <a:cubicBezTo>
                      <a:pt x="76" y="32"/>
                      <a:pt x="76" y="32"/>
                      <a:pt x="76" y="32"/>
                    </a:cubicBezTo>
                    <a:cubicBezTo>
                      <a:pt x="76" y="32"/>
                      <a:pt x="76" y="32"/>
                      <a:pt x="76" y="32"/>
                    </a:cubicBezTo>
                    <a:cubicBezTo>
                      <a:pt x="76" y="32"/>
                      <a:pt x="76" y="32"/>
                      <a:pt x="76" y="32"/>
                    </a:cubicBezTo>
                    <a:cubicBezTo>
                      <a:pt x="76" y="32"/>
                      <a:pt x="76" y="32"/>
                      <a:pt x="76" y="32"/>
                    </a:cubicBezTo>
                    <a:cubicBezTo>
                      <a:pt x="76" y="32"/>
                      <a:pt x="76" y="32"/>
                      <a:pt x="76" y="32"/>
                    </a:cubicBezTo>
                    <a:cubicBezTo>
                      <a:pt x="76" y="32"/>
                      <a:pt x="76" y="32"/>
                      <a:pt x="76" y="32"/>
                    </a:cubicBezTo>
                    <a:cubicBezTo>
                      <a:pt x="76" y="32"/>
                      <a:pt x="76" y="32"/>
                      <a:pt x="76" y="32"/>
                    </a:cubicBezTo>
                    <a:cubicBezTo>
                      <a:pt x="76" y="32"/>
                      <a:pt x="76" y="32"/>
                      <a:pt x="76" y="32"/>
                    </a:cubicBezTo>
                    <a:cubicBezTo>
                      <a:pt x="76" y="32"/>
                      <a:pt x="76" y="32"/>
                      <a:pt x="76" y="32"/>
                    </a:cubicBezTo>
                    <a:cubicBezTo>
                      <a:pt x="76" y="32"/>
                      <a:pt x="76" y="32"/>
                      <a:pt x="76" y="32"/>
                    </a:cubicBezTo>
                    <a:cubicBezTo>
                      <a:pt x="76" y="32"/>
                      <a:pt x="76" y="32"/>
                      <a:pt x="76" y="32"/>
                    </a:cubicBezTo>
                    <a:cubicBezTo>
                      <a:pt x="77" y="32"/>
                      <a:pt x="77" y="32"/>
                      <a:pt x="77" y="32"/>
                    </a:cubicBezTo>
                    <a:cubicBezTo>
                      <a:pt x="77" y="32"/>
                      <a:pt x="77" y="32"/>
                      <a:pt x="77" y="32"/>
                    </a:cubicBezTo>
                    <a:cubicBezTo>
                      <a:pt x="77" y="32"/>
                      <a:pt x="77" y="32"/>
                      <a:pt x="77" y="32"/>
                    </a:cubicBezTo>
                    <a:cubicBezTo>
                      <a:pt x="77" y="32"/>
                      <a:pt x="77" y="32"/>
                      <a:pt x="77" y="32"/>
                    </a:cubicBezTo>
                    <a:cubicBezTo>
                      <a:pt x="77" y="32"/>
                      <a:pt x="77" y="32"/>
                      <a:pt x="77" y="32"/>
                    </a:cubicBezTo>
                    <a:cubicBezTo>
                      <a:pt x="77" y="32"/>
                      <a:pt x="77" y="32"/>
                      <a:pt x="77" y="32"/>
                    </a:cubicBezTo>
                    <a:cubicBezTo>
                      <a:pt x="77" y="32"/>
                      <a:pt x="77" y="32"/>
                      <a:pt x="77" y="32"/>
                    </a:cubicBezTo>
                    <a:cubicBezTo>
                      <a:pt x="77" y="31"/>
                      <a:pt x="77" y="31"/>
                      <a:pt x="77" y="31"/>
                    </a:cubicBezTo>
                    <a:cubicBezTo>
                      <a:pt x="77" y="31"/>
                      <a:pt x="77" y="31"/>
                      <a:pt x="77" y="31"/>
                    </a:cubicBezTo>
                    <a:cubicBezTo>
                      <a:pt x="77" y="31"/>
                      <a:pt x="77" y="31"/>
                      <a:pt x="77" y="31"/>
                    </a:cubicBezTo>
                    <a:cubicBezTo>
                      <a:pt x="77" y="31"/>
                      <a:pt x="77" y="31"/>
                      <a:pt x="77" y="31"/>
                    </a:cubicBezTo>
                    <a:cubicBezTo>
                      <a:pt x="77" y="31"/>
                      <a:pt x="77" y="31"/>
                      <a:pt x="77" y="31"/>
                    </a:cubicBezTo>
                    <a:cubicBezTo>
                      <a:pt x="77" y="31"/>
                      <a:pt x="77" y="31"/>
                      <a:pt x="77" y="31"/>
                    </a:cubicBezTo>
                    <a:cubicBezTo>
                      <a:pt x="77" y="31"/>
                      <a:pt x="77" y="31"/>
                      <a:pt x="77" y="31"/>
                    </a:cubicBezTo>
                    <a:cubicBezTo>
                      <a:pt x="78" y="31"/>
                      <a:pt x="78" y="31"/>
                      <a:pt x="78" y="31"/>
                    </a:cubicBezTo>
                    <a:cubicBezTo>
                      <a:pt x="78" y="31"/>
                      <a:pt x="78" y="31"/>
                      <a:pt x="78" y="31"/>
                    </a:cubicBezTo>
                    <a:cubicBezTo>
                      <a:pt x="78" y="31"/>
                      <a:pt x="78" y="31"/>
                      <a:pt x="78" y="31"/>
                    </a:cubicBezTo>
                    <a:cubicBezTo>
                      <a:pt x="78" y="31"/>
                      <a:pt x="78" y="31"/>
                      <a:pt x="78" y="31"/>
                    </a:cubicBezTo>
                    <a:cubicBezTo>
                      <a:pt x="78" y="31"/>
                      <a:pt x="78" y="31"/>
                      <a:pt x="78" y="31"/>
                    </a:cubicBezTo>
                    <a:cubicBezTo>
                      <a:pt x="78" y="31"/>
                      <a:pt x="78" y="31"/>
                      <a:pt x="78" y="31"/>
                    </a:cubicBezTo>
                    <a:cubicBezTo>
                      <a:pt x="78" y="31"/>
                      <a:pt x="78" y="31"/>
                      <a:pt x="78" y="31"/>
                    </a:cubicBezTo>
                    <a:cubicBezTo>
                      <a:pt x="78" y="31"/>
                      <a:pt x="78" y="31"/>
                      <a:pt x="78" y="31"/>
                    </a:cubicBezTo>
                    <a:cubicBezTo>
                      <a:pt x="78" y="31"/>
                      <a:pt x="78" y="31"/>
                      <a:pt x="78" y="31"/>
                    </a:cubicBezTo>
                    <a:cubicBezTo>
                      <a:pt x="78" y="31"/>
                      <a:pt x="78" y="31"/>
                      <a:pt x="78" y="31"/>
                    </a:cubicBezTo>
                    <a:cubicBezTo>
                      <a:pt x="78" y="31"/>
                      <a:pt x="78" y="31"/>
                      <a:pt x="78" y="31"/>
                    </a:cubicBezTo>
                    <a:cubicBezTo>
                      <a:pt x="78" y="31"/>
                      <a:pt x="78" y="31"/>
                      <a:pt x="78" y="31"/>
                    </a:cubicBezTo>
                    <a:cubicBezTo>
                      <a:pt x="78" y="31"/>
                      <a:pt x="78" y="31"/>
                      <a:pt x="78" y="31"/>
                    </a:cubicBezTo>
                    <a:cubicBezTo>
                      <a:pt x="78" y="31"/>
                      <a:pt x="78" y="31"/>
                      <a:pt x="78" y="31"/>
                    </a:cubicBezTo>
                    <a:cubicBezTo>
                      <a:pt x="78" y="31"/>
                      <a:pt x="78" y="31"/>
                      <a:pt x="78" y="31"/>
                    </a:cubicBezTo>
                    <a:cubicBezTo>
                      <a:pt x="78" y="31"/>
                      <a:pt x="78" y="30"/>
                      <a:pt x="79" y="30"/>
                    </a:cubicBezTo>
                    <a:cubicBezTo>
                      <a:pt x="79" y="30"/>
                      <a:pt x="79" y="30"/>
                      <a:pt x="79" y="30"/>
                    </a:cubicBezTo>
                    <a:cubicBezTo>
                      <a:pt x="79" y="30"/>
                      <a:pt x="79" y="30"/>
                      <a:pt x="79" y="30"/>
                    </a:cubicBezTo>
                    <a:cubicBezTo>
                      <a:pt x="79" y="30"/>
                      <a:pt x="79" y="30"/>
                      <a:pt x="79" y="30"/>
                    </a:cubicBezTo>
                    <a:cubicBezTo>
                      <a:pt x="79" y="30"/>
                      <a:pt x="79" y="30"/>
                      <a:pt x="79" y="30"/>
                    </a:cubicBezTo>
                    <a:cubicBezTo>
                      <a:pt x="79" y="30"/>
                      <a:pt x="79" y="30"/>
                      <a:pt x="79" y="30"/>
                    </a:cubicBezTo>
                    <a:cubicBezTo>
                      <a:pt x="79" y="30"/>
                      <a:pt x="79" y="30"/>
                      <a:pt x="79" y="30"/>
                    </a:cubicBezTo>
                    <a:cubicBezTo>
                      <a:pt x="79" y="30"/>
                      <a:pt x="79" y="30"/>
                      <a:pt x="79" y="30"/>
                    </a:cubicBezTo>
                    <a:cubicBezTo>
                      <a:pt x="79" y="30"/>
                      <a:pt x="79" y="30"/>
                      <a:pt x="79" y="30"/>
                    </a:cubicBezTo>
                    <a:cubicBezTo>
                      <a:pt x="79" y="30"/>
                      <a:pt x="79" y="30"/>
                      <a:pt x="79" y="30"/>
                    </a:cubicBezTo>
                    <a:cubicBezTo>
                      <a:pt x="79" y="30"/>
                      <a:pt x="79" y="30"/>
                      <a:pt x="79" y="30"/>
                    </a:cubicBezTo>
                    <a:cubicBezTo>
                      <a:pt x="79" y="30"/>
                      <a:pt x="79" y="30"/>
                      <a:pt x="79" y="30"/>
                    </a:cubicBezTo>
                    <a:cubicBezTo>
                      <a:pt x="79" y="30"/>
                      <a:pt x="79" y="30"/>
                      <a:pt x="79" y="30"/>
                    </a:cubicBezTo>
                    <a:cubicBezTo>
                      <a:pt x="79" y="30"/>
                      <a:pt x="79" y="30"/>
                      <a:pt x="79" y="30"/>
                    </a:cubicBezTo>
                    <a:cubicBezTo>
                      <a:pt x="79" y="30"/>
                      <a:pt x="79" y="30"/>
                      <a:pt x="79" y="30"/>
                    </a:cubicBezTo>
                    <a:cubicBezTo>
                      <a:pt x="79" y="30"/>
                      <a:pt x="79" y="30"/>
                      <a:pt x="79" y="30"/>
                    </a:cubicBezTo>
                    <a:cubicBezTo>
                      <a:pt x="79" y="30"/>
                      <a:pt x="79" y="30"/>
                      <a:pt x="79" y="30"/>
                    </a:cubicBezTo>
                    <a:cubicBezTo>
                      <a:pt x="80" y="30"/>
                      <a:pt x="80" y="30"/>
                      <a:pt x="80" y="30"/>
                    </a:cubicBezTo>
                    <a:cubicBezTo>
                      <a:pt x="80" y="30"/>
                      <a:pt x="80" y="30"/>
                      <a:pt x="80" y="30"/>
                    </a:cubicBezTo>
                    <a:cubicBezTo>
                      <a:pt x="80" y="30"/>
                      <a:pt x="80" y="30"/>
                      <a:pt x="80" y="30"/>
                    </a:cubicBezTo>
                    <a:cubicBezTo>
                      <a:pt x="80" y="30"/>
                      <a:pt x="80" y="30"/>
                      <a:pt x="80" y="30"/>
                    </a:cubicBezTo>
                    <a:cubicBezTo>
                      <a:pt x="80" y="30"/>
                      <a:pt x="80" y="30"/>
                      <a:pt x="80" y="30"/>
                    </a:cubicBezTo>
                    <a:cubicBezTo>
                      <a:pt x="80" y="30"/>
                      <a:pt x="80" y="30"/>
                      <a:pt x="80" y="30"/>
                    </a:cubicBezTo>
                    <a:cubicBezTo>
                      <a:pt x="80" y="30"/>
                      <a:pt x="80" y="30"/>
                      <a:pt x="80" y="30"/>
                    </a:cubicBezTo>
                    <a:cubicBezTo>
                      <a:pt x="80" y="30"/>
                      <a:pt x="80" y="30"/>
                      <a:pt x="80" y="30"/>
                    </a:cubicBezTo>
                    <a:cubicBezTo>
                      <a:pt x="80" y="30"/>
                      <a:pt x="80" y="30"/>
                      <a:pt x="80" y="30"/>
                    </a:cubicBezTo>
                    <a:cubicBezTo>
                      <a:pt x="80" y="30"/>
                      <a:pt x="80" y="30"/>
                      <a:pt x="80" y="30"/>
                    </a:cubicBezTo>
                    <a:cubicBezTo>
                      <a:pt x="80" y="30"/>
                      <a:pt x="80" y="30"/>
                      <a:pt x="80" y="30"/>
                    </a:cubicBezTo>
                    <a:cubicBezTo>
                      <a:pt x="80" y="30"/>
                      <a:pt x="80" y="30"/>
                      <a:pt x="80" y="30"/>
                    </a:cubicBezTo>
                    <a:cubicBezTo>
                      <a:pt x="80" y="30"/>
                      <a:pt x="80" y="30"/>
                      <a:pt x="80" y="30"/>
                    </a:cubicBezTo>
                    <a:cubicBezTo>
                      <a:pt x="80" y="30"/>
                      <a:pt x="80" y="30"/>
                      <a:pt x="80" y="30"/>
                    </a:cubicBezTo>
                    <a:cubicBezTo>
                      <a:pt x="80" y="30"/>
                      <a:pt x="80" y="30"/>
                      <a:pt x="80" y="30"/>
                    </a:cubicBezTo>
                    <a:cubicBezTo>
                      <a:pt x="80" y="30"/>
                      <a:pt x="80" y="30"/>
                      <a:pt x="80" y="30"/>
                    </a:cubicBezTo>
                    <a:cubicBezTo>
                      <a:pt x="80" y="29"/>
                      <a:pt x="80" y="29"/>
                      <a:pt x="80" y="29"/>
                    </a:cubicBezTo>
                    <a:cubicBezTo>
                      <a:pt x="80" y="29"/>
                      <a:pt x="80" y="29"/>
                      <a:pt x="80" y="29"/>
                    </a:cubicBezTo>
                    <a:cubicBezTo>
                      <a:pt x="80" y="29"/>
                      <a:pt x="80" y="29"/>
                      <a:pt x="80" y="29"/>
                    </a:cubicBezTo>
                    <a:cubicBezTo>
                      <a:pt x="80" y="29"/>
                      <a:pt x="80" y="29"/>
                      <a:pt x="80" y="29"/>
                    </a:cubicBezTo>
                    <a:cubicBezTo>
                      <a:pt x="80" y="29"/>
                      <a:pt x="80" y="29"/>
                      <a:pt x="80" y="29"/>
                    </a:cubicBezTo>
                    <a:cubicBezTo>
                      <a:pt x="80" y="29"/>
                      <a:pt x="80" y="29"/>
                      <a:pt x="81" y="29"/>
                    </a:cubicBezTo>
                    <a:cubicBezTo>
                      <a:pt x="81" y="29"/>
                      <a:pt x="81" y="29"/>
                      <a:pt x="81" y="29"/>
                    </a:cubicBezTo>
                    <a:cubicBezTo>
                      <a:pt x="81" y="29"/>
                      <a:pt x="81" y="29"/>
                      <a:pt x="81" y="29"/>
                    </a:cubicBezTo>
                    <a:cubicBezTo>
                      <a:pt x="81" y="29"/>
                      <a:pt x="81" y="29"/>
                      <a:pt x="81" y="29"/>
                    </a:cubicBezTo>
                    <a:cubicBezTo>
                      <a:pt x="81" y="29"/>
                      <a:pt x="81" y="29"/>
                      <a:pt x="81" y="29"/>
                    </a:cubicBezTo>
                    <a:cubicBezTo>
                      <a:pt x="81" y="29"/>
                      <a:pt x="81" y="29"/>
                      <a:pt x="81" y="29"/>
                    </a:cubicBezTo>
                    <a:cubicBezTo>
                      <a:pt x="81" y="29"/>
                      <a:pt x="81" y="29"/>
                      <a:pt x="81" y="29"/>
                    </a:cubicBezTo>
                    <a:cubicBezTo>
                      <a:pt x="81" y="29"/>
                      <a:pt x="81" y="29"/>
                      <a:pt x="81" y="29"/>
                    </a:cubicBezTo>
                    <a:cubicBezTo>
                      <a:pt x="81" y="29"/>
                      <a:pt x="81" y="29"/>
                      <a:pt x="81" y="29"/>
                    </a:cubicBezTo>
                    <a:cubicBezTo>
                      <a:pt x="81" y="29"/>
                      <a:pt x="81" y="29"/>
                      <a:pt x="81" y="29"/>
                    </a:cubicBezTo>
                    <a:cubicBezTo>
                      <a:pt x="81" y="29"/>
                      <a:pt x="81" y="29"/>
                      <a:pt x="81" y="29"/>
                    </a:cubicBezTo>
                    <a:cubicBezTo>
                      <a:pt x="81" y="29"/>
                      <a:pt x="81" y="29"/>
                      <a:pt x="81" y="29"/>
                    </a:cubicBezTo>
                    <a:cubicBezTo>
                      <a:pt x="81" y="29"/>
                      <a:pt x="81" y="29"/>
                      <a:pt x="81" y="29"/>
                    </a:cubicBezTo>
                    <a:cubicBezTo>
                      <a:pt x="81" y="29"/>
                      <a:pt x="81" y="30"/>
                      <a:pt x="81" y="30"/>
                    </a:cubicBezTo>
                    <a:cubicBezTo>
                      <a:pt x="81" y="30"/>
                      <a:pt x="81" y="30"/>
                      <a:pt x="81" y="30"/>
                    </a:cubicBezTo>
                    <a:cubicBezTo>
                      <a:pt x="81" y="30"/>
                      <a:pt x="81" y="30"/>
                      <a:pt x="81" y="30"/>
                    </a:cubicBezTo>
                    <a:cubicBezTo>
                      <a:pt x="81" y="30"/>
                      <a:pt x="81" y="29"/>
                      <a:pt x="81" y="29"/>
                    </a:cubicBezTo>
                    <a:cubicBezTo>
                      <a:pt x="81" y="29"/>
                      <a:pt x="81" y="29"/>
                      <a:pt x="81" y="29"/>
                    </a:cubicBezTo>
                    <a:cubicBezTo>
                      <a:pt x="81" y="29"/>
                      <a:pt x="81" y="29"/>
                      <a:pt x="81" y="29"/>
                    </a:cubicBezTo>
                    <a:cubicBezTo>
                      <a:pt x="81" y="29"/>
                      <a:pt x="81" y="29"/>
                      <a:pt x="81" y="29"/>
                    </a:cubicBezTo>
                    <a:cubicBezTo>
                      <a:pt x="81" y="29"/>
                      <a:pt x="81" y="29"/>
                      <a:pt x="81" y="29"/>
                    </a:cubicBezTo>
                    <a:cubicBezTo>
                      <a:pt x="81" y="29"/>
                      <a:pt x="81" y="29"/>
                      <a:pt x="81" y="29"/>
                    </a:cubicBezTo>
                    <a:cubicBezTo>
                      <a:pt x="81" y="29"/>
                      <a:pt x="81" y="29"/>
                      <a:pt x="81" y="29"/>
                    </a:cubicBezTo>
                    <a:cubicBezTo>
                      <a:pt x="81" y="29"/>
                      <a:pt x="81" y="29"/>
                      <a:pt x="81" y="29"/>
                    </a:cubicBezTo>
                    <a:cubicBezTo>
                      <a:pt x="81" y="29"/>
                      <a:pt x="81" y="29"/>
                      <a:pt x="81" y="29"/>
                    </a:cubicBezTo>
                    <a:cubicBezTo>
                      <a:pt x="81" y="29"/>
                      <a:pt x="81" y="29"/>
                      <a:pt x="81" y="29"/>
                    </a:cubicBezTo>
                    <a:cubicBezTo>
                      <a:pt x="81" y="29"/>
                      <a:pt x="81" y="29"/>
                      <a:pt x="81" y="29"/>
                    </a:cubicBezTo>
                    <a:cubicBezTo>
                      <a:pt x="81" y="29"/>
                      <a:pt x="81" y="29"/>
                      <a:pt x="81" y="29"/>
                    </a:cubicBezTo>
                    <a:cubicBezTo>
                      <a:pt x="81" y="29"/>
                      <a:pt x="81" y="29"/>
                      <a:pt x="81" y="29"/>
                    </a:cubicBezTo>
                    <a:cubicBezTo>
                      <a:pt x="81" y="29"/>
                      <a:pt x="82" y="29"/>
                      <a:pt x="82" y="29"/>
                    </a:cubicBezTo>
                    <a:cubicBezTo>
                      <a:pt x="82" y="29"/>
                      <a:pt x="82" y="29"/>
                      <a:pt x="82" y="29"/>
                    </a:cubicBezTo>
                    <a:cubicBezTo>
                      <a:pt x="82" y="29"/>
                      <a:pt x="82" y="29"/>
                      <a:pt x="82" y="29"/>
                    </a:cubicBezTo>
                    <a:cubicBezTo>
                      <a:pt x="82" y="29"/>
                      <a:pt x="82" y="29"/>
                      <a:pt x="82" y="29"/>
                    </a:cubicBezTo>
                    <a:cubicBezTo>
                      <a:pt x="82" y="29"/>
                      <a:pt x="82" y="29"/>
                      <a:pt x="82" y="29"/>
                    </a:cubicBezTo>
                    <a:cubicBezTo>
                      <a:pt x="82" y="29"/>
                      <a:pt x="82" y="29"/>
                      <a:pt x="82" y="29"/>
                    </a:cubicBezTo>
                    <a:cubicBezTo>
                      <a:pt x="82" y="29"/>
                      <a:pt x="82" y="29"/>
                      <a:pt x="82" y="29"/>
                    </a:cubicBezTo>
                    <a:cubicBezTo>
                      <a:pt x="82" y="29"/>
                      <a:pt x="82" y="29"/>
                      <a:pt x="82" y="29"/>
                    </a:cubicBezTo>
                    <a:cubicBezTo>
                      <a:pt x="82" y="29"/>
                      <a:pt x="82" y="29"/>
                      <a:pt x="82" y="29"/>
                    </a:cubicBezTo>
                    <a:cubicBezTo>
                      <a:pt x="82" y="29"/>
                      <a:pt x="82" y="29"/>
                      <a:pt x="82" y="29"/>
                    </a:cubicBezTo>
                    <a:cubicBezTo>
                      <a:pt x="82" y="28"/>
                      <a:pt x="82" y="28"/>
                      <a:pt x="82" y="28"/>
                    </a:cubicBezTo>
                    <a:cubicBezTo>
                      <a:pt x="82" y="28"/>
                      <a:pt x="82" y="28"/>
                      <a:pt x="82" y="28"/>
                    </a:cubicBezTo>
                    <a:cubicBezTo>
                      <a:pt x="82" y="28"/>
                      <a:pt x="82" y="28"/>
                      <a:pt x="83" y="29"/>
                    </a:cubicBezTo>
                    <a:cubicBezTo>
                      <a:pt x="83" y="29"/>
                      <a:pt x="83" y="29"/>
                      <a:pt x="83" y="29"/>
                    </a:cubicBezTo>
                    <a:cubicBezTo>
                      <a:pt x="83" y="29"/>
                      <a:pt x="83" y="29"/>
                      <a:pt x="83" y="29"/>
                    </a:cubicBezTo>
                    <a:cubicBezTo>
                      <a:pt x="83" y="29"/>
                      <a:pt x="83" y="29"/>
                      <a:pt x="83" y="29"/>
                    </a:cubicBezTo>
                    <a:cubicBezTo>
                      <a:pt x="83" y="29"/>
                      <a:pt x="83" y="29"/>
                      <a:pt x="84" y="29"/>
                    </a:cubicBezTo>
                    <a:cubicBezTo>
                      <a:pt x="84" y="29"/>
                      <a:pt x="84" y="29"/>
                      <a:pt x="84" y="29"/>
                    </a:cubicBezTo>
                    <a:cubicBezTo>
                      <a:pt x="84" y="28"/>
                      <a:pt x="84" y="28"/>
                      <a:pt x="84" y="28"/>
                    </a:cubicBezTo>
                    <a:cubicBezTo>
                      <a:pt x="84" y="28"/>
                      <a:pt x="84" y="28"/>
                      <a:pt x="84" y="28"/>
                    </a:cubicBezTo>
                    <a:cubicBezTo>
                      <a:pt x="84" y="28"/>
                      <a:pt x="84" y="28"/>
                      <a:pt x="84" y="28"/>
                    </a:cubicBezTo>
                    <a:cubicBezTo>
                      <a:pt x="84" y="28"/>
                      <a:pt x="84" y="28"/>
                      <a:pt x="84" y="28"/>
                    </a:cubicBezTo>
                    <a:cubicBezTo>
                      <a:pt x="84" y="28"/>
                      <a:pt x="84" y="28"/>
                      <a:pt x="84" y="28"/>
                    </a:cubicBezTo>
                    <a:cubicBezTo>
                      <a:pt x="84" y="28"/>
                      <a:pt x="84" y="27"/>
                      <a:pt x="84" y="27"/>
                    </a:cubicBezTo>
                    <a:cubicBezTo>
                      <a:pt x="84" y="27"/>
                      <a:pt x="84" y="27"/>
                      <a:pt x="84" y="27"/>
                    </a:cubicBezTo>
                    <a:cubicBezTo>
                      <a:pt x="84" y="27"/>
                      <a:pt x="84" y="27"/>
                      <a:pt x="84" y="27"/>
                    </a:cubicBezTo>
                    <a:cubicBezTo>
                      <a:pt x="84" y="27"/>
                      <a:pt x="84" y="27"/>
                      <a:pt x="84" y="27"/>
                    </a:cubicBezTo>
                    <a:cubicBezTo>
                      <a:pt x="84" y="27"/>
                      <a:pt x="84" y="27"/>
                      <a:pt x="83" y="27"/>
                    </a:cubicBezTo>
                    <a:cubicBezTo>
                      <a:pt x="83" y="27"/>
                      <a:pt x="83" y="27"/>
                      <a:pt x="83" y="27"/>
                    </a:cubicBezTo>
                    <a:cubicBezTo>
                      <a:pt x="83" y="27"/>
                      <a:pt x="83" y="27"/>
                      <a:pt x="83" y="27"/>
                    </a:cubicBezTo>
                    <a:cubicBezTo>
                      <a:pt x="83" y="27"/>
                      <a:pt x="83" y="27"/>
                      <a:pt x="83" y="27"/>
                    </a:cubicBezTo>
                    <a:cubicBezTo>
                      <a:pt x="83" y="27"/>
                      <a:pt x="83" y="27"/>
                      <a:pt x="83" y="27"/>
                    </a:cubicBezTo>
                    <a:cubicBezTo>
                      <a:pt x="83" y="27"/>
                      <a:pt x="83" y="27"/>
                      <a:pt x="83" y="27"/>
                    </a:cubicBezTo>
                    <a:cubicBezTo>
                      <a:pt x="83" y="27"/>
                      <a:pt x="83" y="27"/>
                      <a:pt x="83" y="27"/>
                    </a:cubicBezTo>
                    <a:cubicBezTo>
                      <a:pt x="83" y="27"/>
                      <a:pt x="83" y="27"/>
                      <a:pt x="83" y="27"/>
                    </a:cubicBezTo>
                    <a:cubicBezTo>
                      <a:pt x="83" y="27"/>
                      <a:pt x="83" y="27"/>
                      <a:pt x="83" y="27"/>
                    </a:cubicBezTo>
                    <a:cubicBezTo>
                      <a:pt x="83" y="27"/>
                      <a:pt x="83" y="27"/>
                      <a:pt x="83" y="27"/>
                    </a:cubicBezTo>
                    <a:cubicBezTo>
                      <a:pt x="83" y="27"/>
                      <a:pt x="83" y="27"/>
                      <a:pt x="83" y="27"/>
                    </a:cubicBezTo>
                    <a:cubicBezTo>
                      <a:pt x="83" y="27"/>
                      <a:pt x="83" y="27"/>
                      <a:pt x="83" y="27"/>
                    </a:cubicBezTo>
                    <a:cubicBezTo>
                      <a:pt x="83" y="27"/>
                      <a:pt x="83" y="27"/>
                      <a:pt x="83" y="27"/>
                    </a:cubicBezTo>
                    <a:cubicBezTo>
                      <a:pt x="83" y="27"/>
                      <a:pt x="83" y="27"/>
                      <a:pt x="83" y="27"/>
                    </a:cubicBezTo>
                    <a:cubicBezTo>
                      <a:pt x="83" y="27"/>
                      <a:pt x="83" y="27"/>
                      <a:pt x="83" y="27"/>
                    </a:cubicBezTo>
                    <a:cubicBezTo>
                      <a:pt x="83" y="27"/>
                      <a:pt x="83" y="27"/>
                      <a:pt x="83" y="27"/>
                    </a:cubicBezTo>
                    <a:cubicBezTo>
                      <a:pt x="83" y="27"/>
                      <a:pt x="83" y="26"/>
                      <a:pt x="82" y="26"/>
                    </a:cubicBezTo>
                    <a:cubicBezTo>
                      <a:pt x="82" y="26"/>
                      <a:pt x="82" y="26"/>
                      <a:pt x="82" y="26"/>
                    </a:cubicBezTo>
                    <a:cubicBezTo>
                      <a:pt x="82" y="26"/>
                      <a:pt x="82" y="26"/>
                      <a:pt x="82" y="26"/>
                    </a:cubicBezTo>
                    <a:cubicBezTo>
                      <a:pt x="82" y="26"/>
                      <a:pt x="82" y="26"/>
                      <a:pt x="82" y="26"/>
                    </a:cubicBezTo>
                    <a:cubicBezTo>
                      <a:pt x="82" y="26"/>
                      <a:pt x="82" y="26"/>
                      <a:pt x="82" y="26"/>
                    </a:cubicBezTo>
                    <a:cubicBezTo>
                      <a:pt x="82" y="26"/>
                      <a:pt x="82" y="26"/>
                      <a:pt x="82" y="26"/>
                    </a:cubicBezTo>
                    <a:cubicBezTo>
                      <a:pt x="82" y="26"/>
                      <a:pt x="82" y="26"/>
                      <a:pt x="82" y="26"/>
                    </a:cubicBezTo>
                    <a:cubicBezTo>
                      <a:pt x="82" y="26"/>
                      <a:pt x="82" y="26"/>
                      <a:pt x="82" y="26"/>
                    </a:cubicBezTo>
                    <a:cubicBezTo>
                      <a:pt x="82" y="26"/>
                      <a:pt x="82" y="26"/>
                      <a:pt x="82" y="26"/>
                    </a:cubicBezTo>
                    <a:cubicBezTo>
                      <a:pt x="81" y="26"/>
                      <a:pt x="81" y="26"/>
                      <a:pt x="81" y="26"/>
                    </a:cubicBezTo>
                    <a:cubicBezTo>
                      <a:pt x="81" y="26"/>
                      <a:pt x="81" y="26"/>
                      <a:pt x="81" y="26"/>
                    </a:cubicBezTo>
                    <a:cubicBezTo>
                      <a:pt x="81" y="26"/>
                      <a:pt x="81" y="26"/>
                      <a:pt x="81" y="25"/>
                    </a:cubicBezTo>
                    <a:cubicBezTo>
                      <a:pt x="81" y="25"/>
                      <a:pt x="81" y="25"/>
                      <a:pt x="81" y="25"/>
                    </a:cubicBezTo>
                    <a:cubicBezTo>
                      <a:pt x="81" y="25"/>
                      <a:pt x="81" y="25"/>
                      <a:pt x="81" y="25"/>
                    </a:cubicBezTo>
                    <a:cubicBezTo>
                      <a:pt x="81" y="25"/>
                      <a:pt x="81" y="25"/>
                      <a:pt x="81" y="25"/>
                    </a:cubicBezTo>
                    <a:cubicBezTo>
                      <a:pt x="81" y="25"/>
                      <a:pt x="81" y="25"/>
                      <a:pt x="81" y="25"/>
                    </a:cubicBezTo>
                    <a:cubicBezTo>
                      <a:pt x="81" y="25"/>
                      <a:pt x="82" y="25"/>
                      <a:pt x="82" y="25"/>
                    </a:cubicBezTo>
                    <a:cubicBezTo>
                      <a:pt x="82" y="25"/>
                      <a:pt x="82" y="25"/>
                      <a:pt x="82" y="25"/>
                    </a:cubicBezTo>
                    <a:cubicBezTo>
                      <a:pt x="82" y="25"/>
                      <a:pt x="82" y="25"/>
                      <a:pt x="82" y="25"/>
                    </a:cubicBezTo>
                    <a:cubicBezTo>
                      <a:pt x="82" y="25"/>
                      <a:pt x="82" y="25"/>
                      <a:pt x="82" y="25"/>
                    </a:cubicBezTo>
                    <a:cubicBezTo>
                      <a:pt x="82" y="25"/>
                      <a:pt x="82" y="25"/>
                      <a:pt x="82" y="26"/>
                    </a:cubicBezTo>
                    <a:cubicBezTo>
                      <a:pt x="82" y="26"/>
                      <a:pt x="82" y="26"/>
                      <a:pt x="82" y="26"/>
                    </a:cubicBezTo>
                    <a:cubicBezTo>
                      <a:pt x="82" y="26"/>
                      <a:pt x="82" y="26"/>
                      <a:pt x="83" y="26"/>
                    </a:cubicBezTo>
                    <a:cubicBezTo>
                      <a:pt x="83" y="26"/>
                      <a:pt x="83" y="26"/>
                      <a:pt x="83" y="26"/>
                    </a:cubicBezTo>
                    <a:cubicBezTo>
                      <a:pt x="83" y="26"/>
                      <a:pt x="83" y="26"/>
                      <a:pt x="83" y="26"/>
                    </a:cubicBezTo>
                    <a:cubicBezTo>
                      <a:pt x="83" y="26"/>
                      <a:pt x="83" y="26"/>
                      <a:pt x="83" y="26"/>
                    </a:cubicBezTo>
                    <a:cubicBezTo>
                      <a:pt x="83" y="26"/>
                      <a:pt x="83" y="26"/>
                      <a:pt x="83" y="26"/>
                    </a:cubicBezTo>
                    <a:cubicBezTo>
                      <a:pt x="83" y="26"/>
                      <a:pt x="83" y="26"/>
                      <a:pt x="83" y="26"/>
                    </a:cubicBezTo>
                    <a:cubicBezTo>
                      <a:pt x="83" y="26"/>
                      <a:pt x="83" y="26"/>
                      <a:pt x="83" y="26"/>
                    </a:cubicBezTo>
                    <a:cubicBezTo>
                      <a:pt x="83" y="26"/>
                      <a:pt x="83" y="26"/>
                      <a:pt x="83" y="26"/>
                    </a:cubicBezTo>
                    <a:cubicBezTo>
                      <a:pt x="83" y="26"/>
                      <a:pt x="83" y="26"/>
                      <a:pt x="83" y="26"/>
                    </a:cubicBezTo>
                    <a:cubicBezTo>
                      <a:pt x="83" y="26"/>
                      <a:pt x="83" y="26"/>
                      <a:pt x="83" y="26"/>
                    </a:cubicBezTo>
                    <a:cubicBezTo>
                      <a:pt x="83" y="27"/>
                      <a:pt x="83" y="27"/>
                      <a:pt x="83" y="27"/>
                    </a:cubicBezTo>
                    <a:cubicBezTo>
                      <a:pt x="83" y="27"/>
                      <a:pt x="83" y="27"/>
                      <a:pt x="83" y="27"/>
                    </a:cubicBezTo>
                    <a:cubicBezTo>
                      <a:pt x="83" y="27"/>
                      <a:pt x="84" y="27"/>
                      <a:pt x="84" y="27"/>
                    </a:cubicBezTo>
                    <a:cubicBezTo>
                      <a:pt x="84" y="27"/>
                      <a:pt x="84" y="27"/>
                      <a:pt x="84" y="27"/>
                    </a:cubicBezTo>
                    <a:cubicBezTo>
                      <a:pt x="84" y="27"/>
                      <a:pt x="84" y="27"/>
                      <a:pt x="84" y="27"/>
                    </a:cubicBezTo>
                    <a:cubicBezTo>
                      <a:pt x="84" y="27"/>
                      <a:pt x="84" y="27"/>
                      <a:pt x="84" y="27"/>
                    </a:cubicBezTo>
                    <a:cubicBezTo>
                      <a:pt x="84" y="27"/>
                      <a:pt x="84" y="27"/>
                      <a:pt x="84" y="27"/>
                    </a:cubicBezTo>
                    <a:cubicBezTo>
                      <a:pt x="84" y="27"/>
                      <a:pt x="84" y="27"/>
                      <a:pt x="85" y="27"/>
                    </a:cubicBezTo>
                    <a:cubicBezTo>
                      <a:pt x="85" y="27"/>
                      <a:pt x="85" y="27"/>
                      <a:pt x="85" y="27"/>
                    </a:cubicBezTo>
                    <a:cubicBezTo>
                      <a:pt x="85" y="28"/>
                      <a:pt x="85" y="28"/>
                      <a:pt x="85" y="28"/>
                    </a:cubicBezTo>
                    <a:cubicBezTo>
                      <a:pt x="85" y="28"/>
                      <a:pt x="85" y="28"/>
                      <a:pt x="85" y="28"/>
                    </a:cubicBezTo>
                    <a:cubicBezTo>
                      <a:pt x="85" y="28"/>
                      <a:pt x="85" y="28"/>
                      <a:pt x="85" y="28"/>
                    </a:cubicBezTo>
                    <a:cubicBezTo>
                      <a:pt x="85" y="28"/>
                      <a:pt x="85" y="28"/>
                      <a:pt x="85" y="27"/>
                    </a:cubicBezTo>
                    <a:cubicBezTo>
                      <a:pt x="85" y="27"/>
                      <a:pt x="85" y="27"/>
                      <a:pt x="85" y="27"/>
                    </a:cubicBezTo>
                    <a:cubicBezTo>
                      <a:pt x="85" y="27"/>
                      <a:pt x="85" y="27"/>
                      <a:pt x="85" y="28"/>
                    </a:cubicBezTo>
                    <a:cubicBezTo>
                      <a:pt x="85" y="28"/>
                      <a:pt x="85" y="28"/>
                      <a:pt x="86" y="28"/>
                    </a:cubicBezTo>
                    <a:cubicBezTo>
                      <a:pt x="86" y="28"/>
                      <a:pt x="86" y="27"/>
                      <a:pt x="86" y="27"/>
                    </a:cubicBezTo>
                    <a:cubicBezTo>
                      <a:pt x="86" y="27"/>
                      <a:pt x="86" y="27"/>
                      <a:pt x="86" y="27"/>
                    </a:cubicBezTo>
                    <a:cubicBezTo>
                      <a:pt x="86" y="27"/>
                      <a:pt x="86" y="27"/>
                      <a:pt x="86" y="27"/>
                    </a:cubicBezTo>
                    <a:cubicBezTo>
                      <a:pt x="86" y="27"/>
                      <a:pt x="86" y="27"/>
                      <a:pt x="86" y="27"/>
                    </a:cubicBezTo>
                    <a:cubicBezTo>
                      <a:pt x="86" y="27"/>
                      <a:pt x="86" y="27"/>
                      <a:pt x="86" y="27"/>
                    </a:cubicBezTo>
                    <a:cubicBezTo>
                      <a:pt x="86" y="27"/>
                      <a:pt x="86" y="27"/>
                      <a:pt x="86" y="27"/>
                    </a:cubicBezTo>
                    <a:cubicBezTo>
                      <a:pt x="86" y="27"/>
                      <a:pt x="86" y="27"/>
                      <a:pt x="86" y="27"/>
                    </a:cubicBezTo>
                    <a:cubicBezTo>
                      <a:pt x="86" y="27"/>
                      <a:pt x="86" y="27"/>
                      <a:pt x="86" y="27"/>
                    </a:cubicBezTo>
                    <a:cubicBezTo>
                      <a:pt x="86" y="27"/>
                      <a:pt x="86" y="27"/>
                      <a:pt x="86" y="27"/>
                    </a:cubicBezTo>
                    <a:cubicBezTo>
                      <a:pt x="86" y="27"/>
                      <a:pt x="86" y="27"/>
                      <a:pt x="86" y="27"/>
                    </a:cubicBezTo>
                    <a:cubicBezTo>
                      <a:pt x="86" y="27"/>
                      <a:pt x="86" y="27"/>
                      <a:pt x="86" y="27"/>
                    </a:cubicBezTo>
                    <a:cubicBezTo>
                      <a:pt x="86" y="27"/>
                      <a:pt x="86" y="27"/>
                      <a:pt x="86" y="27"/>
                    </a:cubicBezTo>
                    <a:cubicBezTo>
                      <a:pt x="86" y="27"/>
                      <a:pt x="86" y="27"/>
                      <a:pt x="86" y="27"/>
                    </a:cubicBezTo>
                    <a:cubicBezTo>
                      <a:pt x="86" y="27"/>
                      <a:pt x="86" y="27"/>
                      <a:pt x="86" y="27"/>
                    </a:cubicBezTo>
                    <a:cubicBezTo>
                      <a:pt x="86" y="27"/>
                      <a:pt x="86" y="26"/>
                      <a:pt x="86" y="26"/>
                    </a:cubicBezTo>
                    <a:cubicBezTo>
                      <a:pt x="86" y="26"/>
                      <a:pt x="87" y="26"/>
                      <a:pt x="87" y="26"/>
                    </a:cubicBezTo>
                    <a:cubicBezTo>
                      <a:pt x="87" y="26"/>
                      <a:pt x="87" y="27"/>
                      <a:pt x="87" y="27"/>
                    </a:cubicBezTo>
                    <a:cubicBezTo>
                      <a:pt x="87" y="27"/>
                      <a:pt x="87" y="27"/>
                      <a:pt x="87" y="27"/>
                    </a:cubicBezTo>
                    <a:cubicBezTo>
                      <a:pt x="87" y="27"/>
                      <a:pt x="87" y="27"/>
                      <a:pt x="87" y="27"/>
                    </a:cubicBezTo>
                    <a:cubicBezTo>
                      <a:pt x="87" y="27"/>
                      <a:pt x="87" y="27"/>
                      <a:pt x="87" y="27"/>
                    </a:cubicBezTo>
                    <a:cubicBezTo>
                      <a:pt x="87" y="27"/>
                      <a:pt x="87" y="27"/>
                      <a:pt x="87" y="27"/>
                    </a:cubicBezTo>
                    <a:cubicBezTo>
                      <a:pt x="87" y="27"/>
                      <a:pt x="87" y="27"/>
                      <a:pt x="87" y="27"/>
                    </a:cubicBezTo>
                    <a:cubicBezTo>
                      <a:pt x="87" y="27"/>
                      <a:pt x="87" y="27"/>
                      <a:pt x="87" y="27"/>
                    </a:cubicBezTo>
                    <a:cubicBezTo>
                      <a:pt x="87" y="27"/>
                      <a:pt x="87" y="27"/>
                      <a:pt x="87" y="27"/>
                    </a:cubicBezTo>
                    <a:cubicBezTo>
                      <a:pt x="87" y="27"/>
                      <a:pt x="87" y="27"/>
                      <a:pt x="87" y="27"/>
                    </a:cubicBezTo>
                    <a:cubicBezTo>
                      <a:pt x="87" y="27"/>
                      <a:pt x="87" y="27"/>
                      <a:pt x="87" y="27"/>
                    </a:cubicBezTo>
                    <a:cubicBezTo>
                      <a:pt x="87" y="27"/>
                      <a:pt x="87" y="27"/>
                      <a:pt x="87" y="27"/>
                    </a:cubicBezTo>
                    <a:cubicBezTo>
                      <a:pt x="87" y="27"/>
                      <a:pt x="87" y="27"/>
                      <a:pt x="87" y="27"/>
                    </a:cubicBezTo>
                    <a:cubicBezTo>
                      <a:pt x="87" y="27"/>
                      <a:pt x="87" y="27"/>
                      <a:pt x="87" y="27"/>
                    </a:cubicBezTo>
                    <a:cubicBezTo>
                      <a:pt x="87" y="27"/>
                      <a:pt x="87" y="27"/>
                      <a:pt x="87" y="27"/>
                    </a:cubicBezTo>
                    <a:cubicBezTo>
                      <a:pt x="87" y="27"/>
                      <a:pt x="87" y="27"/>
                      <a:pt x="87" y="27"/>
                    </a:cubicBezTo>
                    <a:cubicBezTo>
                      <a:pt x="87" y="27"/>
                      <a:pt x="87" y="27"/>
                      <a:pt x="87" y="27"/>
                    </a:cubicBezTo>
                    <a:cubicBezTo>
                      <a:pt x="87" y="27"/>
                      <a:pt x="87" y="27"/>
                      <a:pt x="87" y="27"/>
                    </a:cubicBezTo>
                    <a:cubicBezTo>
                      <a:pt x="87" y="27"/>
                      <a:pt x="87" y="27"/>
                      <a:pt x="87" y="27"/>
                    </a:cubicBezTo>
                    <a:cubicBezTo>
                      <a:pt x="87" y="27"/>
                      <a:pt x="87" y="27"/>
                      <a:pt x="87" y="27"/>
                    </a:cubicBezTo>
                    <a:cubicBezTo>
                      <a:pt x="87" y="27"/>
                      <a:pt x="87" y="27"/>
                      <a:pt x="87" y="27"/>
                    </a:cubicBezTo>
                    <a:cubicBezTo>
                      <a:pt x="87" y="27"/>
                      <a:pt x="87" y="27"/>
                      <a:pt x="87" y="27"/>
                    </a:cubicBezTo>
                    <a:cubicBezTo>
                      <a:pt x="87" y="27"/>
                      <a:pt x="87" y="27"/>
                      <a:pt x="87" y="27"/>
                    </a:cubicBezTo>
                    <a:cubicBezTo>
                      <a:pt x="88" y="27"/>
                      <a:pt x="88" y="27"/>
                      <a:pt x="88" y="27"/>
                    </a:cubicBezTo>
                    <a:cubicBezTo>
                      <a:pt x="88" y="27"/>
                      <a:pt x="88" y="27"/>
                      <a:pt x="88" y="27"/>
                    </a:cubicBezTo>
                    <a:cubicBezTo>
                      <a:pt x="88" y="27"/>
                      <a:pt x="88" y="27"/>
                      <a:pt x="88" y="27"/>
                    </a:cubicBezTo>
                    <a:cubicBezTo>
                      <a:pt x="88" y="27"/>
                      <a:pt x="88" y="27"/>
                      <a:pt x="88" y="27"/>
                    </a:cubicBezTo>
                    <a:cubicBezTo>
                      <a:pt x="88" y="27"/>
                      <a:pt x="88" y="27"/>
                      <a:pt x="88" y="27"/>
                    </a:cubicBezTo>
                    <a:cubicBezTo>
                      <a:pt x="88" y="27"/>
                      <a:pt x="88" y="27"/>
                      <a:pt x="88" y="27"/>
                    </a:cubicBezTo>
                    <a:cubicBezTo>
                      <a:pt x="88" y="27"/>
                      <a:pt x="88" y="27"/>
                      <a:pt x="88" y="27"/>
                    </a:cubicBezTo>
                    <a:cubicBezTo>
                      <a:pt x="88" y="27"/>
                      <a:pt x="88" y="27"/>
                      <a:pt x="89" y="27"/>
                    </a:cubicBezTo>
                    <a:cubicBezTo>
                      <a:pt x="89" y="27"/>
                      <a:pt x="89" y="27"/>
                      <a:pt x="89" y="27"/>
                    </a:cubicBezTo>
                    <a:cubicBezTo>
                      <a:pt x="89" y="26"/>
                      <a:pt x="89" y="26"/>
                      <a:pt x="89" y="26"/>
                    </a:cubicBezTo>
                    <a:cubicBezTo>
                      <a:pt x="89" y="26"/>
                      <a:pt x="89" y="26"/>
                      <a:pt x="89" y="26"/>
                    </a:cubicBezTo>
                    <a:cubicBezTo>
                      <a:pt x="89" y="26"/>
                      <a:pt x="89" y="26"/>
                      <a:pt x="89" y="26"/>
                    </a:cubicBezTo>
                    <a:cubicBezTo>
                      <a:pt x="89" y="26"/>
                      <a:pt x="89" y="26"/>
                      <a:pt x="89" y="26"/>
                    </a:cubicBezTo>
                    <a:cubicBezTo>
                      <a:pt x="89" y="26"/>
                      <a:pt x="89" y="26"/>
                      <a:pt x="89" y="26"/>
                    </a:cubicBezTo>
                    <a:cubicBezTo>
                      <a:pt x="89" y="26"/>
                      <a:pt x="89" y="26"/>
                      <a:pt x="89" y="26"/>
                    </a:cubicBezTo>
                    <a:cubicBezTo>
                      <a:pt x="89" y="26"/>
                      <a:pt x="89" y="26"/>
                      <a:pt x="89" y="26"/>
                    </a:cubicBezTo>
                    <a:cubicBezTo>
                      <a:pt x="89" y="26"/>
                      <a:pt x="89" y="26"/>
                      <a:pt x="89" y="26"/>
                    </a:cubicBezTo>
                    <a:cubicBezTo>
                      <a:pt x="90" y="26"/>
                      <a:pt x="90" y="26"/>
                      <a:pt x="90" y="26"/>
                    </a:cubicBezTo>
                    <a:cubicBezTo>
                      <a:pt x="90" y="26"/>
                      <a:pt x="90" y="26"/>
                      <a:pt x="90" y="26"/>
                    </a:cubicBezTo>
                    <a:cubicBezTo>
                      <a:pt x="90" y="26"/>
                      <a:pt x="90" y="26"/>
                      <a:pt x="90" y="26"/>
                    </a:cubicBezTo>
                    <a:cubicBezTo>
                      <a:pt x="90" y="26"/>
                      <a:pt x="90" y="26"/>
                      <a:pt x="90" y="26"/>
                    </a:cubicBezTo>
                    <a:cubicBezTo>
                      <a:pt x="90" y="26"/>
                      <a:pt x="90" y="26"/>
                      <a:pt x="90" y="26"/>
                    </a:cubicBezTo>
                    <a:cubicBezTo>
                      <a:pt x="90" y="26"/>
                      <a:pt x="90" y="26"/>
                      <a:pt x="90" y="26"/>
                    </a:cubicBezTo>
                    <a:cubicBezTo>
                      <a:pt x="90" y="26"/>
                      <a:pt x="90" y="26"/>
                      <a:pt x="91" y="26"/>
                    </a:cubicBezTo>
                    <a:cubicBezTo>
                      <a:pt x="91" y="26"/>
                      <a:pt x="91" y="26"/>
                      <a:pt x="91" y="25"/>
                    </a:cubicBezTo>
                    <a:cubicBezTo>
                      <a:pt x="91" y="25"/>
                      <a:pt x="91" y="25"/>
                      <a:pt x="91" y="25"/>
                    </a:cubicBezTo>
                    <a:cubicBezTo>
                      <a:pt x="91" y="25"/>
                      <a:pt x="91" y="25"/>
                      <a:pt x="91" y="25"/>
                    </a:cubicBezTo>
                    <a:cubicBezTo>
                      <a:pt x="91" y="25"/>
                      <a:pt x="91" y="25"/>
                      <a:pt x="91" y="25"/>
                    </a:cubicBezTo>
                    <a:cubicBezTo>
                      <a:pt x="90" y="25"/>
                      <a:pt x="90" y="25"/>
                      <a:pt x="90" y="25"/>
                    </a:cubicBezTo>
                    <a:cubicBezTo>
                      <a:pt x="90" y="25"/>
                      <a:pt x="90" y="25"/>
                      <a:pt x="90" y="25"/>
                    </a:cubicBezTo>
                    <a:cubicBezTo>
                      <a:pt x="90" y="25"/>
                      <a:pt x="90" y="25"/>
                      <a:pt x="90" y="25"/>
                    </a:cubicBezTo>
                    <a:cubicBezTo>
                      <a:pt x="90" y="25"/>
                      <a:pt x="90" y="25"/>
                      <a:pt x="90" y="25"/>
                    </a:cubicBezTo>
                    <a:cubicBezTo>
                      <a:pt x="90" y="25"/>
                      <a:pt x="90" y="25"/>
                      <a:pt x="90" y="25"/>
                    </a:cubicBezTo>
                    <a:cubicBezTo>
                      <a:pt x="90" y="24"/>
                      <a:pt x="90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90" y="24"/>
                      <a:pt x="90" y="23"/>
                      <a:pt x="90" y="23"/>
                    </a:cubicBezTo>
                    <a:cubicBezTo>
                      <a:pt x="90" y="23"/>
                      <a:pt x="90" y="23"/>
                      <a:pt x="90" y="23"/>
                    </a:cubicBezTo>
                    <a:cubicBezTo>
                      <a:pt x="90" y="23"/>
                      <a:pt x="90" y="23"/>
                      <a:pt x="90" y="23"/>
                    </a:cubicBezTo>
                    <a:cubicBezTo>
                      <a:pt x="90" y="23"/>
                      <a:pt x="90" y="23"/>
                      <a:pt x="90" y="23"/>
                    </a:cubicBezTo>
                    <a:cubicBezTo>
                      <a:pt x="90" y="23"/>
                      <a:pt x="90" y="24"/>
                      <a:pt x="90" y="24"/>
                    </a:cubicBezTo>
                    <a:cubicBezTo>
                      <a:pt x="90" y="24"/>
                      <a:pt x="90" y="24"/>
                      <a:pt x="90" y="24"/>
                    </a:cubicBezTo>
                    <a:cubicBezTo>
                      <a:pt x="90" y="24"/>
                      <a:pt x="90" y="24"/>
                      <a:pt x="90" y="24"/>
                    </a:cubicBezTo>
                    <a:cubicBezTo>
                      <a:pt x="90" y="24"/>
                      <a:pt x="90" y="24"/>
                      <a:pt x="90" y="24"/>
                    </a:cubicBezTo>
                    <a:cubicBezTo>
                      <a:pt x="90" y="24"/>
                      <a:pt x="90" y="24"/>
                      <a:pt x="90" y="24"/>
                    </a:cubicBezTo>
                    <a:cubicBezTo>
                      <a:pt x="90" y="24"/>
                      <a:pt x="90" y="24"/>
                      <a:pt x="90" y="24"/>
                    </a:cubicBezTo>
                    <a:cubicBezTo>
                      <a:pt x="90" y="24"/>
                      <a:pt x="90" y="24"/>
                      <a:pt x="90" y="24"/>
                    </a:cubicBezTo>
                    <a:cubicBezTo>
                      <a:pt x="90" y="24"/>
                      <a:pt x="90" y="24"/>
                      <a:pt x="90" y="24"/>
                    </a:cubicBezTo>
                    <a:cubicBezTo>
                      <a:pt x="90" y="25"/>
                      <a:pt x="90" y="25"/>
                      <a:pt x="90" y="25"/>
                    </a:cubicBezTo>
                    <a:cubicBezTo>
                      <a:pt x="90" y="25"/>
                      <a:pt x="90" y="25"/>
                      <a:pt x="91" y="25"/>
                    </a:cubicBezTo>
                    <a:cubicBezTo>
                      <a:pt x="91" y="25"/>
                      <a:pt x="91" y="25"/>
                      <a:pt x="91" y="25"/>
                    </a:cubicBezTo>
                    <a:cubicBezTo>
                      <a:pt x="91" y="25"/>
                      <a:pt x="91" y="25"/>
                      <a:pt x="91" y="25"/>
                    </a:cubicBezTo>
                    <a:cubicBezTo>
                      <a:pt x="91" y="25"/>
                      <a:pt x="91" y="25"/>
                      <a:pt x="91" y="25"/>
                    </a:cubicBezTo>
                    <a:cubicBezTo>
                      <a:pt x="91" y="25"/>
                      <a:pt x="91" y="25"/>
                      <a:pt x="91" y="25"/>
                    </a:cubicBezTo>
                    <a:cubicBezTo>
                      <a:pt x="91" y="25"/>
                      <a:pt x="91" y="25"/>
                      <a:pt x="91" y="25"/>
                    </a:cubicBezTo>
                    <a:cubicBezTo>
                      <a:pt x="91" y="25"/>
                      <a:pt x="91" y="25"/>
                      <a:pt x="91" y="25"/>
                    </a:cubicBezTo>
                    <a:cubicBezTo>
                      <a:pt x="91" y="25"/>
                      <a:pt x="91" y="25"/>
                      <a:pt x="91" y="25"/>
                    </a:cubicBezTo>
                    <a:cubicBezTo>
                      <a:pt x="91" y="25"/>
                      <a:pt x="91" y="25"/>
                      <a:pt x="91" y="25"/>
                    </a:cubicBezTo>
                    <a:cubicBezTo>
                      <a:pt x="91" y="25"/>
                      <a:pt x="92" y="25"/>
                      <a:pt x="92" y="25"/>
                    </a:cubicBezTo>
                    <a:cubicBezTo>
                      <a:pt x="92" y="25"/>
                      <a:pt x="92" y="25"/>
                      <a:pt x="92" y="25"/>
                    </a:cubicBezTo>
                    <a:cubicBezTo>
                      <a:pt x="92" y="25"/>
                      <a:pt x="92" y="25"/>
                      <a:pt x="92" y="24"/>
                    </a:cubicBezTo>
                    <a:cubicBezTo>
                      <a:pt x="92" y="24"/>
                      <a:pt x="92" y="24"/>
                      <a:pt x="92" y="24"/>
                    </a:cubicBezTo>
                    <a:cubicBezTo>
                      <a:pt x="92" y="24"/>
                      <a:pt x="92" y="24"/>
                      <a:pt x="92" y="24"/>
                    </a:cubicBezTo>
                    <a:cubicBezTo>
                      <a:pt x="92" y="24"/>
                      <a:pt x="92" y="24"/>
                      <a:pt x="93" y="24"/>
                    </a:cubicBezTo>
                    <a:cubicBezTo>
                      <a:pt x="93" y="24"/>
                      <a:pt x="93" y="24"/>
                      <a:pt x="93" y="24"/>
                    </a:cubicBezTo>
                    <a:cubicBezTo>
                      <a:pt x="93" y="24"/>
                      <a:pt x="93" y="24"/>
                      <a:pt x="93" y="24"/>
                    </a:cubicBezTo>
                    <a:cubicBezTo>
                      <a:pt x="93" y="24"/>
                      <a:pt x="93" y="24"/>
                      <a:pt x="93" y="24"/>
                    </a:cubicBezTo>
                    <a:cubicBezTo>
                      <a:pt x="93" y="23"/>
                      <a:pt x="93" y="23"/>
                      <a:pt x="93" y="23"/>
                    </a:cubicBezTo>
                    <a:cubicBezTo>
                      <a:pt x="93" y="23"/>
                      <a:pt x="93" y="23"/>
                      <a:pt x="93" y="23"/>
                    </a:cubicBezTo>
                    <a:cubicBezTo>
                      <a:pt x="93" y="23"/>
                      <a:pt x="93" y="23"/>
                      <a:pt x="93" y="23"/>
                    </a:cubicBezTo>
                    <a:cubicBezTo>
                      <a:pt x="94" y="23"/>
                      <a:pt x="94" y="23"/>
                      <a:pt x="94" y="23"/>
                    </a:cubicBezTo>
                    <a:cubicBezTo>
                      <a:pt x="94" y="23"/>
                      <a:pt x="94" y="23"/>
                      <a:pt x="94" y="23"/>
                    </a:cubicBezTo>
                    <a:cubicBezTo>
                      <a:pt x="94" y="23"/>
                      <a:pt x="94" y="23"/>
                      <a:pt x="94" y="23"/>
                    </a:cubicBezTo>
                    <a:cubicBezTo>
                      <a:pt x="94" y="23"/>
                      <a:pt x="94" y="23"/>
                      <a:pt x="94" y="23"/>
                    </a:cubicBezTo>
                    <a:cubicBezTo>
                      <a:pt x="94" y="23"/>
                      <a:pt x="94" y="23"/>
                      <a:pt x="94" y="23"/>
                    </a:cubicBezTo>
                    <a:cubicBezTo>
                      <a:pt x="94" y="23"/>
                      <a:pt x="94" y="23"/>
                      <a:pt x="94" y="23"/>
                    </a:cubicBezTo>
                    <a:cubicBezTo>
                      <a:pt x="94" y="23"/>
                      <a:pt x="94" y="23"/>
                      <a:pt x="94" y="23"/>
                    </a:cubicBezTo>
                    <a:cubicBezTo>
                      <a:pt x="94" y="23"/>
                      <a:pt x="94" y="23"/>
                      <a:pt x="94" y="23"/>
                    </a:cubicBezTo>
                    <a:cubicBezTo>
                      <a:pt x="94" y="23"/>
                      <a:pt x="94" y="23"/>
                      <a:pt x="94" y="23"/>
                    </a:cubicBezTo>
                    <a:cubicBezTo>
                      <a:pt x="94" y="23"/>
                      <a:pt x="94" y="23"/>
                      <a:pt x="94" y="23"/>
                    </a:cubicBezTo>
                    <a:cubicBezTo>
                      <a:pt x="94" y="23"/>
                      <a:pt x="94" y="23"/>
                      <a:pt x="94" y="23"/>
                    </a:cubicBezTo>
                    <a:cubicBezTo>
                      <a:pt x="94" y="23"/>
                      <a:pt x="94" y="23"/>
                      <a:pt x="95" y="23"/>
                    </a:cubicBezTo>
                    <a:cubicBezTo>
                      <a:pt x="95" y="24"/>
                      <a:pt x="95" y="24"/>
                      <a:pt x="95" y="24"/>
                    </a:cubicBezTo>
                    <a:cubicBezTo>
                      <a:pt x="95" y="24"/>
                      <a:pt x="95" y="24"/>
                      <a:pt x="95" y="24"/>
                    </a:cubicBezTo>
                    <a:cubicBezTo>
                      <a:pt x="95" y="24"/>
                      <a:pt x="95" y="24"/>
                      <a:pt x="95" y="23"/>
                    </a:cubicBezTo>
                    <a:cubicBezTo>
                      <a:pt x="95" y="23"/>
                      <a:pt x="95" y="23"/>
                      <a:pt x="95" y="23"/>
                    </a:cubicBezTo>
                    <a:cubicBezTo>
                      <a:pt x="95" y="23"/>
                      <a:pt x="95" y="24"/>
                      <a:pt x="95" y="24"/>
                    </a:cubicBezTo>
                    <a:cubicBezTo>
                      <a:pt x="95" y="24"/>
                      <a:pt x="95" y="24"/>
                      <a:pt x="95" y="24"/>
                    </a:cubicBezTo>
                    <a:cubicBezTo>
                      <a:pt x="95" y="24"/>
                      <a:pt x="95" y="24"/>
                      <a:pt x="95" y="24"/>
                    </a:cubicBezTo>
                    <a:cubicBezTo>
                      <a:pt x="95" y="24"/>
                      <a:pt x="95" y="24"/>
                      <a:pt x="95" y="24"/>
                    </a:cubicBezTo>
                    <a:cubicBezTo>
                      <a:pt x="95" y="24"/>
                      <a:pt x="95" y="24"/>
                      <a:pt x="95" y="24"/>
                    </a:cubicBezTo>
                    <a:cubicBezTo>
                      <a:pt x="95" y="24"/>
                      <a:pt x="95" y="24"/>
                      <a:pt x="96" y="24"/>
                    </a:cubicBezTo>
                    <a:cubicBezTo>
                      <a:pt x="96" y="24"/>
                      <a:pt x="96" y="24"/>
                      <a:pt x="96" y="24"/>
                    </a:cubicBezTo>
                    <a:cubicBezTo>
                      <a:pt x="96" y="24"/>
                      <a:pt x="96" y="24"/>
                      <a:pt x="96" y="24"/>
                    </a:cubicBezTo>
                    <a:cubicBezTo>
                      <a:pt x="96" y="23"/>
                      <a:pt x="96" y="23"/>
                      <a:pt x="96" y="23"/>
                    </a:cubicBezTo>
                    <a:cubicBezTo>
                      <a:pt x="96" y="23"/>
                      <a:pt x="96" y="23"/>
                      <a:pt x="96" y="23"/>
                    </a:cubicBezTo>
                    <a:cubicBezTo>
                      <a:pt x="96" y="23"/>
                      <a:pt x="96" y="23"/>
                      <a:pt x="96" y="23"/>
                    </a:cubicBezTo>
                    <a:cubicBezTo>
                      <a:pt x="96" y="22"/>
                      <a:pt x="96" y="22"/>
                      <a:pt x="96" y="22"/>
                    </a:cubicBezTo>
                    <a:cubicBezTo>
                      <a:pt x="96" y="22"/>
                      <a:pt x="96" y="22"/>
                      <a:pt x="96" y="22"/>
                    </a:cubicBezTo>
                    <a:cubicBezTo>
                      <a:pt x="96" y="22"/>
                      <a:pt x="96" y="22"/>
                      <a:pt x="96" y="22"/>
                    </a:cubicBezTo>
                    <a:cubicBezTo>
                      <a:pt x="96" y="22"/>
                      <a:pt x="96" y="22"/>
                      <a:pt x="96" y="22"/>
                    </a:cubicBezTo>
                    <a:cubicBezTo>
                      <a:pt x="96" y="22"/>
                      <a:pt x="96" y="22"/>
                      <a:pt x="96" y="22"/>
                    </a:cubicBezTo>
                    <a:cubicBezTo>
                      <a:pt x="96" y="22"/>
                      <a:pt x="96" y="22"/>
                      <a:pt x="96" y="22"/>
                    </a:cubicBezTo>
                    <a:cubicBezTo>
                      <a:pt x="96" y="22"/>
                      <a:pt x="96" y="22"/>
                      <a:pt x="96" y="22"/>
                    </a:cubicBezTo>
                    <a:cubicBezTo>
                      <a:pt x="96" y="22"/>
                      <a:pt x="96" y="22"/>
                      <a:pt x="96" y="22"/>
                    </a:cubicBezTo>
                    <a:cubicBezTo>
                      <a:pt x="96" y="23"/>
                      <a:pt x="96" y="23"/>
                      <a:pt x="96" y="23"/>
                    </a:cubicBezTo>
                    <a:cubicBezTo>
                      <a:pt x="96" y="23"/>
                      <a:pt x="96" y="23"/>
                      <a:pt x="96" y="23"/>
                    </a:cubicBezTo>
                    <a:cubicBezTo>
                      <a:pt x="96" y="23"/>
                      <a:pt x="96" y="23"/>
                      <a:pt x="96" y="23"/>
                    </a:cubicBezTo>
                    <a:cubicBezTo>
                      <a:pt x="96" y="23"/>
                      <a:pt x="96" y="23"/>
                      <a:pt x="96" y="23"/>
                    </a:cubicBezTo>
                    <a:cubicBezTo>
                      <a:pt x="96" y="23"/>
                      <a:pt x="96" y="23"/>
                      <a:pt x="96" y="23"/>
                    </a:cubicBezTo>
                    <a:cubicBezTo>
                      <a:pt x="96" y="23"/>
                      <a:pt x="96" y="23"/>
                      <a:pt x="96" y="23"/>
                    </a:cubicBezTo>
                    <a:cubicBezTo>
                      <a:pt x="96" y="23"/>
                      <a:pt x="96" y="24"/>
                      <a:pt x="96" y="24"/>
                    </a:cubicBezTo>
                    <a:cubicBezTo>
                      <a:pt x="96" y="24"/>
                      <a:pt x="96" y="24"/>
                      <a:pt x="96" y="24"/>
                    </a:cubicBezTo>
                    <a:cubicBezTo>
                      <a:pt x="96" y="24"/>
                      <a:pt x="96" y="24"/>
                      <a:pt x="96" y="24"/>
                    </a:cubicBezTo>
                    <a:cubicBezTo>
                      <a:pt x="96" y="24"/>
                      <a:pt x="97" y="24"/>
                      <a:pt x="97" y="24"/>
                    </a:cubicBezTo>
                    <a:cubicBezTo>
                      <a:pt x="97" y="24"/>
                      <a:pt x="97" y="24"/>
                      <a:pt x="97" y="24"/>
                    </a:cubicBezTo>
                    <a:cubicBezTo>
                      <a:pt x="97" y="24"/>
                      <a:pt x="97" y="24"/>
                      <a:pt x="97" y="24"/>
                    </a:cubicBezTo>
                    <a:cubicBezTo>
                      <a:pt x="97" y="24"/>
                      <a:pt x="97" y="24"/>
                      <a:pt x="97" y="24"/>
                    </a:cubicBezTo>
                    <a:cubicBezTo>
                      <a:pt x="97" y="24"/>
                      <a:pt x="97" y="24"/>
                      <a:pt x="97" y="24"/>
                    </a:cubicBezTo>
                    <a:cubicBezTo>
                      <a:pt x="97" y="24"/>
                      <a:pt x="97" y="24"/>
                      <a:pt x="97" y="24"/>
                    </a:cubicBezTo>
                    <a:cubicBezTo>
                      <a:pt x="97" y="24"/>
                      <a:pt x="97" y="24"/>
                      <a:pt x="97" y="24"/>
                    </a:cubicBezTo>
                    <a:cubicBezTo>
                      <a:pt x="97" y="24"/>
                      <a:pt x="97" y="24"/>
                      <a:pt x="97" y="23"/>
                    </a:cubicBezTo>
                    <a:cubicBezTo>
                      <a:pt x="97" y="23"/>
                      <a:pt x="97" y="23"/>
                      <a:pt x="98" y="23"/>
                    </a:cubicBezTo>
                    <a:cubicBezTo>
                      <a:pt x="98" y="23"/>
                      <a:pt x="98" y="23"/>
                      <a:pt x="98" y="23"/>
                    </a:cubicBezTo>
                    <a:cubicBezTo>
                      <a:pt x="98" y="23"/>
                      <a:pt x="98" y="23"/>
                      <a:pt x="98" y="23"/>
                    </a:cubicBezTo>
                    <a:cubicBezTo>
                      <a:pt x="98" y="23"/>
                      <a:pt x="98" y="23"/>
                      <a:pt x="98" y="23"/>
                    </a:cubicBezTo>
                    <a:cubicBezTo>
                      <a:pt x="98" y="23"/>
                      <a:pt x="98" y="23"/>
                      <a:pt x="98" y="23"/>
                    </a:cubicBezTo>
                    <a:cubicBezTo>
                      <a:pt x="98" y="23"/>
                      <a:pt x="98" y="23"/>
                      <a:pt x="98" y="23"/>
                    </a:cubicBezTo>
                    <a:cubicBezTo>
                      <a:pt x="98" y="23"/>
                      <a:pt x="98" y="23"/>
                      <a:pt x="98" y="23"/>
                    </a:cubicBezTo>
                    <a:cubicBezTo>
                      <a:pt x="98" y="23"/>
                      <a:pt x="98" y="23"/>
                      <a:pt x="98" y="23"/>
                    </a:cubicBezTo>
                    <a:cubicBezTo>
                      <a:pt x="98" y="23"/>
                      <a:pt x="98" y="23"/>
                      <a:pt x="98" y="23"/>
                    </a:cubicBezTo>
                    <a:cubicBezTo>
                      <a:pt x="98" y="23"/>
                      <a:pt x="98" y="23"/>
                      <a:pt x="98" y="23"/>
                    </a:cubicBezTo>
                    <a:cubicBezTo>
                      <a:pt x="98" y="23"/>
                      <a:pt x="98" y="23"/>
                      <a:pt x="98" y="23"/>
                    </a:cubicBezTo>
                    <a:cubicBezTo>
                      <a:pt x="98" y="23"/>
                      <a:pt x="98" y="23"/>
                      <a:pt x="98" y="23"/>
                    </a:cubicBezTo>
                    <a:cubicBezTo>
                      <a:pt x="98" y="23"/>
                      <a:pt x="98" y="23"/>
                      <a:pt x="98" y="23"/>
                    </a:cubicBezTo>
                    <a:cubicBezTo>
                      <a:pt x="98" y="23"/>
                      <a:pt x="98" y="23"/>
                      <a:pt x="98" y="23"/>
                    </a:cubicBezTo>
                    <a:cubicBezTo>
                      <a:pt x="98" y="23"/>
                      <a:pt x="98" y="23"/>
                      <a:pt x="98" y="23"/>
                    </a:cubicBezTo>
                    <a:cubicBezTo>
                      <a:pt x="98" y="23"/>
                      <a:pt x="99" y="23"/>
                      <a:pt x="99" y="23"/>
                    </a:cubicBezTo>
                    <a:cubicBezTo>
                      <a:pt x="99" y="23"/>
                      <a:pt x="99" y="23"/>
                      <a:pt x="99" y="23"/>
                    </a:cubicBezTo>
                    <a:cubicBezTo>
                      <a:pt x="99" y="23"/>
                      <a:pt x="99" y="23"/>
                      <a:pt x="99" y="23"/>
                    </a:cubicBezTo>
                    <a:cubicBezTo>
                      <a:pt x="99" y="23"/>
                      <a:pt x="99" y="23"/>
                      <a:pt x="99" y="23"/>
                    </a:cubicBezTo>
                    <a:cubicBezTo>
                      <a:pt x="99" y="23"/>
                      <a:pt x="99" y="23"/>
                      <a:pt x="99" y="23"/>
                    </a:cubicBezTo>
                    <a:cubicBezTo>
                      <a:pt x="99" y="23"/>
                      <a:pt x="99" y="23"/>
                      <a:pt x="99" y="23"/>
                    </a:cubicBezTo>
                    <a:cubicBezTo>
                      <a:pt x="99" y="23"/>
                      <a:pt x="99" y="23"/>
                      <a:pt x="99" y="23"/>
                    </a:cubicBezTo>
                    <a:cubicBezTo>
                      <a:pt x="99" y="23"/>
                      <a:pt x="99" y="23"/>
                      <a:pt x="99" y="23"/>
                    </a:cubicBezTo>
                    <a:cubicBezTo>
                      <a:pt x="99" y="23"/>
                      <a:pt x="99" y="23"/>
                      <a:pt x="99" y="23"/>
                    </a:cubicBezTo>
                    <a:cubicBezTo>
                      <a:pt x="99" y="23"/>
                      <a:pt x="99" y="23"/>
                      <a:pt x="99" y="23"/>
                    </a:cubicBezTo>
                    <a:cubicBezTo>
                      <a:pt x="99" y="23"/>
                      <a:pt x="99" y="23"/>
                      <a:pt x="99" y="23"/>
                    </a:cubicBezTo>
                    <a:cubicBezTo>
                      <a:pt x="99" y="23"/>
                      <a:pt x="99" y="23"/>
                      <a:pt x="99" y="23"/>
                    </a:cubicBezTo>
                    <a:cubicBezTo>
                      <a:pt x="99" y="23"/>
                      <a:pt x="99" y="23"/>
                      <a:pt x="99" y="23"/>
                    </a:cubicBezTo>
                    <a:cubicBezTo>
                      <a:pt x="99" y="23"/>
                      <a:pt x="99" y="23"/>
                      <a:pt x="99" y="23"/>
                    </a:cubicBezTo>
                    <a:cubicBezTo>
                      <a:pt x="99" y="23"/>
                      <a:pt x="99" y="23"/>
                      <a:pt x="99" y="23"/>
                    </a:cubicBezTo>
                    <a:cubicBezTo>
                      <a:pt x="99" y="23"/>
                      <a:pt x="99" y="23"/>
                      <a:pt x="99" y="23"/>
                    </a:cubicBezTo>
                    <a:cubicBezTo>
                      <a:pt x="99" y="23"/>
                      <a:pt x="99" y="23"/>
                      <a:pt x="99" y="23"/>
                    </a:cubicBezTo>
                    <a:cubicBezTo>
                      <a:pt x="99" y="23"/>
                      <a:pt x="99" y="23"/>
                      <a:pt x="99" y="23"/>
                    </a:cubicBezTo>
                    <a:cubicBezTo>
                      <a:pt x="99" y="23"/>
                      <a:pt x="99" y="23"/>
                      <a:pt x="99" y="23"/>
                    </a:cubicBezTo>
                    <a:cubicBezTo>
                      <a:pt x="100" y="23"/>
                      <a:pt x="100" y="23"/>
                      <a:pt x="100" y="23"/>
                    </a:cubicBezTo>
                    <a:cubicBezTo>
                      <a:pt x="100" y="22"/>
                      <a:pt x="100" y="22"/>
                      <a:pt x="100" y="22"/>
                    </a:cubicBezTo>
                    <a:cubicBezTo>
                      <a:pt x="100" y="22"/>
                      <a:pt x="100" y="22"/>
                      <a:pt x="100" y="22"/>
                    </a:cubicBezTo>
                    <a:cubicBezTo>
                      <a:pt x="100" y="22"/>
                      <a:pt x="100" y="22"/>
                      <a:pt x="100" y="22"/>
                    </a:cubicBezTo>
                    <a:cubicBezTo>
                      <a:pt x="100" y="22"/>
                      <a:pt x="100" y="22"/>
                      <a:pt x="100" y="22"/>
                    </a:cubicBezTo>
                    <a:cubicBezTo>
                      <a:pt x="100" y="22"/>
                      <a:pt x="100" y="22"/>
                      <a:pt x="100" y="22"/>
                    </a:cubicBezTo>
                    <a:cubicBezTo>
                      <a:pt x="100" y="22"/>
                      <a:pt x="100" y="22"/>
                      <a:pt x="100" y="22"/>
                    </a:cubicBezTo>
                    <a:cubicBezTo>
                      <a:pt x="100" y="22"/>
                      <a:pt x="100" y="22"/>
                      <a:pt x="100" y="22"/>
                    </a:cubicBezTo>
                    <a:cubicBezTo>
                      <a:pt x="100" y="22"/>
                      <a:pt x="100" y="22"/>
                      <a:pt x="100" y="22"/>
                    </a:cubicBezTo>
                    <a:cubicBezTo>
                      <a:pt x="100" y="22"/>
                      <a:pt x="100" y="22"/>
                      <a:pt x="100" y="22"/>
                    </a:cubicBezTo>
                    <a:cubicBezTo>
                      <a:pt x="100" y="22"/>
                      <a:pt x="100" y="22"/>
                      <a:pt x="100" y="22"/>
                    </a:cubicBezTo>
                    <a:cubicBezTo>
                      <a:pt x="100" y="22"/>
                      <a:pt x="100" y="22"/>
                      <a:pt x="100" y="21"/>
                    </a:cubicBezTo>
                    <a:cubicBezTo>
                      <a:pt x="100" y="21"/>
                      <a:pt x="100" y="21"/>
                      <a:pt x="100" y="21"/>
                    </a:cubicBezTo>
                    <a:cubicBezTo>
                      <a:pt x="100" y="21"/>
                      <a:pt x="100" y="21"/>
                      <a:pt x="100" y="21"/>
                    </a:cubicBezTo>
                    <a:cubicBezTo>
                      <a:pt x="100" y="21"/>
                      <a:pt x="100" y="21"/>
                      <a:pt x="100" y="21"/>
                    </a:cubicBezTo>
                    <a:cubicBezTo>
                      <a:pt x="100" y="21"/>
                      <a:pt x="100" y="21"/>
                      <a:pt x="100" y="21"/>
                    </a:cubicBezTo>
                    <a:cubicBezTo>
                      <a:pt x="100" y="21"/>
                      <a:pt x="100" y="21"/>
                      <a:pt x="100" y="21"/>
                    </a:cubicBezTo>
                    <a:cubicBezTo>
                      <a:pt x="100" y="21"/>
                      <a:pt x="100" y="21"/>
                      <a:pt x="100" y="21"/>
                    </a:cubicBezTo>
                    <a:cubicBezTo>
                      <a:pt x="100" y="21"/>
                      <a:pt x="100" y="21"/>
                      <a:pt x="100" y="21"/>
                    </a:cubicBezTo>
                    <a:cubicBezTo>
                      <a:pt x="100" y="21"/>
                      <a:pt x="100" y="21"/>
                      <a:pt x="100" y="21"/>
                    </a:cubicBezTo>
                    <a:cubicBezTo>
                      <a:pt x="100" y="21"/>
                      <a:pt x="100" y="21"/>
                      <a:pt x="100" y="21"/>
                    </a:cubicBezTo>
                    <a:cubicBezTo>
                      <a:pt x="100" y="21"/>
                      <a:pt x="100" y="21"/>
                      <a:pt x="100" y="21"/>
                    </a:cubicBezTo>
                    <a:cubicBezTo>
                      <a:pt x="100" y="21"/>
                      <a:pt x="100" y="21"/>
                      <a:pt x="100" y="21"/>
                    </a:cubicBezTo>
                    <a:cubicBezTo>
                      <a:pt x="100" y="20"/>
                      <a:pt x="100" y="20"/>
                      <a:pt x="100" y="20"/>
                    </a:cubicBezTo>
                    <a:cubicBezTo>
                      <a:pt x="100" y="20"/>
                      <a:pt x="101" y="20"/>
                      <a:pt x="101" y="20"/>
                    </a:cubicBezTo>
                    <a:cubicBezTo>
                      <a:pt x="101" y="20"/>
                      <a:pt x="101" y="20"/>
                      <a:pt x="101" y="20"/>
                    </a:cubicBezTo>
                    <a:cubicBezTo>
                      <a:pt x="101" y="20"/>
                      <a:pt x="101" y="20"/>
                      <a:pt x="101" y="20"/>
                    </a:cubicBezTo>
                    <a:cubicBezTo>
                      <a:pt x="101" y="20"/>
                      <a:pt x="101" y="20"/>
                      <a:pt x="101" y="20"/>
                    </a:cubicBezTo>
                    <a:cubicBezTo>
                      <a:pt x="101" y="20"/>
                      <a:pt x="101" y="20"/>
                      <a:pt x="101" y="20"/>
                    </a:cubicBezTo>
                    <a:cubicBezTo>
                      <a:pt x="101" y="20"/>
                      <a:pt x="101" y="20"/>
                      <a:pt x="101" y="20"/>
                    </a:cubicBezTo>
                    <a:cubicBezTo>
                      <a:pt x="101" y="20"/>
                      <a:pt x="101" y="20"/>
                      <a:pt x="101" y="20"/>
                    </a:cubicBezTo>
                    <a:cubicBezTo>
                      <a:pt x="101" y="20"/>
                      <a:pt x="101" y="20"/>
                      <a:pt x="101" y="20"/>
                    </a:cubicBezTo>
                    <a:cubicBezTo>
                      <a:pt x="101" y="20"/>
                      <a:pt x="101" y="20"/>
                      <a:pt x="101" y="20"/>
                    </a:cubicBezTo>
                    <a:cubicBezTo>
                      <a:pt x="101" y="20"/>
                      <a:pt x="101" y="20"/>
                      <a:pt x="101" y="20"/>
                    </a:cubicBezTo>
                    <a:cubicBezTo>
                      <a:pt x="101" y="20"/>
                      <a:pt x="101" y="20"/>
                      <a:pt x="101" y="20"/>
                    </a:cubicBezTo>
                    <a:cubicBezTo>
                      <a:pt x="101" y="20"/>
                      <a:pt x="101" y="20"/>
                      <a:pt x="101" y="20"/>
                    </a:cubicBezTo>
                    <a:cubicBezTo>
                      <a:pt x="101" y="20"/>
                      <a:pt x="101" y="20"/>
                      <a:pt x="101" y="20"/>
                    </a:cubicBezTo>
                    <a:cubicBezTo>
                      <a:pt x="101" y="20"/>
                      <a:pt x="101" y="20"/>
                      <a:pt x="101" y="20"/>
                    </a:cubicBezTo>
                    <a:cubicBezTo>
                      <a:pt x="101" y="20"/>
                      <a:pt x="101" y="20"/>
                      <a:pt x="101" y="20"/>
                    </a:cubicBezTo>
                    <a:cubicBezTo>
                      <a:pt x="101" y="20"/>
                      <a:pt x="101" y="20"/>
                      <a:pt x="101" y="20"/>
                    </a:cubicBezTo>
                    <a:cubicBezTo>
                      <a:pt x="101" y="20"/>
                      <a:pt x="101" y="20"/>
                      <a:pt x="101" y="20"/>
                    </a:cubicBezTo>
                    <a:cubicBezTo>
                      <a:pt x="101" y="20"/>
                      <a:pt x="101" y="20"/>
                      <a:pt x="101" y="20"/>
                    </a:cubicBezTo>
                    <a:cubicBezTo>
                      <a:pt x="101" y="20"/>
                      <a:pt x="101" y="20"/>
                      <a:pt x="101" y="20"/>
                    </a:cubicBezTo>
                    <a:cubicBezTo>
                      <a:pt x="101" y="20"/>
                      <a:pt x="101" y="20"/>
                      <a:pt x="101" y="20"/>
                    </a:cubicBezTo>
                    <a:cubicBezTo>
                      <a:pt x="101" y="20"/>
                      <a:pt x="101" y="20"/>
                      <a:pt x="101" y="20"/>
                    </a:cubicBezTo>
                    <a:cubicBezTo>
                      <a:pt x="101" y="20"/>
                      <a:pt x="101" y="20"/>
                      <a:pt x="101" y="20"/>
                    </a:cubicBezTo>
                    <a:cubicBezTo>
                      <a:pt x="101" y="20"/>
                      <a:pt x="102" y="20"/>
                      <a:pt x="102" y="20"/>
                    </a:cubicBezTo>
                    <a:cubicBezTo>
                      <a:pt x="102" y="20"/>
                      <a:pt x="102" y="20"/>
                      <a:pt x="102" y="20"/>
                    </a:cubicBezTo>
                    <a:cubicBezTo>
                      <a:pt x="102" y="20"/>
                      <a:pt x="102" y="20"/>
                      <a:pt x="102" y="20"/>
                    </a:cubicBezTo>
                    <a:cubicBezTo>
                      <a:pt x="102" y="20"/>
                      <a:pt x="102" y="20"/>
                      <a:pt x="102" y="20"/>
                    </a:cubicBezTo>
                    <a:cubicBezTo>
                      <a:pt x="102" y="20"/>
                      <a:pt x="102" y="20"/>
                      <a:pt x="102" y="20"/>
                    </a:cubicBezTo>
                    <a:cubicBezTo>
                      <a:pt x="102" y="20"/>
                      <a:pt x="102" y="20"/>
                      <a:pt x="102" y="20"/>
                    </a:cubicBezTo>
                    <a:cubicBezTo>
                      <a:pt x="102" y="20"/>
                      <a:pt x="102" y="20"/>
                      <a:pt x="102" y="20"/>
                    </a:cubicBezTo>
                    <a:cubicBezTo>
                      <a:pt x="102" y="19"/>
                      <a:pt x="102" y="19"/>
                      <a:pt x="102" y="19"/>
                    </a:cubicBezTo>
                    <a:cubicBezTo>
                      <a:pt x="102" y="19"/>
                      <a:pt x="102" y="19"/>
                      <a:pt x="102" y="19"/>
                    </a:cubicBezTo>
                    <a:cubicBezTo>
                      <a:pt x="102" y="19"/>
                      <a:pt x="102" y="19"/>
                      <a:pt x="102" y="19"/>
                    </a:cubicBezTo>
                    <a:cubicBezTo>
                      <a:pt x="103" y="19"/>
                      <a:pt x="103" y="19"/>
                      <a:pt x="102" y="19"/>
                    </a:cubicBezTo>
                    <a:cubicBezTo>
                      <a:pt x="102" y="19"/>
                      <a:pt x="102" y="19"/>
                      <a:pt x="102" y="19"/>
                    </a:cubicBezTo>
                    <a:cubicBezTo>
                      <a:pt x="102" y="19"/>
                      <a:pt x="102" y="19"/>
                      <a:pt x="102" y="19"/>
                    </a:cubicBezTo>
                    <a:cubicBezTo>
                      <a:pt x="102" y="19"/>
                      <a:pt x="102" y="19"/>
                      <a:pt x="102" y="19"/>
                    </a:cubicBezTo>
                    <a:cubicBezTo>
                      <a:pt x="102" y="19"/>
                      <a:pt x="102" y="19"/>
                      <a:pt x="102" y="19"/>
                    </a:cubicBezTo>
                    <a:cubicBezTo>
                      <a:pt x="102" y="19"/>
                      <a:pt x="102" y="19"/>
                      <a:pt x="102" y="18"/>
                    </a:cubicBezTo>
                    <a:cubicBezTo>
                      <a:pt x="102" y="18"/>
                      <a:pt x="102" y="18"/>
                      <a:pt x="102" y="18"/>
                    </a:cubicBezTo>
                    <a:cubicBezTo>
                      <a:pt x="102" y="18"/>
                      <a:pt x="102" y="18"/>
                      <a:pt x="102" y="18"/>
                    </a:cubicBezTo>
                    <a:cubicBezTo>
                      <a:pt x="102" y="18"/>
                      <a:pt x="102" y="18"/>
                      <a:pt x="102" y="18"/>
                    </a:cubicBezTo>
                    <a:cubicBezTo>
                      <a:pt x="102" y="18"/>
                      <a:pt x="102" y="18"/>
                      <a:pt x="102" y="18"/>
                    </a:cubicBezTo>
                    <a:cubicBezTo>
                      <a:pt x="102" y="18"/>
                      <a:pt x="102" y="18"/>
                      <a:pt x="102" y="18"/>
                    </a:cubicBezTo>
                    <a:cubicBezTo>
                      <a:pt x="102" y="18"/>
                      <a:pt x="102" y="18"/>
                      <a:pt x="102" y="18"/>
                    </a:cubicBezTo>
                    <a:cubicBezTo>
                      <a:pt x="102" y="18"/>
                      <a:pt x="102" y="18"/>
                      <a:pt x="102" y="18"/>
                    </a:cubicBezTo>
                    <a:cubicBezTo>
                      <a:pt x="102" y="18"/>
                      <a:pt x="102" y="18"/>
                      <a:pt x="102" y="18"/>
                    </a:cubicBezTo>
                    <a:cubicBezTo>
                      <a:pt x="102" y="18"/>
                      <a:pt x="102" y="18"/>
                      <a:pt x="102" y="18"/>
                    </a:cubicBezTo>
                    <a:cubicBezTo>
                      <a:pt x="102" y="18"/>
                      <a:pt x="102" y="18"/>
                      <a:pt x="102" y="18"/>
                    </a:cubicBezTo>
                    <a:cubicBezTo>
                      <a:pt x="102" y="18"/>
                      <a:pt x="102" y="18"/>
                      <a:pt x="102" y="18"/>
                    </a:cubicBezTo>
                    <a:cubicBezTo>
                      <a:pt x="102" y="18"/>
                      <a:pt x="102" y="18"/>
                      <a:pt x="102" y="18"/>
                    </a:cubicBezTo>
                    <a:cubicBezTo>
                      <a:pt x="102" y="18"/>
                      <a:pt x="102" y="18"/>
                      <a:pt x="102" y="18"/>
                    </a:cubicBezTo>
                    <a:cubicBezTo>
                      <a:pt x="101" y="18"/>
                      <a:pt x="101" y="18"/>
                      <a:pt x="101" y="18"/>
                    </a:cubicBezTo>
                    <a:cubicBezTo>
                      <a:pt x="101" y="18"/>
                      <a:pt x="101" y="17"/>
                      <a:pt x="101" y="17"/>
                    </a:cubicBezTo>
                    <a:cubicBezTo>
                      <a:pt x="101" y="17"/>
                      <a:pt x="101" y="17"/>
                      <a:pt x="101" y="17"/>
                    </a:cubicBezTo>
                    <a:cubicBezTo>
                      <a:pt x="101" y="17"/>
                      <a:pt x="101" y="17"/>
                      <a:pt x="101" y="17"/>
                    </a:cubicBezTo>
                    <a:cubicBezTo>
                      <a:pt x="101" y="17"/>
                      <a:pt x="101" y="17"/>
                      <a:pt x="101" y="17"/>
                    </a:cubicBezTo>
                    <a:cubicBezTo>
                      <a:pt x="101" y="17"/>
                      <a:pt x="101" y="17"/>
                      <a:pt x="101" y="17"/>
                    </a:cubicBezTo>
                    <a:cubicBezTo>
                      <a:pt x="101" y="17"/>
                      <a:pt x="101" y="17"/>
                      <a:pt x="101" y="17"/>
                    </a:cubicBezTo>
                    <a:cubicBezTo>
                      <a:pt x="101" y="17"/>
                      <a:pt x="100" y="17"/>
                      <a:pt x="100" y="18"/>
                    </a:cubicBezTo>
                    <a:cubicBezTo>
                      <a:pt x="100" y="18"/>
                      <a:pt x="100" y="18"/>
                      <a:pt x="100" y="18"/>
                    </a:cubicBezTo>
                    <a:cubicBezTo>
                      <a:pt x="100" y="18"/>
                      <a:pt x="100" y="18"/>
                      <a:pt x="100" y="18"/>
                    </a:cubicBezTo>
                    <a:cubicBezTo>
                      <a:pt x="100" y="18"/>
                      <a:pt x="100" y="18"/>
                      <a:pt x="100" y="18"/>
                    </a:cubicBezTo>
                    <a:cubicBezTo>
                      <a:pt x="100" y="18"/>
                      <a:pt x="100" y="18"/>
                      <a:pt x="100" y="18"/>
                    </a:cubicBezTo>
                    <a:cubicBezTo>
                      <a:pt x="100" y="18"/>
                      <a:pt x="100" y="18"/>
                      <a:pt x="100" y="18"/>
                    </a:cubicBezTo>
                    <a:cubicBezTo>
                      <a:pt x="100" y="18"/>
                      <a:pt x="100" y="18"/>
                      <a:pt x="100" y="18"/>
                    </a:cubicBezTo>
                    <a:cubicBezTo>
                      <a:pt x="100" y="18"/>
                      <a:pt x="100" y="18"/>
                      <a:pt x="100" y="18"/>
                    </a:cubicBezTo>
                    <a:cubicBezTo>
                      <a:pt x="99" y="18"/>
                      <a:pt x="99" y="18"/>
                      <a:pt x="99" y="18"/>
                    </a:cubicBezTo>
                    <a:cubicBezTo>
                      <a:pt x="99" y="18"/>
                      <a:pt x="99" y="18"/>
                      <a:pt x="99" y="18"/>
                    </a:cubicBezTo>
                    <a:cubicBezTo>
                      <a:pt x="99" y="19"/>
                      <a:pt x="99" y="19"/>
                      <a:pt x="99" y="19"/>
                    </a:cubicBezTo>
                    <a:cubicBezTo>
                      <a:pt x="99" y="19"/>
                      <a:pt x="99" y="19"/>
                      <a:pt x="99" y="19"/>
                    </a:cubicBezTo>
                    <a:cubicBezTo>
                      <a:pt x="99" y="19"/>
                      <a:pt x="100" y="19"/>
                      <a:pt x="100" y="19"/>
                    </a:cubicBezTo>
                    <a:cubicBezTo>
                      <a:pt x="100" y="19"/>
                      <a:pt x="99" y="19"/>
                      <a:pt x="99" y="19"/>
                    </a:cubicBezTo>
                    <a:cubicBezTo>
                      <a:pt x="99" y="19"/>
                      <a:pt x="99" y="19"/>
                      <a:pt x="99" y="19"/>
                    </a:cubicBezTo>
                    <a:cubicBezTo>
                      <a:pt x="99" y="19"/>
                      <a:pt x="99" y="19"/>
                      <a:pt x="99" y="19"/>
                    </a:cubicBezTo>
                    <a:cubicBezTo>
                      <a:pt x="99" y="19"/>
                      <a:pt x="99" y="19"/>
                      <a:pt x="99" y="19"/>
                    </a:cubicBezTo>
                    <a:cubicBezTo>
                      <a:pt x="99" y="19"/>
                      <a:pt x="99" y="19"/>
                      <a:pt x="99" y="19"/>
                    </a:cubicBezTo>
                    <a:cubicBezTo>
                      <a:pt x="99" y="19"/>
                      <a:pt x="99" y="19"/>
                      <a:pt x="99" y="19"/>
                    </a:cubicBezTo>
                    <a:cubicBezTo>
                      <a:pt x="99" y="19"/>
                      <a:pt x="99" y="19"/>
                      <a:pt x="99" y="19"/>
                    </a:cubicBezTo>
                    <a:cubicBezTo>
                      <a:pt x="99" y="19"/>
                      <a:pt x="99" y="19"/>
                      <a:pt x="99" y="19"/>
                    </a:cubicBezTo>
                    <a:cubicBezTo>
                      <a:pt x="99" y="19"/>
                      <a:pt x="99" y="19"/>
                      <a:pt x="99" y="19"/>
                    </a:cubicBezTo>
                    <a:cubicBezTo>
                      <a:pt x="99" y="19"/>
                      <a:pt x="99" y="19"/>
                      <a:pt x="99" y="19"/>
                    </a:cubicBezTo>
                    <a:cubicBezTo>
                      <a:pt x="99" y="19"/>
                      <a:pt x="99" y="19"/>
                      <a:pt x="99" y="19"/>
                    </a:cubicBezTo>
                    <a:cubicBezTo>
                      <a:pt x="99" y="19"/>
                      <a:pt x="99" y="19"/>
                      <a:pt x="99" y="19"/>
                    </a:cubicBezTo>
                    <a:cubicBezTo>
                      <a:pt x="99" y="19"/>
                      <a:pt x="99" y="19"/>
                      <a:pt x="99" y="19"/>
                    </a:cubicBezTo>
                    <a:cubicBezTo>
                      <a:pt x="99" y="19"/>
                      <a:pt x="99" y="19"/>
                      <a:pt x="99" y="19"/>
                    </a:cubicBezTo>
                    <a:cubicBezTo>
                      <a:pt x="99" y="19"/>
                      <a:pt x="99" y="19"/>
                      <a:pt x="99" y="19"/>
                    </a:cubicBezTo>
                    <a:cubicBezTo>
                      <a:pt x="98" y="19"/>
                      <a:pt x="98" y="19"/>
                      <a:pt x="98" y="19"/>
                    </a:cubicBezTo>
                    <a:cubicBezTo>
                      <a:pt x="98" y="19"/>
                      <a:pt x="98" y="19"/>
                      <a:pt x="98" y="19"/>
                    </a:cubicBezTo>
                    <a:cubicBezTo>
                      <a:pt x="98" y="19"/>
                      <a:pt x="98" y="19"/>
                      <a:pt x="98" y="19"/>
                    </a:cubicBezTo>
                    <a:cubicBezTo>
                      <a:pt x="98" y="19"/>
                      <a:pt x="98" y="20"/>
                      <a:pt x="98" y="20"/>
                    </a:cubicBezTo>
                    <a:cubicBezTo>
                      <a:pt x="98" y="20"/>
                      <a:pt x="98" y="20"/>
                      <a:pt x="98" y="20"/>
                    </a:cubicBezTo>
                    <a:cubicBezTo>
                      <a:pt x="98" y="20"/>
                      <a:pt x="98" y="20"/>
                      <a:pt x="98" y="20"/>
                    </a:cubicBezTo>
                    <a:cubicBezTo>
                      <a:pt x="98" y="20"/>
                      <a:pt x="98" y="20"/>
                      <a:pt x="98" y="20"/>
                    </a:cubicBezTo>
                    <a:cubicBezTo>
                      <a:pt x="98" y="20"/>
                      <a:pt x="98" y="20"/>
                      <a:pt x="98" y="20"/>
                    </a:cubicBezTo>
                    <a:cubicBezTo>
                      <a:pt x="98" y="20"/>
                      <a:pt x="98" y="20"/>
                      <a:pt x="98" y="20"/>
                    </a:cubicBezTo>
                    <a:cubicBezTo>
                      <a:pt x="98" y="20"/>
                      <a:pt x="97" y="20"/>
                      <a:pt x="97" y="20"/>
                    </a:cubicBezTo>
                    <a:cubicBezTo>
                      <a:pt x="97" y="20"/>
                      <a:pt x="97" y="20"/>
                      <a:pt x="97" y="20"/>
                    </a:cubicBezTo>
                    <a:cubicBezTo>
                      <a:pt x="97" y="20"/>
                      <a:pt x="97" y="20"/>
                      <a:pt x="97" y="20"/>
                    </a:cubicBezTo>
                    <a:cubicBezTo>
                      <a:pt x="97" y="20"/>
                      <a:pt x="97" y="20"/>
                      <a:pt x="97" y="20"/>
                    </a:cubicBezTo>
                    <a:cubicBezTo>
                      <a:pt x="97" y="20"/>
                      <a:pt x="97" y="20"/>
                      <a:pt x="97" y="20"/>
                    </a:cubicBezTo>
                    <a:cubicBezTo>
                      <a:pt x="97" y="20"/>
                      <a:pt x="97" y="20"/>
                      <a:pt x="97" y="21"/>
                    </a:cubicBezTo>
                    <a:cubicBezTo>
                      <a:pt x="97" y="21"/>
                      <a:pt x="97" y="21"/>
                      <a:pt x="97" y="21"/>
                    </a:cubicBezTo>
                    <a:cubicBezTo>
                      <a:pt x="96" y="21"/>
                      <a:pt x="96" y="21"/>
                      <a:pt x="96" y="21"/>
                    </a:cubicBezTo>
                    <a:cubicBezTo>
                      <a:pt x="96" y="21"/>
                      <a:pt x="96" y="21"/>
                      <a:pt x="96" y="21"/>
                    </a:cubicBezTo>
                    <a:cubicBezTo>
                      <a:pt x="96" y="21"/>
                      <a:pt x="96" y="21"/>
                      <a:pt x="96" y="21"/>
                    </a:cubicBezTo>
                    <a:cubicBezTo>
                      <a:pt x="96" y="21"/>
                      <a:pt x="96" y="21"/>
                      <a:pt x="96" y="21"/>
                    </a:cubicBezTo>
                    <a:cubicBezTo>
                      <a:pt x="96" y="21"/>
                      <a:pt x="96" y="21"/>
                      <a:pt x="96" y="21"/>
                    </a:cubicBezTo>
                    <a:cubicBezTo>
                      <a:pt x="96" y="21"/>
                      <a:pt x="96" y="21"/>
                      <a:pt x="96" y="21"/>
                    </a:cubicBezTo>
                    <a:cubicBezTo>
                      <a:pt x="96" y="21"/>
                      <a:pt x="96" y="21"/>
                      <a:pt x="96" y="21"/>
                    </a:cubicBezTo>
                    <a:cubicBezTo>
                      <a:pt x="96" y="21"/>
                      <a:pt x="96" y="21"/>
                      <a:pt x="96" y="21"/>
                    </a:cubicBezTo>
                    <a:cubicBezTo>
                      <a:pt x="96" y="21"/>
                      <a:pt x="96" y="21"/>
                      <a:pt x="96" y="21"/>
                    </a:cubicBezTo>
                    <a:cubicBezTo>
                      <a:pt x="96" y="21"/>
                      <a:pt x="96" y="21"/>
                      <a:pt x="96" y="21"/>
                    </a:cubicBezTo>
                    <a:cubicBezTo>
                      <a:pt x="96" y="21"/>
                      <a:pt x="95" y="21"/>
                      <a:pt x="95" y="21"/>
                    </a:cubicBezTo>
                    <a:cubicBezTo>
                      <a:pt x="95" y="21"/>
                      <a:pt x="95" y="21"/>
                      <a:pt x="95" y="21"/>
                    </a:cubicBezTo>
                    <a:cubicBezTo>
                      <a:pt x="95" y="21"/>
                      <a:pt x="95" y="21"/>
                      <a:pt x="95" y="21"/>
                    </a:cubicBezTo>
                    <a:cubicBezTo>
                      <a:pt x="95" y="22"/>
                      <a:pt x="95" y="22"/>
                      <a:pt x="95" y="22"/>
                    </a:cubicBezTo>
                    <a:cubicBezTo>
                      <a:pt x="95" y="22"/>
                      <a:pt x="95" y="22"/>
                      <a:pt x="95" y="22"/>
                    </a:cubicBezTo>
                    <a:cubicBezTo>
                      <a:pt x="95" y="22"/>
                      <a:pt x="95" y="22"/>
                      <a:pt x="95" y="22"/>
                    </a:cubicBezTo>
                    <a:cubicBezTo>
                      <a:pt x="95" y="21"/>
                      <a:pt x="95" y="21"/>
                      <a:pt x="95" y="21"/>
                    </a:cubicBezTo>
                    <a:cubicBezTo>
                      <a:pt x="95" y="21"/>
                      <a:pt x="95" y="21"/>
                      <a:pt x="95" y="21"/>
                    </a:cubicBezTo>
                    <a:cubicBezTo>
                      <a:pt x="95" y="21"/>
                      <a:pt x="95" y="21"/>
                      <a:pt x="95" y="21"/>
                    </a:cubicBezTo>
                    <a:cubicBezTo>
                      <a:pt x="95" y="21"/>
                      <a:pt x="95" y="21"/>
                      <a:pt x="94" y="21"/>
                    </a:cubicBezTo>
                    <a:cubicBezTo>
                      <a:pt x="94" y="21"/>
                      <a:pt x="94" y="21"/>
                      <a:pt x="94" y="21"/>
                    </a:cubicBezTo>
                    <a:cubicBezTo>
                      <a:pt x="94" y="21"/>
                      <a:pt x="94" y="21"/>
                      <a:pt x="94" y="22"/>
                    </a:cubicBezTo>
                    <a:cubicBezTo>
                      <a:pt x="94" y="22"/>
                      <a:pt x="94" y="22"/>
                      <a:pt x="94" y="22"/>
                    </a:cubicBezTo>
                    <a:cubicBezTo>
                      <a:pt x="94" y="22"/>
                      <a:pt x="94" y="22"/>
                      <a:pt x="94" y="22"/>
                    </a:cubicBezTo>
                    <a:cubicBezTo>
                      <a:pt x="94" y="22"/>
                      <a:pt x="94" y="22"/>
                      <a:pt x="94" y="22"/>
                    </a:cubicBezTo>
                    <a:cubicBezTo>
                      <a:pt x="94" y="22"/>
                      <a:pt x="94" y="22"/>
                      <a:pt x="94" y="22"/>
                    </a:cubicBezTo>
                    <a:cubicBezTo>
                      <a:pt x="94" y="22"/>
                      <a:pt x="94" y="22"/>
                      <a:pt x="94" y="22"/>
                    </a:cubicBezTo>
                    <a:cubicBezTo>
                      <a:pt x="94" y="22"/>
                      <a:pt x="94" y="22"/>
                      <a:pt x="94" y="22"/>
                    </a:cubicBezTo>
                    <a:cubicBezTo>
                      <a:pt x="94" y="22"/>
                      <a:pt x="94" y="22"/>
                      <a:pt x="94" y="22"/>
                    </a:cubicBezTo>
                    <a:cubicBezTo>
                      <a:pt x="94" y="22"/>
                      <a:pt x="94" y="22"/>
                      <a:pt x="94" y="22"/>
                    </a:cubicBezTo>
                    <a:cubicBezTo>
                      <a:pt x="94" y="22"/>
                      <a:pt x="94" y="21"/>
                      <a:pt x="94" y="21"/>
                    </a:cubicBezTo>
                    <a:cubicBezTo>
                      <a:pt x="94" y="21"/>
                      <a:pt x="94" y="21"/>
                      <a:pt x="94" y="21"/>
                    </a:cubicBezTo>
                    <a:cubicBezTo>
                      <a:pt x="94" y="21"/>
                      <a:pt x="94" y="21"/>
                      <a:pt x="94" y="21"/>
                    </a:cubicBezTo>
                    <a:cubicBezTo>
                      <a:pt x="94" y="21"/>
                      <a:pt x="94" y="21"/>
                      <a:pt x="94" y="21"/>
                    </a:cubicBezTo>
                    <a:cubicBezTo>
                      <a:pt x="94" y="21"/>
                      <a:pt x="94" y="21"/>
                      <a:pt x="94" y="21"/>
                    </a:cubicBezTo>
                    <a:cubicBezTo>
                      <a:pt x="94" y="21"/>
                      <a:pt x="94" y="21"/>
                      <a:pt x="94" y="21"/>
                    </a:cubicBezTo>
                    <a:cubicBezTo>
                      <a:pt x="94" y="21"/>
                      <a:pt x="94" y="21"/>
                      <a:pt x="94" y="21"/>
                    </a:cubicBezTo>
                    <a:cubicBezTo>
                      <a:pt x="94" y="20"/>
                      <a:pt x="94" y="20"/>
                      <a:pt x="94" y="20"/>
                    </a:cubicBezTo>
                    <a:cubicBezTo>
                      <a:pt x="94" y="20"/>
                      <a:pt x="94" y="20"/>
                      <a:pt x="94" y="20"/>
                    </a:cubicBezTo>
                    <a:cubicBezTo>
                      <a:pt x="94" y="20"/>
                      <a:pt x="94" y="20"/>
                      <a:pt x="95" y="20"/>
                    </a:cubicBezTo>
                    <a:cubicBezTo>
                      <a:pt x="95" y="20"/>
                      <a:pt x="95" y="20"/>
                      <a:pt x="95" y="20"/>
                    </a:cubicBezTo>
                    <a:cubicBezTo>
                      <a:pt x="95" y="20"/>
                      <a:pt x="95" y="20"/>
                      <a:pt x="95" y="20"/>
                    </a:cubicBezTo>
                    <a:cubicBezTo>
                      <a:pt x="95" y="20"/>
                      <a:pt x="95" y="20"/>
                      <a:pt x="95" y="20"/>
                    </a:cubicBezTo>
                    <a:cubicBezTo>
                      <a:pt x="95" y="20"/>
                      <a:pt x="95" y="20"/>
                      <a:pt x="95" y="20"/>
                    </a:cubicBezTo>
                    <a:cubicBezTo>
                      <a:pt x="95" y="19"/>
                      <a:pt x="95" y="19"/>
                      <a:pt x="95" y="19"/>
                    </a:cubicBezTo>
                    <a:cubicBezTo>
                      <a:pt x="95" y="19"/>
                      <a:pt x="95" y="19"/>
                      <a:pt x="95" y="19"/>
                    </a:cubicBezTo>
                    <a:cubicBezTo>
                      <a:pt x="95" y="19"/>
                      <a:pt x="95" y="19"/>
                      <a:pt x="95" y="19"/>
                    </a:cubicBezTo>
                    <a:cubicBezTo>
                      <a:pt x="95" y="20"/>
                      <a:pt x="95" y="20"/>
                      <a:pt x="95" y="20"/>
                    </a:cubicBezTo>
                    <a:cubicBezTo>
                      <a:pt x="95" y="20"/>
                      <a:pt x="95" y="20"/>
                      <a:pt x="95" y="20"/>
                    </a:cubicBezTo>
                    <a:cubicBezTo>
                      <a:pt x="95" y="20"/>
                      <a:pt x="95" y="20"/>
                      <a:pt x="95" y="20"/>
                    </a:cubicBezTo>
                    <a:cubicBezTo>
                      <a:pt x="95" y="20"/>
                      <a:pt x="96" y="20"/>
                      <a:pt x="96" y="20"/>
                    </a:cubicBezTo>
                    <a:cubicBezTo>
                      <a:pt x="96" y="20"/>
                      <a:pt x="96" y="20"/>
                      <a:pt x="96" y="20"/>
                    </a:cubicBezTo>
                    <a:cubicBezTo>
                      <a:pt x="96" y="19"/>
                      <a:pt x="96" y="19"/>
                      <a:pt x="96" y="19"/>
                    </a:cubicBezTo>
                    <a:cubicBezTo>
                      <a:pt x="96" y="19"/>
                      <a:pt x="96" y="19"/>
                      <a:pt x="96" y="19"/>
                    </a:cubicBezTo>
                    <a:cubicBezTo>
                      <a:pt x="96" y="19"/>
                      <a:pt x="96" y="19"/>
                      <a:pt x="96" y="19"/>
                    </a:cubicBezTo>
                    <a:cubicBezTo>
                      <a:pt x="96" y="19"/>
                      <a:pt x="96" y="19"/>
                      <a:pt x="96" y="19"/>
                    </a:cubicBezTo>
                    <a:cubicBezTo>
                      <a:pt x="96" y="19"/>
                      <a:pt x="96" y="19"/>
                      <a:pt x="96" y="19"/>
                    </a:cubicBezTo>
                    <a:cubicBezTo>
                      <a:pt x="96" y="19"/>
                      <a:pt x="96" y="19"/>
                      <a:pt x="96" y="19"/>
                    </a:cubicBezTo>
                    <a:cubicBezTo>
                      <a:pt x="96" y="19"/>
                      <a:pt x="96" y="19"/>
                      <a:pt x="96" y="19"/>
                    </a:cubicBezTo>
                    <a:cubicBezTo>
                      <a:pt x="96" y="19"/>
                      <a:pt x="97" y="19"/>
                      <a:pt x="97" y="19"/>
                    </a:cubicBezTo>
                    <a:cubicBezTo>
                      <a:pt x="97" y="19"/>
                      <a:pt x="97" y="18"/>
                      <a:pt x="97" y="18"/>
                    </a:cubicBezTo>
                    <a:cubicBezTo>
                      <a:pt x="97" y="18"/>
                      <a:pt x="97" y="18"/>
                      <a:pt x="97" y="18"/>
                    </a:cubicBezTo>
                    <a:cubicBezTo>
                      <a:pt x="97" y="18"/>
                      <a:pt x="97" y="18"/>
                      <a:pt x="97" y="18"/>
                    </a:cubicBezTo>
                    <a:cubicBezTo>
                      <a:pt x="97" y="18"/>
                      <a:pt x="97" y="18"/>
                      <a:pt x="97" y="18"/>
                    </a:cubicBezTo>
                    <a:cubicBezTo>
                      <a:pt x="97" y="18"/>
                      <a:pt x="97" y="18"/>
                      <a:pt x="97" y="18"/>
                    </a:cubicBezTo>
                    <a:cubicBezTo>
                      <a:pt x="97" y="18"/>
                      <a:pt x="97" y="18"/>
                      <a:pt x="97" y="18"/>
                    </a:cubicBezTo>
                    <a:cubicBezTo>
                      <a:pt x="96" y="18"/>
                      <a:pt x="96" y="18"/>
                      <a:pt x="96" y="18"/>
                    </a:cubicBezTo>
                    <a:cubicBezTo>
                      <a:pt x="96" y="18"/>
                      <a:pt x="96" y="18"/>
                      <a:pt x="96" y="18"/>
                    </a:cubicBezTo>
                    <a:cubicBezTo>
                      <a:pt x="96" y="18"/>
                      <a:pt x="96" y="18"/>
                      <a:pt x="96" y="18"/>
                    </a:cubicBezTo>
                    <a:cubicBezTo>
                      <a:pt x="96" y="18"/>
                      <a:pt x="96" y="18"/>
                      <a:pt x="96" y="18"/>
                    </a:cubicBezTo>
                    <a:cubicBezTo>
                      <a:pt x="96" y="18"/>
                      <a:pt x="96" y="18"/>
                      <a:pt x="96" y="18"/>
                    </a:cubicBezTo>
                    <a:cubicBezTo>
                      <a:pt x="96" y="18"/>
                      <a:pt x="96" y="18"/>
                      <a:pt x="96" y="18"/>
                    </a:cubicBezTo>
                    <a:cubicBezTo>
                      <a:pt x="96" y="18"/>
                      <a:pt x="96" y="18"/>
                      <a:pt x="96" y="18"/>
                    </a:cubicBezTo>
                    <a:cubicBezTo>
                      <a:pt x="96" y="18"/>
                      <a:pt x="96" y="18"/>
                      <a:pt x="96" y="18"/>
                    </a:cubicBezTo>
                    <a:cubicBezTo>
                      <a:pt x="96" y="18"/>
                      <a:pt x="96" y="18"/>
                      <a:pt x="96" y="18"/>
                    </a:cubicBezTo>
                    <a:cubicBezTo>
                      <a:pt x="95" y="18"/>
                      <a:pt x="95" y="19"/>
                      <a:pt x="95" y="19"/>
                    </a:cubicBezTo>
                    <a:cubicBezTo>
                      <a:pt x="95" y="19"/>
                      <a:pt x="95" y="19"/>
                      <a:pt x="95" y="19"/>
                    </a:cubicBezTo>
                    <a:cubicBezTo>
                      <a:pt x="95" y="19"/>
                      <a:pt x="95" y="19"/>
                      <a:pt x="95" y="19"/>
                    </a:cubicBezTo>
                    <a:cubicBezTo>
                      <a:pt x="95" y="19"/>
                      <a:pt x="95" y="19"/>
                      <a:pt x="95" y="19"/>
                    </a:cubicBezTo>
                    <a:cubicBezTo>
                      <a:pt x="95" y="19"/>
                      <a:pt x="95" y="19"/>
                      <a:pt x="95" y="19"/>
                    </a:cubicBezTo>
                    <a:cubicBezTo>
                      <a:pt x="95" y="19"/>
                      <a:pt x="95" y="19"/>
                      <a:pt x="95" y="19"/>
                    </a:cubicBezTo>
                    <a:cubicBezTo>
                      <a:pt x="94" y="19"/>
                      <a:pt x="94" y="19"/>
                      <a:pt x="94" y="19"/>
                    </a:cubicBezTo>
                    <a:cubicBezTo>
                      <a:pt x="94" y="19"/>
                      <a:pt x="94" y="19"/>
                      <a:pt x="94" y="19"/>
                    </a:cubicBezTo>
                    <a:cubicBezTo>
                      <a:pt x="94" y="19"/>
                      <a:pt x="94" y="19"/>
                      <a:pt x="94" y="19"/>
                    </a:cubicBezTo>
                    <a:cubicBezTo>
                      <a:pt x="94" y="19"/>
                      <a:pt x="94" y="19"/>
                      <a:pt x="94" y="19"/>
                    </a:cubicBezTo>
                    <a:cubicBezTo>
                      <a:pt x="94" y="19"/>
                      <a:pt x="94" y="19"/>
                      <a:pt x="94" y="19"/>
                    </a:cubicBezTo>
                    <a:cubicBezTo>
                      <a:pt x="94" y="19"/>
                      <a:pt x="94" y="19"/>
                      <a:pt x="94" y="19"/>
                    </a:cubicBezTo>
                    <a:cubicBezTo>
                      <a:pt x="94" y="19"/>
                      <a:pt x="94" y="19"/>
                      <a:pt x="94" y="19"/>
                    </a:cubicBezTo>
                    <a:cubicBezTo>
                      <a:pt x="94" y="19"/>
                      <a:pt x="94" y="19"/>
                      <a:pt x="94" y="19"/>
                    </a:cubicBezTo>
                    <a:cubicBezTo>
                      <a:pt x="94" y="19"/>
                      <a:pt x="94" y="19"/>
                      <a:pt x="95" y="18"/>
                    </a:cubicBezTo>
                    <a:cubicBezTo>
                      <a:pt x="95" y="18"/>
                      <a:pt x="95" y="18"/>
                      <a:pt x="95" y="18"/>
                    </a:cubicBezTo>
                    <a:cubicBezTo>
                      <a:pt x="95" y="18"/>
                      <a:pt x="95" y="18"/>
                      <a:pt x="95" y="18"/>
                    </a:cubicBezTo>
                    <a:cubicBezTo>
                      <a:pt x="95" y="18"/>
                      <a:pt x="95" y="18"/>
                      <a:pt x="95" y="18"/>
                    </a:cubicBezTo>
                    <a:cubicBezTo>
                      <a:pt x="95" y="17"/>
                      <a:pt x="95" y="17"/>
                      <a:pt x="95" y="17"/>
                    </a:cubicBezTo>
                    <a:cubicBezTo>
                      <a:pt x="95" y="17"/>
                      <a:pt x="95" y="17"/>
                      <a:pt x="95" y="17"/>
                    </a:cubicBezTo>
                    <a:cubicBezTo>
                      <a:pt x="95" y="17"/>
                      <a:pt x="95" y="17"/>
                      <a:pt x="95" y="17"/>
                    </a:cubicBezTo>
                    <a:cubicBezTo>
                      <a:pt x="95" y="17"/>
                      <a:pt x="95" y="17"/>
                      <a:pt x="95" y="17"/>
                    </a:cubicBezTo>
                    <a:cubicBezTo>
                      <a:pt x="95" y="17"/>
                      <a:pt x="95" y="17"/>
                      <a:pt x="95" y="17"/>
                    </a:cubicBezTo>
                    <a:cubicBezTo>
                      <a:pt x="95" y="17"/>
                      <a:pt x="95" y="17"/>
                      <a:pt x="95" y="17"/>
                    </a:cubicBezTo>
                    <a:cubicBezTo>
                      <a:pt x="95" y="17"/>
                      <a:pt x="95" y="17"/>
                      <a:pt x="96" y="17"/>
                    </a:cubicBezTo>
                    <a:cubicBezTo>
                      <a:pt x="96" y="17"/>
                      <a:pt x="96" y="17"/>
                      <a:pt x="96" y="17"/>
                    </a:cubicBezTo>
                    <a:cubicBezTo>
                      <a:pt x="95" y="17"/>
                      <a:pt x="95" y="17"/>
                      <a:pt x="95" y="17"/>
                    </a:cubicBezTo>
                    <a:cubicBezTo>
                      <a:pt x="95" y="17"/>
                      <a:pt x="95" y="17"/>
                      <a:pt x="95" y="17"/>
                    </a:cubicBezTo>
                    <a:cubicBezTo>
                      <a:pt x="95" y="17"/>
                      <a:pt x="95" y="17"/>
                      <a:pt x="95" y="17"/>
                    </a:cubicBezTo>
                    <a:cubicBezTo>
                      <a:pt x="95" y="17"/>
                      <a:pt x="95" y="17"/>
                      <a:pt x="95" y="17"/>
                    </a:cubicBezTo>
                    <a:cubicBezTo>
                      <a:pt x="95" y="17"/>
                      <a:pt x="95" y="17"/>
                      <a:pt x="95" y="16"/>
                    </a:cubicBezTo>
                    <a:cubicBezTo>
                      <a:pt x="95" y="16"/>
                      <a:pt x="95" y="16"/>
                      <a:pt x="95" y="16"/>
                    </a:cubicBezTo>
                    <a:cubicBezTo>
                      <a:pt x="95" y="16"/>
                      <a:pt x="95" y="16"/>
                      <a:pt x="95" y="16"/>
                    </a:cubicBezTo>
                    <a:cubicBezTo>
                      <a:pt x="95" y="16"/>
                      <a:pt x="95" y="16"/>
                      <a:pt x="95" y="16"/>
                    </a:cubicBezTo>
                    <a:cubicBezTo>
                      <a:pt x="95" y="16"/>
                      <a:pt x="95" y="16"/>
                      <a:pt x="95" y="16"/>
                    </a:cubicBezTo>
                    <a:cubicBezTo>
                      <a:pt x="95" y="16"/>
                      <a:pt x="95" y="16"/>
                      <a:pt x="95" y="16"/>
                    </a:cubicBezTo>
                    <a:cubicBezTo>
                      <a:pt x="95" y="16"/>
                      <a:pt x="95" y="16"/>
                      <a:pt x="95" y="16"/>
                    </a:cubicBezTo>
                    <a:cubicBezTo>
                      <a:pt x="95" y="16"/>
                      <a:pt x="95" y="16"/>
                      <a:pt x="96" y="16"/>
                    </a:cubicBezTo>
                    <a:cubicBezTo>
                      <a:pt x="96" y="16"/>
                      <a:pt x="96" y="16"/>
                      <a:pt x="96" y="16"/>
                    </a:cubicBezTo>
                    <a:cubicBezTo>
                      <a:pt x="96" y="16"/>
                      <a:pt x="96" y="16"/>
                      <a:pt x="96" y="16"/>
                    </a:cubicBezTo>
                    <a:cubicBezTo>
                      <a:pt x="96" y="16"/>
                      <a:pt x="96" y="16"/>
                      <a:pt x="96" y="16"/>
                    </a:cubicBezTo>
                    <a:cubicBezTo>
                      <a:pt x="96" y="16"/>
                      <a:pt x="96" y="16"/>
                      <a:pt x="96" y="16"/>
                    </a:cubicBezTo>
                    <a:cubicBezTo>
                      <a:pt x="96" y="16"/>
                      <a:pt x="96" y="16"/>
                      <a:pt x="96" y="16"/>
                    </a:cubicBezTo>
                    <a:cubicBezTo>
                      <a:pt x="96" y="16"/>
                      <a:pt x="96" y="16"/>
                      <a:pt x="96" y="16"/>
                    </a:cubicBezTo>
                    <a:cubicBezTo>
                      <a:pt x="96" y="16"/>
                      <a:pt x="96" y="16"/>
                      <a:pt x="96" y="16"/>
                    </a:cubicBezTo>
                    <a:cubicBezTo>
                      <a:pt x="96" y="16"/>
                      <a:pt x="96" y="16"/>
                      <a:pt x="96" y="16"/>
                    </a:cubicBezTo>
                    <a:cubicBezTo>
                      <a:pt x="96" y="16"/>
                      <a:pt x="96" y="16"/>
                      <a:pt x="96" y="16"/>
                    </a:cubicBezTo>
                    <a:cubicBezTo>
                      <a:pt x="96" y="16"/>
                      <a:pt x="96" y="16"/>
                      <a:pt x="96" y="16"/>
                    </a:cubicBezTo>
                    <a:cubicBezTo>
                      <a:pt x="96" y="16"/>
                      <a:pt x="96" y="16"/>
                      <a:pt x="96" y="16"/>
                    </a:cubicBezTo>
                    <a:cubicBezTo>
                      <a:pt x="96" y="16"/>
                      <a:pt x="96" y="16"/>
                      <a:pt x="96" y="16"/>
                    </a:cubicBezTo>
                    <a:cubicBezTo>
                      <a:pt x="96" y="16"/>
                      <a:pt x="96" y="16"/>
                      <a:pt x="96" y="16"/>
                    </a:cubicBezTo>
                    <a:cubicBezTo>
                      <a:pt x="96" y="16"/>
                      <a:pt x="96" y="16"/>
                      <a:pt x="96" y="16"/>
                    </a:cubicBezTo>
                    <a:cubicBezTo>
                      <a:pt x="97" y="16"/>
                      <a:pt x="97" y="16"/>
                      <a:pt x="97" y="16"/>
                    </a:cubicBezTo>
                    <a:cubicBezTo>
                      <a:pt x="97" y="16"/>
                      <a:pt x="97" y="16"/>
                      <a:pt x="97" y="16"/>
                    </a:cubicBezTo>
                    <a:cubicBezTo>
                      <a:pt x="97" y="16"/>
                      <a:pt x="97" y="16"/>
                      <a:pt x="97" y="16"/>
                    </a:cubicBezTo>
                    <a:cubicBezTo>
                      <a:pt x="97" y="15"/>
                      <a:pt x="97" y="15"/>
                      <a:pt x="97" y="15"/>
                    </a:cubicBezTo>
                    <a:cubicBezTo>
                      <a:pt x="97" y="15"/>
                      <a:pt x="97" y="15"/>
                      <a:pt x="97" y="15"/>
                    </a:cubicBezTo>
                    <a:cubicBezTo>
                      <a:pt x="97" y="15"/>
                      <a:pt x="97" y="15"/>
                      <a:pt x="97" y="15"/>
                    </a:cubicBezTo>
                    <a:cubicBezTo>
                      <a:pt x="97" y="15"/>
                      <a:pt x="97" y="15"/>
                      <a:pt x="97" y="15"/>
                    </a:cubicBezTo>
                    <a:cubicBezTo>
                      <a:pt x="97" y="15"/>
                      <a:pt x="97" y="15"/>
                      <a:pt x="97" y="15"/>
                    </a:cubicBezTo>
                    <a:cubicBezTo>
                      <a:pt x="97" y="15"/>
                      <a:pt x="97" y="15"/>
                      <a:pt x="97" y="14"/>
                    </a:cubicBezTo>
                    <a:cubicBezTo>
                      <a:pt x="97" y="14"/>
                      <a:pt x="97" y="14"/>
                      <a:pt x="97" y="14"/>
                    </a:cubicBezTo>
                    <a:cubicBezTo>
                      <a:pt x="97" y="14"/>
                      <a:pt x="97" y="14"/>
                      <a:pt x="97" y="14"/>
                    </a:cubicBezTo>
                    <a:cubicBezTo>
                      <a:pt x="97" y="14"/>
                      <a:pt x="97" y="14"/>
                      <a:pt x="97" y="14"/>
                    </a:cubicBezTo>
                    <a:cubicBezTo>
                      <a:pt x="97" y="14"/>
                      <a:pt x="97" y="14"/>
                      <a:pt x="97" y="14"/>
                    </a:cubicBezTo>
                    <a:cubicBezTo>
                      <a:pt x="98" y="14"/>
                      <a:pt x="98" y="13"/>
                      <a:pt x="98" y="13"/>
                    </a:cubicBezTo>
                    <a:cubicBezTo>
                      <a:pt x="98" y="13"/>
                      <a:pt x="98" y="13"/>
                      <a:pt x="98" y="13"/>
                    </a:cubicBezTo>
                    <a:cubicBezTo>
                      <a:pt x="98" y="13"/>
                      <a:pt x="98" y="13"/>
                      <a:pt x="98" y="13"/>
                    </a:cubicBezTo>
                    <a:cubicBezTo>
                      <a:pt x="98" y="13"/>
                      <a:pt x="98" y="12"/>
                      <a:pt x="98" y="12"/>
                    </a:cubicBezTo>
                    <a:cubicBezTo>
                      <a:pt x="98" y="12"/>
                      <a:pt x="97" y="12"/>
                      <a:pt x="97" y="12"/>
                    </a:cubicBezTo>
                    <a:cubicBezTo>
                      <a:pt x="97" y="12"/>
                      <a:pt x="97" y="12"/>
                      <a:pt x="97" y="12"/>
                    </a:cubicBezTo>
                    <a:cubicBezTo>
                      <a:pt x="97" y="12"/>
                      <a:pt x="97" y="12"/>
                      <a:pt x="97" y="12"/>
                    </a:cubicBezTo>
                    <a:cubicBezTo>
                      <a:pt x="97" y="12"/>
                      <a:pt x="97" y="12"/>
                      <a:pt x="97" y="12"/>
                    </a:cubicBezTo>
                    <a:cubicBezTo>
                      <a:pt x="97" y="12"/>
                      <a:pt x="97" y="12"/>
                      <a:pt x="97" y="12"/>
                    </a:cubicBezTo>
                    <a:cubicBezTo>
                      <a:pt x="97" y="12"/>
                      <a:pt x="97" y="12"/>
                      <a:pt x="97" y="12"/>
                    </a:cubicBezTo>
                    <a:cubicBezTo>
                      <a:pt x="97" y="13"/>
                      <a:pt x="97" y="13"/>
                      <a:pt x="96" y="13"/>
                    </a:cubicBezTo>
                    <a:cubicBezTo>
                      <a:pt x="96" y="13"/>
                      <a:pt x="96" y="13"/>
                      <a:pt x="96" y="13"/>
                    </a:cubicBezTo>
                    <a:cubicBezTo>
                      <a:pt x="96" y="13"/>
                      <a:pt x="96" y="13"/>
                      <a:pt x="96" y="13"/>
                    </a:cubicBezTo>
                    <a:cubicBezTo>
                      <a:pt x="96" y="13"/>
                      <a:pt x="96" y="13"/>
                      <a:pt x="96" y="13"/>
                    </a:cubicBezTo>
                    <a:cubicBezTo>
                      <a:pt x="96" y="13"/>
                      <a:pt x="96" y="13"/>
                      <a:pt x="96" y="13"/>
                    </a:cubicBezTo>
                    <a:cubicBezTo>
                      <a:pt x="96" y="13"/>
                      <a:pt x="96" y="13"/>
                      <a:pt x="96" y="13"/>
                    </a:cubicBezTo>
                    <a:cubicBezTo>
                      <a:pt x="96" y="13"/>
                      <a:pt x="96" y="13"/>
                      <a:pt x="96" y="13"/>
                    </a:cubicBezTo>
                    <a:cubicBezTo>
                      <a:pt x="96" y="13"/>
                      <a:pt x="95" y="13"/>
                      <a:pt x="95" y="13"/>
                    </a:cubicBezTo>
                    <a:cubicBezTo>
                      <a:pt x="95" y="13"/>
                      <a:pt x="95" y="13"/>
                      <a:pt x="95" y="13"/>
                    </a:cubicBezTo>
                    <a:cubicBezTo>
                      <a:pt x="95" y="13"/>
                      <a:pt x="95" y="13"/>
                      <a:pt x="95" y="13"/>
                    </a:cubicBezTo>
                    <a:cubicBezTo>
                      <a:pt x="95" y="13"/>
                      <a:pt x="95" y="13"/>
                      <a:pt x="95" y="13"/>
                    </a:cubicBezTo>
                    <a:cubicBezTo>
                      <a:pt x="95" y="13"/>
                      <a:pt x="95" y="13"/>
                      <a:pt x="95" y="13"/>
                    </a:cubicBezTo>
                    <a:cubicBezTo>
                      <a:pt x="95" y="13"/>
                      <a:pt x="95" y="13"/>
                      <a:pt x="95" y="13"/>
                    </a:cubicBezTo>
                    <a:cubicBezTo>
                      <a:pt x="95" y="13"/>
                      <a:pt x="94" y="13"/>
                      <a:pt x="94" y="13"/>
                    </a:cubicBezTo>
                    <a:cubicBezTo>
                      <a:pt x="94" y="14"/>
                      <a:pt x="94" y="14"/>
                      <a:pt x="94" y="14"/>
                    </a:cubicBezTo>
                    <a:cubicBezTo>
                      <a:pt x="94" y="14"/>
                      <a:pt x="94" y="14"/>
                      <a:pt x="94" y="14"/>
                    </a:cubicBezTo>
                    <a:cubicBezTo>
                      <a:pt x="94" y="14"/>
                      <a:pt x="94" y="14"/>
                      <a:pt x="94" y="14"/>
                    </a:cubicBezTo>
                    <a:cubicBezTo>
                      <a:pt x="94" y="14"/>
                      <a:pt x="94" y="14"/>
                      <a:pt x="94" y="14"/>
                    </a:cubicBezTo>
                    <a:cubicBezTo>
                      <a:pt x="94" y="14"/>
                      <a:pt x="94" y="14"/>
                      <a:pt x="94" y="14"/>
                    </a:cubicBezTo>
                    <a:cubicBezTo>
                      <a:pt x="94" y="14"/>
                      <a:pt x="94" y="14"/>
                      <a:pt x="94" y="14"/>
                    </a:cubicBezTo>
                    <a:cubicBezTo>
                      <a:pt x="94" y="14"/>
                      <a:pt x="94" y="14"/>
                      <a:pt x="94" y="14"/>
                    </a:cubicBezTo>
                    <a:cubicBezTo>
                      <a:pt x="94" y="14"/>
                      <a:pt x="94" y="14"/>
                      <a:pt x="94" y="14"/>
                    </a:cubicBezTo>
                    <a:cubicBezTo>
                      <a:pt x="94" y="14"/>
                      <a:pt x="94" y="14"/>
                      <a:pt x="94" y="14"/>
                    </a:cubicBezTo>
                    <a:cubicBezTo>
                      <a:pt x="94" y="14"/>
                      <a:pt x="94" y="14"/>
                      <a:pt x="94" y="14"/>
                    </a:cubicBezTo>
                    <a:cubicBezTo>
                      <a:pt x="94" y="14"/>
                      <a:pt x="94" y="14"/>
                      <a:pt x="94" y="14"/>
                    </a:cubicBezTo>
                    <a:cubicBezTo>
                      <a:pt x="94" y="14"/>
                      <a:pt x="93" y="14"/>
                      <a:pt x="93" y="14"/>
                    </a:cubicBezTo>
                    <a:cubicBezTo>
                      <a:pt x="93" y="14"/>
                      <a:pt x="93" y="14"/>
                      <a:pt x="93" y="14"/>
                    </a:cubicBezTo>
                    <a:cubicBezTo>
                      <a:pt x="93" y="14"/>
                      <a:pt x="93" y="14"/>
                      <a:pt x="93" y="14"/>
                    </a:cubicBezTo>
                    <a:cubicBezTo>
                      <a:pt x="93" y="15"/>
                      <a:pt x="93" y="15"/>
                      <a:pt x="93" y="15"/>
                    </a:cubicBezTo>
                    <a:cubicBezTo>
                      <a:pt x="93" y="15"/>
                      <a:pt x="92" y="15"/>
                      <a:pt x="92" y="15"/>
                    </a:cubicBezTo>
                    <a:cubicBezTo>
                      <a:pt x="92" y="15"/>
                      <a:pt x="92" y="15"/>
                      <a:pt x="92" y="15"/>
                    </a:cubicBezTo>
                    <a:cubicBezTo>
                      <a:pt x="92" y="15"/>
                      <a:pt x="92" y="16"/>
                      <a:pt x="92" y="16"/>
                    </a:cubicBezTo>
                    <a:cubicBezTo>
                      <a:pt x="92" y="16"/>
                      <a:pt x="92" y="16"/>
                      <a:pt x="92" y="16"/>
                    </a:cubicBezTo>
                    <a:cubicBezTo>
                      <a:pt x="92" y="16"/>
                      <a:pt x="93" y="16"/>
                      <a:pt x="93" y="16"/>
                    </a:cubicBezTo>
                    <a:cubicBezTo>
                      <a:pt x="93" y="16"/>
                      <a:pt x="93" y="16"/>
                      <a:pt x="93" y="16"/>
                    </a:cubicBezTo>
                    <a:cubicBezTo>
                      <a:pt x="93" y="16"/>
                      <a:pt x="93" y="16"/>
                      <a:pt x="93" y="16"/>
                    </a:cubicBezTo>
                    <a:cubicBezTo>
                      <a:pt x="93" y="16"/>
                      <a:pt x="93" y="16"/>
                      <a:pt x="93" y="16"/>
                    </a:cubicBezTo>
                    <a:cubicBezTo>
                      <a:pt x="93" y="16"/>
                      <a:pt x="93" y="16"/>
                      <a:pt x="93" y="16"/>
                    </a:cubicBezTo>
                    <a:cubicBezTo>
                      <a:pt x="93" y="16"/>
                      <a:pt x="93" y="16"/>
                      <a:pt x="93" y="16"/>
                    </a:cubicBezTo>
                    <a:cubicBezTo>
                      <a:pt x="93" y="16"/>
                      <a:pt x="93" y="16"/>
                      <a:pt x="93" y="16"/>
                    </a:cubicBezTo>
                    <a:cubicBezTo>
                      <a:pt x="93" y="16"/>
                      <a:pt x="93" y="16"/>
                      <a:pt x="93" y="16"/>
                    </a:cubicBezTo>
                    <a:cubicBezTo>
                      <a:pt x="93" y="16"/>
                      <a:pt x="93" y="17"/>
                      <a:pt x="93" y="17"/>
                    </a:cubicBezTo>
                    <a:cubicBezTo>
                      <a:pt x="93" y="17"/>
                      <a:pt x="93" y="17"/>
                      <a:pt x="93" y="17"/>
                    </a:cubicBezTo>
                    <a:cubicBezTo>
                      <a:pt x="93" y="17"/>
                      <a:pt x="93" y="17"/>
                      <a:pt x="93" y="17"/>
                    </a:cubicBezTo>
                    <a:cubicBezTo>
                      <a:pt x="93" y="17"/>
                      <a:pt x="93" y="17"/>
                      <a:pt x="93" y="17"/>
                    </a:cubicBezTo>
                    <a:cubicBezTo>
                      <a:pt x="93" y="17"/>
                      <a:pt x="93" y="17"/>
                      <a:pt x="93" y="17"/>
                    </a:cubicBezTo>
                    <a:cubicBezTo>
                      <a:pt x="93" y="17"/>
                      <a:pt x="94" y="17"/>
                      <a:pt x="94" y="17"/>
                    </a:cubicBezTo>
                    <a:cubicBezTo>
                      <a:pt x="94" y="17"/>
                      <a:pt x="94" y="17"/>
                      <a:pt x="94" y="17"/>
                    </a:cubicBezTo>
                    <a:cubicBezTo>
                      <a:pt x="94" y="17"/>
                      <a:pt x="94" y="17"/>
                      <a:pt x="94" y="17"/>
                    </a:cubicBezTo>
                    <a:cubicBezTo>
                      <a:pt x="94" y="17"/>
                      <a:pt x="94" y="17"/>
                      <a:pt x="94" y="17"/>
                    </a:cubicBezTo>
                    <a:cubicBezTo>
                      <a:pt x="94" y="17"/>
                      <a:pt x="94" y="17"/>
                      <a:pt x="94" y="17"/>
                    </a:cubicBezTo>
                    <a:cubicBezTo>
                      <a:pt x="93" y="17"/>
                      <a:pt x="93" y="17"/>
                      <a:pt x="93" y="17"/>
                    </a:cubicBezTo>
                    <a:cubicBezTo>
                      <a:pt x="93" y="17"/>
                      <a:pt x="93" y="17"/>
                      <a:pt x="93" y="17"/>
                    </a:cubicBezTo>
                    <a:cubicBezTo>
                      <a:pt x="93" y="17"/>
                      <a:pt x="93" y="17"/>
                      <a:pt x="93" y="17"/>
                    </a:cubicBezTo>
                    <a:cubicBezTo>
                      <a:pt x="93" y="17"/>
                      <a:pt x="93" y="17"/>
                      <a:pt x="93" y="17"/>
                    </a:cubicBezTo>
                    <a:cubicBezTo>
                      <a:pt x="93" y="17"/>
                      <a:pt x="93" y="17"/>
                      <a:pt x="93" y="17"/>
                    </a:cubicBezTo>
                    <a:cubicBezTo>
                      <a:pt x="93" y="17"/>
                      <a:pt x="93" y="17"/>
                      <a:pt x="93" y="17"/>
                    </a:cubicBezTo>
                    <a:cubicBezTo>
                      <a:pt x="93" y="17"/>
                      <a:pt x="93" y="17"/>
                      <a:pt x="93" y="17"/>
                    </a:cubicBezTo>
                    <a:cubicBezTo>
                      <a:pt x="93" y="17"/>
                      <a:pt x="93" y="17"/>
                      <a:pt x="93" y="17"/>
                    </a:cubicBezTo>
                    <a:cubicBezTo>
                      <a:pt x="93" y="17"/>
                      <a:pt x="93" y="17"/>
                      <a:pt x="93" y="17"/>
                    </a:cubicBezTo>
                    <a:cubicBezTo>
                      <a:pt x="93" y="17"/>
                      <a:pt x="93" y="17"/>
                      <a:pt x="93" y="17"/>
                    </a:cubicBezTo>
                    <a:cubicBezTo>
                      <a:pt x="93" y="17"/>
                      <a:pt x="93" y="17"/>
                      <a:pt x="93" y="17"/>
                    </a:cubicBezTo>
                    <a:cubicBezTo>
                      <a:pt x="93" y="17"/>
                      <a:pt x="93" y="17"/>
                      <a:pt x="93" y="17"/>
                    </a:cubicBezTo>
                    <a:cubicBezTo>
                      <a:pt x="93" y="17"/>
                      <a:pt x="93" y="17"/>
                      <a:pt x="93" y="17"/>
                    </a:cubicBezTo>
                    <a:cubicBezTo>
                      <a:pt x="93" y="17"/>
                      <a:pt x="93" y="17"/>
                      <a:pt x="93" y="17"/>
                    </a:cubicBezTo>
                    <a:cubicBezTo>
                      <a:pt x="93" y="17"/>
                      <a:pt x="93" y="17"/>
                      <a:pt x="93" y="17"/>
                    </a:cubicBezTo>
                    <a:cubicBezTo>
                      <a:pt x="93" y="17"/>
                      <a:pt x="93" y="17"/>
                      <a:pt x="93" y="17"/>
                    </a:cubicBezTo>
                    <a:cubicBezTo>
                      <a:pt x="93" y="17"/>
                      <a:pt x="93" y="17"/>
                      <a:pt x="93" y="17"/>
                    </a:cubicBezTo>
                    <a:cubicBezTo>
                      <a:pt x="93" y="17"/>
                      <a:pt x="93" y="17"/>
                      <a:pt x="93" y="17"/>
                    </a:cubicBezTo>
                    <a:cubicBezTo>
                      <a:pt x="93" y="17"/>
                      <a:pt x="93" y="17"/>
                      <a:pt x="93" y="17"/>
                    </a:cubicBezTo>
                    <a:cubicBezTo>
                      <a:pt x="93" y="17"/>
                      <a:pt x="93" y="17"/>
                      <a:pt x="93" y="17"/>
                    </a:cubicBezTo>
                    <a:cubicBezTo>
                      <a:pt x="93" y="17"/>
                      <a:pt x="93" y="17"/>
                      <a:pt x="93" y="17"/>
                    </a:cubicBezTo>
                    <a:cubicBezTo>
                      <a:pt x="93" y="17"/>
                      <a:pt x="93" y="17"/>
                      <a:pt x="93" y="17"/>
                    </a:cubicBezTo>
                    <a:cubicBezTo>
                      <a:pt x="93" y="17"/>
                      <a:pt x="93" y="17"/>
                      <a:pt x="93" y="17"/>
                    </a:cubicBezTo>
                    <a:cubicBezTo>
                      <a:pt x="93" y="17"/>
                      <a:pt x="93" y="17"/>
                      <a:pt x="93" y="17"/>
                    </a:cubicBezTo>
                    <a:cubicBezTo>
                      <a:pt x="93" y="17"/>
                      <a:pt x="93" y="17"/>
                      <a:pt x="93" y="17"/>
                    </a:cubicBezTo>
                    <a:cubicBezTo>
                      <a:pt x="93" y="17"/>
                      <a:pt x="93" y="17"/>
                      <a:pt x="93" y="17"/>
                    </a:cubicBezTo>
                    <a:cubicBezTo>
                      <a:pt x="93" y="17"/>
                      <a:pt x="93" y="17"/>
                      <a:pt x="93" y="17"/>
                    </a:cubicBezTo>
                    <a:cubicBezTo>
                      <a:pt x="93" y="17"/>
                      <a:pt x="92" y="17"/>
                      <a:pt x="92" y="17"/>
                    </a:cubicBezTo>
                    <a:cubicBezTo>
                      <a:pt x="92" y="17"/>
                      <a:pt x="92" y="17"/>
                      <a:pt x="92" y="17"/>
                    </a:cubicBezTo>
                    <a:cubicBezTo>
                      <a:pt x="92" y="17"/>
                      <a:pt x="92" y="17"/>
                      <a:pt x="92" y="17"/>
                    </a:cubicBezTo>
                    <a:cubicBezTo>
                      <a:pt x="92" y="17"/>
                      <a:pt x="92" y="17"/>
                      <a:pt x="92" y="17"/>
                    </a:cubicBezTo>
                    <a:cubicBezTo>
                      <a:pt x="92" y="17"/>
                      <a:pt x="92" y="17"/>
                      <a:pt x="92" y="17"/>
                    </a:cubicBezTo>
                    <a:cubicBezTo>
                      <a:pt x="92" y="17"/>
                      <a:pt x="92" y="17"/>
                      <a:pt x="92" y="17"/>
                    </a:cubicBezTo>
                    <a:cubicBezTo>
                      <a:pt x="92" y="17"/>
                      <a:pt x="92" y="17"/>
                      <a:pt x="92" y="17"/>
                    </a:cubicBezTo>
                    <a:cubicBezTo>
                      <a:pt x="92" y="17"/>
                      <a:pt x="92" y="17"/>
                      <a:pt x="92" y="17"/>
                    </a:cubicBezTo>
                    <a:cubicBezTo>
                      <a:pt x="92" y="17"/>
                      <a:pt x="92" y="17"/>
                      <a:pt x="92" y="17"/>
                    </a:cubicBezTo>
                    <a:cubicBezTo>
                      <a:pt x="92" y="18"/>
                      <a:pt x="92" y="18"/>
                      <a:pt x="92" y="18"/>
                    </a:cubicBezTo>
                    <a:cubicBezTo>
                      <a:pt x="92" y="18"/>
                      <a:pt x="92" y="18"/>
                      <a:pt x="92" y="18"/>
                    </a:cubicBezTo>
                    <a:cubicBezTo>
                      <a:pt x="92" y="18"/>
                      <a:pt x="92" y="18"/>
                      <a:pt x="92" y="18"/>
                    </a:cubicBezTo>
                    <a:cubicBezTo>
                      <a:pt x="92" y="18"/>
                      <a:pt x="92" y="18"/>
                      <a:pt x="92" y="18"/>
                    </a:cubicBezTo>
                    <a:cubicBezTo>
                      <a:pt x="92" y="18"/>
                      <a:pt x="92" y="18"/>
                      <a:pt x="92" y="18"/>
                    </a:cubicBezTo>
                    <a:cubicBezTo>
                      <a:pt x="92" y="18"/>
                      <a:pt x="92" y="18"/>
                      <a:pt x="92" y="18"/>
                    </a:cubicBezTo>
                    <a:cubicBezTo>
                      <a:pt x="91" y="18"/>
                      <a:pt x="91" y="18"/>
                      <a:pt x="91" y="18"/>
                    </a:cubicBezTo>
                    <a:cubicBezTo>
                      <a:pt x="91" y="18"/>
                      <a:pt x="91" y="18"/>
                      <a:pt x="91" y="18"/>
                    </a:cubicBezTo>
                    <a:cubicBezTo>
                      <a:pt x="91" y="18"/>
                      <a:pt x="91" y="18"/>
                      <a:pt x="91" y="18"/>
                    </a:cubicBezTo>
                    <a:cubicBezTo>
                      <a:pt x="91" y="18"/>
                      <a:pt x="91" y="18"/>
                      <a:pt x="91" y="18"/>
                    </a:cubicBezTo>
                    <a:cubicBezTo>
                      <a:pt x="91" y="18"/>
                      <a:pt x="92" y="18"/>
                      <a:pt x="92" y="18"/>
                    </a:cubicBezTo>
                    <a:cubicBezTo>
                      <a:pt x="92" y="18"/>
                      <a:pt x="92" y="18"/>
                      <a:pt x="92" y="18"/>
                    </a:cubicBezTo>
                    <a:cubicBezTo>
                      <a:pt x="92" y="18"/>
                      <a:pt x="92" y="18"/>
                      <a:pt x="92" y="18"/>
                    </a:cubicBezTo>
                    <a:cubicBezTo>
                      <a:pt x="92" y="18"/>
                      <a:pt x="92" y="18"/>
                      <a:pt x="92" y="18"/>
                    </a:cubicBezTo>
                    <a:cubicBezTo>
                      <a:pt x="92" y="18"/>
                      <a:pt x="92" y="18"/>
                      <a:pt x="92" y="18"/>
                    </a:cubicBezTo>
                    <a:cubicBezTo>
                      <a:pt x="92" y="18"/>
                      <a:pt x="92" y="17"/>
                      <a:pt x="92" y="17"/>
                    </a:cubicBezTo>
                    <a:cubicBezTo>
                      <a:pt x="92" y="17"/>
                      <a:pt x="92" y="17"/>
                      <a:pt x="92" y="17"/>
                    </a:cubicBezTo>
                    <a:cubicBezTo>
                      <a:pt x="92" y="17"/>
                      <a:pt x="92" y="17"/>
                      <a:pt x="92" y="17"/>
                    </a:cubicBezTo>
                    <a:cubicBezTo>
                      <a:pt x="92" y="17"/>
                      <a:pt x="92" y="17"/>
                      <a:pt x="92" y="18"/>
                    </a:cubicBezTo>
                    <a:cubicBezTo>
                      <a:pt x="92" y="18"/>
                      <a:pt x="92" y="18"/>
                      <a:pt x="92" y="18"/>
                    </a:cubicBezTo>
                    <a:cubicBezTo>
                      <a:pt x="92" y="18"/>
                      <a:pt x="92" y="18"/>
                      <a:pt x="92" y="18"/>
                    </a:cubicBezTo>
                    <a:cubicBezTo>
                      <a:pt x="92" y="18"/>
                      <a:pt x="92" y="18"/>
                      <a:pt x="92" y="18"/>
                    </a:cubicBezTo>
                    <a:cubicBezTo>
                      <a:pt x="92" y="18"/>
                      <a:pt x="92" y="18"/>
                      <a:pt x="92" y="18"/>
                    </a:cubicBezTo>
                    <a:cubicBezTo>
                      <a:pt x="92" y="18"/>
                      <a:pt x="92" y="18"/>
                      <a:pt x="92" y="18"/>
                    </a:cubicBezTo>
                    <a:cubicBezTo>
                      <a:pt x="92" y="18"/>
                      <a:pt x="92" y="18"/>
                      <a:pt x="92" y="18"/>
                    </a:cubicBezTo>
                    <a:cubicBezTo>
                      <a:pt x="92" y="18"/>
                      <a:pt x="92" y="18"/>
                      <a:pt x="91" y="18"/>
                    </a:cubicBezTo>
                    <a:cubicBezTo>
                      <a:pt x="91" y="18"/>
                      <a:pt x="91" y="18"/>
                      <a:pt x="91" y="18"/>
                    </a:cubicBezTo>
                    <a:cubicBezTo>
                      <a:pt x="91" y="18"/>
                      <a:pt x="91" y="18"/>
                      <a:pt x="91" y="18"/>
                    </a:cubicBezTo>
                    <a:cubicBezTo>
                      <a:pt x="91" y="18"/>
                      <a:pt x="91" y="18"/>
                      <a:pt x="91" y="18"/>
                    </a:cubicBezTo>
                    <a:cubicBezTo>
                      <a:pt x="91" y="18"/>
                      <a:pt x="91" y="18"/>
                      <a:pt x="91" y="18"/>
                    </a:cubicBezTo>
                    <a:cubicBezTo>
                      <a:pt x="91" y="18"/>
                      <a:pt x="91" y="18"/>
                      <a:pt x="91" y="18"/>
                    </a:cubicBezTo>
                    <a:cubicBezTo>
                      <a:pt x="91" y="18"/>
                      <a:pt x="91" y="18"/>
                      <a:pt x="91" y="18"/>
                    </a:cubicBezTo>
                    <a:cubicBezTo>
                      <a:pt x="91" y="19"/>
                      <a:pt x="91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89" y="19"/>
                      <a:pt x="89" y="19"/>
                      <a:pt x="89" y="19"/>
                    </a:cubicBezTo>
                    <a:cubicBezTo>
                      <a:pt x="89" y="19"/>
                      <a:pt x="89" y="19"/>
                      <a:pt x="89" y="19"/>
                    </a:cubicBezTo>
                    <a:cubicBezTo>
                      <a:pt x="89" y="19"/>
                      <a:pt x="89" y="19"/>
                      <a:pt x="89" y="19"/>
                    </a:cubicBezTo>
                    <a:cubicBezTo>
                      <a:pt x="89" y="19"/>
                      <a:pt x="89" y="19"/>
                      <a:pt x="89" y="19"/>
                    </a:cubicBezTo>
                    <a:cubicBezTo>
                      <a:pt x="89" y="19"/>
                      <a:pt x="89" y="19"/>
                      <a:pt x="89" y="19"/>
                    </a:cubicBezTo>
                    <a:cubicBezTo>
                      <a:pt x="89" y="19"/>
                      <a:pt x="89" y="19"/>
                      <a:pt x="88" y="19"/>
                    </a:cubicBezTo>
                    <a:cubicBezTo>
                      <a:pt x="88" y="19"/>
                      <a:pt x="88" y="19"/>
                      <a:pt x="88" y="19"/>
                    </a:cubicBezTo>
                    <a:cubicBezTo>
                      <a:pt x="88" y="19"/>
                      <a:pt x="88" y="19"/>
                      <a:pt x="88" y="19"/>
                    </a:cubicBezTo>
                    <a:cubicBezTo>
                      <a:pt x="88" y="19"/>
                      <a:pt x="88" y="19"/>
                      <a:pt x="88" y="19"/>
                    </a:cubicBezTo>
                    <a:cubicBezTo>
                      <a:pt x="88" y="19"/>
                      <a:pt x="88" y="19"/>
                      <a:pt x="88" y="20"/>
                    </a:cubicBezTo>
                    <a:cubicBezTo>
                      <a:pt x="88" y="20"/>
                      <a:pt x="88" y="20"/>
                      <a:pt x="88" y="20"/>
                    </a:cubicBezTo>
                    <a:cubicBezTo>
                      <a:pt x="88" y="20"/>
                      <a:pt x="88" y="20"/>
                      <a:pt x="88" y="20"/>
                    </a:cubicBezTo>
                    <a:cubicBezTo>
                      <a:pt x="88" y="20"/>
                      <a:pt x="88" y="20"/>
                      <a:pt x="88" y="20"/>
                    </a:cubicBezTo>
                    <a:cubicBezTo>
                      <a:pt x="88" y="20"/>
                      <a:pt x="88" y="20"/>
                      <a:pt x="88" y="20"/>
                    </a:cubicBezTo>
                    <a:cubicBezTo>
                      <a:pt x="88" y="20"/>
                      <a:pt x="88" y="20"/>
                      <a:pt x="88" y="20"/>
                    </a:cubicBezTo>
                    <a:cubicBezTo>
                      <a:pt x="88" y="20"/>
                      <a:pt x="88" y="20"/>
                      <a:pt x="88" y="20"/>
                    </a:cubicBezTo>
                    <a:cubicBezTo>
                      <a:pt x="88" y="20"/>
                      <a:pt x="88" y="20"/>
                      <a:pt x="88" y="20"/>
                    </a:cubicBezTo>
                    <a:cubicBezTo>
                      <a:pt x="88" y="20"/>
                      <a:pt x="88" y="20"/>
                      <a:pt x="88" y="20"/>
                    </a:cubicBezTo>
                    <a:cubicBezTo>
                      <a:pt x="88" y="20"/>
                      <a:pt x="88" y="20"/>
                      <a:pt x="88" y="20"/>
                    </a:cubicBezTo>
                    <a:cubicBezTo>
                      <a:pt x="88" y="20"/>
                      <a:pt x="88" y="20"/>
                      <a:pt x="88" y="20"/>
                    </a:cubicBezTo>
                    <a:cubicBezTo>
                      <a:pt x="88" y="20"/>
                      <a:pt x="88" y="20"/>
                      <a:pt x="88" y="20"/>
                    </a:cubicBezTo>
                    <a:cubicBezTo>
                      <a:pt x="88" y="20"/>
                      <a:pt x="88" y="20"/>
                      <a:pt x="88" y="20"/>
                    </a:cubicBezTo>
                    <a:cubicBezTo>
                      <a:pt x="88" y="20"/>
                      <a:pt x="88" y="20"/>
                      <a:pt x="88" y="20"/>
                    </a:cubicBezTo>
                    <a:cubicBezTo>
                      <a:pt x="88" y="20"/>
                      <a:pt x="88" y="20"/>
                      <a:pt x="88" y="20"/>
                    </a:cubicBezTo>
                    <a:cubicBezTo>
                      <a:pt x="88" y="20"/>
                      <a:pt x="88" y="20"/>
                      <a:pt x="88" y="20"/>
                    </a:cubicBezTo>
                    <a:cubicBezTo>
                      <a:pt x="88" y="20"/>
                      <a:pt x="88" y="20"/>
                      <a:pt x="88" y="20"/>
                    </a:cubicBezTo>
                    <a:cubicBezTo>
                      <a:pt x="87" y="20"/>
                      <a:pt x="87" y="21"/>
                      <a:pt x="87" y="21"/>
                    </a:cubicBezTo>
                    <a:cubicBezTo>
                      <a:pt x="87" y="21"/>
                      <a:pt x="87" y="21"/>
                      <a:pt x="87" y="21"/>
                    </a:cubicBezTo>
                    <a:cubicBezTo>
                      <a:pt x="87" y="21"/>
                      <a:pt x="87" y="21"/>
                      <a:pt x="87" y="21"/>
                    </a:cubicBezTo>
                    <a:cubicBezTo>
                      <a:pt x="87" y="21"/>
                      <a:pt x="87" y="21"/>
                      <a:pt x="87" y="21"/>
                    </a:cubicBezTo>
                    <a:cubicBezTo>
                      <a:pt x="87" y="21"/>
                      <a:pt x="87" y="21"/>
                      <a:pt x="87" y="21"/>
                    </a:cubicBezTo>
                    <a:cubicBezTo>
                      <a:pt x="87" y="21"/>
                      <a:pt x="87" y="21"/>
                      <a:pt x="87" y="21"/>
                    </a:cubicBezTo>
                    <a:cubicBezTo>
                      <a:pt x="87" y="21"/>
                      <a:pt x="86" y="21"/>
                      <a:pt x="86" y="21"/>
                    </a:cubicBezTo>
                    <a:cubicBezTo>
                      <a:pt x="86" y="21"/>
                      <a:pt x="86" y="21"/>
                      <a:pt x="86" y="21"/>
                    </a:cubicBezTo>
                    <a:cubicBezTo>
                      <a:pt x="86" y="21"/>
                      <a:pt x="86" y="21"/>
                      <a:pt x="86" y="21"/>
                    </a:cubicBezTo>
                    <a:cubicBezTo>
                      <a:pt x="86" y="21"/>
                      <a:pt x="86" y="21"/>
                      <a:pt x="86" y="21"/>
                    </a:cubicBezTo>
                    <a:cubicBezTo>
                      <a:pt x="86" y="21"/>
                      <a:pt x="86" y="21"/>
                      <a:pt x="86" y="21"/>
                    </a:cubicBezTo>
                    <a:cubicBezTo>
                      <a:pt x="86" y="21"/>
                      <a:pt x="86" y="21"/>
                      <a:pt x="86" y="21"/>
                    </a:cubicBezTo>
                    <a:cubicBezTo>
                      <a:pt x="86" y="21"/>
                      <a:pt x="86" y="21"/>
                      <a:pt x="86" y="21"/>
                    </a:cubicBezTo>
                    <a:cubicBezTo>
                      <a:pt x="86" y="21"/>
                      <a:pt x="86" y="21"/>
                      <a:pt x="86" y="21"/>
                    </a:cubicBezTo>
                    <a:cubicBezTo>
                      <a:pt x="86" y="21"/>
                      <a:pt x="86" y="21"/>
                      <a:pt x="86" y="21"/>
                    </a:cubicBezTo>
                    <a:cubicBezTo>
                      <a:pt x="86" y="21"/>
                      <a:pt x="86" y="21"/>
                      <a:pt x="86" y="21"/>
                    </a:cubicBezTo>
                    <a:cubicBezTo>
                      <a:pt x="86" y="21"/>
                      <a:pt x="86" y="21"/>
                      <a:pt x="87" y="21"/>
                    </a:cubicBezTo>
                    <a:cubicBezTo>
                      <a:pt x="87" y="21"/>
                      <a:pt x="87" y="21"/>
                      <a:pt x="87" y="21"/>
                    </a:cubicBezTo>
                    <a:cubicBezTo>
                      <a:pt x="87" y="21"/>
                      <a:pt x="87" y="21"/>
                      <a:pt x="87" y="21"/>
                    </a:cubicBezTo>
                    <a:cubicBezTo>
                      <a:pt x="87" y="21"/>
                      <a:pt x="87" y="21"/>
                      <a:pt x="87" y="21"/>
                    </a:cubicBezTo>
                    <a:cubicBezTo>
                      <a:pt x="87" y="21"/>
                      <a:pt x="87" y="20"/>
                      <a:pt x="87" y="20"/>
                    </a:cubicBezTo>
                    <a:cubicBezTo>
                      <a:pt x="87" y="20"/>
                      <a:pt x="87" y="20"/>
                      <a:pt x="87" y="20"/>
                    </a:cubicBezTo>
                    <a:cubicBezTo>
                      <a:pt x="87" y="20"/>
                      <a:pt x="87" y="20"/>
                      <a:pt x="87" y="20"/>
                    </a:cubicBezTo>
                    <a:cubicBezTo>
                      <a:pt x="87" y="20"/>
                      <a:pt x="87" y="20"/>
                      <a:pt x="87" y="20"/>
                    </a:cubicBezTo>
                    <a:cubicBezTo>
                      <a:pt x="87" y="20"/>
                      <a:pt x="87" y="20"/>
                      <a:pt x="87" y="20"/>
                    </a:cubicBezTo>
                    <a:cubicBezTo>
                      <a:pt x="87" y="20"/>
                      <a:pt x="87" y="20"/>
                      <a:pt x="87" y="20"/>
                    </a:cubicBezTo>
                    <a:cubicBezTo>
                      <a:pt x="87" y="20"/>
                      <a:pt x="87" y="20"/>
                      <a:pt x="87" y="20"/>
                    </a:cubicBezTo>
                    <a:cubicBezTo>
                      <a:pt x="87" y="20"/>
                      <a:pt x="87" y="20"/>
                      <a:pt x="87" y="20"/>
                    </a:cubicBezTo>
                    <a:cubicBezTo>
                      <a:pt x="87" y="20"/>
                      <a:pt x="87" y="20"/>
                      <a:pt x="87" y="20"/>
                    </a:cubicBezTo>
                    <a:cubicBezTo>
                      <a:pt x="87" y="20"/>
                      <a:pt x="87" y="20"/>
                      <a:pt x="87" y="20"/>
                    </a:cubicBezTo>
                    <a:cubicBezTo>
                      <a:pt x="87" y="20"/>
                      <a:pt x="87" y="20"/>
                      <a:pt x="87" y="20"/>
                    </a:cubicBezTo>
                    <a:cubicBezTo>
                      <a:pt x="87" y="20"/>
                      <a:pt x="87" y="20"/>
                      <a:pt x="87" y="20"/>
                    </a:cubicBezTo>
                    <a:cubicBezTo>
                      <a:pt x="87" y="20"/>
                      <a:pt x="87" y="20"/>
                      <a:pt x="87" y="20"/>
                    </a:cubicBezTo>
                    <a:cubicBezTo>
                      <a:pt x="87" y="19"/>
                      <a:pt x="87" y="19"/>
                      <a:pt x="87" y="19"/>
                    </a:cubicBezTo>
                    <a:cubicBezTo>
                      <a:pt x="87" y="19"/>
                      <a:pt x="87" y="19"/>
                      <a:pt x="87" y="19"/>
                    </a:cubicBezTo>
                    <a:cubicBezTo>
                      <a:pt x="87" y="19"/>
                      <a:pt x="88" y="19"/>
                      <a:pt x="88" y="19"/>
                    </a:cubicBezTo>
                    <a:cubicBezTo>
                      <a:pt x="88" y="19"/>
                      <a:pt x="88" y="19"/>
                      <a:pt x="88" y="19"/>
                    </a:cubicBezTo>
                    <a:cubicBezTo>
                      <a:pt x="88" y="19"/>
                      <a:pt x="88" y="19"/>
                      <a:pt x="88" y="19"/>
                    </a:cubicBezTo>
                    <a:cubicBezTo>
                      <a:pt x="88" y="19"/>
                      <a:pt x="88" y="19"/>
                      <a:pt x="88" y="19"/>
                    </a:cubicBezTo>
                    <a:cubicBezTo>
                      <a:pt x="88" y="19"/>
                      <a:pt x="88" y="19"/>
                      <a:pt x="88" y="19"/>
                    </a:cubicBezTo>
                    <a:cubicBezTo>
                      <a:pt x="88" y="19"/>
                      <a:pt x="88" y="19"/>
                      <a:pt x="89" y="19"/>
                    </a:cubicBezTo>
                    <a:cubicBezTo>
                      <a:pt x="89" y="19"/>
                      <a:pt x="89" y="19"/>
                      <a:pt x="89" y="19"/>
                    </a:cubicBezTo>
                    <a:cubicBezTo>
                      <a:pt x="89" y="19"/>
                      <a:pt x="89" y="19"/>
                      <a:pt x="89" y="19"/>
                    </a:cubicBezTo>
                    <a:cubicBezTo>
                      <a:pt x="89" y="19"/>
                      <a:pt x="89" y="19"/>
                      <a:pt x="89" y="19"/>
                    </a:cubicBezTo>
                    <a:cubicBezTo>
                      <a:pt x="89" y="19"/>
                      <a:pt x="89" y="19"/>
                      <a:pt x="89" y="19"/>
                    </a:cubicBezTo>
                    <a:cubicBezTo>
                      <a:pt x="89" y="18"/>
                      <a:pt x="89" y="18"/>
                      <a:pt x="89" y="18"/>
                    </a:cubicBezTo>
                    <a:cubicBezTo>
                      <a:pt x="89" y="18"/>
                      <a:pt x="89" y="18"/>
                      <a:pt x="89" y="18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8"/>
                      <a:pt x="88" y="17"/>
                      <a:pt x="88" y="17"/>
                    </a:cubicBezTo>
                    <a:cubicBezTo>
                      <a:pt x="88" y="17"/>
                      <a:pt x="88" y="17"/>
                      <a:pt x="88" y="17"/>
                    </a:cubicBezTo>
                    <a:cubicBezTo>
                      <a:pt x="88" y="17"/>
                      <a:pt x="88" y="18"/>
                      <a:pt x="88" y="18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8" y="18"/>
                      <a:pt x="88" y="18"/>
                      <a:pt x="87" y="18"/>
                    </a:cubicBezTo>
                    <a:cubicBezTo>
                      <a:pt x="87" y="18"/>
                      <a:pt x="87" y="18"/>
                      <a:pt x="87" y="18"/>
                    </a:cubicBezTo>
                    <a:cubicBezTo>
                      <a:pt x="87" y="18"/>
                      <a:pt x="87" y="18"/>
                      <a:pt x="87" y="18"/>
                    </a:cubicBezTo>
                    <a:cubicBezTo>
                      <a:pt x="87" y="18"/>
                      <a:pt x="87" y="18"/>
                      <a:pt x="87" y="18"/>
                    </a:cubicBezTo>
                    <a:cubicBezTo>
                      <a:pt x="87" y="18"/>
                      <a:pt x="87" y="18"/>
                      <a:pt x="87" y="18"/>
                    </a:cubicBezTo>
                    <a:cubicBezTo>
                      <a:pt x="87" y="18"/>
                      <a:pt x="87" y="18"/>
                      <a:pt x="87" y="18"/>
                    </a:cubicBezTo>
                    <a:cubicBezTo>
                      <a:pt x="87" y="18"/>
                      <a:pt x="87" y="18"/>
                      <a:pt x="87" y="18"/>
                    </a:cubicBezTo>
                    <a:cubicBezTo>
                      <a:pt x="87" y="18"/>
                      <a:pt x="87" y="18"/>
                      <a:pt x="87" y="18"/>
                    </a:cubicBezTo>
                    <a:cubicBezTo>
                      <a:pt x="87" y="18"/>
                      <a:pt x="87" y="18"/>
                      <a:pt x="87" y="18"/>
                    </a:cubicBezTo>
                    <a:cubicBezTo>
                      <a:pt x="87" y="18"/>
                      <a:pt x="87" y="18"/>
                      <a:pt x="87" y="18"/>
                    </a:cubicBezTo>
                    <a:cubicBezTo>
                      <a:pt x="87" y="18"/>
                      <a:pt x="87" y="18"/>
                      <a:pt x="87" y="18"/>
                    </a:cubicBezTo>
                    <a:cubicBezTo>
                      <a:pt x="87" y="18"/>
                      <a:pt x="87" y="19"/>
                      <a:pt x="87" y="19"/>
                    </a:cubicBezTo>
                    <a:cubicBezTo>
                      <a:pt x="87" y="19"/>
                      <a:pt x="87" y="19"/>
                      <a:pt x="87" y="19"/>
                    </a:cubicBezTo>
                    <a:cubicBezTo>
                      <a:pt x="87" y="19"/>
                      <a:pt x="87" y="19"/>
                      <a:pt x="87" y="19"/>
                    </a:cubicBezTo>
                    <a:cubicBezTo>
                      <a:pt x="87" y="19"/>
                      <a:pt x="87" y="19"/>
                      <a:pt x="87" y="19"/>
                    </a:cubicBezTo>
                    <a:cubicBezTo>
                      <a:pt x="87" y="19"/>
                      <a:pt x="87" y="19"/>
                      <a:pt x="87" y="19"/>
                    </a:cubicBezTo>
                    <a:cubicBezTo>
                      <a:pt x="87" y="19"/>
                      <a:pt x="87" y="19"/>
                      <a:pt x="87" y="19"/>
                    </a:cubicBezTo>
                    <a:cubicBezTo>
                      <a:pt x="87" y="19"/>
                      <a:pt x="87" y="19"/>
                      <a:pt x="87" y="19"/>
                    </a:cubicBezTo>
                    <a:cubicBezTo>
                      <a:pt x="87" y="19"/>
                      <a:pt x="87" y="19"/>
                      <a:pt x="87" y="19"/>
                    </a:cubicBezTo>
                    <a:cubicBezTo>
                      <a:pt x="87" y="19"/>
                      <a:pt x="87" y="19"/>
                      <a:pt x="87" y="19"/>
                    </a:cubicBezTo>
                    <a:cubicBezTo>
                      <a:pt x="87" y="19"/>
                      <a:pt x="87" y="19"/>
                      <a:pt x="87" y="19"/>
                    </a:cubicBezTo>
                    <a:cubicBezTo>
                      <a:pt x="87" y="19"/>
                      <a:pt x="87" y="19"/>
                      <a:pt x="87" y="19"/>
                    </a:cubicBezTo>
                    <a:cubicBezTo>
                      <a:pt x="87" y="19"/>
                      <a:pt x="87" y="19"/>
                      <a:pt x="87" y="19"/>
                    </a:cubicBezTo>
                    <a:cubicBezTo>
                      <a:pt x="87" y="19"/>
                      <a:pt x="87" y="19"/>
                      <a:pt x="87" y="19"/>
                    </a:cubicBezTo>
                    <a:cubicBezTo>
                      <a:pt x="87" y="19"/>
                      <a:pt x="87" y="19"/>
                      <a:pt x="87" y="19"/>
                    </a:cubicBezTo>
                    <a:cubicBezTo>
                      <a:pt x="87" y="19"/>
                      <a:pt x="87" y="19"/>
                      <a:pt x="87" y="19"/>
                    </a:cubicBezTo>
                    <a:cubicBezTo>
                      <a:pt x="87" y="19"/>
                      <a:pt x="87" y="19"/>
                      <a:pt x="87" y="19"/>
                    </a:cubicBezTo>
                    <a:cubicBezTo>
                      <a:pt x="86" y="19"/>
                      <a:pt x="86" y="19"/>
                      <a:pt x="86" y="19"/>
                    </a:cubicBezTo>
                    <a:cubicBezTo>
                      <a:pt x="86" y="19"/>
                      <a:pt x="86" y="19"/>
                      <a:pt x="86" y="19"/>
                    </a:cubicBezTo>
                    <a:cubicBezTo>
                      <a:pt x="86" y="19"/>
                      <a:pt x="86" y="19"/>
                      <a:pt x="86" y="19"/>
                    </a:cubicBezTo>
                    <a:cubicBezTo>
                      <a:pt x="86" y="19"/>
                      <a:pt x="86" y="19"/>
                      <a:pt x="86" y="19"/>
                    </a:cubicBezTo>
                    <a:cubicBezTo>
                      <a:pt x="86" y="19"/>
                      <a:pt x="86" y="19"/>
                      <a:pt x="86" y="19"/>
                    </a:cubicBezTo>
                    <a:cubicBezTo>
                      <a:pt x="87" y="19"/>
                      <a:pt x="87" y="19"/>
                      <a:pt x="87" y="18"/>
                    </a:cubicBezTo>
                    <a:cubicBezTo>
                      <a:pt x="87" y="18"/>
                      <a:pt x="87" y="18"/>
                      <a:pt x="87" y="18"/>
                    </a:cubicBezTo>
                    <a:cubicBezTo>
                      <a:pt x="87" y="18"/>
                      <a:pt x="86" y="18"/>
                      <a:pt x="86" y="18"/>
                    </a:cubicBezTo>
                    <a:cubicBezTo>
                      <a:pt x="86" y="18"/>
                      <a:pt x="86" y="18"/>
                      <a:pt x="86" y="18"/>
                    </a:cubicBezTo>
                    <a:cubicBezTo>
                      <a:pt x="86" y="18"/>
                      <a:pt x="86" y="18"/>
                      <a:pt x="86" y="18"/>
                    </a:cubicBezTo>
                    <a:cubicBezTo>
                      <a:pt x="86" y="18"/>
                      <a:pt x="86" y="18"/>
                      <a:pt x="86" y="19"/>
                    </a:cubicBezTo>
                    <a:cubicBezTo>
                      <a:pt x="86" y="19"/>
                      <a:pt x="86" y="19"/>
                      <a:pt x="86" y="19"/>
                    </a:cubicBezTo>
                    <a:cubicBezTo>
                      <a:pt x="86" y="19"/>
                      <a:pt x="86" y="19"/>
                      <a:pt x="86" y="19"/>
                    </a:cubicBezTo>
                    <a:cubicBezTo>
                      <a:pt x="86" y="19"/>
                      <a:pt x="86" y="19"/>
                      <a:pt x="86" y="19"/>
                    </a:cubicBezTo>
                    <a:cubicBezTo>
                      <a:pt x="86" y="19"/>
                      <a:pt x="86" y="19"/>
                      <a:pt x="86" y="19"/>
                    </a:cubicBezTo>
                    <a:cubicBezTo>
                      <a:pt x="86" y="19"/>
                      <a:pt x="86" y="19"/>
                      <a:pt x="86" y="19"/>
                    </a:cubicBezTo>
                    <a:cubicBezTo>
                      <a:pt x="86" y="19"/>
                      <a:pt x="85" y="19"/>
                      <a:pt x="85" y="19"/>
                    </a:cubicBezTo>
                    <a:cubicBezTo>
                      <a:pt x="85" y="19"/>
                      <a:pt x="85" y="19"/>
                      <a:pt x="85" y="19"/>
                    </a:cubicBezTo>
                    <a:cubicBezTo>
                      <a:pt x="85" y="19"/>
                      <a:pt x="85" y="19"/>
                      <a:pt x="85" y="19"/>
                    </a:cubicBezTo>
                    <a:cubicBezTo>
                      <a:pt x="85" y="19"/>
                      <a:pt x="85" y="19"/>
                      <a:pt x="85" y="19"/>
                    </a:cubicBezTo>
                    <a:cubicBezTo>
                      <a:pt x="85" y="19"/>
                      <a:pt x="85" y="19"/>
                      <a:pt x="85" y="19"/>
                    </a:cubicBezTo>
                    <a:cubicBezTo>
                      <a:pt x="85" y="19"/>
                      <a:pt x="85" y="19"/>
                      <a:pt x="85" y="19"/>
                    </a:cubicBezTo>
                    <a:cubicBezTo>
                      <a:pt x="85" y="19"/>
                      <a:pt x="85" y="19"/>
                      <a:pt x="85" y="19"/>
                    </a:cubicBezTo>
                    <a:cubicBezTo>
                      <a:pt x="85" y="19"/>
                      <a:pt x="85" y="19"/>
                      <a:pt x="85" y="19"/>
                    </a:cubicBezTo>
                    <a:cubicBezTo>
                      <a:pt x="85" y="19"/>
                      <a:pt x="85" y="19"/>
                      <a:pt x="85" y="19"/>
                    </a:cubicBezTo>
                    <a:cubicBezTo>
                      <a:pt x="85" y="19"/>
                      <a:pt x="85" y="19"/>
                      <a:pt x="84" y="19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84" y="18"/>
                      <a:pt x="84" y="18"/>
                      <a:pt x="84" y="18"/>
                    </a:cubicBezTo>
                    <a:cubicBezTo>
                      <a:pt x="84" y="18"/>
                      <a:pt x="84" y="18"/>
                      <a:pt x="84" y="18"/>
                    </a:cubicBezTo>
                    <a:cubicBezTo>
                      <a:pt x="84" y="18"/>
                      <a:pt x="84" y="18"/>
                      <a:pt x="84" y="18"/>
                    </a:cubicBezTo>
                    <a:cubicBezTo>
                      <a:pt x="84" y="18"/>
                      <a:pt x="84" y="18"/>
                      <a:pt x="84" y="18"/>
                    </a:cubicBezTo>
                    <a:cubicBezTo>
                      <a:pt x="84" y="18"/>
                      <a:pt x="84" y="18"/>
                      <a:pt x="84" y="18"/>
                    </a:cubicBezTo>
                    <a:cubicBezTo>
                      <a:pt x="84" y="18"/>
                      <a:pt x="84" y="18"/>
                      <a:pt x="84" y="18"/>
                    </a:cubicBezTo>
                    <a:cubicBezTo>
                      <a:pt x="84" y="18"/>
                      <a:pt x="84" y="18"/>
                      <a:pt x="84" y="18"/>
                    </a:cubicBezTo>
                    <a:cubicBezTo>
                      <a:pt x="84" y="18"/>
                      <a:pt x="84" y="18"/>
                      <a:pt x="83" y="18"/>
                    </a:cubicBezTo>
                    <a:cubicBezTo>
                      <a:pt x="83" y="18"/>
                      <a:pt x="83" y="18"/>
                      <a:pt x="83" y="18"/>
                    </a:cubicBezTo>
                    <a:cubicBezTo>
                      <a:pt x="83" y="18"/>
                      <a:pt x="83" y="18"/>
                      <a:pt x="83" y="18"/>
                    </a:cubicBezTo>
                    <a:cubicBezTo>
                      <a:pt x="83" y="18"/>
                      <a:pt x="83" y="18"/>
                      <a:pt x="83" y="18"/>
                    </a:cubicBezTo>
                    <a:cubicBezTo>
                      <a:pt x="83" y="18"/>
                      <a:pt x="83" y="18"/>
                      <a:pt x="83" y="18"/>
                    </a:cubicBezTo>
                    <a:cubicBezTo>
                      <a:pt x="83" y="18"/>
                      <a:pt x="83" y="18"/>
                      <a:pt x="83" y="18"/>
                    </a:cubicBezTo>
                    <a:cubicBezTo>
                      <a:pt x="83" y="18"/>
                      <a:pt x="83" y="18"/>
                      <a:pt x="83" y="18"/>
                    </a:cubicBezTo>
                    <a:cubicBezTo>
                      <a:pt x="83" y="18"/>
                      <a:pt x="83" y="18"/>
                      <a:pt x="83" y="18"/>
                    </a:cubicBezTo>
                    <a:cubicBezTo>
                      <a:pt x="83" y="18"/>
                      <a:pt x="83" y="18"/>
                      <a:pt x="83" y="18"/>
                    </a:cubicBezTo>
                    <a:cubicBezTo>
                      <a:pt x="83" y="18"/>
                      <a:pt x="83" y="18"/>
                      <a:pt x="83" y="18"/>
                    </a:cubicBezTo>
                    <a:cubicBezTo>
                      <a:pt x="83" y="18"/>
                      <a:pt x="83" y="18"/>
                      <a:pt x="83" y="18"/>
                    </a:cubicBezTo>
                    <a:cubicBezTo>
                      <a:pt x="83" y="18"/>
                      <a:pt x="83" y="18"/>
                      <a:pt x="83" y="18"/>
                    </a:cubicBezTo>
                    <a:cubicBezTo>
                      <a:pt x="83" y="17"/>
                      <a:pt x="83" y="17"/>
                      <a:pt x="83" y="17"/>
                    </a:cubicBezTo>
                    <a:cubicBezTo>
                      <a:pt x="83" y="17"/>
                      <a:pt x="83" y="17"/>
                      <a:pt x="83" y="17"/>
                    </a:cubicBezTo>
                    <a:cubicBezTo>
                      <a:pt x="83" y="17"/>
                      <a:pt x="83" y="17"/>
                      <a:pt x="83" y="17"/>
                    </a:cubicBezTo>
                    <a:cubicBezTo>
                      <a:pt x="83" y="17"/>
                      <a:pt x="83" y="17"/>
                      <a:pt x="83" y="17"/>
                    </a:cubicBezTo>
                    <a:cubicBezTo>
                      <a:pt x="83" y="17"/>
                      <a:pt x="83" y="17"/>
                      <a:pt x="83" y="17"/>
                    </a:cubicBezTo>
                    <a:cubicBezTo>
                      <a:pt x="83" y="17"/>
                      <a:pt x="83" y="17"/>
                      <a:pt x="83" y="17"/>
                    </a:cubicBezTo>
                    <a:cubicBezTo>
                      <a:pt x="83" y="17"/>
                      <a:pt x="83" y="17"/>
                      <a:pt x="83" y="17"/>
                    </a:cubicBezTo>
                    <a:cubicBezTo>
                      <a:pt x="83" y="17"/>
                      <a:pt x="83" y="17"/>
                      <a:pt x="83" y="17"/>
                    </a:cubicBezTo>
                    <a:cubicBezTo>
                      <a:pt x="83" y="17"/>
                      <a:pt x="83" y="17"/>
                      <a:pt x="83" y="17"/>
                    </a:cubicBezTo>
                    <a:cubicBezTo>
                      <a:pt x="83" y="17"/>
                      <a:pt x="83" y="17"/>
                      <a:pt x="83" y="17"/>
                    </a:cubicBezTo>
                    <a:cubicBezTo>
                      <a:pt x="83" y="17"/>
                      <a:pt x="82" y="17"/>
                      <a:pt x="82" y="17"/>
                    </a:cubicBezTo>
                    <a:cubicBezTo>
                      <a:pt x="82" y="17"/>
                      <a:pt x="82" y="17"/>
                      <a:pt x="82" y="17"/>
                    </a:cubicBezTo>
                    <a:cubicBezTo>
                      <a:pt x="82" y="17"/>
                      <a:pt x="82" y="17"/>
                      <a:pt x="82" y="17"/>
                    </a:cubicBezTo>
                    <a:cubicBezTo>
                      <a:pt x="82" y="17"/>
                      <a:pt x="82" y="17"/>
                      <a:pt x="82" y="17"/>
                    </a:cubicBezTo>
                    <a:cubicBezTo>
                      <a:pt x="82" y="17"/>
                      <a:pt x="82" y="17"/>
                      <a:pt x="82" y="17"/>
                    </a:cubicBezTo>
                    <a:cubicBezTo>
                      <a:pt x="82" y="17"/>
                      <a:pt x="82" y="17"/>
                      <a:pt x="82" y="17"/>
                    </a:cubicBezTo>
                    <a:cubicBezTo>
                      <a:pt x="82" y="16"/>
                      <a:pt x="82" y="16"/>
                      <a:pt x="82" y="16"/>
                    </a:cubicBezTo>
                    <a:cubicBezTo>
                      <a:pt x="82" y="16"/>
                      <a:pt x="82" y="16"/>
                      <a:pt x="82" y="16"/>
                    </a:cubicBezTo>
                    <a:cubicBezTo>
                      <a:pt x="82" y="16"/>
                      <a:pt x="82" y="16"/>
                      <a:pt x="82" y="16"/>
                    </a:cubicBezTo>
                    <a:cubicBezTo>
                      <a:pt x="82" y="16"/>
                      <a:pt x="82" y="16"/>
                      <a:pt x="82" y="16"/>
                    </a:cubicBezTo>
                    <a:cubicBezTo>
                      <a:pt x="82" y="15"/>
                      <a:pt x="82" y="15"/>
                      <a:pt x="82" y="15"/>
                    </a:cubicBezTo>
                    <a:cubicBezTo>
                      <a:pt x="82" y="15"/>
                      <a:pt x="82" y="15"/>
                      <a:pt x="82" y="15"/>
                    </a:cubicBezTo>
                    <a:cubicBezTo>
                      <a:pt x="82" y="15"/>
                      <a:pt x="82" y="15"/>
                      <a:pt x="82" y="16"/>
                    </a:cubicBezTo>
                    <a:cubicBezTo>
                      <a:pt x="82" y="16"/>
                      <a:pt x="81" y="16"/>
                      <a:pt x="81" y="16"/>
                    </a:cubicBezTo>
                    <a:cubicBezTo>
                      <a:pt x="81" y="16"/>
                      <a:pt x="81" y="16"/>
                      <a:pt x="81" y="16"/>
                    </a:cubicBezTo>
                    <a:cubicBezTo>
                      <a:pt x="81" y="16"/>
                      <a:pt x="81" y="16"/>
                      <a:pt x="81" y="16"/>
                    </a:cubicBezTo>
                    <a:cubicBezTo>
                      <a:pt x="81" y="16"/>
                      <a:pt x="81" y="16"/>
                      <a:pt x="81" y="16"/>
                    </a:cubicBezTo>
                    <a:cubicBezTo>
                      <a:pt x="81" y="16"/>
                      <a:pt x="81" y="16"/>
                      <a:pt x="81" y="16"/>
                    </a:cubicBezTo>
                    <a:cubicBezTo>
                      <a:pt x="81" y="16"/>
                      <a:pt x="81" y="16"/>
                      <a:pt x="81" y="16"/>
                    </a:cubicBezTo>
                    <a:cubicBezTo>
                      <a:pt x="80" y="16"/>
                      <a:pt x="80" y="16"/>
                      <a:pt x="80" y="16"/>
                    </a:cubicBezTo>
                    <a:cubicBezTo>
                      <a:pt x="80" y="16"/>
                      <a:pt x="80" y="16"/>
                      <a:pt x="80" y="16"/>
                    </a:cubicBezTo>
                    <a:cubicBezTo>
                      <a:pt x="80" y="15"/>
                      <a:pt x="80" y="15"/>
                      <a:pt x="80" y="15"/>
                    </a:cubicBezTo>
                    <a:cubicBezTo>
                      <a:pt x="80" y="15"/>
                      <a:pt x="80" y="15"/>
                      <a:pt x="80" y="16"/>
                    </a:cubicBezTo>
                    <a:cubicBezTo>
                      <a:pt x="80" y="16"/>
                      <a:pt x="80" y="16"/>
                      <a:pt x="80" y="16"/>
                    </a:cubicBezTo>
                    <a:cubicBezTo>
                      <a:pt x="80" y="16"/>
                      <a:pt x="80" y="16"/>
                      <a:pt x="80" y="16"/>
                    </a:cubicBezTo>
                    <a:cubicBezTo>
                      <a:pt x="79" y="16"/>
                      <a:pt x="79" y="16"/>
                      <a:pt x="79" y="16"/>
                    </a:cubicBezTo>
                    <a:cubicBezTo>
                      <a:pt x="79" y="16"/>
                      <a:pt x="79" y="16"/>
                      <a:pt x="79" y="16"/>
                    </a:cubicBezTo>
                    <a:cubicBezTo>
                      <a:pt x="79" y="16"/>
                      <a:pt x="79" y="16"/>
                      <a:pt x="79" y="16"/>
                    </a:cubicBezTo>
                    <a:cubicBezTo>
                      <a:pt x="79" y="16"/>
                      <a:pt x="79" y="16"/>
                      <a:pt x="79" y="16"/>
                    </a:cubicBezTo>
                    <a:cubicBezTo>
                      <a:pt x="79" y="16"/>
                      <a:pt x="79" y="16"/>
                      <a:pt x="79" y="16"/>
                    </a:cubicBezTo>
                    <a:cubicBezTo>
                      <a:pt x="79" y="16"/>
                      <a:pt x="79" y="16"/>
                      <a:pt x="79" y="16"/>
                    </a:cubicBezTo>
                    <a:cubicBezTo>
                      <a:pt x="79" y="16"/>
                      <a:pt x="79" y="16"/>
                      <a:pt x="79" y="16"/>
                    </a:cubicBezTo>
                    <a:cubicBezTo>
                      <a:pt x="79" y="16"/>
                      <a:pt x="79" y="16"/>
                      <a:pt x="79" y="16"/>
                    </a:cubicBezTo>
                    <a:cubicBezTo>
                      <a:pt x="79" y="16"/>
                      <a:pt x="79" y="16"/>
                      <a:pt x="79" y="16"/>
                    </a:cubicBezTo>
                    <a:cubicBezTo>
                      <a:pt x="79" y="16"/>
                      <a:pt x="79" y="16"/>
                      <a:pt x="79" y="16"/>
                    </a:cubicBezTo>
                    <a:cubicBezTo>
                      <a:pt x="79" y="16"/>
                      <a:pt x="79" y="16"/>
                      <a:pt x="79" y="16"/>
                    </a:cubicBezTo>
                    <a:cubicBezTo>
                      <a:pt x="79" y="16"/>
                      <a:pt x="79" y="16"/>
                      <a:pt x="79" y="16"/>
                    </a:cubicBezTo>
                    <a:cubicBezTo>
                      <a:pt x="79" y="16"/>
                      <a:pt x="79" y="16"/>
                      <a:pt x="80" y="16"/>
                    </a:cubicBezTo>
                    <a:cubicBezTo>
                      <a:pt x="80" y="16"/>
                      <a:pt x="80" y="16"/>
                      <a:pt x="80" y="16"/>
                    </a:cubicBezTo>
                    <a:cubicBezTo>
                      <a:pt x="80" y="16"/>
                      <a:pt x="80" y="16"/>
                      <a:pt x="80" y="16"/>
                    </a:cubicBezTo>
                    <a:cubicBezTo>
                      <a:pt x="80" y="16"/>
                      <a:pt x="80" y="16"/>
                      <a:pt x="80" y="16"/>
                    </a:cubicBezTo>
                    <a:cubicBezTo>
                      <a:pt x="80" y="16"/>
                      <a:pt x="80" y="16"/>
                      <a:pt x="80" y="16"/>
                    </a:cubicBezTo>
                    <a:cubicBezTo>
                      <a:pt x="80" y="16"/>
                      <a:pt x="80" y="16"/>
                      <a:pt x="80" y="16"/>
                    </a:cubicBezTo>
                    <a:cubicBezTo>
                      <a:pt x="80" y="16"/>
                      <a:pt x="80" y="16"/>
                      <a:pt x="80" y="16"/>
                    </a:cubicBezTo>
                    <a:cubicBezTo>
                      <a:pt x="80" y="16"/>
                      <a:pt x="80" y="16"/>
                      <a:pt x="80" y="16"/>
                    </a:cubicBezTo>
                    <a:cubicBezTo>
                      <a:pt x="80" y="16"/>
                      <a:pt x="80" y="16"/>
                      <a:pt x="80" y="16"/>
                    </a:cubicBezTo>
                    <a:cubicBezTo>
                      <a:pt x="80" y="16"/>
                      <a:pt x="80" y="16"/>
                      <a:pt x="80" y="16"/>
                    </a:cubicBezTo>
                    <a:cubicBezTo>
                      <a:pt x="80" y="16"/>
                      <a:pt x="80" y="16"/>
                      <a:pt x="81" y="16"/>
                    </a:cubicBezTo>
                    <a:cubicBezTo>
                      <a:pt x="81" y="16"/>
                      <a:pt x="81" y="16"/>
                      <a:pt x="81" y="16"/>
                    </a:cubicBezTo>
                    <a:cubicBezTo>
                      <a:pt x="81" y="16"/>
                      <a:pt x="81" y="16"/>
                      <a:pt x="81" y="16"/>
                    </a:cubicBezTo>
                    <a:cubicBezTo>
                      <a:pt x="81" y="16"/>
                      <a:pt x="81" y="16"/>
                      <a:pt x="81" y="16"/>
                    </a:cubicBezTo>
                    <a:cubicBezTo>
                      <a:pt x="81" y="16"/>
                      <a:pt x="81" y="16"/>
                      <a:pt x="81" y="16"/>
                    </a:cubicBezTo>
                    <a:cubicBezTo>
                      <a:pt x="81" y="16"/>
                      <a:pt x="81" y="16"/>
                      <a:pt x="81" y="16"/>
                    </a:cubicBezTo>
                    <a:cubicBezTo>
                      <a:pt x="81" y="16"/>
                      <a:pt x="81" y="16"/>
                      <a:pt x="81" y="16"/>
                    </a:cubicBezTo>
                    <a:cubicBezTo>
                      <a:pt x="81" y="16"/>
                      <a:pt x="81" y="16"/>
                      <a:pt x="81" y="16"/>
                    </a:cubicBezTo>
                    <a:cubicBezTo>
                      <a:pt x="81" y="16"/>
                      <a:pt x="81" y="16"/>
                      <a:pt x="81" y="16"/>
                    </a:cubicBezTo>
                    <a:cubicBezTo>
                      <a:pt x="81" y="16"/>
                      <a:pt x="81" y="16"/>
                      <a:pt x="82" y="16"/>
                    </a:cubicBezTo>
                    <a:cubicBezTo>
                      <a:pt x="82" y="16"/>
                      <a:pt x="82" y="16"/>
                      <a:pt x="82" y="16"/>
                    </a:cubicBezTo>
                    <a:cubicBezTo>
                      <a:pt x="82" y="16"/>
                      <a:pt x="82" y="16"/>
                      <a:pt x="82" y="16"/>
                    </a:cubicBezTo>
                    <a:cubicBezTo>
                      <a:pt x="82" y="16"/>
                      <a:pt x="82" y="16"/>
                      <a:pt x="82" y="16"/>
                    </a:cubicBezTo>
                    <a:cubicBezTo>
                      <a:pt x="82" y="16"/>
                      <a:pt x="82" y="16"/>
                      <a:pt x="82" y="16"/>
                    </a:cubicBezTo>
                    <a:cubicBezTo>
                      <a:pt x="82" y="16"/>
                      <a:pt x="82" y="16"/>
                      <a:pt x="82" y="16"/>
                    </a:cubicBezTo>
                    <a:cubicBezTo>
                      <a:pt x="82" y="16"/>
                      <a:pt x="82" y="16"/>
                      <a:pt x="82" y="16"/>
                    </a:cubicBezTo>
                    <a:cubicBezTo>
                      <a:pt x="82" y="16"/>
                      <a:pt x="82" y="16"/>
                      <a:pt x="82" y="16"/>
                    </a:cubicBezTo>
                    <a:cubicBezTo>
                      <a:pt x="81" y="16"/>
                      <a:pt x="81" y="16"/>
                      <a:pt x="81" y="16"/>
                    </a:cubicBezTo>
                    <a:cubicBezTo>
                      <a:pt x="81" y="16"/>
                      <a:pt x="81" y="16"/>
                      <a:pt x="81" y="16"/>
                    </a:cubicBezTo>
                    <a:cubicBezTo>
                      <a:pt x="81" y="16"/>
                      <a:pt x="81" y="16"/>
                      <a:pt x="81" y="16"/>
                    </a:cubicBezTo>
                    <a:cubicBezTo>
                      <a:pt x="81" y="16"/>
                      <a:pt x="81" y="16"/>
                      <a:pt x="81" y="16"/>
                    </a:cubicBezTo>
                    <a:cubicBezTo>
                      <a:pt x="81" y="16"/>
                      <a:pt x="81" y="16"/>
                      <a:pt x="81" y="16"/>
                    </a:cubicBezTo>
                    <a:cubicBezTo>
                      <a:pt x="81" y="16"/>
                      <a:pt x="81" y="16"/>
                      <a:pt x="81" y="16"/>
                    </a:cubicBezTo>
                    <a:cubicBezTo>
                      <a:pt x="81" y="16"/>
                      <a:pt x="81" y="16"/>
                      <a:pt x="81" y="16"/>
                    </a:cubicBezTo>
                    <a:cubicBezTo>
                      <a:pt x="81" y="16"/>
                      <a:pt x="81" y="16"/>
                      <a:pt x="81" y="16"/>
                    </a:cubicBezTo>
                    <a:cubicBezTo>
                      <a:pt x="81" y="16"/>
                      <a:pt x="81" y="16"/>
                      <a:pt x="81" y="16"/>
                    </a:cubicBezTo>
                    <a:cubicBezTo>
                      <a:pt x="81" y="16"/>
                      <a:pt x="80" y="16"/>
                      <a:pt x="80" y="16"/>
                    </a:cubicBezTo>
                    <a:cubicBezTo>
                      <a:pt x="80" y="16"/>
                      <a:pt x="80" y="16"/>
                      <a:pt x="80" y="16"/>
                    </a:cubicBezTo>
                    <a:cubicBezTo>
                      <a:pt x="80" y="16"/>
                      <a:pt x="80" y="16"/>
                      <a:pt x="80" y="17"/>
                    </a:cubicBezTo>
                    <a:cubicBezTo>
                      <a:pt x="80" y="17"/>
                      <a:pt x="80" y="17"/>
                      <a:pt x="80" y="17"/>
                    </a:cubicBezTo>
                    <a:cubicBezTo>
                      <a:pt x="80" y="17"/>
                      <a:pt x="80" y="17"/>
                      <a:pt x="80" y="17"/>
                    </a:cubicBezTo>
                    <a:cubicBezTo>
                      <a:pt x="80" y="17"/>
                      <a:pt x="80" y="17"/>
                      <a:pt x="80" y="17"/>
                    </a:cubicBezTo>
                    <a:cubicBezTo>
                      <a:pt x="80" y="17"/>
                      <a:pt x="80" y="17"/>
                      <a:pt x="80" y="17"/>
                    </a:cubicBezTo>
                    <a:cubicBezTo>
                      <a:pt x="80" y="17"/>
                      <a:pt x="80" y="17"/>
                      <a:pt x="80" y="17"/>
                    </a:cubicBezTo>
                    <a:cubicBezTo>
                      <a:pt x="80" y="17"/>
                      <a:pt x="80" y="17"/>
                      <a:pt x="80" y="17"/>
                    </a:cubicBezTo>
                    <a:cubicBezTo>
                      <a:pt x="80" y="17"/>
                      <a:pt x="80" y="17"/>
                      <a:pt x="80" y="17"/>
                    </a:cubicBezTo>
                    <a:cubicBezTo>
                      <a:pt x="79" y="17"/>
                      <a:pt x="79" y="17"/>
                      <a:pt x="79" y="17"/>
                    </a:cubicBezTo>
                    <a:cubicBezTo>
                      <a:pt x="79" y="17"/>
                      <a:pt x="79" y="17"/>
                      <a:pt x="79" y="17"/>
                    </a:cubicBezTo>
                    <a:cubicBezTo>
                      <a:pt x="79" y="17"/>
                      <a:pt x="79" y="17"/>
                      <a:pt x="79" y="17"/>
                    </a:cubicBezTo>
                    <a:cubicBezTo>
                      <a:pt x="79" y="17"/>
                      <a:pt x="79" y="17"/>
                      <a:pt x="79" y="17"/>
                    </a:cubicBezTo>
                    <a:cubicBezTo>
                      <a:pt x="79" y="17"/>
                      <a:pt x="79" y="17"/>
                      <a:pt x="79" y="17"/>
                    </a:cubicBezTo>
                    <a:cubicBezTo>
                      <a:pt x="79" y="17"/>
                      <a:pt x="79" y="17"/>
                      <a:pt x="79" y="17"/>
                    </a:cubicBezTo>
                    <a:cubicBezTo>
                      <a:pt x="79" y="17"/>
                      <a:pt x="79" y="17"/>
                      <a:pt x="79" y="17"/>
                    </a:cubicBezTo>
                    <a:cubicBezTo>
                      <a:pt x="78" y="17"/>
                      <a:pt x="78" y="17"/>
                      <a:pt x="78" y="17"/>
                    </a:cubicBezTo>
                    <a:cubicBezTo>
                      <a:pt x="78" y="17"/>
                      <a:pt x="78" y="17"/>
                      <a:pt x="78" y="17"/>
                    </a:cubicBezTo>
                    <a:cubicBezTo>
                      <a:pt x="78" y="17"/>
                      <a:pt x="78" y="17"/>
                      <a:pt x="78" y="17"/>
                    </a:cubicBezTo>
                    <a:cubicBezTo>
                      <a:pt x="78" y="18"/>
                      <a:pt x="78" y="18"/>
                      <a:pt x="78" y="18"/>
                    </a:cubicBezTo>
                    <a:cubicBezTo>
                      <a:pt x="78" y="18"/>
                      <a:pt x="78" y="18"/>
                      <a:pt x="78" y="18"/>
                    </a:cubicBezTo>
                    <a:cubicBezTo>
                      <a:pt x="78" y="18"/>
                      <a:pt x="78" y="18"/>
                      <a:pt x="78" y="18"/>
                    </a:cubicBezTo>
                    <a:cubicBezTo>
                      <a:pt x="78" y="18"/>
                      <a:pt x="78" y="18"/>
                      <a:pt x="78" y="18"/>
                    </a:cubicBezTo>
                    <a:cubicBezTo>
                      <a:pt x="78" y="18"/>
                      <a:pt x="78" y="18"/>
                      <a:pt x="78" y="18"/>
                    </a:cubicBezTo>
                    <a:cubicBezTo>
                      <a:pt x="78" y="18"/>
                      <a:pt x="78" y="18"/>
                      <a:pt x="78" y="18"/>
                    </a:cubicBezTo>
                    <a:cubicBezTo>
                      <a:pt x="78" y="18"/>
                      <a:pt x="78" y="19"/>
                      <a:pt x="77" y="19"/>
                    </a:cubicBezTo>
                    <a:cubicBezTo>
                      <a:pt x="77" y="19"/>
                      <a:pt x="77" y="19"/>
                      <a:pt x="77" y="19"/>
                    </a:cubicBezTo>
                    <a:cubicBezTo>
                      <a:pt x="77" y="19"/>
                      <a:pt x="77" y="19"/>
                      <a:pt x="77" y="19"/>
                    </a:cubicBezTo>
                    <a:cubicBezTo>
                      <a:pt x="77" y="19"/>
                      <a:pt x="77" y="19"/>
                      <a:pt x="77" y="19"/>
                    </a:cubicBezTo>
                    <a:cubicBezTo>
                      <a:pt x="77" y="19"/>
                      <a:pt x="77" y="19"/>
                      <a:pt x="77" y="19"/>
                    </a:cubicBezTo>
                    <a:cubicBezTo>
                      <a:pt x="77" y="19"/>
                      <a:pt x="77" y="19"/>
                      <a:pt x="77" y="19"/>
                    </a:cubicBezTo>
                    <a:cubicBezTo>
                      <a:pt x="77" y="19"/>
                      <a:pt x="77" y="19"/>
                      <a:pt x="77" y="19"/>
                    </a:cubicBezTo>
                    <a:cubicBezTo>
                      <a:pt x="77" y="19"/>
                      <a:pt x="76" y="19"/>
                      <a:pt x="76" y="19"/>
                    </a:cubicBezTo>
                    <a:cubicBezTo>
                      <a:pt x="76" y="19"/>
                      <a:pt x="76" y="19"/>
                      <a:pt x="76" y="19"/>
                    </a:cubicBezTo>
                    <a:cubicBezTo>
                      <a:pt x="76" y="19"/>
                      <a:pt x="76" y="19"/>
                      <a:pt x="76" y="19"/>
                    </a:cubicBezTo>
                    <a:cubicBezTo>
                      <a:pt x="76" y="19"/>
                      <a:pt x="76" y="19"/>
                      <a:pt x="76" y="19"/>
                    </a:cubicBezTo>
                    <a:cubicBezTo>
                      <a:pt x="76" y="19"/>
                      <a:pt x="76" y="19"/>
                      <a:pt x="76" y="19"/>
                    </a:cubicBezTo>
                    <a:cubicBezTo>
                      <a:pt x="76" y="19"/>
                      <a:pt x="76" y="19"/>
                      <a:pt x="76" y="19"/>
                    </a:cubicBezTo>
                    <a:cubicBezTo>
                      <a:pt x="76" y="19"/>
                      <a:pt x="76" y="18"/>
                      <a:pt x="76" y="18"/>
                    </a:cubicBezTo>
                    <a:cubicBezTo>
                      <a:pt x="76" y="18"/>
                      <a:pt x="76" y="18"/>
                      <a:pt x="76" y="18"/>
                    </a:cubicBezTo>
                    <a:cubicBezTo>
                      <a:pt x="76" y="18"/>
                      <a:pt x="76" y="18"/>
                      <a:pt x="76" y="18"/>
                    </a:cubicBezTo>
                    <a:cubicBezTo>
                      <a:pt x="76" y="18"/>
                      <a:pt x="76" y="18"/>
                      <a:pt x="76" y="18"/>
                    </a:cubicBezTo>
                    <a:cubicBezTo>
                      <a:pt x="77" y="18"/>
                      <a:pt x="77" y="18"/>
                      <a:pt x="77" y="18"/>
                    </a:cubicBezTo>
                    <a:cubicBezTo>
                      <a:pt x="77" y="18"/>
                      <a:pt x="77" y="18"/>
                      <a:pt x="77" y="18"/>
                    </a:cubicBezTo>
                    <a:cubicBezTo>
                      <a:pt x="77" y="18"/>
                      <a:pt x="77" y="18"/>
                      <a:pt x="77" y="18"/>
                    </a:cubicBezTo>
                    <a:cubicBezTo>
                      <a:pt x="77" y="18"/>
                      <a:pt x="77" y="18"/>
                      <a:pt x="77" y="18"/>
                    </a:cubicBezTo>
                    <a:cubicBezTo>
                      <a:pt x="77" y="18"/>
                      <a:pt x="77" y="18"/>
                      <a:pt x="77" y="18"/>
                    </a:cubicBezTo>
                    <a:cubicBezTo>
                      <a:pt x="77" y="18"/>
                      <a:pt x="77" y="18"/>
                      <a:pt x="77" y="18"/>
                    </a:cubicBezTo>
                    <a:cubicBezTo>
                      <a:pt x="77" y="18"/>
                      <a:pt x="77" y="18"/>
                      <a:pt x="77" y="18"/>
                    </a:cubicBezTo>
                    <a:cubicBezTo>
                      <a:pt x="77" y="18"/>
                      <a:pt x="77" y="18"/>
                      <a:pt x="77" y="18"/>
                    </a:cubicBezTo>
                    <a:cubicBezTo>
                      <a:pt x="77" y="18"/>
                      <a:pt x="78" y="18"/>
                      <a:pt x="78" y="18"/>
                    </a:cubicBezTo>
                    <a:cubicBezTo>
                      <a:pt x="78" y="18"/>
                      <a:pt x="78" y="18"/>
                      <a:pt x="78" y="18"/>
                    </a:cubicBezTo>
                    <a:cubicBezTo>
                      <a:pt x="77" y="18"/>
                      <a:pt x="77" y="18"/>
                      <a:pt x="77" y="18"/>
                    </a:cubicBezTo>
                    <a:cubicBezTo>
                      <a:pt x="77" y="18"/>
                      <a:pt x="77" y="18"/>
                      <a:pt x="77" y="18"/>
                    </a:cubicBezTo>
                    <a:cubicBezTo>
                      <a:pt x="77" y="18"/>
                      <a:pt x="77" y="18"/>
                      <a:pt x="77" y="18"/>
                    </a:cubicBezTo>
                    <a:cubicBezTo>
                      <a:pt x="77" y="18"/>
                      <a:pt x="77" y="18"/>
                      <a:pt x="77" y="18"/>
                    </a:cubicBezTo>
                    <a:cubicBezTo>
                      <a:pt x="77" y="18"/>
                      <a:pt x="77" y="18"/>
                      <a:pt x="77" y="18"/>
                    </a:cubicBezTo>
                    <a:cubicBezTo>
                      <a:pt x="77" y="18"/>
                      <a:pt x="77" y="18"/>
                      <a:pt x="77" y="18"/>
                    </a:cubicBezTo>
                    <a:cubicBezTo>
                      <a:pt x="77" y="18"/>
                      <a:pt x="77" y="18"/>
                      <a:pt x="77" y="18"/>
                    </a:cubicBezTo>
                    <a:cubicBezTo>
                      <a:pt x="77" y="18"/>
                      <a:pt x="77" y="17"/>
                      <a:pt x="77" y="17"/>
                    </a:cubicBezTo>
                    <a:cubicBezTo>
                      <a:pt x="77" y="17"/>
                      <a:pt x="77" y="17"/>
                      <a:pt x="77" y="17"/>
                    </a:cubicBezTo>
                    <a:cubicBezTo>
                      <a:pt x="77" y="17"/>
                      <a:pt x="77" y="17"/>
                      <a:pt x="77" y="17"/>
                    </a:cubicBezTo>
                    <a:cubicBezTo>
                      <a:pt x="77" y="17"/>
                      <a:pt x="77" y="17"/>
                      <a:pt x="77" y="17"/>
                    </a:cubicBezTo>
                    <a:cubicBezTo>
                      <a:pt x="77" y="17"/>
                      <a:pt x="77" y="17"/>
                      <a:pt x="77" y="17"/>
                    </a:cubicBezTo>
                    <a:cubicBezTo>
                      <a:pt x="77" y="17"/>
                      <a:pt x="77" y="17"/>
                      <a:pt x="77" y="17"/>
                    </a:cubicBezTo>
                    <a:cubicBezTo>
                      <a:pt x="77" y="17"/>
                      <a:pt x="77" y="17"/>
                      <a:pt x="77" y="17"/>
                    </a:cubicBezTo>
                    <a:cubicBezTo>
                      <a:pt x="77" y="17"/>
                      <a:pt x="77" y="17"/>
                      <a:pt x="77" y="17"/>
                    </a:cubicBezTo>
                    <a:cubicBezTo>
                      <a:pt x="77" y="17"/>
                      <a:pt x="77" y="17"/>
                      <a:pt x="77" y="17"/>
                    </a:cubicBezTo>
                    <a:cubicBezTo>
                      <a:pt x="77" y="17"/>
                      <a:pt x="77" y="17"/>
                      <a:pt x="77" y="17"/>
                    </a:cubicBezTo>
                    <a:cubicBezTo>
                      <a:pt x="77" y="17"/>
                      <a:pt x="77" y="17"/>
                      <a:pt x="77" y="17"/>
                    </a:cubicBezTo>
                    <a:cubicBezTo>
                      <a:pt x="77" y="17"/>
                      <a:pt x="77" y="17"/>
                      <a:pt x="77" y="17"/>
                    </a:cubicBezTo>
                    <a:cubicBezTo>
                      <a:pt x="77" y="17"/>
                      <a:pt x="77" y="17"/>
                      <a:pt x="77" y="17"/>
                    </a:cubicBezTo>
                    <a:cubicBezTo>
                      <a:pt x="77" y="17"/>
                      <a:pt x="77" y="17"/>
                      <a:pt x="77" y="17"/>
                    </a:cubicBezTo>
                    <a:cubicBezTo>
                      <a:pt x="77" y="17"/>
                      <a:pt x="77" y="17"/>
                      <a:pt x="77" y="17"/>
                    </a:cubicBezTo>
                    <a:cubicBezTo>
                      <a:pt x="77" y="17"/>
                      <a:pt x="77" y="17"/>
                      <a:pt x="77" y="17"/>
                    </a:cubicBezTo>
                    <a:cubicBezTo>
                      <a:pt x="77" y="17"/>
                      <a:pt x="77" y="17"/>
                      <a:pt x="77" y="17"/>
                    </a:cubicBezTo>
                    <a:cubicBezTo>
                      <a:pt x="77" y="17"/>
                      <a:pt x="77" y="17"/>
                      <a:pt x="77" y="17"/>
                    </a:cubicBezTo>
                    <a:cubicBezTo>
                      <a:pt x="77" y="17"/>
                      <a:pt x="77" y="17"/>
                      <a:pt x="77" y="17"/>
                    </a:cubicBezTo>
                    <a:cubicBezTo>
                      <a:pt x="77" y="17"/>
                      <a:pt x="77" y="17"/>
                      <a:pt x="77" y="17"/>
                    </a:cubicBezTo>
                    <a:cubicBezTo>
                      <a:pt x="77" y="17"/>
                      <a:pt x="77" y="17"/>
                      <a:pt x="77" y="17"/>
                    </a:cubicBezTo>
                    <a:cubicBezTo>
                      <a:pt x="77" y="17"/>
                      <a:pt x="77" y="17"/>
                      <a:pt x="77" y="17"/>
                    </a:cubicBezTo>
                    <a:cubicBezTo>
                      <a:pt x="77" y="17"/>
                      <a:pt x="77" y="17"/>
                      <a:pt x="77" y="17"/>
                    </a:cubicBezTo>
                    <a:cubicBezTo>
                      <a:pt x="77" y="17"/>
                      <a:pt x="77" y="17"/>
                      <a:pt x="77" y="17"/>
                    </a:cubicBezTo>
                    <a:cubicBezTo>
                      <a:pt x="77" y="16"/>
                      <a:pt x="77" y="16"/>
                      <a:pt x="77" y="16"/>
                    </a:cubicBezTo>
                    <a:cubicBezTo>
                      <a:pt x="77" y="16"/>
                      <a:pt x="77" y="16"/>
                      <a:pt x="77" y="16"/>
                    </a:cubicBezTo>
                    <a:cubicBezTo>
                      <a:pt x="77" y="16"/>
                      <a:pt x="77" y="16"/>
                      <a:pt x="77" y="16"/>
                    </a:cubicBezTo>
                    <a:cubicBezTo>
                      <a:pt x="77" y="16"/>
                      <a:pt x="77" y="16"/>
                      <a:pt x="77" y="16"/>
                    </a:cubicBezTo>
                    <a:cubicBezTo>
                      <a:pt x="77" y="16"/>
                      <a:pt x="77" y="16"/>
                      <a:pt x="77" y="16"/>
                    </a:cubicBezTo>
                    <a:cubicBezTo>
                      <a:pt x="77" y="16"/>
                      <a:pt x="77" y="16"/>
                      <a:pt x="77" y="16"/>
                    </a:cubicBezTo>
                    <a:cubicBezTo>
                      <a:pt x="77" y="16"/>
                      <a:pt x="77" y="16"/>
                      <a:pt x="77" y="16"/>
                    </a:cubicBezTo>
                    <a:cubicBezTo>
                      <a:pt x="77" y="16"/>
                      <a:pt x="77" y="16"/>
                      <a:pt x="77" y="16"/>
                    </a:cubicBezTo>
                    <a:cubicBezTo>
                      <a:pt x="77" y="16"/>
                      <a:pt x="77" y="16"/>
                      <a:pt x="77" y="16"/>
                    </a:cubicBezTo>
                    <a:cubicBezTo>
                      <a:pt x="77" y="16"/>
                      <a:pt x="76" y="16"/>
                      <a:pt x="76" y="16"/>
                    </a:cubicBezTo>
                    <a:cubicBezTo>
                      <a:pt x="76" y="16"/>
                      <a:pt x="76" y="16"/>
                      <a:pt x="76" y="16"/>
                    </a:cubicBezTo>
                    <a:cubicBezTo>
                      <a:pt x="76" y="16"/>
                      <a:pt x="76" y="16"/>
                      <a:pt x="76" y="16"/>
                    </a:cubicBezTo>
                    <a:cubicBezTo>
                      <a:pt x="76" y="16"/>
                      <a:pt x="76" y="16"/>
                      <a:pt x="76" y="16"/>
                    </a:cubicBezTo>
                    <a:cubicBezTo>
                      <a:pt x="76" y="16"/>
                      <a:pt x="76" y="16"/>
                      <a:pt x="76" y="16"/>
                    </a:cubicBezTo>
                    <a:cubicBezTo>
                      <a:pt x="76" y="16"/>
                      <a:pt x="76" y="16"/>
                      <a:pt x="76" y="16"/>
                    </a:cubicBezTo>
                    <a:cubicBezTo>
                      <a:pt x="76" y="16"/>
                      <a:pt x="76" y="16"/>
                      <a:pt x="76" y="16"/>
                    </a:cubicBezTo>
                    <a:cubicBezTo>
                      <a:pt x="76" y="16"/>
                      <a:pt x="76" y="16"/>
                      <a:pt x="76" y="16"/>
                    </a:cubicBezTo>
                    <a:cubicBezTo>
                      <a:pt x="76" y="16"/>
                      <a:pt x="76" y="16"/>
                      <a:pt x="76" y="16"/>
                    </a:cubicBezTo>
                    <a:cubicBezTo>
                      <a:pt x="76" y="16"/>
                      <a:pt x="76" y="16"/>
                      <a:pt x="76" y="16"/>
                    </a:cubicBezTo>
                    <a:cubicBezTo>
                      <a:pt x="76" y="16"/>
                      <a:pt x="76" y="16"/>
                      <a:pt x="76" y="16"/>
                    </a:cubicBezTo>
                    <a:cubicBezTo>
                      <a:pt x="76" y="16"/>
                      <a:pt x="75" y="16"/>
                      <a:pt x="75" y="16"/>
                    </a:cubicBezTo>
                    <a:cubicBezTo>
                      <a:pt x="75" y="16"/>
                      <a:pt x="75" y="16"/>
                      <a:pt x="75" y="16"/>
                    </a:cubicBezTo>
                    <a:cubicBezTo>
                      <a:pt x="75" y="16"/>
                      <a:pt x="75" y="16"/>
                      <a:pt x="75" y="16"/>
                    </a:cubicBezTo>
                    <a:cubicBezTo>
                      <a:pt x="75" y="16"/>
                      <a:pt x="75" y="16"/>
                      <a:pt x="75" y="16"/>
                    </a:cubicBezTo>
                    <a:cubicBezTo>
                      <a:pt x="75" y="16"/>
                      <a:pt x="75" y="16"/>
                      <a:pt x="75" y="16"/>
                    </a:cubicBezTo>
                    <a:cubicBezTo>
                      <a:pt x="75" y="16"/>
                      <a:pt x="75" y="16"/>
                      <a:pt x="75" y="16"/>
                    </a:cubicBezTo>
                    <a:cubicBezTo>
                      <a:pt x="75" y="16"/>
                      <a:pt x="75" y="16"/>
                      <a:pt x="75" y="16"/>
                    </a:cubicBezTo>
                    <a:cubicBezTo>
                      <a:pt x="75" y="16"/>
                      <a:pt x="75" y="16"/>
                      <a:pt x="75" y="16"/>
                    </a:cubicBezTo>
                    <a:cubicBezTo>
                      <a:pt x="75" y="16"/>
                      <a:pt x="74" y="16"/>
                      <a:pt x="74" y="16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74" y="16"/>
                      <a:pt x="73" y="16"/>
                      <a:pt x="73" y="16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4" y="15"/>
                      <a:pt x="74" y="15"/>
                      <a:pt x="74" y="15"/>
                    </a:cubicBezTo>
                    <a:cubicBezTo>
                      <a:pt x="74" y="15"/>
                      <a:pt x="74" y="15"/>
                      <a:pt x="74" y="15"/>
                    </a:cubicBezTo>
                    <a:cubicBezTo>
                      <a:pt x="74" y="15"/>
                      <a:pt x="74" y="15"/>
                      <a:pt x="74" y="15"/>
                    </a:cubicBezTo>
                    <a:cubicBezTo>
                      <a:pt x="74" y="15"/>
                      <a:pt x="74" y="15"/>
                      <a:pt x="74" y="15"/>
                    </a:cubicBezTo>
                    <a:cubicBezTo>
                      <a:pt x="74" y="15"/>
                      <a:pt x="74" y="15"/>
                      <a:pt x="74" y="15"/>
                    </a:cubicBezTo>
                    <a:cubicBezTo>
                      <a:pt x="74" y="15"/>
                      <a:pt x="74" y="15"/>
                      <a:pt x="74" y="15"/>
                    </a:cubicBezTo>
                    <a:cubicBezTo>
                      <a:pt x="74" y="15"/>
                      <a:pt x="74" y="15"/>
                      <a:pt x="74" y="15"/>
                    </a:cubicBezTo>
                    <a:cubicBezTo>
                      <a:pt x="74" y="15"/>
                      <a:pt x="74" y="15"/>
                      <a:pt x="74" y="15"/>
                    </a:cubicBezTo>
                    <a:cubicBezTo>
                      <a:pt x="74" y="15"/>
                      <a:pt x="74" y="15"/>
                      <a:pt x="74" y="15"/>
                    </a:cubicBezTo>
                    <a:cubicBezTo>
                      <a:pt x="74" y="15"/>
                      <a:pt x="74" y="15"/>
                      <a:pt x="74" y="15"/>
                    </a:cubicBezTo>
                    <a:cubicBezTo>
                      <a:pt x="74" y="15"/>
                      <a:pt x="74" y="15"/>
                      <a:pt x="74" y="15"/>
                    </a:cubicBezTo>
                    <a:cubicBezTo>
                      <a:pt x="74" y="15"/>
                      <a:pt x="74" y="15"/>
                      <a:pt x="74" y="15"/>
                    </a:cubicBezTo>
                    <a:cubicBezTo>
                      <a:pt x="74" y="15"/>
                      <a:pt x="74" y="15"/>
                      <a:pt x="74" y="15"/>
                    </a:cubicBezTo>
                    <a:cubicBezTo>
                      <a:pt x="74" y="15"/>
                      <a:pt x="74" y="15"/>
                      <a:pt x="74" y="15"/>
                    </a:cubicBezTo>
                    <a:cubicBezTo>
                      <a:pt x="74" y="15"/>
                      <a:pt x="74" y="15"/>
                      <a:pt x="74" y="15"/>
                    </a:cubicBezTo>
                    <a:cubicBezTo>
                      <a:pt x="74" y="15"/>
                      <a:pt x="74" y="15"/>
                      <a:pt x="74" y="15"/>
                    </a:cubicBezTo>
                    <a:cubicBezTo>
                      <a:pt x="74" y="15"/>
                      <a:pt x="74" y="15"/>
                      <a:pt x="74" y="15"/>
                    </a:cubicBezTo>
                    <a:cubicBezTo>
                      <a:pt x="74" y="15"/>
                      <a:pt x="74" y="15"/>
                      <a:pt x="75" y="15"/>
                    </a:cubicBezTo>
                    <a:cubicBezTo>
                      <a:pt x="75" y="15"/>
                      <a:pt x="75" y="15"/>
                      <a:pt x="75" y="15"/>
                    </a:cubicBezTo>
                    <a:cubicBezTo>
                      <a:pt x="75" y="15"/>
                      <a:pt x="75" y="15"/>
                      <a:pt x="75" y="15"/>
                    </a:cubicBezTo>
                    <a:cubicBezTo>
                      <a:pt x="75" y="15"/>
                      <a:pt x="75" y="15"/>
                      <a:pt x="75" y="15"/>
                    </a:cubicBezTo>
                    <a:cubicBezTo>
                      <a:pt x="75" y="15"/>
                      <a:pt x="75" y="15"/>
                      <a:pt x="75" y="15"/>
                    </a:cubicBezTo>
                    <a:cubicBezTo>
                      <a:pt x="75" y="15"/>
                      <a:pt x="75" y="15"/>
                      <a:pt x="75" y="15"/>
                    </a:cubicBezTo>
                    <a:cubicBezTo>
                      <a:pt x="75" y="15"/>
                      <a:pt x="75" y="15"/>
                      <a:pt x="75" y="14"/>
                    </a:cubicBezTo>
                    <a:cubicBezTo>
                      <a:pt x="75" y="14"/>
                      <a:pt x="75" y="14"/>
                      <a:pt x="75" y="14"/>
                    </a:cubicBezTo>
                    <a:cubicBezTo>
                      <a:pt x="75" y="14"/>
                      <a:pt x="75" y="14"/>
                      <a:pt x="75" y="14"/>
                    </a:cubicBezTo>
                    <a:cubicBezTo>
                      <a:pt x="75" y="14"/>
                      <a:pt x="75" y="14"/>
                      <a:pt x="75" y="14"/>
                    </a:cubicBezTo>
                    <a:cubicBezTo>
                      <a:pt x="75" y="14"/>
                      <a:pt x="75" y="14"/>
                      <a:pt x="75" y="14"/>
                    </a:cubicBezTo>
                    <a:cubicBezTo>
                      <a:pt x="75" y="14"/>
                      <a:pt x="75" y="14"/>
                      <a:pt x="75" y="14"/>
                    </a:cubicBezTo>
                    <a:cubicBezTo>
                      <a:pt x="75" y="14"/>
                      <a:pt x="75" y="14"/>
                      <a:pt x="75" y="13"/>
                    </a:cubicBezTo>
                    <a:cubicBezTo>
                      <a:pt x="75" y="13"/>
                      <a:pt x="75" y="13"/>
                      <a:pt x="75" y="13"/>
                    </a:cubicBezTo>
                    <a:cubicBezTo>
                      <a:pt x="75" y="13"/>
                      <a:pt x="75" y="13"/>
                      <a:pt x="75" y="13"/>
                    </a:cubicBezTo>
                    <a:cubicBezTo>
                      <a:pt x="75" y="13"/>
                      <a:pt x="75" y="13"/>
                      <a:pt x="75" y="13"/>
                    </a:cubicBezTo>
                    <a:cubicBezTo>
                      <a:pt x="74" y="13"/>
                      <a:pt x="74" y="13"/>
                      <a:pt x="74" y="13"/>
                    </a:cubicBezTo>
                    <a:cubicBezTo>
                      <a:pt x="74" y="13"/>
                      <a:pt x="74" y="13"/>
                      <a:pt x="74" y="13"/>
                    </a:cubicBezTo>
                    <a:cubicBezTo>
                      <a:pt x="74" y="13"/>
                      <a:pt x="74" y="13"/>
                      <a:pt x="74" y="13"/>
                    </a:cubicBezTo>
                    <a:cubicBezTo>
                      <a:pt x="74" y="13"/>
                      <a:pt x="74" y="13"/>
                      <a:pt x="74" y="13"/>
                    </a:cubicBezTo>
                    <a:cubicBezTo>
                      <a:pt x="74" y="13"/>
                      <a:pt x="74" y="13"/>
                      <a:pt x="74" y="13"/>
                    </a:cubicBezTo>
                    <a:cubicBezTo>
                      <a:pt x="74" y="13"/>
                      <a:pt x="74" y="13"/>
                      <a:pt x="74" y="13"/>
                    </a:cubicBezTo>
                    <a:cubicBezTo>
                      <a:pt x="74" y="13"/>
                      <a:pt x="74" y="13"/>
                      <a:pt x="74" y="13"/>
                    </a:cubicBezTo>
                    <a:cubicBezTo>
                      <a:pt x="74" y="13"/>
                      <a:pt x="74" y="13"/>
                      <a:pt x="74" y="13"/>
                    </a:cubicBezTo>
                    <a:cubicBezTo>
                      <a:pt x="74" y="13"/>
                      <a:pt x="74" y="13"/>
                      <a:pt x="74" y="13"/>
                    </a:cubicBezTo>
                    <a:cubicBezTo>
                      <a:pt x="74" y="13"/>
                      <a:pt x="74" y="13"/>
                      <a:pt x="74" y="12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3" y="12"/>
                      <a:pt x="73" y="12"/>
                      <a:pt x="73" y="11"/>
                    </a:cubicBezTo>
                    <a:cubicBezTo>
                      <a:pt x="73" y="11"/>
                      <a:pt x="73" y="11"/>
                      <a:pt x="73" y="11"/>
                    </a:cubicBezTo>
                    <a:cubicBezTo>
                      <a:pt x="73" y="11"/>
                      <a:pt x="73" y="11"/>
                      <a:pt x="72" y="11"/>
                    </a:cubicBezTo>
                    <a:cubicBezTo>
                      <a:pt x="72" y="11"/>
                      <a:pt x="72" y="11"/>
                      <a:pt x="72" y="11"/>
                    </a:cubicBezTo>
                    <a:cubicBezTo>
                      <a:pt x="72" y="11"/>
                      <a:pt x="72" y="11"/>
                      <a:pt x="72" y="11"/>
                    </a:cubicBezTo>
                    <a:cubicBezTo>
                      <a:pt x="72" y="11"/>
                      <a:pt x="72" y="11"/>
                      <a:pt x="72" y="11"/>
                    </a:cubicBezTo>
                    <a:cubicBezTo>
                      <a:pt x="72" y="11"/>
                      <a:pt x="72" y="11"/>
                      <a:pt x="72" y="11"/>
                    </a:cubicBezTo>
                    <a:cubicBezTo>
                      <a:pt x="72" y="11"/>
                      <a:pt x="72" y="11"/>
                      <a:pt x="72" y="11"/>
                    </a:cubicBezTo>
                    <a:cubicBezTo>
                      <a:pt x="72" y="11"/>
                      <a:pt x="72" y="11"/>
                      <a:pt x="72" y="11"/>
                    </a:cubicBezTo>
                    <a:cubicBezTo>
                      <a:pt x="72" y="11"/>
                      <a:pt x="71" y="10"/>
                      <a:pt x="71" y="10"/>
                    </a:cubicBezTo>
                    <a:cubicBezTo>
                      <a:pt x="71" y="10"/>
                      <a:pt x="71" y="10"/>
                      <a:pt x="71" y="10"/>
                    </a:cubicBezTo>
                    <a:cubicBezTo>
                      <a:pt x="71" y="10"/>
                      <a:pt x="71" y="10"/>
                      <a:pt x="71" y="10"/>
                    </a:cubicBezTo>
                    <a:cubicBezTo>
                      <a:pt x="71" y="10"/>
                      <a:pt x="71" y="10"/>
                      <a:pt x="71" y="10"/>
                    </a:cubicBezTo>
                    <a:cubicBezTo>
                      <a:pt x="71" y="10"/>
                      <a:pt x="71" y="10"/>
                      <a:pt x="71" y="10"/>
                    </a:cubicBezTo>
                    <a:cubicBezTo>
                      <a:pt x="71" y="10"/>
                      <a:pt x="71" y="10"/>
                      <a:pt x="71" y="10"/>
                    </a:cubicBezTo>
                    <a:cubicBezTo>
                      <a:pt x="71" y="10"/>
                      <a:pt x="71" y="10"/>
                      <a:pt x="71" y="10"/>
                    </a:cubicBezTo>
                    <a:cubicBezTo>
                      <a:pt x="71" y="10"/>
                      <a:pt x="71" y="10"/>
                      <a:pt x="71" y="11"/>
                    </a:cubicBezTo>
                    <a:cubicBezTo>
                      <a:pt x="71" y="11"/>
                      <a:pt x="71" y="11"/>
                      <a:pt x="71" y="11"/>
                    </a:cubicBezTo>
                    <a:cubicBezTo>
                      <a:pt x="71" y="11"/>
                      <a:pt x="71" y="11"/>
                      <a:pt x="70" y="11"/>
                    </a:cubicBezTo>
                    <a:cubicBezTo>
                      <a:pt x="70" y="11"/>
                      <a:pt x="70" y="11"/>
                      <a:pt x="70" y="11"/>
                    </a:cubicBezTo>
                    <a:cubicBezTo>
                      <a:pt x="70" y="11"/>
                      <a:pt x="70" y="11"/>
                      <a:pt x="70" y="11"/>
                    </a:cubicBezTo>
                    <a:cubicBezTo>
                      <a:pt x="70" y="11"/>
                      <a:pt x="70" y="11"/>
                      <a:pt x="70" y="11"/>
                    </a:cubicBezTo>
                    <a:cubicBezTo>
                      <a:pt x="70" y="11"/>
                      <a:pt x="70" y="11"/>
                      <a:pt x="70" y="11"/>
                    </a:cubicBezTo>
                    <a:cubicBezTo>
                      <a:pt x="70" y="11"/>
                      <a:pt x="70" y="11"/>
                      <a:pt x="70" y="11"/>
                    </a:cubicBezTo>
                    <a:cubicBezTo>
                      <a:pt x="70" y="11"/>
                      <a:pt x="70" y="11"/>
                      <a:pt x="70" y="11"/>
                    </a:cubicBezTo>
                    <a:cubicBezTo>
                      <a:pt x="70" y="11"/>
                      <a:pt x="70" y="11"/>
                      <a:pt x="70" y="11"/>
                    </a:cubicBezTo>
                    <a:cubicBezTo>
                      <a:pt x="70" y="11"/>
                      <a:pt x="70" y="11"/>
                      <a:pt x="70" y="11"/>
                    </a:cubicBezTo>
                    <a:cubicBezTo>
                      <a:pt x="70" y="11"/>
                      <a:pt x="70" y="11"/>
                      <a:pt x="70" y="11"/>
                    </a:cubicBezTo>
                    <a:cubicBezTo>
                      <a:pt x="70" y="11"/>
                      <a:pt x="70" y="10"/>
                      <a:pt x="70" y="10"/>
                    </a:cubicBezTo>
                    <a:cubicBezTo>
                      <a:pt x="70" y="10"/>
                      <a:pt x="70" y="10"/>
                      <a:pt x="70" y="10"/>
                    </a:cubicBezTo>
                    <a:cubicBezTo>
                      <a:pt x="70" y="10"/>
                      <a:pt x="70" y="10"/>
                      <a:pt x="70" y="10"/>
                    </a:cubicBezTo>
                    <a:cubicBezTo>
                      <a:pt x="70" y="10"/>
                      <a:pt x="70" y="10"/>
                      <a:pt x="70" y="10"/>
                    </a:cubicBezTo>
                    <a:cubicBezTo>
                      <a:pt x="70" y="10"/>
                      <a:pt x="70" y="10"/>
                      <a:pt x="70" y="10"/>
                    </a:cubicBezTo>
                    <a:cubicBezTo>
                      <a:pt x="70" y="10"/>
                      <a:pt x="70" y="10"/>
                      <a:pt x="70" y="10"/>
                    </a:cubicBezTo>
                    <a:cubicBezTo>
                      <a:pt x="70" y="10"/>
                      <a:pt x="70" y="10"/>
                      <a:pt x="70" y="10"/>
                    </a:cubicBezTo>
                    <a:cubicBezTo>
                      <a:pt x="70" y="10"/>
                      <a:pt x="70" y="10"/>
                      <a:pt x="70" y="10"/>
                    </a:cubicBezTo>
                    <a:cubicBezTo>
                      <a:pt x="70" y="10"/>
                      <a:pt x="70" y="10"/>
                      <a:pt x="70" y="10"/>
                    </a:cubicBezTo>
                    <a:cubicBezTo>
                      <a:pt x="70" y="10"/>
                      <a:pt x="70" y="10"/>
                      <a:pt x="70" y="10"/>
                    </a:cubicBezTo>
                    <a:cubicBezTo>
                      <a:pt x="70" y="10"/>
                      <a:pt x="70" y="10"/>
                      <a:pt x="71" y="10"/>
                    </a:cubicBezTo>
                    <a:cubicBezTo>
                      <a:pt x="71" y="10"/>
                      <a:pt x="71" y="10"/>
                      <a:pt x="71" y="10"/>
                    </a:cubicBezTo>
                    <a:cubicBezTo>
                      <a:pt x="71" y="10"/>
                      <a:pt x="71" y="10"/>
                      <a:pt x="71" y="9"/>
                    </a:cubicBezTo>
                    <a:cubicBezTo>
                      <a:pt x="71" y="9"/>
                      <a:pt x="71" y="9"/>
                      <a:pt x="71" y="9"/>
                    </a:cubicBezTo>
                    <a:cubicBezTo>
                      <a:pt x="71" y="9"/>
                      <a:pt x="71" y="9"/>
                      <a:pt x="71" y="9"/>
                    </a:cubicBezTo>
                    <a:cubicBezTo>
                      <a:pt x="71" y="9"/>
                      <a:pt x="71" y="9"/>
                      <a:pt x="71" y="9"/>
                    </a:cubicBezTo>
                    <a:cubicBezTo>
                      <a:pt x="71" y="9"/>
                      <a:pt x="71" y="9"/>
                      <a:pt x="71" y="9"/>
                    </a:cubicBezTo>
                    <a:cubicBezTo>
                      <a:pt x="71" y="9"/>
                      <a:pt x="71" y="9"/>
                      <a:pt x="71" y="9"/>
                    </a:cubicBezTo>
                    <a:cubicBezTo>
                      <a:pt x="71" y="10"/>
                      <a:pt x="70" y="10"/>
                      <a:pt x="70" y="10"/>
                    </a:cubicBezTo>
                    <a:cubicBezTo>
                      <a:pt x="70" y="10"/>
                      <a:pt x="70" y="10"/>
                      <a:pt x="70" y="10"/>
                    </a:cubicBezTo>
                    <a:cubicBezTo>
                      <a:pt x="70" y="10"/>
                      <a:pt x="70" y="10"/>
                      <a:pt x="70" y="10"/>
                    </a:cubicBezTo>
                    <a:cubicBezTo>
                      <a:pt x="70" y="10"/>
                      <a:pt x="70" y="10"/>
                      <a:pt x="70" y="10"/>
                    </a:cubicBezTo>
                    <a:cubicBezTo>
                      <a:pt x="70" y="10"/>
                      <a:pt x="70" y="10"/>
                      <a:pt x="70" y="10"/>
                    </a:cubicBezTo>
                    <a:cubicBezTo>
                      <a:pt x="70" y="10"/>
                      <a:pt x="70" y="10"/>
                      <a:pt x="70" y="10"/>
                    </a:cubicBezTo>
                    <a:cubicBezTo>
                      <a:pt x="70" y="10"/>
                      <a:pt x="70" y="10"/>
                      <a:pt x="70" y="10"/>
                    </a:cubicBezTo>
                    <a:cubicBezTo>
                      <a:pt x="70" y="10"/>
                      <a:pt x="69" y="10"/>
                      <a:pt x="69" y="10"/>
                    </a:cubicBezTo>
                    <a:cubicBezTo>
                      <a:pt x="69" y="10"/>
                      <a:pt x="69" y="10"/>
                      <a:pt x="69" y="10"/>
                    </a:cubicBezTo>
                    <a:cubicBezTo>
                      <a:pt x="69" y="10"/>
                      <a:pt x="69" y="10"/>
                      <a:pt x="69" y="10"/>
                    </a:cubicBezTo>
                    <a:cubicBezTo>
                      <a:pt x="69" y="10"/>
                      <a:pt x="69" y="10"/>
                      <a:pt x="69" y="10"/>
                    </a:cubicBezTo>
                    <a:cubicBezTo>
                      <a:pt x="69" y="10"/>
                      <a:pt x="69" y="10"/>
                      <a:pt x="69" y="10"/>
                    </a:cubicBezTo>
                    <a:cubicBezTo>
                      <a:pt x="69" y="10"/>
                      <a:pt x="69" y="10"/>
                      <a:pt x="69" y="10"/>
                    </a:cubicBezTo>
                    <a:cubicBezTo>
                      <a:pt x="69" y="10"/>
                      <a:pt x="69" y="10"/>
                      <a:pt x="69" y="10"/>
                    </a:cubicBezTo>
                    <a:cubicBezTo>
                      <a:pt x="69" y="10"/>
                      <a:pt x="69" y="10"/>
                      <a:pt x="69" y="10"/>
                    </a:cubicBezTo>
                    <a:cubicBezTo>
                      <a:pt x="69" y="10"/>
                      <a:pt x="69" y="10"/>
                      <a:pt x="69" y="10"/>
                    </a:cubicBezTo>
                    <a:cubicBezTo>
                      <a:pt x="69" y="10"/>
                      <a:pt x="69" y="10"/>
                      <a:pt x="69" y="10"/>
                    </a:cubicBezTo>
                    <a:cubicBezTo>
                      <a:pt x="69" y="10"/>
                      <a:pt x="69" y="10"/>
                      <a:pt x="69" y="10"/>
                    </a:cubicBezTo>
                    <a:cubicBezTo>
                      <a:pt x="69" y="10"/>
                      <a:pt x="69" y="10"/>
                      <a:pt x="69" y="10"/>
                    </a:cubicBezTo>
                    <a:cubicBezTo>
                      <a:pt x="69" y="10"/>
                      <a:pt x="69" y="10"/>
                      <a:pt x="69" y="10"/>
                    </a:cubicBezTo>
                    <a:cubicBezTo>
                      <a:pt x="69" y="10"/>
                      <a:pt x="69" y="10"/>
                      <a:pt x="69" y="10"/>
                    </a:cubicBezTo>
                    <a:cubicBezTo>
                      <a:pt x="69" y="10"/>
                      <a:pt x="69" y="10"/>
                      <a:pt x="69" y="10"/>
                    </a:cubicBezTo>
                    <a:cubicBezTo>
                      <a:pt x="69" y="10"/>
                      <a:pt x="69" y="10"/>
                      <a:pt x="69" y="10"/>
                    </a:cubicBezTo>
                    <a:cubicBezTo>
                      <a:pt x="68" y="10"/>
                      <a:pt x="68" y="10"/>
                      <a:pt x="68" y="10"/>
                    </a:cubicBezTo>
                    <a:cubicBezTo>
                      <a:pt x="68" y="10"/>
                      <a:pt x="68" y="10"/>
                      <a:pt x="68" y="10"/>
                    </a:cubicBezTo>
                    <a:cubicBezTo>
                      <a:pt x="68" y="10"/>
                      <a:pt x="68" y="10"/>
                      <a:pt x="68" y="10"/>
                    </a:cubicBezTo>
                    <a:cubicBezTo>
                      <a:pt x="68" y="10"/>
                      <a:pt x="68" y="10"/>
                      <a:pt x="68" y="10"/>
                    </a:cubicBezTo>
                    <a:cubicBezTo>
                      <a:pt x="68" y="10"/>
                      <a:pt x="68" y="10"/>
                      <a:pt x="68" y="10"/>
                    </a:cubicBezTo>
                    <a:cubicBezTo>
                      <a:pt x="68" y="10"/>
                      <a:pt x="68" y="10"/>
                      <a:pt x="68" y="10"/>
                    </a:cubicBezTo>
                    <a:cubicBezTo>
                      <a:pt x="68" y="10"/>
                      <a:pt x="68" y="10"/>
                      <a:pt x="68" y="10"/>
                    </a:cubicBezTo>
                    <a:cubicBezTo>
                      <a:pt x="68" y="10"/>
                      <a:pt x="68" y="10"/>
                      <a:pt x="68" y="10"/>
                    </a:cubicBezTo>
                    <a:cubicBezTo>
                      <a:pt x="69" y="10"/>
                      <a:pt x="69" y="10"/>
                      <a:pt x="69" y="10"/>
                    </a:cubicBezTo>
                    <a:cubicBezTo>
                      <a:pt x="69" y="10"/>
                      <a:pt x="69" y="10"/>
                      <a:pt x="69" y="10"/>
                    </a:cubicBezTo>
                    <a:cubicBezTo>
                      <a:pt x="69" y="9"/>
                      <a:pt x="69" y="9"/>
                      <a:pt x="69" y="9"/>
                    </a:cubicBezTo>
                    <a:cubicBezTo>
                      <a:pt x="69" y="9"/>
                      <a:pt x="69" y="9"/>
                      <a:pt x="69" y="9"/>
                    </a:cubicBezTo>
                    <a:cubicBezTo>
                      <a:pt x="69" y="9"/>
                      <a:pt x="69" y="9"/>
                      <a:pt x="69" y="9"/>
                    </a:cubicBezTo>
                    <a:cubicBezTo>
                      <a:pt x="69" y="9"/>
                      <a:pt x="69" y="9"/>
                      <a:pt x="69" y="9"/>
                    </a:cubicBezTo>
                    <a:cubicBezTo>
                      <a:pt x="69" y="9"/>
                      <a:pt x="69" y="9"/>
                      <a:pt x="69" y="9"/>
                    </a:cubicBezTo>
                    <a:cubicBezTo>
                      <a:pt x="69" y="9"/>
                      <a:pt x="69" y="9"/>
                      <a:pt x="69" y="9"/>
                    </a:cubicBezTo>
                    <a:cubicBezTo>
                      <a:pt x="69" y="8"/>
                      <a:pt x="69" y="8"/>
                      <a:pt x="69" y="8"/>
                    </a:cubicBezTo>
                    <a:cubicBezTo>
                      <a:pt x="69" y="8"/>
                      <a:pt x="69" y="8"/>
                      <a:pt x="69" y="8"/>
                    </a:cubicBezTo>
                    <a:cubicBezTo>
                      <a:pt x="69" y="8"/>
                      <a:pt x="69" y="8"/>
                      <a:pt x="69" y="8"/>
                    </a:cubicBezTo>
                    <a:cubicBezTo>
                      <a:pt x="69" y="8"/>
                      <a:pt x="69" y="8"/>
                      <a:pt x="69" y="8"/>
                    </a:cubicBezTo>
                    <a:cubicBezTo>
                      <a:pt x="69" y="8"/>
                      <a:pt x="69" y="8"/>
                      <a:pt x="69" y="8"/>
                    </a:cubicBezTo>
                    <a:cubicBezTo>
                      <a:pt x="69" y="8"/>
                      <a:pt x="69" y="8"/>
                      <a:pt x="69" y="8"/>
                    </a:cubicBezTo>
                    <a:cubicBezTo>
                      <a:pt x="69" y="8"/>
                      <a:pt x="69" y="8"/>
                      <a:pt x="69" y="8"/>
                    </a:cubicBezTo>
                    <a:cubicBezTo>
                      <a:pt x="69" y="8"/>
                      <a:pt x="69" y="8"/>
                      <a:pt x="69" y="8"/>
                    </a:cubicBezTo>
                    <a:cubicBezTo>
                      <a:pt x="68" y="8"/>
                      <a:pt x="68" y="8"/>
                      <a:pt x="68" y="8"/>
                    </a:cubicBezTo>
                    <a:cubicBezTo>
                      <a:pt x="68" y="8"/>
                      <a:pt x="68" y="8"/>
                      <a:pt x="68" y="8"/>
                    </a:cubicBezTo>
                    <a:cubicBezTo>
                      <a:pt x="68" y="8"/>
                      <a:pt x="68" y="8"/>
                      <a:pt x="68" y="9"/>
                    </a:cubicBezTo>
                    <a:cubicBezTo>
                      <a:pt x="68" y="9"/>
                      <a:pt x="68" y="9"/>
                      <a:pt x="68" y="9"/>
                    </a:cubicBezTo>
                    <a:cubicBezTo>
                      <a:pt x="68" y="9"/>
                      <a:pt x="68" y="9"/>
                      <a:pt x="68" y="9"/>
                    </a:cubicBezTo>
                    <a:cubicBezTo>
                      <a:pt x="68" y="9"/>
                      <a:pt x="68" y="9"/>
                      <a:pt x="68" y="9"/>
                    </a:cubicBezTo>
                    <a:cubicBezTo>
                      <a:pt x="68" y="9"/>
                      <a:pt x="68" y="9"/>
                      <a:pt x="68" y="9"/>
                    </a:cubicBezTo>
                    <a:cubicBezTo>
                      <a:pt x="68" y="9"/>
                      <a:pt x="68" y="9"/>
                      <a:pt x="68" y="9"/>
                    </a:cubicBezTo>
                    <a:cubicBezTo>
                      <a:pt x="68" y="9"/>
                      <a:pt x="68" y="9"/>
                      <a:pt x="68" y="9"/>
                    </a:cubicBezTo>
                    <a:cubicBezTo>
                      <a:pt x="68" y="9"/>
                      <a:pt x="68" y="9"/>
                      <a:pt x="68" y="9"/>
                    </a:cubicBezTo>
                    <a:cubicBezTo>
                      <a:pt x="67" y="9"/>
                      <a:pt x="67" y="9"/>
                      <a:pt x="67" y="9"/>
                    </a:cubicBezTo>
                    <a:cubicBezTo>
                      <a:pt x="67" y="9"/>
                      <a:pt x="67" y="9"/>
                      <a:pt x="67" y="9"/>
                    </a:cubicBezTo>
                    <a:cubicBezTo>
                      <a:pt x="67" y="9"/>
                      <a:pt x="67" y="9"/>
                      <a:pt x="67" y="9"/>
                    </a:cubicBezTo>
                    <a:cubicBezTo>
                      <a:pt x="67" y="9"/>
                      <a:pt x="67" y="9"/>
                      <a:pt x="67" y="9"/>
                    </a:cubicBezTo>
                    <a:cubicBezTo>
                      <a:pt x="67" y="9"/>
                      <a:pt x="67" y="9"/>
                      <a:pt x="67" y="9"/>
                    </a:cubicBezTo>
                    <a:cubicBezTo>
                      <a:pt x="67" y="9"/>
                      <a:pt x="67" y="9"/>
                      <a:pt x="67" y="9"/>
                    </a:cubicBezTo>
                    <a:cubicBezTo>
                      <a:pt x="67" y="9"/>
                      <a:pt x="67" y="9"/>
                      <a:pt x="67" y="9"/>
                    </a:cubicBezTo>
                    <a:cubicBezTo>
                      <a:pt x="67" y="9"/>
                      <a:pt x="67" y="9"/>
                      <a:pt x="67" y="9"/>
                    </a:cubicBezTo>
                    <a:cubicBezTo>
                      <a:pt x="67" y="9"/>
                      <a:pt x="67" y="9"/>
                      <a:pt x="67" y="9"/>
                    </a:cubicBezTo>
                    <a:cubicBezTo>
                      <a:pt x="67" y="9"/>
                      <a:pt x="67" y="9"/>
                      <a:pt x="67" y="9"/>
                    </a:cubicBezTo>
                    <a:cubicBezTo>
                      <a:pt x="67" y="9"/>
                      <a:pt x="67" y="9"/>
                      <a:pt x="67" y="9"/>
                    </a:cubicBezTo>
                    <a:cubicBezTo>
                      <a:pt x="67" y="9"/>
                      <a:pt x="67" y="9"/>
                      <a:pt x="67" y="9"/>
                    </a:cubicBezTo>
                    <a:cubicBezTo>
                      <a:pt x="67" y="9"/>
                      <a:pt x="67" y="9"/>
                      <a:pt x="67" y="9"/>
                    </a:cubicBezTo>
                    <a:cubicBezTo>
                      <a:pt x="67" y="9"/>
                      <a:pt x="67" y="9"/>
                      <a:pt x="67" y="9"/>
                    </a:cubicBezTo>
                    <a:cubicBezTo>
                      <a:pt x="67" y="9"/>
                      <a:pt x="67" y="9"/>
                      <a:pt x="67" y="9"/>
                    </a:cubicBezTo>
                    <a:cubicBezTo>
                      <a:pt x="67" y="9"/>
                      <a:pt x="67" y="9"/>
                      <a:pt x="67" y="9"/>
                    </a:cubicBezTo>
                    <a:cubicBezTo>
                      <a:pt x="67" y="9"/>
                      <a:pt x="66" y="9"/>
                      <a:pt x="66" y="9"/>
                    </a:cubicBezTo>
                    <a:cubicBezTo>
                      <a:pt x="66" y="9"/>
                      <a:pt x="66" y="9"/>
                      <a:pt x="66" y="9"/>
                    </a:cubicBezTo>
                    <a:cubicBezTo>
                      <a:pt x="66" y="9"/>
                      <a:pt x="66" y="9"/>
                      <a:pt x="66" y="9"/>
                    </a:cubicBezTo>
                    <a:cubicBezTo>
                      <a:pt x="66" y="9"/>
                      <a:pt x="66" y="9"/>
                      <a:pt x="66" y="9"/>
                    </a:cubicBezTo>
                    <a:cubicBezTo>
                      <a:pt x="66" y="9"/>
                      <a:pt x="66" y="9"/>
                      <a:pt x="66" y="9"/>
                    </a:cubicBezTo>
                    <a:cubicBezTo>
                      <a:pt x="66" y="9"/>
                      <a:pt x="66" y="9"/>
                      <a:pt x="66" y="9"/>
                    </a:cubicBezTo>
                    <a:cubicBezTo>
                      <a:pt x="66" y="9"/>
                      <a:pt x="66" y="9"/>
                      <a:pt x="65" y="9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5" y="9"/>
                      <a:pt x="65" y="9"/>
                      <a:pt x="64" y="9"/>
                    </a:cubicBezTo>
                    <a:cubicBezTo>
                      <a:pt x="64" y="9"/>
                      <a:pt x="64" y="9"/>
                      <a:pt x="64" y="9"/>
                    </a:cubicBezTo>
                    <a:cubicBezTo>
                      <a:pt x="64" y="9"/>
                      <a:pt x="64" y="9"/>
                      <a:pt x="64" y="9"/>
                    </a:cubicBezTo>
                    <a:cubicBezTo>
                      <a:pt x="64" y="9"/>
                      <a:pt x="64" y="9"/>
                      <a:pt x="64" y="9"/>
                    </a:cubicBezTo>
                    <a:cubicBezTo>
                      <a:pt x="64" y="9"/>
                      <a:pt x="64" y="9"/>
                      <a:pt x="64" y="9"/>
                    </a:cubicBezTo>
                    <a:cubicBezTo>
                      <a:pt x="64" y="9"/>
                      <a:pt x="64" y="9"/>
                      <a:pt x="64" y="9"/>
                    </a:cubicBezTo>
                    <a:cubicBezTo>
                      <a:pt x="64" y="9"/>
                      <a:pt x="64" y="9"/>
                      <a:pt x="64" y="9"/>
                    </a:cubicBezTo>
                    <a:cubicBezTo>
                      <a:pt x="64" y="9"/>
                      <a:pt x="64" y="9"/>
                      <a:pt x="64" y="9"/>
                    </a:cubicBezTo>
                    <a:cubicBezTo>
                      <a:pt x="64" y="9"/>
                      <a:pt x="64" y="9"/>
                      <a:pt x="64" y="9"/>
                    </a:cubicBezTo>
                    <a:cubicBezTo>
                      <a:pt x="64" y="9"/>
                      <a:pt x="64" y="9"/>
                      <a:pt x="64" y="9"/>
                    </a:cubicBezTo>
                    <a:cubicBezTo>
                      <a:pt x="64" y="9"/>
                      <a:pt x="64" y="9"/>
                      <a:pt x="64" y="9"/>
                    </a:cubicBezTo>
                    <a:cubicBezTo>
                      <a:pt x="64" y="9"/>
                      <a:pt x="64" y="9"/>
                      <a:pt x="64" y="9"/>
                    </a:cubicBezTo>
                    <a:cubicBezTo>
                      <a:pt x="64" y="9"/>
                      <a:pt x="64" y="9"/>
                      <a:pt x="64" y="9"/>
                    </a:cubicBezTo>
                    <a:cubicBezTo>
                      <a:pt x="64" y="9"/>
                      <a:pt x="64" y="9"/>
                      <a:pt x="64" y="9"/>
                    </a:cubicBezTo>
                    <a:cubicBezTo>
                      <a:pt x="64" y="9"/>
                      <a:pt x="64" y="9"/>
                      <a:pt x="64" y="9"/>
                    </a:cubicBezTo>
                    <a:cubicBezTo>
                      <a:pt x="64" y="9"/>
                      <a:pt x="64" y="9"/>
                      <a:pt x="64" y="9"/>
                    </a:cubicBezTo>
                    <a:cubicBezTo>
                      <a:pt x="64" y="9"/>
                      <a:pt x="64" y="9"/>
                      <a:pt x="64" y="9"/>
                    </a:cubicBezTo>
                    <a:cubicBezTo>
                      <a:pt x="64" y="9"/>
                      <a:pt x="64" y="9"/>
                      <a:pt x="64" y="9"/>
                    </a:cubicBezTo>
                    <a:cubicBezTo>
                      <a:pt x="64" y="9"/>
                      <a:pt x="64" y="9"/>
                      <a:pt x="64" y="9"/>
                    </a:cubicBezTo>
                    <a:cubicBezTo>
                      <a:pt x="64" y="9"/>
                      <a:pt x="64" y="9"/>
                      <a:pt x="63" y="9"/>
                    </a:cubicBezTo>
                    <a:cubicBezTo>
                      <a:pt x="63" y="9"/>
                      <a:pt x="63" y="9"/>
                      <a:pt x="63" y="9"/>
                    </a:cubicBezTo>
                    <a:cubicBezTo>
                      <a:pt x="63" y="9"/>
                      <a:pt x="63" y="9"/>
                      <a:pt x="63" y="9"/>
                    </a:cubicBezTo>
                    <a:cubicBezTo>
                      <a:pt x="63" y="9"/>
                      <a:pt x="63" y="9"/>
                      <a:pt x="63" y="9"/>
                    </a:cubicBezTo>
                    <a:cubicBezTo>
                      <a:pt x="63" y="9"/>
                      <a:pt x="63" y="9"/>
                      <a:pt x="63" y="9"/>
                    </a:cubicBezTo>
                    <a:cubicBezTo>
                      <a:pt x="63" y="9"/>
                      <a:pt x="63" y="9"/>
                      <a:pt x="63" y="9"/>
                    </a:cubicBezTo>
                    <a:cubicBezTo>
                      <a:pt x="63" y="9"/>
                      <a:pt x="63" y="9"/>
                      <a:pt x="63" y="9"/>
                    </a:cubicBezTo>
                    <a:cubicBezTo>
                      <a:pt x="63" y="9"/>
                      <a:pt x="63" y="9"/>
                      <a:pt x="63" y="9"/>
                    </a:cubicBezTo>
                    <a:cubicBezTo>
                      <a:pt x="63" y="9"/>
                      <a:pt x="63" y="9"/>
                      <a:pt x="63" y="9"/>
                    </a:cubicBezTo>
                    <a:cubicBezTo>
                      <a:pt x="63" y="9"/>
                      <a:pt x="63" y="9"/>
                      <a:pt x="63" y="9"/>
                    </a:cubicBezTo>
                    <a:cubicBezTo>
                      <a:pt x="63" y="9"/>
                      <a:pt x="63" y="9"/>
                      <a:pt x="63" y="9"/>
                    </a:cubicBezTo>
                    <a:cubicBezTo>
                      <a:pt x="63" y="9"/>
                      <a:pt x="63" y="9"/>
                      <a:pt x="63" y="9"/>
                    </a:cubicBezTo>
                    <a:cubicBezTo>
                      <a:pt x="63" y="9"/>
                      <a:pt x="63" y="9"/>
                      <a:pt x="63" y="9"/>
                    </a:cubicBezTo>
                    <a:cubicBezTo>
                      <a:pt x="63" y="9"/>
                      <a:pt x="63" y="9"/>
                      <a:pt x="63" y="9"/>
                    </a:cubicBezTo>
                    <a:cubicBezTo>
                      <a:pt x="63" y="9"/>
                      <a:pt x="62" y="9"/>
                      <a:pt x="62" y="9"/>
                    </a:cubicBezTo>
                    <a:cubicBezTo>
                      <a:pt x="62" y="9"/>
                      <a:pt x="62" y="9"/>
                      <a:pt x="62" y="9"/>
                    </a:cubicBezTo>
                    <a:cubicBezTo>
                      <a:pt x="62" y="9"/>
                      <a:pt x="62" y="9"/>
                      <a:pt x="62" y="9"/>
                    </a:cubicBezTo>
                    <a:cubicBezTo>
                      <a:pt x="62" y="9"/>
                      <a:pt x="62" y="9"/>
                      <a:pt x="62" y="9"/>
                    </a:cubicBezTo>
                    <a:cubicBezTo>
                      <a:pt x="62" y="9"/>
                      <a:pt x="62" y="9"/>
                      <a:pt x="62" y="10"/>
                    </a:cubicBezTo>
                    <a:cubicBezTo>
                      <a:pt x="62" y="10"/>
                      <a:pt x="62" y="10"/>
                      <a:pt x="62" y="10"/>
                    </a:cubicBezTo>
                    <a:cubicBezTo>
                      <a:pt x="62" y="10"/>
                      <a:pt x="62" y="10"/>
                      <a:pt x="62" y="10"/>
                    </a:cubicBezTo>
                    <a:cubicBezTo>
                      <a:pt x="62" y="10"/>
                      <a:pt x="62" y="10"/>
                      <a:pt x="62" y="10"/>
                    </a:cubicBezTo>
                    <a:cubicBezTo>
                      <a:pt x="62" y="10"/>
                      <a:pt x="62" y="10"/>
                      <a:pt x="62" y="10"/>
                    </a:cubicBezTo>
                    <a:cubicBezTo>
                      <a:pt x="62" y="10"/>
                      <a:pt x="62" y="10"/>
                      <a:pt x="62" y="10"/>
                    </a:cubicBezTo>
                    <a:cubicBezTo>
                      <a:pt x="62" y="10"/>
                      <a:pt x="62" y="10"/>
                      <a:pt x="62" y="10"/>
                    </a:cubicBezTo>
                    <a:cubicBezTo>
                      <a:pt x="62" y="10"/>
                      <a:pt x="62" y="10"/>
                      <a:pt x="62" y="10"/>
                    </a:cubicBezTo>
                    <a:cubicBezTo>
                      <a:pt x="62" y="10"/>
                      <a:pt x="62" y="10"/>
                      <a:pt x="62" y="10"/>
                    </a:cubicBezTo>
                    <a:cubicBezTo>
                      <a:pt x="62" y="10"/>
                      <a:pt x="62" y="10"/>
                      <a:pt x="62" y="10"/>
                    </a:cubicBezTo>
                    <a:cubicBezTo>
                      <a:pt x="62" y="10"/>
                      <a:pt x="62" y="10"/>
                      <a:pt x="61" y="10"/>
                    </a:cubicBezTo>
                    <a:cubicBezTo>
                      <a:pt x="61" y="10"/>
                      <a:pt x="61" y="10"/>
                      <a:pt x="61" y="10"/>
                    </a:cubicBezTo>
                    <a:cubicBezTo>
                      <a:pt x="61" y="10"/>
                      <a:pt x="61" y="10"/>
                      <a:pt x="61" y="10"/>
                    </a:cubicBezTo>
                    <a:cubicBezTo>
                      <a:pt x="61" y="10"/>
                      <a:pt x="61" y="10"/>
                      <a:pt x="61" y="10"/>
                    </a:cubicBezTo>
                    <a:cubicBezTo>
                      <a:pt x="61" y="10"/>
                      <a:pt x="61" y="10"/>
                      <a:pt x="61" y="10"/>
                    </a:cubicBezTo>
                    <a:cubicBezTo>
                      <a:pt x="61" y="10"/>
                      <a:pt x="61" y="10"/>
                      <a:pt x="61" y="10"/>
                    </a:cubicBezTo>
                    <a:cubicBezTo>
                      <a:pt x="61" y="10"/>
                      <a:pt x="61" y="10"/>
                      <a:pt x="61" y="10"/>
                    </a:cubicBezTo>
                    <a:cubicBezTo>
                      <a:pt x="61" y="10"/>
                      <a:pt x="61" y="10"/>
                      <a:pt x="61" y="10"/>
                    </a:cubicBezTo>
                    <a:cubicBezTo>
                      <a:pt x="61" y="10"/>
                      <a:pt x="61" y="10"/>
                      <a:pt x="61" y="10"/>
                    </a:cubicBezTo>
                    <a:cubicBezTo>
                      <a:pt x="61" y="9"/>
                      <a:pt x="61" y="9"/>
                      <a:pt x="61" y="9"/>
                    </a:cubicBezTo>
                    <a:cubicBezTo>
                      <a:pt x="61" y="9"/>
                      <a:pt x="61" y="9"/>
                      <a:pt x="61" y="9"/>
                    </a:cubicBezTo>
                    <a:cubicBezTo>
                      <a:pt x="62" y="9"/>
                      <a:pt x="62" y="9"/>
                      <a:pt x="62" y="9"/>
                    </a:cubicBezTo>
                    <a:cubicBezTo>
                      <a:pt x="62" y="9"/>
                      <a:pt x="62" y="9"/>
                      <a:pt x="62" y="9"/>
                    </a:cubicBezTo>
                    <a:cubicBezTo>
                      <a:pt x="62" y="9"/>
                      <a:pt x="62" y="9"/>
                      <a:pt x="62" y="9"/>
                    </a:cubicBezTo>
                    <a:cubicBezTo>
                      <a:pt x="62" y="9"/>
                      <a:pt x="62" y="9"/>
                      <a:pt x="62" y="9"/>
                    </a:cubicBezTo>
                    <a:cubicBezTo>
                      <a:pt x="62" y="9"/>
                      <a:pt x="62" y="9"/>
                      <a:pt x="62" y="9"/>
                    </a:cubicBezTo>
                    <a:cubicBezTo>
                      <a:pt x="62" y="9"/>
                      <a:pt x="63" y="9"/>
                      <a:pt x="63" y="9"/>
                    </a:cubicBezTo>
                    <a:cubicBezTo>
                      <a:pt x="63" y="9"/>
                      <a:pt x="63" y="9"/>
                      <a:pt x="63" y="9"/>
                    </a:cubicBezTo>
                    <a:cubicBezTo>
                      <a:pt x="63" y="9"/>
                      <a:pt x="63" y="9"/>
                      <a:pt x="63" y="9"/>
                    </a:cubicBezTo>
                    <a:cubicBezTo>
                      <a:pt x="63" y="9"/>
                      <a:pt x="63" y="9"/>
                      <a:pt x="63" y="9"/>
                    </a:cubicBezTo>
                    <a:cubicBezTo>
                      <a:pt x="63" y="9"/>
                      <a:pt x="63" y="9"/>
                      <a:pt x="63" y="9"/>
                    </a:cubicBezTo>
                    <a:cubicBezTo>
                      <a:pt x="63" y="9"/>
                      <a:pt x="63" y="9"/>
                      <a:pt x="63" y="9"/>
                    </a:cubicBezTo>
                    <a:cubicBezTo>
                      <a:pt x="63" y="9"/>
                      <a:pt x="63" y="9"/>
                      <a:pt x="64" y="9"/>
                    </a:cubicBezTo>
                    <a:cubicBezTo>
                      <a:pt x="64" y="9"/>
                      <a:pt x="64" y="9"/>
                      <a:pt x="64" y="9"/>
                    </a:cubicBezTo>
                    <a:cubicBezTo>
                      <a:pt x="64" y="9"/>
                      <a:pt x="64" y="9"/>
                      <a:pt x="64" y="9"/>
                    </a:cubicBezTo>
                    <a:cubicBezTo>
                      <a:pt x="64" y="9"/>
                      <a:pt x="64" y="9"/>
                      <a:pt x="64" y="9"/>
                    </a:cubicBezTo>
                    <a:cubicBezTo>
                      <a:pt x="64" y="9"/>
                      <a:pt x="64" y="9"/>
                      <a:pt x="64" y="9"/>
                    </a:cubicBezTo>
                    <a:cubicBezTo>
                      <a:pt x="64" y="9"/>
                      <a:pt x="64" y="9"/>
                      <a:pt x="64" y="9"/>
                    </a:cubicBezTo>
                    <a:cubicBezTo>
                      <a:pt x="64" y="9"/>
                      <a:pt x="65" y="9"/>
                      <a:pt x="65" y="9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5" y="9"/>
                      <a:pt x="66" y="9"/>
                      <a:pt x="66" y="9"/>
                    </a:cubicBezTo>
                    <a:cubicBezTo>
                      <a:pt x="66" y="9"/>
                      <a:pt x="66" y="9"/>
                      <a:pt x="66" y="9"/>
                    </a:cubicBezTo>
                    <a:cubicBezTo>
                      <a:pt x="66" y="9"/>
                      <a:pt x="66" y="9"/>
                      <a:pt x="66" y="9"/>
                    </a:cubicBezTo>
                    <a:cubicBezTo>
                      <a:pt x="66" y="9"/>
                      <a:pt x="66" y="9"/>
                      <a:pt x="66" y="9"/>
                    </a:cubicBezTo>
                    <a:cubicBezTo>
                      <a:pt x="66" y="9"/>
                      <a:pt x="66" y="9"/>
                      <a:pt x="66" y="9"/>
                    </a:cubicBezTo>
                    <a:cubicBezTo>
                      <a:pt x="66" y="9"/>
                      <a:pt x="66" y="9"/>
                      <a:pt x="66" y="9"/>
                    </a:cubicBezTo>
                    <a:cubicBezTo>
                      <a:pt x="66" y="9"/>
                      <a:pt x="66" y="9"/>
                      <a:pt x="66" y="9"/>
                    </a:cubicBezTo>
                    <a:cubicBezTo>
                      <a:pt x="67" y="9"/>
                      <a:pt x="67" y="9"/>
                      <a:pt x="67" y="9"/>
                    </a:cubicBezTo>
                    <a:cubicBezTo>
                      <a:pt x="67" y="9"/>
                      <a:pt x="67" y="9"/>
                      <a:pt x="67" y="9"/>
                    </a:cubicBezTo>
                    <a:cubicBezTo>
                      <a:pt x="67" y="9"/>
                      <a:pt x="67" y="8"/>
                      <a:pt x="67" y="8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66" y="8"/>
                      <a:pt x="66" y="8"/>
                      <a:pt x="66" y="8"/>
                    </a:cubicBezTo>
                    <a:cubicBezTo>
                      <a:pt x="66" y="8"/>
                      <a:pt x="66" y="8"/>
                      <a:pt x="66" y="8"/>
                    </a:cubicBezTo>
                    <a:cubicBezTo>
                      <a:pt x="66" y="8"/>
                      <a:pt x="66" y="8"/>
                      <a:pt x="66" y="8"/>
                    </a:cubicBezTo>
                    <a:cubicBezTo>
                      <a:pt x="66" y="8"/>
                      <a:pt x="66" y="8"/>
                      <a:pt x="66" y="8"/>
                    </a:cubicBezTo>
                    <a:cubicBezTo>
                      <a:pt x="66" y="8"/>
                      <a:pt x="66" y="8"/>
                      <a:pt x="66" y="8"/>
                    </a:cubicBezTo>
                    <a:cubicBezTo>
                      <a:pt x="66" y="8"/>
                      <a:pt x="66" y="8"/>
                      <a:pt x="66" y="8"/>
                    </a:cubicBezTo>
                    <a:cubicBezTo>
                      <a:pt x="66" y="8"/>
                      <a:pt x="66" y="8"/>
                      <a:pt x="65" y="8"/>
                    </a:cubicBezTo>
                    <a:cubicBezTo>
                      <a:pt x="65" y="8"/>
                      <a:pt x="65" y="8"/>
                      <a:pt x="65" y="8"/>
                    </a:cubicBezTo>
                    <a:cubicBezTo>
                      <a:pt x="65" y="8"/>
                      <a:pt x="65" y="8"/>
                      <a:pt x="65" y="8"/>
                    </a:cubicBezTo>
                    <a:cubicBezTo>
                      <a:pt x="65" y="8"/>
                      <a:pt x="65" y="8"/>
                      <a:pt x="65" y="8"/>
                    </a:cubicBezTo>
                    <a:cubicBezTo>
                      <a:pt x="65" y="8"/>
                      <a:pt x="65" y="8"/>
                      <a:pt x="65" y="8"/>
                    </a:cubicBezTo>
                    <a:cubicBezTo>
                      <a:pt x="65" y="8"/>
                      <a:pt x="65" y="8"/>
                      <a:pt x="65" y="8"/>
                    </a:cubicBezTo>
                    <a:cubicBezTo>
                      <a:pt x="65" y="8"/>
                      <a:pt x="65" y="8"/>
                      <a:pt x="65" y="8"/>
                    </a:cubicBezTo>
                    <a:cubicBezTo>
                      <a:pt x="65" y="8"/>
                      <a:pt x="65" y="8"/>
                      <a:pt x="65" y="8"/>
                    </a:cubicBezTo>
                    <a:cubicBezTo>
                      <a:pt x="64" y="8"/>
                      <a:pt x="64" y="8"/>
                      <a:pt x="64" y="8"/>
                    </a:cubicBezTo>
                    <a:cubicBezTo>
                      <a:pt x="64" y="8"/>
                      <a:pt x="64" y="8"/>
                      <a:pt x="64" y="8"/>
                    </a:cubicBezTo>
                    <a:cubicBezTo>
                      <a:pt x="64" y="8"/>
                      <a:pt x="64" y="8"/>
                      <a:pt x="64" y="8"/>
                    </a:cubicBezTo>
                    <a:cubicBezTo>
                      <a:pt x="64" y="8"/>
                      <a:pt x="64" y="8"/>
                      <a:pt x="64" y="8"/>
                    </a:cubicBezTo>
                    <a:cubicBezTo>
                      <a:pt x="64" y="8"/>
                      <a:pt x="64" y="8"/>
                      <a:pt x="64" y="8"/>
                    </a:cubicBezTo>
                    <a:cubicBezTo>
                      <a:pt x="64" y="8"/>
                      <a:pt x="64" y="8"/>
                      <a:pt x="64" y="8"/>
                    </a:cubicBezTo>
                    <a:cubicBezTo>
                      <a:pt x="64" y="8"/>
                      <a:pt x="64" y="8"/>
                      <a:pt x="64" y="8"/>
                    </a:cubicBezTo>
                    <a:cubicBezTo>
                      <a:pt x="64" y="8"/>
                      <a:pt x="64" y="8"/>
                      <a:pt x="64" y="8"/>
                    </a:cubicBezTo>
                    <a:cubicBezTo>
                      <a:pt x="64" y="8"/>
                      <a:pt x="64" y="8"/>
                      <a:pt x="64" y="8"/>
                    </a:cubicBezTo>
                    <a:cubicBezTo>
                      <a:pt x="64" y="8"/>
                      <a:pt x="64" y="8"/>
                      <a:pt x="64" y="8"/>
                    </a:cubicBezTo>
                    <a:cubicBezTo>
                      <a:pt x="64" y="8"/>
                      <a:pt x="64" y="8"/>
                      <a:pt x="64" y="8"/>
                    </a:cubicBezTo>
                    <a:cubicBezTo>
                      <a:pt x="64" y="8"/>
                      <a:pt x="64" y="8"/>
                      <a:pt x="64" y="8"/>
                    </a:cubicBezTo>
                    <a:cubicBezTo>
                      <a:pt x="64" y="8"/>
                      <a:pt x="64" y="8"/>
                      <a:pt x="64" y="8"/>
                    </a:cubicBezTo>
                    <a:cubicBezTo>
                      <a:pt x="63" y="8"/>
                      <a:pt x="63" y="8"/>
                      <a:pt x="63" y="8"/>
                    </a:cubicBezTo>
                    <a:cubicBezTo>
                      <a:pt x="63" y="8"/>
                      <a:pt x="63" y="8"/>
                      <a:pt x="63" y="8"/>
                    </a:cubicBezTo>
                    <a:cubicBezTo>
                      <a:pt x="63" y="9"/>
                      <a:pt x="63" y="9"/>
                      <a:pt x="64" y="9"/>
                    </a:cubicBezTo>
                    <a:cubicBezTo>
                      <a:pt x="64" y="9"/>
                      <a:pt x="64" y="9"/>
                      <a:pt x="64" y="9"/>
                    </a:cubicBezTo>
                    <a:cubicBezTo>
                      <a:pt x="64" y="9"/>
                      <a:pt x="64" y="9"/>
                      <a:pt x="64" y="9"/>
                    </a:cubicBezTo>
                    <a:cubicBezTo>
                      <a:pt x="64" y="9"/>
                      <a:pt x="64" y="9"/>
                      <a:pt x="64" y="9"/>
                    </a:cubicBezTo>
                    <a:cubicBezTo>
                      <a:pt x="64" y="9"/>
                      <a:pt x="64" y="9"/>
                      <a:pt x="64" y="9"/>
                    </a:cubicBezTo>
                    <a:cubicBezTo>
                      <a:pt x="63" y="9"/>
                      <a:pt x="63" y="9"/>
                      <a:pt x="63" y="9"/>
                    </a:cubicBezTo>
                    <a:cubicBezTo>
                      <a:pt x="63" y="9"/>
                      <a:pt x="63" y="9"/>
                      <a:pt x="63" y="9"/>
                    </a:cubicBezTo>
                    <a:cubicBezTo>
                      <a:pt x="63" y="9"/>
                      <a:pt x="63" y="8"/>
                      <a:pt x="63" y="8"/>
                    </a:cubicBezTo>
                    <a:cubicBezTo>
                      <a:pt x="63" y="8"/>
                      <a:pt x="63" y="8"/>
                      <a:pt x="63" y="8"/>
                    </a:cubicBezTo>
                    <a:cubicBezTo>
                      <a:pt x="63" y="8"/>
                      <a:pt x="63" y="8"/>
                      <a:pt x="63" y="9"/>
                    </a:cubicBezTo>
                    <a:cubicBezTo>
                      <a:pt x="63" y="9"/>
                      <a:pt x="63" y="9"/>
                      <a:pt x="63" y="9"/>
                    </a:cubicBezTo>
                    <a:cubicBezTo>
                      <a:pt x="63" y="9"/>
                      <a:pt x="63" y="9"/>
                      <a:pt x="62" y="9"/>
                    </a:cubicBezTo>
                    <a:cubicBezTo>
                      <a:pt x="62" y="9"/>
                      <a:pt x="62" y="9"/>
                      <a:pt x="62" y="9"/>
                    </a:cubicBezTo>
                    <a:cubicBezTo>
                      <a:pt x="62" y="9"/>
                      <a:pt x="62" y="9"/>
                      <a:pt x="62" y="9"/>
                    </a:cubicBezTo>
                    <a:cubicBezTo>
                      <a:pt x="62" y="9"/>
                      <a:pt x="62" y="9"/>
                      <a:pt x="62" y="9"/>
                    </a:cubicBezTo>
                    <a:cubicBezTo>
                      <a:pt x="62" y="9"/>
                      <a:pt x="62" y="9"/>
                      <a:pt x="62" y="9"/>
                    </a:cubicBezTo>
                    <a:cubicBezTo>
                      <a:pt x="62" y="9"/>
                      <a:pt x="62" y="9"/>
                      <a:pt x="62" y="9"/>
                    </a:cubicBezTo>
                    <a:cubicBezTo>
                      <a:pt x="62" y="9"/>
                      <a:pt x="62" y="9"/>
                      <a:pt x="62" y="9"/>
                    </a:cubicBezTo>
                    <a:cubicBezTo>
                      <a:pt x="62" y="9"/>
                      <a:pt x="62" y="9"/>
                      <a:pt x="62" y="9"/>
                    </a:cubicBezTo>
                    <a:cubicBezTo>
                      <a:pt x="62" y="9"/>
                      <a:pt x="62" y="9"/>
                      <a:pt x="62" y="9"/>
                    </a:cubicBezTo>
                    <a:cubicBezTo>
                      <a:pt x="62" y="9"/>
                      <a:pt x="62" y="9"/>
                      <a:pt x="62" y="8"/>
                    </a:cubicBezTo>
                    <a:cubicBezTo>
                      <a:pt x="62" y="8"/>
                      <a:pt x="62" y="8"/>
                      <a:pt x="62" y="8"/>
                    </a:cubicBezTo>
                    <a:cubicBezTo>
                      <a:pt x="62" y="8"/>
                      <a:pt x="62" y="8"/>
                      <a:pt x="62" y="8"/>
                    </a:cubicBezTo>
                    <a:cubicBezTo>
                      <a:pt x="62" y="8"/>
                      <a:pt x="62" y="8"/>
                      <a:pt x="62" y="8"/>
                    </a:cubicBezTo>
                    <a:cubicBezTo>
                      <a:pt x="62" y="8"/>
                      <a:pt x="62" y="8"/>
                      <a:pt x="62" y="8"/>
                    </a:cubicBezTo>
                    <a:cubicBezTo>
                      <a:pt x="62" y="8"/>
                      <a:pt x="62" y="8"/>
                      <a:pt x="62" y="8"/>
                    </a:cubicBezTo>
                    <a:cubicBezTo>
                      <a:pt x="62" y="8"/>
                      <a:pt x="62" y="8"/>
                      <a:pt x="62" y="8"/>
                    </a:cubicBezTo>
                    <a:cubicBezTo>
                      <a:pt x="62" y="8"/>
                      <a:pt x="62" y="8"/>
                      <a:pt x="61" y="8"/>
                    </a:cubicBezTo>
                    <a:cubicBezTo>
                      <a:pt x="61" y="8"/>
                      <a:pt x="61" y="8"/>
                      <a:pt x="61" y="8"/>
                    </a:cubicBezTo>
                    <a:cubicBezTo>
                      <a:pt x="61" y="8"/>
                      <a:pt x="61" y="8"/>
                      <a:pt x="61" y="8"/>
                    </a:cubicBezTo>
                    <a:cubicBezTo>
                      <a:pt x="61" y="8"/>
                      <a:pt x="61" y="8"/>
                      <a:pt x="61" y="8"/>
                    </a:cubicBezTo>
                    <a:cubicBezTo>
                      <a:pt x="61" y="8"/>
                      <a:pt x="61" y="8"/>
                      <a:pt x="61" y="8"/>
                    </a:cubicBezTo>
                    <a:cubicBezTo>
                      <a:pt x="61" y="8"/>
                      <a:pt x="61" y="8"/>
                      <a:pt x="61" y="8"/>
                    </a:cubicBezTo>
                    <a:cubicBezTo>
                      <a:pt x="61" y="8"/>
                      <a:pt x="61" y="8"/>
                      <a:pt x="61" y="8"/>
                    </a:cubicBezTo>
                    <a:cubicBezTo>
                      <a:pt x="61" y="8"/>
                      <a:pt x="61" y="8"/>
                      <a:pt x="61" y="8"/>
                    </a:cubicBezTo>
                    <a:cubicBezTo>
                      <a:pt x="60" y="8"/>
                      <a:pt x="60" y="8"/>
                      <a:pt x="60" y="8"/>
                    </a:cubicBezTo>
                    <a:cubicBezTo>
                      <a:pt x="60" y="8"/>
                      <a:pt x="60" y="8"/>
                      <a:pt x="60" y="8"/>
                    </a:cubicBezTo>
                    <a:cubicBezTo>
                      <a:pt x="60" y="8"/>
                      <a:pt x="60" y="8"/>
                      <a:pt x="60" y="8"/>
                    </a:cubicBezTo>
                    <a:cubicBezTo>
                      <a:pt x="60" y="8"/>
                      <a:pt x="60" y="8"/>
                      <a:pt x="60" y="8"/>
                    </a:cubicBezTo>
                    <a:cubicBezTo>
                      <a:pt x="60" y="8"/>
                      <a:pt x="60" y="8"/>
                      <a:pt x="60" y="8"/>
                    </a:cubicBezTo>
                    <a:cubicBezTo>
                      <a:pt x="60" y="9"/>
                      <a:pt x="60" y="9"/>
                      <a:pt x="60" y="9"/>
                    </a:cubicBezTo>
                    <a:cubicBezTo>
                      <a:pt x="60" y="9"/>
                      <a:pt x="60" y="9"/>
                      <a:pt x="60" y="9"/>
                    </a:cubicBezTo>
                    <a:cubicBezTo>
                      <a:pt x="60" y="9"/>
                      <a:pt x="60" y="9"/>
                      <a:pt x="60" y="9"/>
                    </a:cubicBezTo>
                    <a:cubicBezTo>
                      <a:pt x="60" y="9"/>
                      <a:pt x="60" y="9"/>
                      <a:pt x="60" y="9"/>
                    </a:cubicBezTo>
                    <a:cubicBezTo>
                      <a:pt x="60" y="9"/>
                      <a:pt x="60" y="9"/>
                      <a:pt x="60" y="9"/>
                    </a:cubicBezTo>
                    <a:cubicBezTo>
                      <a:pt x="60" y="9"/>
                      <a:pt x="60" y="9"/>
                      <a:pt x="60" y="9"/>
                    </a:cubicBezTo>
                    <a:cubicBezTo>
                      <a:pt x="59" y="9"/>
                      <a:pt x="59" y="9"/>
                      <a:pt x="59" y="9"/>
                    </a:cubicBezTo>
                    <a:cubicBezTo>
                      <a:pt x="59" y="9"/>
                      <a:pt x="59" y="9"/>
                      <a:pt x="59" y="9"/>
                    </a:cubicBezTo>
                    <a:cubicBezTo>
                      <a:pt x="59" y="9"/>
                      <a:pt x="59" y="9"/>
                      <a:pt x="59" y="9"/>
                    </a:cubicBezTo>
                    <a:cubicBezTo>
                      <a:pt x="59" y="9"/>
                      <a:pt x="59" y="9"/>
                      <a:pt x="59" y="9"/>
                    </a:cubicBezTo>
                    <a:cubicBezTo>
                      <a:pt x="59" y="9"/>
                      <a:pt x="59" y="9"/>
                      <a:pt x="59" y="9"/>
                    </a:cubicBezTo>
                    <a:cubicBezTo>
                      <a:pt x="59" y="9"/>
                      <a:pt x="59" y="9"/>
                      <a:pt x="59" y="9"/>
                    </a:cubicBezTo>
                    <a:cubicBezTo>
                      <a:pt x="59" y="9"/>
                      <a:pt x="59" y="9"/>
                      <a:pt x="59" y="9"/>
                    </a:cubicBezTo>
                    <a:cubicBezTo>
                      <a:pt x="59" y="9"/>
                      <a:pt x="59" y="9"/>
                      <a:pt x="59" y="9"/>
                    </a:cubicBezTo>
                    <a:cubicBezTo>
                      <a:pt x="59" y="9"/>
                      <a:pt x="59" y="9"/>
                      <a:pt x="59" y="9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59" y="10"/>
                      <a:pt x="59" y="9"/>
                      <a:pt x="59" y="9"/>
                    </a:cubicBezTo>
                    <a:cubicBezTo>
                      <a:pt x="59" y="9"/>
                      <a:pt x="59" y="9"/>
                      <a:pt x="59" y="9"/>
                    </a:cubicBezTo>
                    <a:cubicBezTo>
                      <a:pt x="59" y="9"/>
                      <a:pt x="59" y="9"/>
                      <a:pt x="59" y="9"/>
                    </a:cubicBezTo>
                    <a:cubicBezTo>
                      <a:pt x="59" y="9"/>
                      <a:pt x="59" y="9"/>
                      <a:pt x="59" y="9"/>
                    </a:cubicBezTo>
                    <a:cubicBezTo>
                      <a:pt x="59" y="9"/>
                      <a:pt x="59" y="9"/>
                      <a:pt x="59" y="9"/>
                    </a:cubicBezTo>
                    <a:cubicBezTo>
                      <a:pt x="59" y="9"/>
                      <a:pt x="59" y="9"/>
                      <a:pt x="59" y="9"/>
                    </a:cubicBezTo>
                    <a:cubicBezTo>
                      <a:pt x="58" y="9"/>
                      <a:pt x="58" y="9"/>
                      <a:pt x="58" y="9"/>
                    </a:cubicBezTo>
                    <a:cubicBezTo>
                      <a:pt x="58" y="9"/>
                      <a:pt x="58" y="8"/>
                      <a:pt x="58" y="8"/>
                    </a:cubicBezTo>
                    <a:cubicBezTo>
                      <a:pt x="58" y="8"/>
                      <a:pt x="58" y="8"/>
                      <a:pt x="58" y="8"/>
                    </a:cubicBezTo>
                    <a:cubicBezTo>
                      <a:pt x="58" y="8"/>
                      <a:pt x="58" y="8"/>
                      <a:pt x="58" y="8"/>
                    </a:cubicBezTo>
                    <a:cubicBezTo>
                      <a:pt x="58" y="8"/>
                      <a:pt x="58" y="8"/>
                      <a:pt x="58" y="8"/>
                    </a:cubicBezTo>
                    <a:cubicBezTo>
                      <a:pt x="58" y="8"/>
                      <a:pt x="58" y="8"/>
                      <a:pt x="58" y="8"/>
                    </a:cubicBezTo>
                    <a:cubicBezTo>
                      <a:pt x="58" y="8"/>
                      <a:pt x="58" y="8"/>
                      <a:pt x="58" y="8"/>
                    </a:cubicBezTo>
                    <a:cubicBezTo>
                      <a:pt x="58" y="8"/>
                      <a:pt x="58" y="8"/>
                      <a:pt x="58" y="8"/>
                    </a:cubicBezTo>
                    <a:cubicBezTo>
                      <a:pt x="58" y="8"/>
                      <a:pt x="58" y="8"/>
                      <a:pt x="58" y="8"/>
                    </a:cubicBezTo>
                    <a:cubicBezTo>
                      <a:pt x="58" y="8"/>
                      <a:pt x="58" y="8"/>
                      <a:pt x="58" y="8"/>
                    </a:cubicBezTo>
                    <a:cubicBezTo>
                      <a:pt x="58" y="8"/>
                      <a:pt x="58" y="8"/>
                      <a:pt x="58" y="8"/>
                    </a:cubicBezTo>
                    <a:cubicBezTo>
                      <a:pt x="58" y="8"/>
                      <a:pt x="58" y="8"/>
                      <a:pt x="58" y="7"/>
                    </a:cubicBezTo>
                    <a:cubicBezTo>
                      <a:pt x="58" y="7"/>
                      <a:pt x="58" y="7"/>
                      <a:pt x="58" y="7"/>
                    </a:cubicBezTo>
                    <a:cubicBezTo>
                      <a:pt x="58" y="7"/>
                      <a:pt x="58" y="7"/>
                      <a:pt x="58" y="7"/>
                    </a:cubicBezTo>
                    <a:cubicBezTo>
                      <a:pt x="58" y="7"/>
                      <a:pt x="58" y="7"/>
                      <a:pt x="58" y="7"/>
                    </a:cubicBezTo>
                    <a:cubicBezTo>
                      <a:pt x="58" y="7"/>
                      <a:pt x="58" y="7"/>
                      <a:pt x="58" y="7"/>
                    </a:cubicBezTo>
                    <a:cubicBezTo>
                      <a:pt x="58" y="7"/>
                      <a:pt x="57" y="7"/>
                      <a:pt x="57" y="7"/>
                    </a:cubicBezTo>
                    <a:cubicBezTo>
                      <a:pt x="57" y="7"/>
                      <a:pt x="57" y="7"/>
                      <a:pt x="57" y="7"/>
                    </a:cubicBezTo>
                    <a:cubicBezTo>
                      <a:pt x="57" y="7"/>
                      <a:pt x="57" y="7"/>
                      <a:pt x="57" y="7"/>
                    </a:cubicBezTo>
                    <a:cubicBezTo>
                      <a:pt x="57" y="7"/>
                      <a:pt x="57" y="7"/>
                      <a:pt x="57" y="7"/>
                    </a:cubicBezTo>
                    <a:cubicBezTo>
                      <a:pt x="57" y="7"/>
                      <a:pt x="57" y="7"/>
                      <a:pt x="57" y="7"/>
                    </a:cubicBezTo>
                    <a:cubicBezTo>
                      <a:pt x="57" y="7"/>
                      <a:pt x="57" y="7"/>
                      <a:pt x="57" y="7"/>
                    </a:cubicBezTo>
                    <a:cubicBezTo>
                      <a:pt x="57" y="7"/>
                      <a:pt x="57" y="7"/>
                      <a:pt x="57" y="7"/>
                    </a:cubicBezTo>
                    <a:cubicBezTo>
                      <a:pt x="57" y="7"/>
                      <a:pt x="57" y="7"/>
                      <a:pt x="57" y="7"/>
                    </a:cubicBezTo>
                    <a:cubicBezTo>
                      <a:pt x="57" y="6"/>
                      <a:pt x="57" y="6"/>
                      <a:pt x="57" y="6"/>
                    </a:cubicBezTo>
                    <a:cubicBezTo>
                      <a:pt x="57" y="6"/>
                      <a:pt x="57" y="6"/>
                      <a:pt x="57" y="6"/>
                    </a:cubicBezTo>
                    <a:cubicBezTo>
                      <a:pt x="57" y="6"/>
                      <a:pt x="57" y="6"/>
                      <a:pt x="57" y="6"/>
                    </a:cubicBezTo>
                    <a:cubicBezTo>
                      <a:pt x="56" y="6"/>
                      <a:pt x="56" y="6"/>
                      <a:pt x="56" y="6"/>
                    </a:cubicBezTo>
                    <a:cubicBezTo>
                      <a:pt x="56" y="6"/>
                      <a:pt x="56" y="6"/>
                      <a:pt x="56" y="6"/>
                    </a:cubicBezTo>
                    <a:cubicBezTo>
                      <a:pt x="56" y="6"/>
                      <a:pt x="56" y="6"/>
                      <a:pt x="56" y="6"/>
                    </a:cubicBezTo>
                    <a:cubicBezTo>
                      <a:pt x="56" y="6"/>
                      <a:pt x="56" y="6"/>
                      <a:pt x="56" y="6"/>
                    </a:cubicBezTo>
                    <a:cubicBezTo>
                      <a:pt x="56" y="6"/>
                      <a:pt x="56" y="6"/>
                      <a:pt x="56" y="6"/>
                    </a:cubicBezTo>
                    <a:cubicBezTo>
                      <a:pt x="56" y="6"/>
                      <a:pt x="56" y="6"/>
                      <a:pt x="56" y="6"/>
                    </a:cubicBezTo>
                    <a:cubicBezTo>
                      <a:pt x="56" y="6"/>
                      <a:pt x="56" y="6"/>
                      <a:pt x="56" y="6"/>
                    </a:cubicBezTo>
                    <a:cubicBezTo>
                      <a:pt x="56" y="6"/>
                      <a:pt x="56" y="6"/>
                      <a:pt x="56" y="6"/>
                    </a:cubicBezTo>
                    <a:cubicBezTo>
                      <a:pt x="56" y="6"/>
                      <a:pt x="56" y="6"/>
                      <a:pt x="56" y="6"/>
                    </a:cubicBezTo>
                    <a:cubicBezTo>
                      <a:pt x="56" y="6"/>
                      <a:pt x="56" y="6"/>
                      <a:pt x="56" y="5"/>
                    </a:cubicBezTo>
                    <a:cubicBezTo>
                      <a:pt x="56" y="5"/>
                      <a:pt x="56" y="5"/>
                      <a:pt x="55" y="5"/>
                    </a:cubicBezTo>
                    <a:cubicBezTo>
                      <a:pt x="55" y="5"/>
                      <a:pt x="55" y="5"/>
                      <a:pt x="55" y="5"/>
                    </a:cubicBezTo>
                    <a:cubicBezTo>
                      <a:pt x="55" y="5"/>
                      <a:pt x="55" y="5"/>
                      <a:pt x="55" y="5"/>
                    </a:cubicBezTo>
                    <a:cubicBezTo>
                      <a:pt x="55" y="5"/>
                      <a:pt x="55" y="5"/>
                      <a:pt x="55" y="5"/>
                    </a:cubicBezTo>
                    <a:cubicBezTo>
                      <a:pt x="55" y="4"/>
                      <a:pt x="55" y="4"/>
                      <a:pt x="55" y="4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54" y="4"/>
                      <a:pt x="54" y="3"/>
                      <a:pt x="54" y="3"/>
                    </a:cubicBezTo>
                    <a:cubicBezTo>
                      <a:pt x="54" y="3"/>
                      <a:pt x="53" y="3"/>
                      <a:pt x="53" y="3"/>
                    </a:cubicBezTo>
                    <a:cubicBezTo>
                      <a:pt x="53" y="3"/>
                      <a:pt x="53" y="3"/>
                      <a:pt x="53" y="3"/>
                    </a:cubicBezTo>
                    <a:cubicBezTo>
                      <a:pt x="53" y="3"/>
                      <a:pt x="53" y="3"/>
                      <a:pt x="53" y="3"/>
                    </a:cubicBezTo>
                    <a:cubicBezTo>
                      <a:pt x="53" y="3"/>
                      <a:pt x="53" y="3"/>
                      <a:pt x="53" y="3"/>
                    </a:cubicBezTo>
                    <a:cubicBezTo>
                      <a:pt x="53" y="3"/>
                      <a:pt x="52" y="3"/>
                      <a:pt x="52" y="3"/>
                    </a:cubicBezTo>
                    <a:cubicBezTo>
                      <a:pt x="52" y="3"/>
                      <a:pt x="52" y="3"/>
                      <a:pt x="52" y="3"/>
                    </a:cubicBezTo>
                    <a:cubicBezTo>
                      <a:pt x="52" y="3"/>
                      <a:pt x="52" y="2"/>
                      <a:pt x="52" y="2"/>
                    </a:cubicBezTo>
                    <a:cubicBezTo>
                      <a:pt x="52" y="2"/>
                      <a:pt x="52" y="2"/>
                      <a:pt x="52" y="2"/>
                    </a:cubicBezTo>
                    <a:cubicBezTo>
                      <a:pt x="52" y="2"/>
                      <a:pt x="52" y="2"/>
                      <a:pt x="52" y="2"/>
                    </a:cubicBezTo>
                    <a:cubicBezTo>
                      <a:pt x="52" y="2"/>
                      <a:pt x="52" y="2"/>
                      <a:pt x="52" y="2"/>
                    </a:cubicBezTo>
                    <a:cubicBezTo>
                      <a:pt x="51" y="2"/>
                      <a:pt x="51" y="2"/>
                      <a:pt x="51" y="2"/>
                    </a:cubicBezTo>
                    <a:cubicBezTo>
                      <a:pt x="51" y="2"/>
                      <a:pt x="51" y="2"/>
                      <a:pt x="51" y="2"/>
                    </a:cubicBezTo>
                    <a:cubicBezTo>
                      <a:pt x="51" y="2"/>
                      <a:pt x="51" y="2"/>
                      <a:pt x="51" y="2"/>
                    </a:cubicBezTo>
                    <a:cubicBezTo>
                      <a:pt x="51" y="2"/>
                      <a:pt x="51" y="2"/>
                      <a:pt x="51" y="2"/>
                    </a:cubicBezTo>
                    <a:cubicBezTo>
                      <a:pt x="51" y="2"/>
                      <a:pt x="51" y="2"/>
                      <a:pt x="51" y="2"/>
                    </a:cubicBezTo>
                    <a:cubicBezTo>
                      <a:pt x="51" y="2"/>
                      <a:pt x="51" y="2"/>
                      <a:pt x="51" y="2"/>
                    </a:cubicBezTo>
                    <a:cubicBezTo>
                      <a:pt x="51" y="2"/>
                      <a:pt x="51" y="2"/>
                      <a:pt x="51" y="1"/>
                    </a:cubicBezTo>
                    <a:cubicBezTo>
                      <a:pt x="51" y="1"/>
                      <a:pt x="51" y="1"/>
                      <a:pt x="51" y="1"/>
                    </a:cubicBezTo>
                    <a:cubicBezTo>
                      <a:pt x="51" y="1"/>
                      <a:pt x="51" y="1"/>
                      <a:pt x="51" y="1"/>
                    </a:cubicBezTo>
                    <a:cubicBezTo>
                      <a:pt x="51" y="1"/>
                      <a:pt x="51" y="1"/>
                      <a:pt x="51" y="1"/>
                    </a:cubicBezTo>
                    <a:cubicBezTo>
                      <a:pt x="51" y="1"/>
                      <a:pt x="51" y="1"/>
                      <a:pt x="51" y="1"/>
                    </a:cubicBezTo>
                    <a:cubicBezTo>
                      <a:pt x="51" y="1"/>
                      <a:pt x="51" y="1"/>
                      <a:pt x="51" y="1"/>
                    </a:cubicBezTo>
                    <a:cubicBezTo>
                      <a:pt x="51" y="1"/>
                      <a:pt x="51" y="1"/>
                      <a:pt x="51" y="1"/>
                    </a:cubicBezTo>
                    <a:cubicBezTo>
                      <a:pt x="51" y="1"/>
                      <a:pt x="51" y="1"/>
                      <a:pt x="51" y="1"/>
                    </a:cubicBezTo>
                    <a:cubicBezTo>
                      <a:pt x="51" y="1"/>
                      <a:pt x="50" y="1"/>
                      <a:pt x="50" y="1"/>
                    </a:cubicBezTo>
                    <a:cubicBezTo>
                      <a:pt x="50" y="1"/>
                      <a:pt x="50" y="1"/>
                      <a:pt x="50" y="1"/>
                    </a:cubicBezTo>
                    <a:cubicBezTo>
                      <a:pt x="50" y="1"/>
                      <a:pt x="50" y="1"/>
                      <a:pt x="50" y="1"/>
                    </a:cubicBezTo>
                    <a:cubicBezTo>
                      <a:pt x="50" y="1"/>
                      <a:pt x="50" y="1"/>
                      <a:pt x="50" y="1"/>
                    </a:cubicBezTo>
                    <a:cubicBezTo>
                      <a:pt x="50" y="1"/>
                      <a:pt x="50" y="1"/>
                      <a:pt x="50" y="1"/>
                    </a:cubicBezTo>
                    <a:cubicBezTo>
                      <a:pt x="50" y="1"/>
                      <a:pt x="50" y="1"/>
                      <a:pt x="50" y="1"/>
                    </a:cubicBezTo>
                    <a:cubicBezTo>
                      <a:pt x="50" y="1"/>
                      <a:pt x="50" y="1"/>
                      <a:pt x="50" y="1"/>
                    </a:cubicBezTo>
                    <a:cubicBezTo>
                      <a:pt x="50" y="1"/>
                      <a:pt x="50" y="1"/>
                      <a:pt x="50" y="1"/>
                    </a:cubicBezTo>
                    <a:cubicBezTo>
                      <a:pt x="50" y="1"/>
                      <a:pt x="50" y="1"/>
                      <a:pt x="50" y="1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8" y="0"/>
                      <a:pt x="48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7" y="0"/>
                      <a:pt x="46" y="0"/>
                      <a:pt x="46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6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44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0"/>
                      <a:pt x="43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0" y="1"/>
                      <a:pt x="40" y="1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2"/>
                      <a:pt x="40" y="2"/>
                      <a:pt x="39" y="2"/>
                    </a:cubicBezTo>
                    <a:cubicBezTo>
                      <a:pt x="39" y="2"/>
                      <a:pt x="39" y="2"/>
                      <a:pt x="39" y="2"/>
                    </a:cubicBezTo>
                    <a:cubicBezTo>
                      <a:pt x="39" y="2"/>
                      <a:pt x="39" y="2"/>
                      <a:pt x="39" y="2"/>
                    </a:cubicBezTo>
                    <a:cubicBezTo>
                      <a:pt x="39" y="2"/>
                      <a:pt x="39" y="2"/>
                      <a:pt x="39" y="2"/>
                    </a:cubicBezTo>
                    <a:cubicBezTo>
                      <a:pt x="39" y="2"/>
                      <a:pt x="39" y="2"/>
                      <a:pt x="39" y="2"/>
                    </a:cubicBezTo>
                    <a:cubicBezTo>
                      <a:pt x="39" y="2"/>
                      <a:pt x="39" y="2"/>
                      <a:pt x="39" y="2"/>
                    </a:cubicBezTo>
                    <a:cubicBezTo>
                      <a:pt x="39" y="1"/>
                      <a:pt x="39" y="1"/>
                      <a:pt x="39" y="1"/>
                    </a:cubicBezTo>
                    <a:cubicBezTo>
                      <a:pt x="39" y="1"/>
                      <a:pt x="39" y="1"/>
                      <a:pt x="39" y="1"/>
                    </a:cubicBezTo>
                    <a:cubicBezTo>
                      <a:pt x="39" y="1"/>
                      <a:pt x="39" y="1"/>
                      <a:pt x="39" y="1"/>
                    </a:cubicBezTo>
                    <a:cubicBezTo>
                      <a:pt x="39" y="1"/>
                      <a:pt x="38" y="1"/>
                      <a:pt x="38" y="1"/>
                    </a:cubicBezTo>
                    <a:cubicBezTo>
                      <a:pt x="38" y="1"/>
                      <a:pt x="38" y="1"/>
                      <a:pt x="38" y="1"/>
                    </a:cubicBezTo>
                    <a:cubicBezTo>
                      <a:pt x="38" y="1"/>
                      <a:pt x="38" y="1"/>
                      <a:pt x="38" y="1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2"/>
                      <a:pt x="36" y="2"/>
                      <a:pt x="36" y="2"/>
                    </a:cubicBezTo>
                    <a:cubicBezTo>
                      <a:pt x="36" y="2"/>
                      <a:pt x="36" y="2"/>
                      <a:pt x="36" y="2"/>
                    </a:cubicBezTo>
                    <a:cubicBezTo>
                      <a:pt x="36" y="2"/>
                      <a:pt x="36" y="2"/>
                      <a:pt x="36" y="2"/>
                    </a:cubicBezTo>
                    <a:cubicBezTo>
                      <a:pt x="36" y="2"/>
                      <a:pt x="36" y="2"/>
                      <a:pt x="36" y="2"/>
                    </a:cubicBezTo>
                    <a:cubicBezTo>
                      <a:pt x="36" y="2"/>
                      <a:pt x="36" y="2"/>
                      <a:pt x="36" y="2"/>
                    </a:cubicBezTo>
                    <a:cubicBezTo>
                      <a:pt x="36" y="2"/>
                      <a:pt x="36" y="2"/>
                      <a:pt x="36" y="2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2"/>
                      <a:pt x="35" y="2"/>
                      <a:pt x="35" y="2"/>
                    </a:cubicBezTo>
                    <a:cubicBezTo>
                      <a:pt x="35" y="2"/>
                      <a:pt x="35" y="2"/>
                      <a:pt x="35" y="2"/>
                    </a:cubicBezTo>
                    <a:cubicBezTo>
                      <a:pt x="34" y="2"/>
                      <a:pt x="34" y="2"/>
                      <a:pt x="34" y="2"/>
                    </a:cubicBezTo>
                    <a:cubicBezTo>
                      <a:pt x="34" y="2"/>
                      <a:pt x="34" y="2"/>
                      <a:pt x="34" y="2"/>
                    </a:cubicBezTo>
                    <a:cubicBezTo>
                      <a:pt x="34" y="2"/>
                      <a:pt x="34" y="2"/>
                      <a:pt x="34" y="2"/>
                    </a:cubicBezTo>
                    <a:cubicBezTo>
                      <a:pt x="34" y="2"/>
                      <a:pt x="34" y="2"/>
                      <a:pt x="34" y="2"/>
                    </a:cubicBezTo>
                    <a:cubicBezTo>
                      <a:pt x="34" y="2"/>
                      <a:pt x="34" y="2"/>
                      <a:pt x="34" y="2"/>
                    </a:cubicBezTo>
                    <a:cubicBezTo>
                      <a:pt x="34" y="2"/>
                      <a:pt x="34" y="2"/>
                      <a:pt x="34" y="2"/>
                    </a:cubicBezTo>
                    <a:cubicBezTo>
                      <a:pt x="34" y="2"/>
                      <a:pt x="34" y="2"/>
                      <a:pt x="34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3" y="2"/>
                      <a:pt x="33" y="3"/>
                      <a:pt x="33" y="3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3" y="3"/>
                      <a:pt x="33" y="4"/>
                      <a:pt x="33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3" y="4"/>
                      <a:pt x="32" y="4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32" y="4"/>
                      <a:pt x="32" y="4"/>
                      <a:pt x="32" y="5"/>
                    </a:cubicBezTo>
                    <a:cubicBezTo>
                      <a:pt x="32" y="5"/>
                      <a:pt x="32" y="5"/>
                      <a:pt x="32" y="5"/>
                    </a:cubicBezTo>
                    <a:cubicBezTo>
                      <a:pt x="32" y="5"/>
                      <a:pt x="32" y="5"/>
                      <a:pt x="32" y="5"/>
                    </a:cubicBezTo>
                    <a:cubicBezTo>
                      <a:pt x="32" y="5"/>
                      <a:pt x="33" y="5"/>
                      <a:pt x="33" y="5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3" y="7"/>
                    </a:cubicBezTo>
                    <a:cubicBezTo>
                      <a:pt x="33" y="7"/>
                      <a:pt x="33" y="7"/>
                      <a:pt x="33" y="7"/>
                    </a:cubicBezTo>
                    <a:cubicBezTo>
                      <a:pt x="33" y="7"/>
                      <a:pt x="33" y="7"/>
                      <a:pt x="33" y="7"/>
                    </a:cubicBezTo>
                    <a:cubicBezTo>
                      <a:pt x="33" y="7"/>
                      <a:pt x="33" y="7"/>
                      <a:pt x="33" y="7"/>
                    </a:cubicBezTo>
                    <a:cubicBezTo>
                      <a:pt x="33" y="7"/>
                      <a:pt x="33" y="7"/>
                      <a:pt x="33" y="7"/>
                    </a:cubicBezTo>
                    <a:cubicBezTo>
                      <a:pt x="33" y="7"/>
                      <a:pt x="33" y="7"/>
                      <a:pt x="33" y="7"/>
                    </a:cubicBezTo>
                    <a:cubicBezTo>
                      <a:pt x="33" y="7"/>
                      <a:pt x="33" y="7"/>
                      <a:pt x="33" y="7"/>
                    </a:cubicBezTo>
                    <a:cubicBezTo>
                      <a:pt x="33" y="7"/>
                      <a:pt x="33" y="7"/>
                      <a:pt x="33" y="7"/>
                    </a:cubicBezTo>
                    <a:cubicBezTo>
                      <a:pt x="33" y="7"/>
                      <a:pt x="33" y="7"/>
                      <a:pt x="33" y="7"/>
                    </a:cubicBezTo>
                    <a:cubicBezTo>
                      <a:pt x="33" y="7"/>
                      <a:pt x="33" y="7"/>
                      <a:pt x="33" y="7"/>
                    </a:cubicBezTo>
                    <a:cubicBezTo>
                      <a:pt x="33" y="7"/>
                      <a:pt x="33" y="7"/>
                      <a:pt x="33" y="7"/>
                    </a:cubicBezTo>
                    <a:cubicBezTo>
                      <a:pt x="33" y="7"/>
                      <a:pt x="33" y="7"/>
                      <a:pt x="33" y="7"/>
                    </a:cubicBezTo>
                    <a:cubicBezTo>
                      <a:pt x="33" y="7"/>
                      <a:pt x="33" y="7"/>
                      <a:pt x="33" y="7"/>
                    </a:cubicBezTo>
                    <a:cubicBezTo>
                      <a:pt x="33" y="7"/>
                      <a:pt x="32" y="7"/>
                      <a:pt x="32" y="7"/>
                    </a:cubicBezTo>
                    <a:cubicBezTo>
                      <a:pt x="32" y="7"/>
                      <a:pt x="32" y="7"/>
                      <a:pt x="32" y="6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2" y="6"/>
                      <a:pt x="32" y="7"/>
                      <a:pt x="32" y="7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7"/>
                      <a:pt x="32" y="7"/>
                      <a:pt x="31" y="7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1" y="7"/>
                      <a:pt x="30" y="7"/>
                      <a:pt x="30" y="7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30" y="7"/>
                      <a:pt x="30" y="7"/>
                      <a:pt x="30" y="6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30" y="6"/>
                      <a:pt x="30" y="6"/>
                      <a:pt x="29" y="6"/>
                    </a:cubicBezTo>
                    <a:cubicBezTo>
                      <a:pt x="29" y="6"/>
                      <a:pt x="29" y="6"/>
                      <a:pt x="29" y="6"/>
                    </a:cubicBezTo>
                    <a:cubicBezTo>
                      <a:pt x="29" y="6"/>
                      <a:pt x="29" y="6"/>
                      <a:pt x="29" y="6"/>
                    </a:cubicBezTo>
                    <a:cubicBezTo>
                      <a:pt x="29" y="6"/>
                      <a:pt x="29" y="6"/>
                      <a:pt x="29" y="6"/>
                    </a:cubicBezTo>
                    <a:cubicBezTo>
                      <a:pt x="29" y="6"/>
                      <a:pt x="28" y="6"/>
                      <a:pt x="28" y="6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27" y="6"/>
                      <a:pt x="27" y="7"/>
                      <a:pt x="27" y="7"/>
                    </a:cubicBezTo>
                    <a:cubicBezTo>
                      <a:pt x="27" y="7"/>
                      <a:pt x="27" y="6"/>
                      <a:pt x="27" y="6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27" y="6"/>
                      <a:pt x="26" y="6"/>
                      <a:pt x="26" y="6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5" y="7"/>
                      <a:pt x="25" y="7"/>
                      <a:pt x="26" y="7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6" y="8"/>
                      <a:pt x="25" y="8"/>
                      <a:pt x="25" y="8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5" y="7"/>
                      <a:pt x="25" y="7"/>
                      <a:pt x="24" y="7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4" y="7"/>
                      <a:pt x="24" y="7"/>
                      <a:pt x="24" y="8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4" y="9"/>
                      <a:pt x="25" y="9"/>
                      <a:pt x="25" y="9"/>
                    </a:cubicBezTo>
                    <a:cubicBezTo>
                      <a:pt x="25" y="9"/>
                      <a:pt x="25" y="9"/>
                      <a:pt x="25" y="9"/>
                    </a:cubicBezTo>
                    <a:cubicBezTo>
                      <a:pt x="25" y="10"/>
                      <a:pt x="25" y="10"/>
                      <a:pt x="25" y="10"/>
                    </a:cubicBezTo>
                    <a:cubicBezTo>
                      <a:pt x="25" y="10"/>
                      <a:pt x="25" y="10"/>
                      <a:pt x="25" y="10"/>
                    </a:cubicBezTo>
                    <a:cubicBezTo>
                      <a:pt x="25" y="10"/>
                      <a:pt x="25" y="10"/>
                      <a:pt x="25" y="10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6" y="9"/>
                      <a:pt x="26" y="9"/>
                      <a:pt x="26" y="9"/>
                    </a:cubicBezTo>
                    <a:cubicBezTo>
                      <a:pt x="26" y="9"/>
                      <a:pt x="27" y="9"/>
                      <a:pt x="27" y="9"/>
                    </a:cubicBezTo>
                    <a:cubicBezTo>
                      <a:pt x="27" y="9"/>
                      <a:pt x="27" y="9"/>
                      <a:pt x="27" y="9"/>
                    </a:cubicBezTo>
                    <a:cubicBezTo>
                      <a:pt x="27" y="9"/>
                      <a:pt x="27" y="10"/>
                      <a:pt x="28" y="10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10"/>
                      <a:pt x="27" y="10"/>
                      <a:pt x="27" y="10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26" y="10"/>
                      <a:pt x="26" y="10"/>
                      <a:pt x="26" y="11"/>
                    </a:cubicBezTo>
                    <a:cubicBezTo>
                      <a:pt x="26" y="11"/>
                      <a:pt x="26" y="11"/>
                      <a:pt x="26" y="11"/>
                    </a:cubicBezTo>
                    <a:cubicBezTo>
                      <a:pt x="26" y="11"/>
                      <a:pt x="26" y="11"/>
                      <a:pt x="25" y="11"/>
                    </a:cubicBezTo>
                    <a:cubicBezTo>
                      <a:pt x="25" y="11"/>
                      <a:pt x="25" y="12"/>
                      <a:pt x="25" y="12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25" y="12"/>
                      <a:pt x="24" y="12"/>
                      <a:pt x="24" y="12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3" y="12"/>
                      <a:pt x="23" y="12"/>
                      <a:pt x="23" y="12"/>
                    </a:cubicBezTo>
                    <a:cubicBezTo>
                      <a:pt x="23" y="12"/>
                      <a:pt x="23" y="12"/>
                      <a:pt x="23" y="12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2"/>
                      <a:pt x="21" y="11"/>
                      <a:pt x="21" y="11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1" y="12"/>
                      <a:pt x="20" y="12"/>
                      <a:pt x="20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2"/>
                      <a:pt x="19" y="12"/>
                      <a:pt x="19" y="12"/>
                    </a:cubicBezTo>
                    <a:cubicBezTo>
                      <a:pt x="19" y="12"/>
                      <a:pt x="19" y="12"/>
                      <a:pt x="19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3"/>
                      <a:pt x="18" y="13"/>
                      <a:pt x="17" y="13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7" y="13"/>
                      <a:pt x="17" y="13"/>
                      <a:pt x="16" y="13"/>
                    </a:cubicBezTo>
                    <a:cubicBezTo>
                      <a:pt x="16" y="13"/>
                      <a:pt x="16" y="14"/>
                      <a:pt x="16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6" y="14"/>
                      <a:pt x="16" y="14"/>
                      <a:pt x="15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5"/>
                      <a:pt x="14" y="15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3" y="17"/>
                      <a:pt x="13" y="17"/>
                      <a:pt x="13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8"/>
                      <a:pt x="14" y="18"/>
                      <a:pt x="14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4" y="18"/>
                      <a:pt x="14" y="17"/>
                      <a:pt x="14" y="17"/>
                    </a:cubicBezTo>
                    <a:cubicBezTo>
                      <a:pt x="14" y="17"/>
                      <a:pt x="15" y="17"/>
                      <a:pt x="15" y="17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17"/>
                      <a:pt x="15" y="17"/>
                      <a:pt x="16" y="17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17"/>
                      <a:pt x="16" y="17"/>
                      <a:pt x="15" y="17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4" y="19"/>
                      <a:pt x="14" y="19"/>
                      <a:pt x="13" y="19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2" y="19"/>
                      <a:pt x="12" y="20"/>
                      <a:pt x="12" y="20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3" y="20"/>
                      <a:pt x="13" y="20"/>
                      <a:pt x="13" y="21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3" y="21"/>
                      <a:pt x="14" y="21"/>
                      <a:pt x="14" y="21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5" y="21"/>
                      <a:pt x="16" y="21"/>
                      <a:pt x="16" y="21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21"/>
                      <a:pt x="16" y="21"/>
                      <a:pt x="16" y="21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4" y="22"/>
                      <a:pt x="14" y="22"/>
                      <a:pt x="14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2" y="24"/>
                      <a:pt x="11" y="24"/>
                      <a:pt x="11" y="24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1" y="24"/>
                      <a:pt x="10" y="24"/>
                      <a:pt x="10" y="24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8" y="24"/>
                      <a:pt x="8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7" y="26"/>
                      <a:pt x="7" y="25"/>
                      <a:pt x="7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5"/>
                      <a:pt x="7" y="25"/>
                      <a:pt x="6" y="25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6"/>
                      <a:pt x="5" y="26"/>
                      <a:pt x="4" y="26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4" y="26"/>
                      <a:pt x="4" y="26"/>
                      <a:pt x="3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3" y="26"/>
                      <a:pt x="3" y="27"/>
                      <a:pt x="3" y="27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3" y="27"/>
                      <a:pt x="3" y="27"/>
                      <a:pt x="2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27"/>
                      <a:pt x="2" y="27"/>
                      <a:pt x="1" y="27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1" y="27"/>
                      <a:pt x="0" y="27"/>
                      <a:pt x="0" y="27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1" y="28"/>
                      <a:pt x="1" y="2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8"/>
                      <a:pt x="1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7"/>
                      <a:pt x="2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27"/>
                      <a:pt x="2" y="27"/>
                      <a:pt x="3" y="27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3" y="27"/>
                      <a:pt x="3" y="27"/>
                      <a:pt x="4" y="27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4" y="27"/>
                      <a:pt x="5" y="27"/>
                      <a:pt x="5" y="27"/>
                    </a:cubicBezTo>
                    <a:cubicBezTo>
                      <a:pt x="5" y="27"/>
                      <a:pt x="5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6" y="26"/>
                      <a:pt x="6" y="26"/>
                      <a:pt x="6" y="27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6" y="27"/>
                      <a:pt x="6" y="27"/>
                      <a:pt x="7" y="27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7" y="26"/>
                      <a:pt x="8" y="26"/>
                      <a:pt x="8" y="26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10" y="26"/>
                      <a:pt x="10" y="26"/>
                      <a:pt x="10" y="25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10" y="25"/>
                      <a:pt x="10" y="26"/>
                      <a:pt x="10" y="26"/>
                    </a:cubicBezTo>
                    <a:cubicBezTo>
                      <a:pt x="10" y="26"/>
                      <a:pt x="10" y="25"/>
                      <a:pt x="10" y="25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10" y="25"/>
                      <a:pt x="10" y="25"/>
                      <a:pt x="11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25"/>
                      <a:pt x="12" y="25"/>
                      <a:pt x="13" y="25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3" y="25"/>
                      <a:pt x="14" y="25"/>
                      <a:pt x="14" y="25"/>
                    </a:cubicBezTo>
                    <a:cubicBezTo>
                      <a:pt x="14" y="25"/>
                      <a:pt x="14" y="24"/>
                      <a:pt x="14" y="24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15" y="24"/>
                      <a:pt x="16" y="24"/>
                      <a:pt x="16" y="24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7" y="24"/>
                      <a:pt x="17" y="24"/>
                      <a:pt x="17" y="23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8" y="23"/>
                      <a:pt x="18" y="23"/>
                      <a:pt x="18" y="23"/>
                    </a:cubicBezTo>
                    <a:cubicBezTo>
                      <a:pt x="18" y="23"/>
                      <a:pt x="18" y="23"/>
                      <a:pt x="18" y="23"/>
                    </a:cubicBezTo>
                    <a:cubicBezTo>
                      <a:pt x="18" y="23"/>
                      <a:pt x="18" y="23"/>
                      <a:pt x="18" y="23"/>
                    </a:cubicBezTo>
                    <a:cubicBezTo>
                      <a:pt x="18" y="23"/>
                      <a:pt x="18" y="23"/>
                      <a:pt x="18" y="23"/>
                    </a:cubicBezTo>
                    <a:cubicBezTo>
                      <a:pt x="18" y="23"/>
                      <a:pt x="19" y="23"/>
                      <a:pt x="19" y="23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9" y="23"/>
                      <a:pt x="19" y="23"/>
                      <a:pt x="20" y="23"/>
                    </a:cubicBezTo>
                    <a:cubicBezTo>
                      <a:pt x="20" y="23"/>
                      <a:pt x="20" y="22"/>
                      <a:pt x="20" y="22"/>
                    </a:cubicBezTo>
                    <a:cubicBezTo>
                      <a:pt x="20" y="22"/>
                      <a:pt x="20" y="22"/>
                      <a:pt x="20" y="22"/>
                    </a:cubicBezTo>
                    <a:cubicBezTo>
                      <a:pt x="20" y="22"/>
                      <a:pt x="20" y="22"/>
                      <a:pt x="20" y="22"/>
                    </a:cubicBezTo>
                    <a:cubicBezTo>
                      <a:pt x="20" y="21"/>
                      <a:pt x="20" y="21"/>
                      <a:pt x="20" y="21"/>
                    </a:cubicBezTo>
                    <a:cubicBezTo>
                      <a:pt x="20" y="21"/>
                      <a:pt x="21" y="21"/>
                      <a:pt x="21" y="21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1" y="20"/>
                      <a:pt x="21" y="20"/>
                      <a:pt x="22" y="20"/>
                    </a:cubicBezTo>
                    <a:cubicBezTo>
                      <a:pt x="22" y="20"/>
                      <a:pt x="22" y="20"/>
                      <a:pt x="22" y="20"/>
                    </a:cubicBezTo>
                    <a:cubicBezTo>
                      <a:pt x="22" y="20"/>
                      <a:pt x="22" y="20"/>
                      <a:pt x="22" y="20"/>
                    </a:cubicBezTo>
                    <a:cubicBezTo>
                      <a:pt x="23" y="20"/>
                      <a:pt x="23" y="20"/>
                      <a:pt x="23" y="20"/>
                    </a:cubicBezTo>
                    <a:cubicBezTo>
                      <a:pt x="23" y="20"/>
                      <a:pt x="24" y="20"/>
                      <a:pt x="24" y="20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24" y="20"/>
                      <a:pt x="25" y="20"/>
                      <a:pt x="25" y="19"/>
                    </a:cubicBezTo>
                    <a:cubicBezTo>
                      <a:pt x="25" y="19"/>
                      <a:pt x="25" y="19"/>
                      <a:pt x="25" y="19"/>
                    </a:cubicBezTo>
                    <a:cubicBezTo>
                      <a:pt x="25" y="19"/>
                      <a:pt x="25" y="19"/>
                      <a:pt x="25" y="19"/>
                    </a:cubicBezTo>
                    <a:cubicBezTo>
                      <a:pt x="25" y="19"/>
                      <a:pt x="26" y="19"/>
                      <a:pt x="26" y="19"/>
                    </a:cubicBezTo>
                    <a:cubicBezTo>
                      <a:pt x="26" y="19"/>
                      <a:pt x="26" y="19"/>
                      <a:pt x="26" y="19"/>
                    </a:cubicBezTo>
                    <a:cubicBezTo>
                      <a:pt x="26" y="19"/>
                      <a:pt x="27" y="19"/>
                      <a:pt x="27" y="19"/>
                    </a:cubicBezTo>
                    <a:cubicBezTo>
                      <a:pt x="27" y="18"/>
                      <a:pt x="28" y="18"/>
                      <a:pt x="28" y="18"/>
                    </a:cubicBezTo>
                    <a:cubicBezTo>
                      <a:pt x="28" y="18"/>
                      <a:pt x="28" y="18"/>
                      <a:pt x="28" y="18"/>
                    </a:cubicBezTo>
                    <a:cubicBezTo>
                      <a:pt x="28" y="18"/>
                      <a:pt x="28" y="18"/>
                      <a:pt x="28" y="19"/>
                    </a:cubicBezTo>
                    <a:cubicBezTo>
                      <a:pt x="28" y="19"/>
                      <a:pt x="28" y="19"/>
                      <a:pt x="28" y="19"/>
                    </a:cubicBezTo>
                    <a:cubicBezTo>
                      <a:pt x="28" y="19"/>
                      <a:pt x="28" y="19"/>
                      <a:pt x="28" y="19"/>
                    </a:cubicBezTo>
                    <a:cubicBezTo>
                      <a:pt x="28" y="19"/>
                      <a:pt x="28" y="19"/>
                      <a:pt x="28" y="19"/>
                    </a:cubicBezTo>
                    <a:cubicBezTo>
                      <a:pt x="27" y="19"/>
                      <a:pt x="27" y="19"/>
                      <a:pt x="27" y="19"/>
                    </a:cubicBezTo>
                    <a:cubicBezTo>
                      <a:pt x="26" y="19"/>
                      <a:pt x="26" y="20"/>
                      <a:pt x="26" y="20"/>
                    </a:cubicBezTo>
                    <a:cubicBezTo>
                      <a:pt x="26" y="20"/>
                      <a:pt x="26" y="20"/>
                      <a:pt x="26" y="20"/>
                    </a:cubicBezTo>
                    <a:cubicBezTo>
                      <a:pt x="25" y="20"/>
                      <a:pt x="25" y="20"/>
                      <a:pt x="25" y="20"/>
                    </a:cubicBezTo>
                    <a:cubicBezTo>
                      <a:pt x="25" y="20"/>
                      <a:pt x="25" y="20"/>
                      <a:pt x="25" y="20"/>
                    </a:cubicBezTo>
                    <a:cubicBezTo>
                      <a:pt x="25" y="20"/>
                      <a:pt x="25" y="20"/>
                      <a:pt x="24" y="20"/>
                    </a:cubicBezTo>
                    <a:cubicBezTo>
                      <a:pt x="24" y="20"/>
                      <a:pt x="24" y="21"/>
                      <a:pt x="24" y="21"/>
                    </a:cubicBezTo>
                    <a:cubicBezTo>
                      <a:pt x="24" y="21"/>
                      <a:pt x="24" y="21"/>
                      <a:pt x="24" y="21"/>
                    </a:cubicBezTo>
                    <a:cubicBezTo>
                      <a:pt x="24" y="21"/>
                      <a:pt x="23" y="21"/>
                      <a:pt x="23" y="21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3" y="21"/>
                      <a:pt x="23" y="21"/>
                      <a:pt x="23" y="22"/>
                    </a:cubicBezTo>
                    <a:cubicBezTo>
                      <a:pt x="23" y="22"/>
                      <a:pt x="23" y="22"/>
                      <a:pt x="23" y="22"/>
                    </a:cubicBezTo>
                    <a:cubicBezTo>
                      <a:pt x="23" y="22"/>
                      <a:pt x="23" y="22"/>
                      <a:pt x="23" y="22"/>
                    </a:cubicBezTo>
                    <a:cubicBezTo>
                      <a:pt x="23" y="22"/>
                      <a:pt x="23" y="22"/>
                      <a:pt x="23" y="22"/>
                    </a:cubicBezTo>
                    <a:cubicBezTo>
                      <a:pt x="23" y="22"/>
                      <a:pt x="23" y="22"/>
                      <a:pt x="23" y="22"/>
                    </a:cubicBezTo>
                    <a:cubicBezTo>
                      <a:pt x="23" y="22"/>
                      <a:pt x="23" y="22"/>
                      <a:pt x="23" y="22"/>
                    </a:cubicBezTo>
                    <a:cubicBezTo>
                      <a:pt x="23" y="22"/>
                      <a:pt x="23" y="22"/>
                      <a:pt x="23" y="22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24" y="22"/>
                      <a:pt x="25" y="22"/>
                      <a:pt x="25" y="22"/>
                    </a:cubicBezTo>
                    <a:cubicBezTo>
                      <a:pt x="25" y="22"/>
                      <a:pt x="25" y="22"/>
                      <a:pt x="25" y="22"/>
                    </a:cubicBezTo>
                    <a:cubicBezTo>
                      <a:pt x="25" y="22"/>
                      <a:pt x="25" y="22"/>
                      <a:pt x="25" y="22"/>
                    </a:cubicBezTo>
                    <a:cubicBezTo>
                      <a:pt x="25" y="22"/>
                      <a:pt x="25" y="22"/>
                      <a:pt x="25" y="22"/>
                    </a:cubicBezTo>
                    <a:cubicBezTo>
                      <a:pt x="25" y="22"/>
                      <a:pt x="25" y="22"/>
                      <a:pt x="25" y="22"/>
                    </a:cubicBezTo>
                    <a:cubicBezTo>
                      <a:pt x="25" y="22"/>
                      <a:pt x="25" y="22"/>
                      <a:pt x="25" y="22"/>
                    </a:cubicBezTo>
                    <a:cubicBezTo>
                      <a:pt x="25" y="22"/>
                      <a:pt x="25" y="21"/>
                      <a:pt x="25" y="21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26" y="21"/>
                      <a:pt x="27" y="21"/>
                      <a:pt x="27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27" y="21"/>
                      <a:pt x="28" y="21"/>
                      <a:pt x="28" y="21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28" y="21"/>
                      <a:pt x="28" y="21"/>
                      <a:pt x="28" y="20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9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1" y="20"/>
                    </a:cubicBezTo>
                    <a:cubicBezTo>
                      <a:pt x="31" y="20"/>
                      <a:pt x="31" y="20"/>
                      <a:pt x="31" y="20"/>
                    </a:cubicBezTo>
                    <a:cubicBezTo>
                      <a:pt x="31" y="20"/>
                      <a:pt x="31" y="20"/>
                      <a:pt x="31" y="20"/>
                    </a:cubicBezTo>
                    <a:cubicBezTo>
                      <a:pt x="31" y="20"/>
                      <a:pt x="31" y="20"/>
                      <a:pt x="31" y="20"/>
                    </a:cubicBezTo>
                    <a:cubicBezTo>
                      <a:pt x="31" y="20"/>
                      <a:pt x="31" y="20"/>
                      <a:pt x="31" y="20"/>
                    </a:cubicBezTo>
                    <a:cubicBezTo>
                      <a:pt x="31" y="20"/>
                      <a:pt x="31" y="20"/>
                      <a:pt x="31" y="20"/>
                    </a:cubicBezTo>
                    <a:cubicBezTo>
                      <a:pt x="31" y="20"/>
                      <a:pt x="31" y="20"/>
                      <a:pt x="31" y="20"/>
                    </a:cubicBezTo>
                    <a:cubicBezTo>
                      <a:pt x="31" y="20"/>
                      <a:pt x="31" y="20"/>
                      <a:pt x="31" y="20"/>
                    </a:cubicBezTo>
                    <a:cubicBezTo>
                      <a:pt x="31" y="20"/>
                      <a:pt x="31" y="20"/>
                      <a:pt x="31" y="20"/>
                    </a:cubicBezTo>
                    <a:cubicBezTo>
                      <a:pt x="31" y="20"/>
                      <a:pt x="31" y="20"/>
                      <a:pt x="31" y="20"/>
                    </a:cubicBezTo>
                    <a:cubicBezTo>
                      <a:pt x="31" y="20"/>
                      <a:pt x="31" y="20"/>
                      <a:pt x="31" y="20"/>
                    </a:cubicBezTo>
                    <a:cubicBezTo>
                      <a:pt x="31" y="20"/>
                      <a:pt x="30" y="20"/>
                      <a:pt x="31" y="21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1" y="21"/>
                      <a:pt x="31" y="22"/>
                      <a:pt x="31" y="22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31" y="22"/>
                      <a:pt x="31" y="22"/>
                      <a:pt x="32" y="22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3" y="23"/>
                      <a:pt x="33" y="23"/>
                      <a:pt x="33" y="23"/>
                    </a:cubicBezTo>
                    <a:cubicBezTo>
                      <a:pt x="33" y="23"/>
                      <a:pt x="33" y="23"/>
                      <a:pt x="33" y="23"/>
                    </a:cubicBezTo>
                    <a:cubicBezTo>
                      <a:pt x="33" y="23"/>
                      <a:pt x="33" y="23"/>
                      <a:pt x="33" y="23"/>
                    </a:cubicBezTo>
                    <a:cubicBezTo>
                      <a:pt x="33" y="23"/>
                      <a:pt x="33" y="23"/>
                      <a:pt x="33" y="23"/>
                    </a:cubicBezTo>
                    <a:cubicBezTo>
                      <a:pt x="33" y="23"/>
                      <a:pt x="33" y="23"/>
                      <a:pt x="33" y="23"/>
                    </a:cubicBezTo>
                    <a:cubicBezTo>
                      <a:pt x="33" y="23"/>
                      <a:pt x="33" y="23"/>
                      <a:pt x="33" y="23"/>
                    </a:cubicBezTo>
                    <a:cubicBezTo>
                      <a:pt x="33" y="23"/>
                      <a:pt x="33" y="23"/>
                      <a:pt x="33" y="23"/>
                    </a:cubicBezTo>
                    <a:cubicBezTo>
                      <a:pt x="33" y="23"/>
                      <a:pt x="33" y="23"/>
                      <a:pt x="33" y="23"/>
                    </a:cubicBezTo>
                    <a:cubicBezTo>
                      <a:pt x="33" y="23"/>
                      <a:pt x="33" y="23"/>
                      <a:pt x="33" y="23"/>
                    </a:cubicBezTo>
                    <a:cubicBezTo>
                      <a:pt x="33" y="23"/>
                      <a:pt x="33" y="23"/>
                      <a:pt x="33" y="23"/>
                    </a:cubicBezTo>
                    <a:cubicBezTo>
                      <a:pt x="33" y="23"/>
                      <a:pt x="33" y="23"/>
                      <a:pt x="33" y="23"/>
                    </a:cubicBezTo>
                    <a:cubicBezTo>
                      <a:pt x="33" y="23"/>
                      <a:pt x="33" y="23"/>
                      <a:pt x="33" y="23"/>
                    </a:cubicBezTo>
                    <a:cubicBezTo>
                      <a:pt x="33" y="23"/>
                      <a:pt x="33" y="23"/>
                      <a:pt x="33" y="23"/>
                    </a:cubicBezTo>
                    <a:cubicBezTo>
                      <a:pt x="33" y="23"/>
                      <a:pt x="33" y="23"/>
                      <a:pt x="33" y="23"/>
                    </a:cubicBezTo>
                    <a:cubicBezTo>
                      <a:pt x="33" y="23"/>
                      <a:pt x="34" y="23"/>
                      <a:pt x="34" y="23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4" y="23"/>
                      <a:pt x="34" y="23"/>
                      <a:pt x="34" y="24"/>
                    </a:cubicBezTo>
                    <a:cubicBezTo>
                      <a:pt x="34" y="24"/>
                      <a:pt x="34" y="24"/>
                      <a:pt x="34" y="24"/>
                    </a:cubicBezTo>
                    <a:cubicBezTo>
                      <a:pt x="34" y="24"/>
                      <a:pt x="34" y="24"/>
                      <a:pt x="34" y="24"/>
                    </a:cubicBezTo>
                    <a:cubicBezTo>
                      <a:pt x="34" y="24"/>
                      <a:pt x="34" y="24"/>
                      <a:pt x="34" y="24"/>
                    </a:cubicBezTo>
                    <a:cubicBezTo>
                      <a:pt x="34" y="24"/>
                      <a:pt x="34" y="24"/>
                      <a:pt x="34" y="24"/>
                    </a:cubicBezTo>
                    <a:cubicBezTo>
                      <a:pt x="34" y="24"/>
                      <a:pt x="34" y="24"/>
                      <a:pt x="34" y="24"/>
                    </a:cubicBezTo>
                    <a:cubicBezTo>
                      <a:pt x="34" y="24"/>
                      <a:pt x="34" y="24"/>
                      <a:pt x="34" y="24"/>
                    </a:cubicBezTo>
                    <a:cubicBezTo>
                      <a:pt x="34" y="24"/>
                      <a:pt x="34" y="24"/>
                      <a:pt x="34" y="24"/>
                    </a:cubicBezTo>
                    <a:cubicBezTo>
                      <a:pt x="34" y="24"/>
                      <a:pt x="34" y="24"/>
                      <a:pt x="34" y="24"/>
                    </a:cubicBezTo>
                    <a:cubicBezTo>
                      <a:pt x="34" y="24"/>
                      <a:pt x="34" y="24"/>
                      <a:pt x="34" y="24"/>
                    </a:cubicBezTo>
                    <a:cubicBezTo>
                      <a:pt x="34" y="24"/>
                      <a:pt x="34" y="24"/>
                      <a:pt x="34" y="24"/>
                    </a:cubicBezTo>
                    <a:cubicBezTo>
                      <a:pt x="34" y="24"/>
                      <a:pt x="34" y="24"/>
                      <a:pt x="34" y="24"/>
                    </a:cubicBezTo>
                    <a:cubicBezTo>
                      <a:pt x="34" y="24"/>
                      <a:pt x="34" y="24"/>
                      <a:pt x="34" y="24"/>
                    </a:cubicBezTo>
                    <a:cubicBezTo>
                      <a:pt x="34" y="24"/>
                      <a:pt x="34" y="24"/>
                      <a:pt x="34" y="24"/>
                    </a:cubicBezTo>
                    <a:cubicBezTo>
                      <a:pt x="34" y="24"/>
                      <a:pt x="34" y="24"/>
                      <a:pt x="34" y="24"/>
                    </a:cubicBezTo>
                    <a:cubicBezTo>
                      <a:pt x="34" y="24"/>
                      <a:pt x="34" y="24"/>
                      <a:pt x="34" y="24"/>
                    </a:cubicBezTo>
                    <a:cubicBezTo>
                      <a:pt x="33" y="24"/>
                      <a:pt x="33" y="24"/>
                      <a:pt x="33" y="24"/>
                    </a:cubicBezTo>
                    <a:cubicBezTo>
                      <a:pt x="33" y="24"/>
                      <a:pt x="33" y="24"/>
                      <a:pt x="33" y="24"/>
                    </a:cubicBezTo>
                    <a:cubicBezTo>
                      <a:pt x="33" y="24"/>
                      <a:pt x="33" y="24"/>
                      <a:pt x="33" y="24"/>
                    </a:cubicBezTo>
                    <a:cubicBezTo>
                      <a:pt x="33" y="24"/>
                      <a:pt x="33" y="24"/>
                      <a:pt x="33" y="24"/>
                    </a:cubicBezTo>
                    <a:cubicBezTo>
                      <a:pt x="33" y="24"/>
                      <a:pt x="33" y="24"/>
                      <a:pt x="33" y="24"/>
                    </a:cubicBezTo>
                    <a:cubicBezTo>
                      <a:pt x="33" y="24"/>
                      <a:pt x="33" y="24"/>
                      <a:pt x="33" y="24"/>
                    </a:cubicBezTo>
                    <a:cubicBezTo>
                      <a:pt x="33" y="24"/>
                      <a:pt x="33" y="25"/>
                      <a:pt x="33" y="2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4" y="25"/>
                      <a:pt x="34" y="25"/>
                      <a:pt x="34" y="25"/>
                    </a:cubicBezTo>
                    <a:cubicBezTo>
                      <a:pt x="34" y="25"/>
                      <a:pt x="34" y="25"/>
                      <a:pt x="34" y="25"/>
                    </a:cubicBezTo>
                    <a:cubicBezTo>
                      <a:pt x="34" y="25"/>
                      <a:pt x="34" y="25"/>
                      <a:pt x="34" y="25"/>
                    </a:cubicBezTo>
                    <a:cubicBezTo>
                      <a:pt x="34" y="25"/>
                      <a:pt x="33" y="25"/>
                      <a:pt x="33" y="2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3" y="25"/>
                      <a:pt x="33" y="26"/>
                      <a:pt x="33" y="26"/>
                    </a:cubicBezTo>
                    <a:cubicBezTo>
                      <a:pt x="33" y="26"/>
                      <a:pt x="33" y="26"/>
                      <a:pt x="33" y="26"/>
                    </a:cubicBezTo>
                    <a:cubicBezTo>
                      <a:pt x="33" y="26"/>
                      <a:pt x="33" y="26"/>
                      <a:pt x="33" y="26"/>
                    </a:cubicBezTo>
                    <a:cubicBezTo>
                      <a:pt x="33" y="26"/>
                      <a:pt x="33" y="26"/>
                      <a:pt x="33" y="26"/>
                    </a:cubicBezTo>
                    <a:cubicBezTo>
                      <a:pt x="33" y="26"/>
                      <a:pt x="33" y="26"/>
                      <a:pt x="33" y="26"/>
                    </a:cubicBezTo>
                    <a:cubicBezTo>
                      <a:pt x="33" y="26"/>
                      <a:pt x="33" y="26"/>
                      <a:pt x="33" y="26"/>
                    </a:cubicBezTo>
                    <a:cubicBezTo>
                      <a:pt x="33" y="27"/>
                      <a:pt x="33" y="27"/>
                      <a:pt x="33" y="27"/>
                    </a:cubicBezTo>
                    <a:cubicBezTo>
                      <a:pt x="33" y="27"/>
                      <a:pt x="33" y="27"/>
                      <a:pt x="33" y="27"/>
                    </a:cubicBezTo>
                    <a:cubicBezTo>
                      <a:pt x="33" y="27"/>
                      <a:pt x="33" y="27"/>
                      <a:pt x="33" y="27"/>
                    </a:cubicBezTo>
                    <a:cubicBezTo>
                      <a:pt x="33" y="27"/>
                      <a:pt x="33" y="27"/>
                      <a:pt x="33" y="27"/>
                    </a:cubicBezTo>
                    <a:cubicBezTo>
                      <a:pt x="33" y="27"/>
                      <a:pt x="33" y="27"/>
                      <a:pt x="33" y="27"/>
                    </a:cubicBezTo>
                    <a:cubicBezTo>
                      <a:pt x="33" y="27"/>
                      <a:pt x="33" y="27"/>
                      <a:pt x="33" y="27"/>
                    </a:cubicBezTo>
                    <a:cubicBezTo>
                      <a:pt x="33" y="27"/>
                      <a:pt x="33" y="27"/>
                      <a:pt x="34" y="27"/>
                    </a:cubicBezTo>
                    <a:cubicBezTo>
                      <a:pt x="34" y="27"/>
                      <a:pt x="34" y="27"/>
                      <a:pt x="34" y="27"/>
                    </a:cubicBezTo>
                    <a:cubicBezTo>
                      <a:pt x="34" y="27"/>
                      <a:pt x="34" y="27"/>
                      <a:pt x="34" y="27"/>
                    </a:cubicBezTo>
                    <a:cubicBezTo>
                      <a:pt x="34" y="27"/>
                      <a:pt x="34" y="27"/>
                      <a:pt x="34" y="27"/>
                    </a:cubicBezTo>
                    <a:cubicBezTo>
                      <a:pt x="34" y="27"/>
                      <a:pt x="34" y="27"/>
                      <a:pt x="34" y="27"/>
                    </a:cubicBezTo>
                    <a:cubicBezTo>
                      <a:pt x="34" y="27"/>
                      <a:pt x="34" y="27"/>
                      <a:pt x="34" y="26"/>
                    </a:cubicBezTo>
                    <a:cubicBezTo>
                      <a:pt x="34" y="26"/>
                      <a:pt x="34" y="26"/>
                      <a:pt x="34" y="26"/>
                    </a:cubicBezTo>
                    <a:cubicBezTo>
                      <a:pt x="34" y="26"/>
                      <a:pt x="34" y="26"/>
                      <a:pt x="34" y="26"/>
                    </a:cubicBezTo>
                    <a:cubicBezTo>
                      <a:pt x="34" y="26"/>
                      <a:pt x="34" y="26"/>
                      <a:pt x="34" y="26"/>
                    </a:cubicBezTo>
                    <a:cubicBezTo>
                      <a:pt x="34" y="26"/>
                      <a:pt x="34" y="26"/>
                      <a:pt x="34" y="26"/>
                    </a:cubicBezTo>
                    <a:cubicBezTo>
                      <a:pt x="34" y="26"/>
                      <a:pt x="34" y="27"/>
                      <a:pt x="35" y="27"/>
                    </a:cubicBezTo>
                    <a:cubicBezTo>
                      <a:pt x="35" y="27"/>
                      <a:pt x="35" y="27"/>
                      <a:pt x="35" y="27"/>
                    </a:cubicBezTo>
                    <a:cubicBezTo>
                      <a:pt x="35" y="27"/>
                      <a:pt x="35" y="27"/>
                      <a:pt x="35" y="27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5" y="27"/>
                      <a:pt x="35" y="27"/>
                      <a:pt x="35" y="27"/>
                    </a:cubicBezTo>
                    <a:cubicBezTo>
                      <a:pt x="35" y="27"/>
                      <a:pt x="35" y="27"/>
                      <a:pt x="35" y="27"/>
                    </a:cubicBezTo>
                    <a:cubicBezTo>
                      <a:pt x="35" y="27"/>
                      <a:pt x="34" y="27"/>
                      <a:pt x="34" y="27"/>
                    </a:cubicBezTo>
                    <a:cubicBezTo>
                      <a:pt x="34" y="27"/>
                      <a:pt x="34" y="27"/>
                      <a:pt x="34" y="27"/>
                    </a:cubicBezTo>
                    <a:cubicBezTo>
                      <a:pt x="34" y="27"/>
                      <a:pt x="34" y="27"/>
                      <a:pt x="34" y="27"/>
                    </a:cubicBezTo>
                    <a:cubicBezTo>
                      <a:pt x="34" y="28"/>
                      <a:pt x="34" y="28"/>
                      <a:pt x="34" y="28"/>
                    </a:cubicBezTo>
                    <a:cubicBezTo>
                      <a:pt x="34" y="28"/>
                      <a:pt x="34" y="27"/>
                      <a:pt x="34" y="27"/>
                    </a:cubicBezTo>
                    <a:cubicBezTo>
                      <a:pt x="34" y="27"/>
                      <a:pt x="34" y="27"/>
                      <a:pt x="34" y="27"/>
                    </a:cubicBezTo>
                    <a:cubicBezTo>
                      <a:pt x="34" y="27"/>
                      <a:pt x="34" y="27"/>
                      <a:pt x="34" y="27"/>
                    </a:cubicBezTo>
                    <a:cubicBezTo>
                      <a:pt x="34" y="27"/>
                      <a:pt x="34" y="27"/>
                      <a:pt x="34" y="27"/>
                    </a:cubicBezTo>
                    <a:cubicBezTo>
                      <a:pt x="35" y="27"/>
                      <a:pt x="35" y="27"/>
                      <a:pt x="35" y="28"/>
                    </a:cubicBezTo>
                    <a:cubicBezTo>
                      <a:pt x="34" y="28"/>
                      <a:pt x="34" y="28"/>
                      <a:pt x="34" y="28"/>
                    </a:cubicBezTo>
                    <a:cubicBezTo>
                      <a:pt x="34" y="28"/>
                      <a:pt x="34" y="28"/>
                      <a:pt x="34" y="28"/>
                    </a:cubicBezTo>
                    <a:cubicBezTo>
                      <a:pt x="34" y="28"/>
                      <a:pt x="34" y="28"/>
                      <a:pt x="34" y="28"/>
                    </a:cubicBezTo>
                    <a:cubicBezTo>
                      <a:pt x="34" y="28"/>
                      <a:pt x="34" y="28"/>
                      <a:pt x="34" y="28"/>
                    </a:cubicBezTo>
                    <a:cubicBezTo>
                      <a:pt x="34" y="28"/>
                      <a:pt x="34" y="28"/>
                      <a:pt x="34" y="28"/>
                    </a:cubicBezTo>
                    <a:cubicBezTo>
                      <a:pt x="34" y="28"/>
                      <a:pt x="35" y="28"/>
                      <a:pt x="35" y="28"/>
                    </a:cubicBezTo>
                    <a:cubicBezTo>
                      <a:pt x="35" y="28"/>
                      <a:pt x="35" y="28"/>
                      <a:pt x="35" y="28"/>
                    </a:cubicBezTo>
                    <a:cubicBezTo>
                      <a:pt x="35" y="28"/>
                      <a:pt x="35" y="28"/>
                      <a:pt x="35" y="27"/>
                    </a:cubicBezTo>
                    <a:cubicBezTo>
                      <a:pt x="35" y="27"/>
                      <a:pt x="35" y="27"/>
                      <a:pt x="35" y="27"/>
                    </a:cubicBezTo>
                    <a:cubicBezTo>
                      <a:pt x="35" y="27"/>
                      <a:pt x="35" y="27"/>
                      <a:pt x="35" y="27"/>
                    </a:cubicBezTo>
                    <a:cubicBezTo>
                      <a:pt x="35" y="27"/>
                      <a:pt x="35" y="27"/>
                      <a:pt x="36" y="27"/>
                    </a:cubicBezTo>
                    <a:cubicBezTo>
                      <a:pt x="36" y="27"/>
                      <a:pt x="36" y="27"/>
                      <a:pt x="36" y="27"/>
                    </a:cubicBezTo>
                    <a:cubicBezTo>
                      <a:pt x="36" y="27"/>
                      <a:pt x="36" y="27"/>
                      <a:pt x="36" y="27"/>
                    </a:cubicBezTo>
                    <a:cubicBezTo>
                      <a:pt x="36" y="27"/>
                      <a:pt x="36" y="27"/>
                      <a:pt x="36" y="27"/>
                    </a:cubicBezTo>
                    <a:cubicBezTo>
                      <a:pt x="36" y="26"/>
                      <a:pt x="36" y="26"/>
                      <a:pt x="36" y="26"/>
                    </a:cubicBezTo>
                    <a:cubicBezTo>
                      <a:pt x="36" y="26"/>
                      <a:pt x="36" y="26"/>
                      <a:pt x="36" y="26"/>
                    </a:cubicBezTo>
                    <a:cubicBezTo>
                      <a:pt x="36" y="26"/>
                      <a:pt x="36" y="26"/>
                      <a:pt x="36" y="26"/>
                    </a:cubicBezTo>
                    <a:cubicBezTo>
                      <a:pt x="36" y="26"/>
                      <a:pt x="36" y="26"/>
                      <a:pt x="36" y="26"/>
                    </a:cubicBezTo>
                    <a:cubicBezTo>
                      <a:pt x="36" y="26"/>
                      <a:pt x="36" y="26"/>
                      <a:pt x="36" y="26"/>
                    </a:cubicBezTo>
                    <a:cubicBezTo>
                      <a:pt x="36" y="26"/>
                      <a:pt x="36" y="26"/>
                      <a:pt x="36" y="26"/>
                    </a:cubicBezTo>
                    <a:cubicBezTo>
                      <a:pt x="36" y="26"/>
                      <a:pt x="37" y="26"/>
                      <a:pt x="37" y="26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7" y="26"/>
                      <a:pt x="37" y="26"/>
                      <a:pt x="36" y="26"/>
                    </a:cubicBezTo>
                    <a:cubicBezTo>
                      <a:pt x="36" y="26"/>
                      <a:pt x="36" y="26"/>
                      <a:pt x="36" y="26"/>
                    </a:cubicBezTo>
                    <a:cubicBezTo>
                      <a:pt x="36" y="26"/>
                      <a:pt x="36" y="26"/>
                      <a:pt x="36" y="26"/>
                    </a:cubicBezTo>
                    <a:cubicBezTo>
                      <a:pt x="36" y="26"/>
                      <a:pt x="36" y="26"/>
                      <a:pt x="36" y="26"/>
                    </a:cubicBezTo>
                    <a:cubicBezTo>
                      <a:pt x="36" y="26"/>
                      <a:pt x="36" y="26"/>
                      <a:pt x="36" y="27"/>
                    </a:cubicBezTo>
                    <a:cubicBezTo>
                      <a:pt x="36" y="27"/>
                      <a:pt x="36" y="27"/>
                      <a:pt x="36" y="27"/>
                    </a:cubicBezTo>
                    <a:cubicBezTo>
                      <a:pt x="36" y="27"/>
                      <a:pt x="36" y="27"/>
                      <a:pt x="36" y="27"/>
                    </a:cubicBezTo>
                    <a:cubicBezTo>
                      <a:pt x="36" y="27"/>
                      <a:pt x="36" y="27"/>
                      <a:pt x="36" y="27"/>
                    </a:cubicBezTo>
                    <a:cubicBezTo>
                      <a:pt x="36" y="27"/>
                      <a:pt x="36" y="27"/>
                      <a:pt x="36" y="27"/>
                    </a:cubicBezTo>
                    <a:cubicBezTo>
                      <a:pt x="36" y="27"/>
                      <a:pt x="36" y="27"/>
                      <a:pt x="36" y="27"/>
                    </a:cubicBezTo>
                    <a:cubicBezTo>
                      <a:pt x="36" y="27"/>
                      <a:pt x="36" y="27"/>
                      <a:pt x="36" y="27"/>
                    </a:cubicBezTo>
                    <a:cubicBezTo>
                      <a:pt x="36" y="27"/>
                      <a:pt x="36" y="27"/>
                      <a:pt x="36" y="27"/>
                    </a:cubicBezTo>
                    <a:cubicBezTo>
                      <a:pt x="36" y="27"/>
                      <a:pt x="36" y="27"/>
                      <a:pt x="36" y="27"/>
                    </a:cubicBezTo>
                    <a:cubicBezTo>
                      <a:pt x="36" y="27"/>
                      <a:pt x="36" y="27"/>
                      <a:pt x="36" y="27"/>
                    </a:cubicBezTo>
                    <a:cubicBezTo>
                      <a:pt x="36" y="27"/>
                      <a:pt x="35" y="27"/>
                      <a:pt x="35" y="27"/>
                    </a:cubicBezTo>
                    <a:cubicBezTo>
                      <a:pt x="35" y="27"/>
                      <a:pt x="35" y="27"/>
                      <a:pt x="35" y="27"/>
                    </a:cubicBezTo>
                    <a:cubicBezTo>
                      <a:pt x="35" y="27"/>
                      <a:pt x="35" y="27"/>
                      <a:pt x="35" y="28"/>
                    </a:cubicBezTo>
                    <a:cubicBezTo>
                      <a:pt x="35" y="28"/>
                      <a:pt x="35" y="28"/>
                      <a:pt x="35" y="28"/>
                    </a:cubicBezTo>
                    <a:cubicBezTo>
                      <a:pt x="35" y="28"/>
                      <a:pt x="35" y="28"/>
                      <a:pt x="35" y="28"/>
                    </a:cubicBezTo>
                    <a:cubicBezTo>
                      <a:pt x="35" y="28"/>
                      <a:pt x="35" y="28"/>
                      <a:pt x="35" y="28"/>
                    </a:cubicBezTo>
                    <a:cubicBezTo>
                      <a:pt x="35" y="28"/>
                      <a:pt x="35" y="28"/>
                      <a:pt x="36" y="28"/>
                    </a:cubicBezTo>
                    <a:cubicBezTo>
                      <a:pt x="36" y="28"/>
                      <a:pt x="36" y="28"/>
                      <a:pt x="36" y="28"/>
                    </a:cubicBezTo>
                    <a:cubicBezTo>
                      <a:pt x="36" y="28"/>
                      <a:pt x="36" y="28"/>
                      <a:pt x="36" y="28"/>
                    </a:cubicBezTo>
                    <a:cubicBezTo>
                      <a:pt x="36" y="28"/>
                      <a:pt x="36" y="28"/>
                      <a:pt x="36" y="28"/>
                    </a:cubicBezTo>
                    <a:cubicBezTo>
                      <a:pt x="36" y="28"/>
                      <a:pt x="36" y="28"/>
                      <a:pt x="36" y="28"/>
                    </a:cubicBezTo>
                    <a:cubicBezTo>
                      <a:pt x="36" y="28"/>
                      <a:pt x="36" y="28"/>
                      <a:pt x="36" y="28"/>
                    </a:cubicBezTo>
                    <a:cubicBezTo>
                      <a:pt x="36" y="28"/>
                      <a:pt x="36" y="28"/>
                      <a:pt x="36" y="28"/>
                    </a:cubicBezTo>
                    <a:cubicBezTo>
                      <a:pt x="36" y="28"/>
                      <a:pt x="36" y="28"/>
                      <a:pt x="36" y="28"/>
                    </a:cubicBezTo>
                    <a:cubicBezTo>
                      <a:pt x="36" y="28"/>
                      <a:pt x="36" y="28"/>
                      <a:pt x="36" y="28"/>
                    </a:cubicBezTo>
                    <a:cubicBezTo>
                      <a:pt x="36" y="28"/>
                      <a:pt x="36" y="28"/>
                      <a:pt x="36" y="28"/>
                    </a:cubicBezTo>
                    <a:cubicBezTo>
                      <a:pt x="36" y="28"/>
                      <a:pt x="36" y="28"/>
                      <a:pt x="36" y="28"/>
                    </a:cubicBezTo>
                    <a:cubicBezTo>
                      <a:pt x="36" y="28"/>
                      <a:pt x="36" y="28"/>
                      <a:pt x="36" y="28"/>
                    </a:cubicBezTo>
                    <a:cubicBezTo>
                      <a:pt x="36" y="28"/>
                      <a:pt x="36" y="28"/>
                      <a:pt x="36" y="28"/>
                    </a:cubicBezTo>
                    <a:cubicBezTo>
                      <a:pt x="36" y="28"/>
                      <a:pt x="36" y="28"/>
                      <a:pt x="36" y="28"/>
                    </a:cubicBezTo>
                    <a:cubicBezTo>
                      <a:pt x="36" y="28"/>
                      <a:pt x="36" y="28"/>
                      <a:pt x="36" y="28"/>
                    </a:cubicBezTo>
                    <a:cubicBezTo>
                      <a:pt x="36" y="28"/>
                      <a:pt x="36" y="28"/>
                      <a:pt x="36" y="28"/>
                    </a:cubicBezTo>
                    <a:cubicBezTo>
                      <a:pt x="36" y="28"/>
                      <a:pt x="36" y="28"/>
                      <a:pt x="36" y="28"/>
                    </a:cubicBezTo>
                    <a:cubicBezTo>
                      <a:pt x="36" y="28"/>
                      <a:pt x="36" y="28"/>
                      <a:pt x="36" y="28"/>
                    </a:cubicBezTo>
                    <a:cubicBezTo>
                      <a:pt x="36" y="28"/>
                      <a:pt x="36" y="28"/>
                      <a:pt x="36" y="28"/>
                    </a:cubicBezTo>
                    <a:cubicBezTo>
                      <a:pt x="36" y="28"/>
                      <a:pt x="36" y="28"/>
                      <a:pt x="36" y="28"/>
                    </a:cubicBezTo>
                    <a:cubicBezTo>
                      <a:pt x="36" y="28"/>
                      <a:pt x="36" y="28"/>
                      <a:pt x="35" y="28"/>
                    </a:cubicBezTo>
                    <a:cubicBezTo>
                      <a:pt x="35" y="28"/>
                      <a:pt x="35" y="28"/>
                      <a:pt x="35" y="28"/>
                    </a:cubicBezTo>
                    <a:cubicBezTo>
                      <a:pt x="35" y="28"/>
                      <a:pt x="35" y="28"/>
                      <a:pt x="35" y="28"/>
                    </a:cubicBezTo>
                    <a:cubicBezTo>
                      <a:pt x="35" y="28"/>
                      <a:pt x="35" y="28"/>
                      <a:pt x="35" y="28"/>
                    </a:cubicBezTo>
                    <a:cubicBezTo>
                      <a:pt x="35" y="28"/>
                      <a:pt x="35" y="28"/>
                      <a:pt x="35" y="29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5" y="29"/>
                      <a:pt x="35" y="30"/>
                      <a:pt x="34" y="30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30"/>
                      <a:pt x="34" y="31"/>
                      <a:pt x="34" y="31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4" y="31"/>
                      <a:pt x="34" y="32"/>
                      <a:pt x="34" y="32"/>
                    </a:cubicBezTo>
                    <a:cubicBezTo>
                      <a:pt x="34" y="32"/>
                      <a:pt x="34" y="32"/>
                      <a:pt x="34" y="32"/>
                    </a:cubicBezTo>
                    <a:cubicBezTo>
                      <a:pt x="34" y="32"/>
                      <a:pt x="34" y="32"/>
                      <a:pt x="34" y="32"/>
                    </a:cubicBezTo>
                    <a:cubicBezTo>
                      <a:pt x="34" y="32"/>
                      <a:pt x="34" y="32"/>
                      <a:pt x="34" y="32"/>
                    </a:cubicBezTo>
                    <a:cubicBezTo>
                      <a:pt x="34" y="32"/>
                      <a:pt x="34" y="32"/>
                      <a:pt x="34" y="32"/>
                    </a:cubicBezTo>
                    <a:cubicBezTo>
                      <a:pt x="34" y="32"/>
                      <a:pt x="34" y="32"/>
                      <a:pt x="34" y="32"/>
                    </a:cubicBezTo>
                    <a:cubicBezTo>
                      <a:pt x="34" y="32"/>
                      <a:pt x="34" y="32"/>
                      <a:pt x="34" y="32"/>
                    </a:cubicBezTo>
                    <a:cubicBezTo>
                      <a:pt x="34" y="32"/>
                      <a:pt x="34" y="32"/>
                      <a:pt x="34" y="32"/>
                    </a:cubicBezTo>
                    <a:cubicBezTo>
                      <a:pt x="34" y="32"/>
                      <a:pt x="34" y="32"/>
                      <a:pt x="34" y="32"/>
                    </a:cubicBezTo>
                    <a:cubicBezTo>
                      <a:pt x="34" y="32"/>
                      <a:pt x="34" y="32"/>
                      <a:pt x="34" y="32"/>
                    </a:cubicBezTo>
                    <a:cubicBezTo>
                      <a:pt x="34" y="32"/>
                      <a:pt x="34" y="32"/>
                      <a:pt x="33" y="32"/>
                    </a:cubicBezTo>
                    <a:cubicBezTo>
                      <a:pt x="33" y="32"/>
                      <a:pt x="33" y="32"/>
                      <a:pt x="33" y="32"/>
                    </a:cubicBezTo>
                    <a:cubicBezTo>
                      <a:pt x="33" y="32"/>
                      <a:pt x="33" y="32"/>
                      <a:pt x="33" y="32"/>
                    </a:cubicBezTo>
                    <a:cubicBezTo>
                      <a:pt x="33" y="32"/>
                      <a:pt x="33" y="32"/>
                      <a:pt x="33" y="32"/>
                    </a:cubicBezTo>
                    <a:cubicBezTo>
                      <a:pt x="33" y="32"/>
                      <a:pt x="33" y="32"/>
                      <a:pt x="33" y="32"/>
                    </a:cubicBezTo>
                    <a:cubicBezTo>
                      <a:pt x="33" y="32"/>
                      <a:pt x="33" y="32"/>
                      <a:pt x="33" y="32"/>
                    </a:cubicBezTo>
                    <a:cubicBezTo>
                      <a:pt x="33" y="32"/>
                      <a:pt x="33" y="32"/>
                      <a:pt x="33" y="32"/>
                    </a:cubicBezTo>
                    <a:cubicBezTo>
                      <a:pt x="33" y="32"/>
                      <a:pt x="33" y="32"/>
                      <a:pt x="33" y="32"/>
                    </a:cubicBezTo>
                    <a:cubicBezTo>
                      <a:pt x="33" y="32"/>
                      <a:pt x="33" y="32"/>
                      <a:pt x="33" y="32"/>
                    </a:cubicBezTo>
                    <a:cubicBezTo>
                      <a:pt x="33" y="32"/>
                      <a:pt x="33" y="32"/>
                      <a:pt x="33" y="32"/>
                    </a:cubicBezTo>
                    <a:cubicBezTo>
                      <a:pt x="33" y="32"/>
                      <a:pt x="33" y="32"/>
                      <a:pt x="33" y="32"/>
                    </a:cubicBezTo>
                    <a:cubicBezTo>
                      <a:pt x="33" y="32"/>
                      <a:pt x="33" y="33"/>
                      <a:pt x="33" y="33"/>
                    </a:cubicBezTo>
                    <a:cubicBezTo>
                      <a:pt x="33" y="33"/>
                      <a:pt x="33" y="33"/>
                      <a:pt x="33" y="33"/>
                    </a:cubicBezTo>
                    <a:cubicBezTo>
                      <a:pt x="33" y="33"/>
                      <a:pt x="33" y="33"/>
                      <a:pt x="33" y="33"/>
                    </a:cubicBezTo>
                    <a:cubicBezTo>
                      <a:pt x="33" y="33"/>
                      <a:pt x="33" y="33"/>
                      <a:pt x="33" y="33"/>
                    </a:cubicBezTo>
                    <a:cubicBezTo>
                      <a:pt x="33" y="33"/>
                      <a:pt x="33" y="33"/>
                      <a:pt x="33" y="33"/>
                    </a:cubicBezTo>
                    <a:cubicBezTo>
                      <a:pt x="33" y="33"/>
                      <a:pt x="32" y="33"/>
                      <a:pt x="32" y="33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2" y="33"/>
                      <a:pt x="33" y="33"/>
                      <a:pt x="33" y="33"/>
                    </a:cubicBezTo>
                    <a:cubicBezTo>
                      <a:pt x="33" y="33"/>
                      <a:pt x="33" y="33"/>
                      <a:pt x="33" y="33"/>
                    </a:cubicBezTo>
                    <a:cubicBezTo>
                      <a:pt x="33" y="33"/>
                      <a:pt x="33" y="33"/>
                      <a:pt x="33" y="33"/>
                    </a:cubicBezTo>
                    <a:cubicBezTo>
                      <a:pt x="33" y="33"/>
                      <a:pt x="33" y="33"/>
                      <a:pt x="33" y="33"/>
                    </a:cubicBezTo>
                    <a:cubicBezTo>
                      <a:pt x="33" y="33"/>
                      <a:pt x="33" y="33"/>
                      <a:pt x="33" y="33"/>
                    </a:cubicBezTo>
                    <a:cubicBezTo>
                      <a:pt x="33" y="33"/>
                      <a:pt x="33" y="33"/>
                      <a:pt x="33" y="33"/>
                    </a:cubicBezTo>
                    <a:cubicBezTo>
                      <a:pt x="33" y="33"/>
                      <a:pt x="33" y="33"/>
                      <a:pt x="33" y="33"/>
                    </a:cubicBezTo>
                    <a:cubicBezTo>
                      <a:pt x="33" y="33"/>
                      <a:pt x="33" y="33"/>
                      <a:pt x="33" y="33"/>
                    </a:cubicBezTo>
                    <a:cubicBezTo>
                      <a:pt x="33" y="34"/>
                      <a:pt x="33" y="34"/>
                      <a:pt x="33" y="34"/>
                    </a:cubicBezTo>
                    <a:cubicBezTo>
                      <a:pt x="33" y="34"/>
                      <a:pt x="33" y="34"/>
                      <a:pt x="33" y="34"/>
                    </a:cubicBezTo>
                    <a:cubicBezTo>
                      <a:pt x="33" y="34"/>
                      <a:pt x="33" y="34"/>
                      <a:pt x="33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5"/>
                    </a:cubicBezTo>
                    <a:cubicBezTo>
                      <a:pt x="32" y="35"/>
                      <a:pt x="32" y="35"/>
                      <a:pt x="32" y="35"/>
                    </a:cubicBezTo>
                    <a:cubicBezTo>
                      <a:pt x="32" y="35"/>
                      <a:pt x="32" y="35"/>
                      <a:pt x="32" y="35"/>
                    </a:cubicBezTo>
                    <a:cubicBezTo>
                      <a:pt x="32" y="35"/>
                      <a:pt x="32" y="35"/>
                      <a:pt x="32" y="35"/>
                    </a:cubicBezTo>
                    <a:cubicBezTo>
                      <a:pt x="32" y="35"/>
                      <a:pt x="32" y="35"/>
                      <a:pt x="32" y="35"/>
                    </a:cubicBezTo>
                    <a:cubicBezTo>
                      <a:pt x="32" y="35"/>
                      <a:pt x="32" y="35"/>
                      <a:pt x="32" y="35"/>
                    </a:cubicBezTo>
                    <a:cubicBezTo>
                      <a:pt x="32" y="35"/>
                      <a:pt x="32" y="35"/>
                      <a:pt x="32" y="35"/>
                    </a:cubicBezTo>
                    <a:cubicBezTo>
                      <a:pt x="33" y="35"/>
                      <a:pt x="33" y="35"/>
                      <a:pt x="33" y="35"/>
                    </a:cubicBezTo>
                    <a:cubicBezTo>
                      <a:pt x="33" y="35"/>
                      <a:pt x="33" y="35"/>
                      <a:pt x="33" y="35"/>
                    </a:cubicBezTo>
                    <a:cubicBezTo>
                      <a:pt x="33" y="35"/>
                      <a:pt x="33" y="34"/>
                      <a:pt x="33" y="34"/>
                    </a:cubicBezTo>
                    <a:cubicBezTo>
                      <a:pt x="33" y="34"/>
                      <a:pt x="33" y="34"/>
                      <a:pt x="33" y="34"/>
                    </a:cubicBezTo>
                    <a:cubicBezTo>
                      <a:pt x="33" y="34"/>
                      <a:pt x="33" y="34"/>
                      <a:pt x="33" y="34"/>
                    </a:cubicBezTo>
                    <a:cubicBezTo>
                      <a:pt x="33" y="34"/>
                      <a:pt x="33" y="34"/>
                      <a:pt x="33" y="34"/>
                    </a:cubicBezTo>
                    <a:cubicBezTo>
                      <a:pt x="33" y="34"/>
                      <a:pt x="33" y="35"/>
                      <a:pt x="33" y="35"/>
                    </a:cubicBezTo>
                    <a:cubicBezTo>
                      <a:pt x="33" y="35"/>
                      <a:pt x="33" y="35"/>
                      <a:pt x="33" y="35"/>
                    </a:cubicBezTo>
                    <a:cubicBezTo>
                      <a:pt x="33" y="35"/>
                      <a:pt x="33" y="35"/>
                      <a:pt x="33" y="35"/>
                    </a:cubicBezTo>
                    <a:cubicBezTo>
                      <a:pt x="33" y="35"/>
                      <a:pt x="33" y="35"/>
                      <a:pt x="33" y="35"/>
                    </a:cubicBezTo>
                    <a:cubicBezTo>
                      <a:pt x="33" y="35"/>
                      <a:pt x="33" y="35"/>
                      <a:pt x="33" y="35"/>
                    </a:cubicBezTo>
                    <a:cubicBezTo>
                      <a:pt x="33" y="35"/>
                      <a:pt x="33" y="35"/>
                      <a:pt x="33" y="35"/>
                    </a:cubicBezTo>
                    <a:cubicBezTo>
                      <a:pt x="33" y="35"/>
                      <a:pt x="33" y="35"/>
                      <a:pt x="33" y="35"/>
                    </a:cubicBezTo>
                    <a:cubicBezTo>
                      <a:pt x="33" y="35"/>
                      <a:pt x="33" y="35"/>
                      <a:pt x="33" y="35"/>
                    </a:cubicBezTo>
                    <a:cubicBezTo>
                      <a:pt x="33" y="35"/>
                      <a:pt x="33" y="35"/>
                      <a:pt x="33" y="35"/>
                    </a:cubicBezTo>
                    <a:cubicBezTo>
                      <a:pt x="33" y="35"/>
                      <a:pt x="33" y="35"/>
                      <a:pt x="33" y="35"/>
                    </a:cubicBezTo>
                    <a:cubicBezTo>
                      <a:pt x="33" y="35"/>
                      <a:pt x="33" y="35"/>
                      <a:pt x="33" y="35"/>
                    </a:cubicBezTo>
                    <a:cubicBezTo>
                      <a:pt x="33" y="35"/>
                      <a:pt x="33" y="35"/>
                      <a:pt x="33" y="35"/>
                    </a:cubicBezTo>
                    <a:cubicBezTo>
                      <a:pt x="33" y="35"/>
                      <a:pt x="33" y="35"/>
                      <a:pt x="33" y="35"/>
                    </a:cubicBezTo>
                    <a:cubicBezTo>
                      <a:pt x="32" y="35"/>
                      <a:pt x="32" y="35"/>
                      <a:pt x="32" y="35"/>
                    </a:cubicBezTo>
                    <a:cubicBezTo>
                      <a:pt x="32" y="35"/>
                      <a:pt x="32" y="35"/>
                      <a:pt x="32" y="35"/>
                    </a:cubicBezTo>
                    <a:cubicBezTo>
                      <a:pt x="32" y="35"/>
                      <a:pt x="32" y="35"/>
                      <a:pt x="32" y="35"/>
                    </a:cubicBezTo>
                    <a:cubicBezTo>
                      <a:pt x="32" y="35"/>
                      <a:pt x="32" y="36"/>
                      <a:pt x="32" y="36"/>
                    </a:cubicBezTo>
                    <a:cubicBezTo>
                      <a:pt x="32" y="36"/>
                      <a:pt x="32" y="36"/>
                      <a:pt x="32" y="36"/>
                    </a:cubicBezTo>
                    <a:cubicBezTo>
                      <a:pt x="32" y="36"/>
                      <a:pt x="32" y="36"/>
                      <a:pt x="32" y="36"/>
                    </a:cubicBezTo>
                    <a:cubicBezTo>
                      <a:pt x="32" y="36"/>
                      <a:pt x="32" y="36"/>
                      <a:pt x="32" y="36"/>
                    </a:cubicBezTo>
                    <a:cubicBezTo>
                      <a:pt x="32" y="36"/>
                      <a:pt x="32" y="35"/>
                      <a:pt x="32" y="35"/>
                    </a:cubicBezTo>
                    <a:cubicBezTo>
                      <a:pt x="32" y="35"/>
                      <a:pt x="32" y="35"/>
                      <a:pt x="32" y="35"/>
                    </a:cubicBezTo>
                    <a:cubicBezTo>
                      <a:pt x="32" y="35"/>
                      <a:pt x="32" y="36"/>
                      <a:pt x="32" y="36"/>
                    </a:cubicBezTo>
                    <a:cubicBezTo>
                      <a:pt x="32" y="36"/>
                      <a:pt x="32" y="36"/>
                      <a:pt x="32" y="36"/>
                    </a:cubicBezTo>
                    <a:cubicBezTo>
                      <a:pt x="32" y="36"/>
                      <a:pt x="32" y="36"/>
                      <a:pt x="32" y="36"/>
                    </a:cubicBezTo>
                    <a:cubicBezTo>
                      <a:pt x="32" y="36"/>
                      <a:pt x="32" y="36"/>
                      <a:pt x="32" y="36"/>
                    </a:cubicBezTo>
                    <a:cubicBezTo>
                      <a:pt x="32" y="36"/>
                      <a:pt x="32" y="36"/>
                      <a:pt x="32" y="36"/>
                    </a:cubicBezTo>
                    <a:cubicBezTo>
                      <a:pt x="32" y="36"/>
                      <a:pt x="32" y="36"/>
                      <a:pt x="32" y="36"/>
                    </a:cubicBezTo>
                    <a:cubicBezTo>
                      <a:pt x="32" y="36"/>
                      <a:pt x="32" y="36"/>
                      <a:pt x="32" y="36"/>
                    </a:cubicBezTo>
                    <a:cubicBezTo>
                      <a:pt x="32" y="36"/>
                      <a:pt x="32" y="36"/>
                      <a:pt x="32" y="36"/>
                    </a:cubicBezTo>
                    <a:cubicBezTo>
                      <a:pt x="32" y="36"/>
                      <a:pt x="32" y="36"/>
                      <a:pt x="32" y="36"/>
                    </a:cubicBezTo>
                    <a:cubicBezTo>
                      <a:pt x="32" y="36"/>
                      <a:pt x="32" y="36"/>
                      <a:pt x="32" y="36"/>
                    </a:cubicBezTo>
                    <a:cubicBezTo>
                      <a:pt x="32" y="36"/>
                      <a:pt x="31" y="36"/>
                      <a:pt x="31" y="36"/>
                    </a:cubicBezTo>
                    <a:cubicBezTo>
                      <a:pt x="31" y="36"/>
                      <a:pt x="31" y="36"/>
                      <a:pt x="31" y="36"/>
                    </a:cubicBezTo>
                    <a:cubicBezTo>
                      <a:pt x="31" y="36"/>
                      <a:pt x="31" y="36"/>
                      <a:pt x="31" y="36"/>
                    </a:cubicBezTo>
                    <a:cubicBezTo>
                      <a:pt x="31" y="36"/>
                      <a:pt x="31" y="36"/>
                      <a:pt x="31" y="36"/>
                    </a:cubicBezTo>
                    <a:cubicBezTo>
                      <a:pt x="31" y="36"/>
                      <a:pt x="31" y="36"/>
                      <a:pt x="31" y="36"/>
                    </a:cubicBezTo>
                    <a:cubicBezTo>
                      <a:pt x="31" y="36"/>
                      <a:pt x="31" y="36"/>
                      <a:pt x="31" y="36"/>
                    </a:cubicBezTo>
                    <a:cubicBezTo>
                      <a:pt x="31" y="36"/>
                      <a:pt x="31" y="36"/>
                      <a:pt x="31" y="36"/>
                    </a:cubicBezTo>
                    <a:cubicBezTo>
                      <a:pt x="31" y="37"/>
                      <a:pt x="31" y="37"/>
                      <a:pt x="31" y="37"/>
                    </a:cubicBezTo>
                    <a:cubicBezTo>
                      <a:pt x="31" y="37"/>
                      <a:pt x="31" y="37"/>
                      <a:pt x="31" y="37"/>
                    </a:cubicBezTo>
                    <a:cubicBezTo>
                      <a:pt x="31" y="37"/>
                      <a:pt x="31" y="37"/>
                      <a:pt x="31" y="37"/>
                    </a:cubicBezTo>
                    <a:cubicBezTo>
                      <a:pt x="31" y="37"/>
                      <a:pt x="31" y="37"/>
                      <a:pt x="31" y="37"/>
                    </a:cubicBezTo>
                    <a:cubicBezTo>
                      <a:pt x="31" y="37"/>
                      <a:pt x="31" y="37"/>
                      <a:pt x="31" y="37"/>
                    </a:cubicBezTo>
                    <a:cubicBezTo>
                      <a:pt x="31" y="37"/>
                      <a:pt x="31" y="37"/>
                      <a:pt x="31" y="37"/>
                    </a:cubicBezTo>
                    <a:cubicBezTo>
                      <a:pt x="31" y="37"/>
                      <a:pt x="31" y="37"/>
                      <a:pt x="31" y="37"/>
                    </a:cubicBezTo>
                    <a:cubicBezTo>
                      <a:pt x="31" y="37"/>
                      <a:pt x="31" y="37"/>
                      <a:pt x="31" y="38"/>
                    </a:cubicBezTo>
                    <a:cubicBezTo>
                      <a:pt x="31" y="38"/>
                      <a:pt x="31" y="38"/>
                      <a:pt x="31" y="38"/>
                    </a:cubicBezTo>
                    <a:cubicBezTo>
                      <a:pt x="31" y="38"/>
                      <a:pt x="31" y="38"/>
                      <a:pt x="31" y="38"/>
                    </a:cubicBezTo>
                    <a:cubicBezTo>
                      <a:pt x="31" y="38"/>
                      <a:pt x="31" y="38"/>
                      <a:pt x="31" y="38"/>
                    </a:cubicBezTo>
                    <a:cubicBezTo>
                      <a:pt x="31" y="38"/>
                      <a:pt x="31" y="38"/>
                      <a:pt x="31" y="38"/>
                    </a:cubicBezTo>
                    <a:cubicBezTo>
                      <a:pt x="31" y="38"/>
                      <a:pt x="31" y="38"/>
                      <a:pt x="31" y="38"/>
                    </a:cubicBezTo>
                    <a:cubicBezTo>
                      <a:pt x="31" y="38"/>
                      <a:pt x="31" y="38"/>
                      <a:pt x="31" y="38"/>
                    </a:cubicBezTo>
                    <a:cubicBezTo>
                      <a:pt x="31" y="38"/>
                      <a:pt x="31" y="37"/>
                      <a:pt x="31" y="37"/>
                    </a:cubicBezTo>
                    <a:cubicBezTo>
                      <a:pt x="31" y="37"/>
                      <a:pt x="31" y="37"/>
                      <a:pt x="31" y="37"/>
                    </a:cubicBezTo>
                    <a:cubicBezTo>
                      <a:pt x="31" y="37"/>
                      <a:pt x="31" y="37"/>
                      <a:pt x="31" y="37"/>
                    </a:cubicBezTo>
                    <a:cubicBezTo>
                      <a:pt x="31" y="37"/>
                      <a:pt x="31" y="37"/>
                      <a:pt x="31" y="37"/>
                    </a:cubicBezTo>
                    <a:cubicBezTo>
                      <a:pt x="31" y="37"/>
                      <a:pt x="31" y="37"/>
                      <a:pt x="32" y="37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32" y="37"/>
                      <a:pt x="32" y="38"/>
                      <a:pt x="31" y="38"/>
                    </a:cubicBezTo>
                    <a:cubicBezTo>
                      <a:pt x="31" y="38"/>
                      <a:pt x="31" y="38"/>
                      <a:pt x="31" y="38"/>
                    </a:cubicBezTo>
                    <a:cubicBezTo>
                      <a:pt x="31" y="38"/>
                      <a:pt x="32" y="38"/>
                      <a:pt x="32" y="38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38"/>
                      <a:pt x="32" y="38"/>
                      <a:pt x="32" y="39"/>
                    </a:cubicBezTo>
                    <a:cubicBezTo>
                      <a:pt x="32" y="39"/>
                      <a:pt x="32" y="39"/>
                      <a:pt x="32" y="39"/>
                    </a:cubicBezTo>
                    <a:cubicBezTo>
                      <a:pt x="32" y="39"/>
                      <a:pt x="32" y="39"/>
                      <a:pt x="32" y="38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38"/>
                      <a:pt x="31" y="38"/>
                      <a:pt x="31" y="38"/>
                    </a:cubicBezTo>
                    <a:cubicBezTo>
                      <a:pt x="31" y="38"/>
                      <a:pt x="31" y="38"/>
                      <a:pt x="31" y="38"/>
                    </a:cubicBezTo>
                    <a:cubicBezTo>
                      <a:pt x="31" y="38"/>
                      <a:pt x="31" y="38"/>
                      <a:pt x="31" y="38"/>
                    </a:cubicBezTo>
                    <a:cubicBezTo>
                      <a:pt x="31" y="38"/>
                      <a:pt x="31" y="38"/>
                      <a:pt x="31" y="38"/>
                    </a:cubicBezTo>
                    <a:cubicBezTo>
                      <a:pt x="31" y="38"/>
                      <a:pt x="31" y="38"/>
                      <a:pt x="31" y="38"/>
                    </a:cubicBezTo>
                    <a:cubicBezTo>
                      <a:pt x="31" y="38"/>
                      <a:pt x="31" y="38"/>
                      <a:pt x="31" y="38"/>
                    </a:cubicBezTo>
                    <a:cubicBezTo>
                      <a:pt x="31" y="38"/>
                      <a:pt x="31" y="38"/>
                      <a:pt x="31" y="38"/>
                    </a:cubicBezTo>
                    <a:cubicBezTo>
                      <a:pt x="31" y="38"/>
                      <a:pt x="31" y="38"/>
                      <a:pt x="31" y="38"/>
                    </a:cubicBezTo>
                    <a:cubicBezTo>
                      <a:pt x="31" y="38"/>
                      <a:pt x="31" y="38"/>
                      <a:pt x="31" y="38"/>
                    </a:cubicBezTo>
                    <a:cubicBezTo>
                      <a:pt x="31" y="38"/>
                      <a:pt x="31" y="39"/>
                      <a:pt x="31" y="39"/>
                    </a:cubicBezTo>
                    <a:cubicBezTo>
                      <a:pt x="31" y="39"/>
                      <a:pt x="31" y="39"/>
                      <a:pt x="31" y="39"/>
                    </a:cubicBezTo>
                    <a:cubicBezTo>
                      <a:pt x="31" y="39"/>
                      <a:pt x="31" y="39"/>
                      <a:pt x="31" y="39"/>
                    </a:cubicBezTo>
                    <a:cubicBezTo>
                      <a:pt x="30" y="39"/>
                      <a:pt x="30" y="39"/>
                      <a:pt x="30" y="39"/>
                    </a:cubicBezTo>
                    <a:cubicBezTo>
                      <a:pt x="30" y="39"/>
                      <a:pt x="30" y="39"/>
                      <a:pt x="30" y="39"/>
                    </a:cubicBezTo>
                    <a:cubicBezTo>
                      <a:pt x="30" y="39"/>
                      <a:pt x="30" y="39"/>
                      <a:pt x="30" y="39"/>
                    </a:cubicBezTo>
                    <a:cubicBezTo>
                      <a:pt x="30" y="39"/>
                      <a:pt x="30" y="39"/>
                      <a:pt x="30" y="39"/>
                    </a:cubicBezTo>
                    <a:cubicBezTo>
                      <a:pt x="30" y="39"/>
                      <a:pt x="30" y="39"/>
                      <a:pt x="30" y="39"/>
                    </a:cubicBezTo>
                    <a:cubicBezTo>
                      <a:pt x="30" y="39"/>
                      <a:pt x="30" y="39"/>
                      <a:pt x="30" y="39"/>
                    </a:cubicBezTo>
                    <a:cubicBezTo>
                      <a:pt x="30" y="39"/>
                      <a:pt x="30" y="39"/>
                      <a:pt x="30" y="39"/>
                    </a:cubicBezTo>
                    <a:cubicBezTo>
                      <a:pt x="30" y="39"/>
                      <a:pt x="30" y="39"/>
                      <a:pt x="30" y="39"/>
                    </a:cubicBezTo>
                    <a:cubicBezTo>
                      <a:pt x="30" y="39"/>
                      <a:pt x="30" y="39"/>
                      <a:pt x="30" y="39"/>
                    </a:cubicBezTo>
                    <a:cubicBezTo>
                      <a:pt x="30" y="39"/>
                      <a:pt x="31" y="40"/>
                      <a:pt x="30" y="40"/>
                    </a:cubicBezTo>
                    <a:cubicBezTo>
                      <a:pt x="30" y="40"/>
                      <a:pt x="30" y="40"/>
                      <a:pt x="30" y="40"/>
                    </a:cubicBezTo>
                    <a:cubicBezTo>
                      <a:pt x="30" y="40"/>
                      <a:pt x="30" y="40"/>
                      <a:pt x="30" y="40"/>
                    </a:cubicBezTo>
                    <a:cubicBezTo>
                      <a:pt x="30" y="40"/>
                      <a:pt x="30" y="40"/>
                      <a:pt x="30" y="40"/>
                    </a:cubicBezTo>
                    <a:cubicBezTo>
                      <a:pt x="30" y="40"/>
                      <a:pt x="30" y="40"/>
                      <a:pt x="30" y="40"/>
                    </a:cubicBezTo>
                    <a:cubicBezTo>
                      <a:pt x="30" y="40"/>
                      <a:pt x="30" y="40"/>
                      <a:pt x="30" y="40"/>
                    </a:cubicBezTo>
                    <a:cubicBezTo>
                      <a:pt x="30" y="40"/>
                      <a:pt x="30" y="40"/>
                      <a:pt x="29" y="40"/>
                    </a:cubicBezTo>
                    <a:cubicBezTo>
                      <a:pt x="29" y="40"/>
                      <a:pt x="29" y="40"/>
                      <a:pt x="29" y="40"/>
                    </a:cubicBezTo>
                    <a:cubicBezTo>
                      <a:pt x="29" y="40"/>
                      <a:pt x="29" y="40"/>
                      <a:pt x="29" y="40"/>
                    </a:cubicBezTo>
                    <a:cubicBezTo>
                      <a:pt x="29" y="40"/>
                      <a:pt x="29" y="40"/>
                      <a:pt x="29" y="40"/>
                    </a:cubicBezTo>
                    <a:cubicBezTo>
                      <a:pt x="30" y="40"/>
                      <a:pt x="30" y="40"/>
                      <a:pt x="30" y="40"/>
                    </a:cubicBezTo>
                    <a:cubicBezTo>
                      <a:pt x="30" y="40"/>
                      <a:pt x="30" y="40"/>
                      <a:pt x="30" y="40"/>
                    </a:cubicBezTo>
                    <a:cubicBezTo>
                      <a:pt x="30" y="40"/>
                      <a:pt x="30" y="40"/>
                      <a:pt x="30" y="40"/>
                    </a:cubicBezTo>
                    <a:cubicBezTo>
                      <a:pt x="30" y="40"/>
                      <a:pt x="30" y="40"/>
                      <a:pt x="30" y="40"/>
                    </a:cubicBezTo>
                    <a:cubicBezTo>
                      <a:pt x="30" y="40"/>
                      <a:pt x="30" y="40"/>
                      <a:pt x="30" y="40"/>
                    </a:cubicBezTo>
                    <a:cubicBezTo>
                      <a:pt x="30" y="40"/>
                      <a:pt x="30" y="40"/>
                      <a:pt x="30" y="40"/>
                    </a:cubicBezTo>
                    <a:cubicBezTo>
                      <a:pt x="30" y="40"/>
                      <a:pt x="30" y="40"/>
                      <a:pt x="30" y="40"/>
                    </a:cubicBezTo>
                    <a:cubicBezTo>
                      <a:pt x="30" y="40"/>
                      <a:pt x="30" y="40"/>
                      <a:pt x="30" y="40"/>
                    </a:cubicBezTo>
                    <a:cubicBezTo>
                      <a:pt x="30" y="40"/>
                      <a:pt x="30" y="40"/>
                      <a:pt x="30" y="40"/>
                    </a:cubicBezTo>
                    <a:cubicBezTo>
                      <a:pt x="30" y="40"/>
                      <a:pt x="30" y="40"/>
                      <a:pt x="30" y="40"/>
                    </a:cubicBezTo>
                    <a:cubicBezTo>
                      <a:pt x="30" y="40"/>
                      <a:pt x="30" y="40"/>
                      <a:pt x="30" y="40"/>
                    </a:cubicBezTo>
                    <a:cubicBezTo>
                      <a:pt x="30" y="40"/>
                      <a:pt x="30" y="40"/>
                      <a:pt x="30" y="40"/>
                    </a:cubicBezTo>
                    <a:cubicBezTo>
                      <a:pt x="30" y="40"/>
                      <a:pt x="30" y="40"/>
                      <a:pt x="30" y="40"/>
                    </a:cubicBezTo>
                    <a:cubicBezTo>
                      <a:pt x="30" y="40"/>
                      <a:pt x="30" y="40"/>
                      <a:pt x="30" y="40"/>
                    </a:cubicBezTo>
                    <a:cubicBezTo>
                      <a:pt x="30" y="40"/>
                      <a:pt x="30" y="40"/>
                      <a:pt x="30" y="40"/>
                    </a:cubicBezTo>
                    <a:cubicBezTo>
                      <a:pt x="30" y="40"/>
                      <a:pt x="30" y="40"/>
                      <a:pt x="31" y="40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1" y="41"/>
                      <a:pt x="31" y="41"/>
                      <a:pt x="31" y="41"/>
                    </a:cubicBezTo>
                    <a:cubicBezTo>
                      <a:pt x="31" y="41"/>
                      <a:pt x="31" y="41"/>
                      <a:pt x="31" y="41"/>
                    </a:cubicBezTo>
                    <a:cubicBezTo>
                      <a:pt x="31" y="41"/>
                      <a:pt x="31" y="41"/>
                      <a:pt x="31" y="41"/>
                    </a:cubicBezTo>
                    <a:cubicBezTo>
                      <a:pt x="31" y="41"/>
                      <a:pt x="31" y="41"/>
                      <a:pt x="31" y="41"/>
                    </a:cubicBezTo>
                    <a:cubicBezTo>
                      <a:pt x="31" y="41"/>
                      <a:pt x="31" y="41"/>
                      <a:pt x="31" y="41"/>
                    </a:cubicBezTo>
                    <a:cubicBezTo>
                      <a:pt x="31" y="41"/>
                      <a:pt x="31" y="41"/>
                      <a:pt x="31" y="41"/>
                    </a:cubicBezTo>
                    <a:cubicBezTo>
                      <a:pt x="31" y="41"/>
                      <a:pt x="31" y="41"/>
                      <a:pt x="31" y="41"/>
                    </a:cubicBezTo>
                    <a:cubicBezTo>
                      <a:pt x="31" y="41"/>
                      <a:pt x="31" y="41"/>
                      <a:pt x="31" y="41"/>
                    </a:cubicBezTo>
                    <a:cubicBezTo>
                      <a:pt x="30" y="41"/>
                      <a:pt x="30" y="41"/>
                      <a:pt x="30" y="41"/>
                    </a:cubicBezTo>
                    <a:cubicBezTo>
                      <a:pt x="30" y="41"/>
                      <a:pt x="31" y="41"/>
                      <a:pt x="31" y="41"/>
                    </a:cubicBezTo>
                    <a:cubicBezTo>
                      <a:pt x="31" y="41"/>
                      <a:pt x="31" y="41"/>
                      <a:pt x="31" y="41"/>
                    </a:cubicBezTo>
                    <a:cubicBezTo>
                      <a:pt x="31" y="41"/>
                      <a:pt x="31" y="41"/>
                      <a:pt x="31" y="41"/>
                    </a:cubicBezTo>
                    <a:cubicBezTo>
                      <a:pt x="31" y="41"/>
                      <a:pt x="31" y="41"/>
                      <a:pt x="31" y="41"/>
                    </a:cubicBezTo>
                    <a:cubicBezTo>
                      <a:pt x="31" y="41"/>
                      <a:pt x="31" y="41"/>
                      <a:pt x="31" y="41"/>
                    </a:cubicBezTo>
                    <a:cubicBezTo>
                      <a:pt x="30" y="41"/>
                      <a:pt x="30" y="41"/>
                      <a:pt x="30" y="41"/>
                    </a:cubicBezTo>
                    <a:cubicBezTo>
                      <a:pt x="30" y="41"/>
                      <a:pt x="30" y="41"/>
                      <a:pt x="30" y="41"/>
                    </a:cubicBezTo>
                    <a:cubicBezTo>
                      <a:pt x="30" y="41"/>
                      <a:pt x="30" y="41"/>
                      <a:pt x="30" y="41"/>
                    </a:cubicBezTo>
                    <a:cubicBezTo>
                      <a:pt x="30" y="41"/>
                      <a:pt x="30" y="41"/>
                      <a:pt x="30" y="41"/>
                    </a:cubicBezTo>
                    <a:cubicBezTo>
                      <a:pt x="30" y="41"/>
                      <a:pt x="30" y="41"/>
                      <a:pt x="30" y="41"/>
                    </a:cubicBezTo>
                    <a:cubicBezTo>
                      <a:pt x="30" y="41"/>
                      <a:pt x="30" y="41"/>
                      <a:pt x="30" y="41"/>
                    </a:cubicBezTo>
                    <a:cubicBezTo>
                      <a:pt x="30" y="41"/>
                      <a:pt x="30" y="41"/>
                      <a:pt x="30" y="41"/>
                    </a:cubicBezTo>
                    <a:cubicBezTo>
                      <a:pt x="30" y="41"/>
                      <a:pt x="30" y="41"/>
                      <a:pt x="30" y="41"/>
                    </a:cubicBezTo>
                    <a:cubicBezTo>
                      <a:pt x="30" y="41"/>
                      <a:pt x="30" y="41"/>
                      <a:pt x="30" y="41"/>
                    </a:cubicBezTo>
                    <a:cubicBezTo>
                      <a:pt x="30" y="41"/>
                      <a:pt x="30" y="41"/>
                      <a:pt x="30" y="41"/>
                    </a:cubicBezTo>
                    <a:cubicBezTo>
                      <a:pt x="30" y="41"/>
                      <a:pt x="29" y="41"/>
                      <a:pt x="29" y="41"/>
                    </a:cubicBezTo>
                    <a:cubicBezTo>
                      <a:pt x="29" y="41"/>
                      <a:pt x="29" y="41"/>
                      <a:pt x="29" y="41"/>
                    </a:cubicBezTo>
                    <a:cubicBezTo>
                      <a:pt x="29" y="41"/>
                      <a:pt x="29" y="41"/>
                      <a:pt x="29" y="41"/>
                    </a:cubicBezTo>
                    <a:cubicBezTo>
                      <a:pt x="29" y="41"/>
                      <a:pt x="29" y="41"/>
                      <a:pt x="29" y="41"/>
                    </a:cubicBezTo>
                    <a:cubicBezTo>
                      <a:pt x="29" y="41"/>
                      <a:pt x="29" y="41"/>
                      <a:pt x="29" y="41"/>
                    </a:cubicBezTo>
                    <a:cubicBezTo>
                      <a:pt x="29" y="41"/>
                      <a:pt x="29" y="41"/>
                      <a:pt x="29" y="41"/>
                    </a:cubicBezTo>
                    <a:cubicBezTo>
                      <a:pt x="29" y="41"/>
                      <a:pt x="29" y="41"/>
                      <a:pt x="29" y="41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30" y="42"/>
                      <a:pt x="30" y="42"/>
                      <a:pt x="30" y="42"/>
                    </a:cubicBezTo>
                    <a:cubicBezTo>
                      <a:pt x="30" y="42"/>
                      <a:pt x="30" y="42"/>
                      <a:pt x="30" y="42"/>
                    </a:cubicBezTo>
                    <a:cubicBezTo>
                      <a:pt x="30" y="42"/>
                      <a:pt x="30" y="42"/>
                      <a:pt x="30" y="42"/>
                    </a:cubicBezTo>
                    <a:cubicBezTo>
                      <a:pt x="30" y="42"/>
                      <a:pt x="30" y="42"/>
                      <a:pt x="30" y="42"/>
                    </a:cubicBezTo>
                    <a:cubicBezTo>
                      <a:pt x="30" y="42"/>
                      <a:pt x="30" y="42"/>
                      <a:pt x="30" y="42"/>
                    </a:cubicBezTo>
                    <a:cubicBezTo>
                      <a:pt x="30" y="42"/>
                      <a:pt x="30" y="42"/>
                      <a:pt x="30" y="42"/>
                    </a:cubicBezTo>
                    <a:cubicBezTo>
                      <a:pt x="30" y="42"/>
                      <a:pt x="30" y="42"/>
                      <a:pt x="30" y="42"/>
                    </a:cubicBezTo>
                    <a:cubicBezTo>
                      <a:pt x="30" y="42"/>
                      <a:pt x="30" y="42"/>
                      <a:pt x="29" y="42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29" y="42"/>
                      <a:pt x="28" y="42"/>
                      <a:pt x="28" y="42"/>
                    </a:cubicBezTo>
                    <a:cubicBezTo>
                      <a:pt x="28" y="42"/>
                      <a:pt x="28" y="42"/>
                      <a:pt x="28" y="42"/>
                    </a:cubicBezTo>
                    <a:cubicBezTo>
                      <a:pt x="28" y="42"/>
                      <a:pt x="28" y="42"/>
                      <a:pt x="28" y="42"/>
                    </a:cubicBezTo>
                    <a:cubicBezTo>
                      <a:pt x="28" y="42"/>
                      <a:pt x="28" y="42"/>
                      <a:pt x="28" y="42"/>
                    </a:cubicBezTo>
                    <a:cubicBezTo>
                      <a:pt x="28" y="42"/>
                      <a:pt x="28" y="42"/>
                      <a:pt x="28" y="42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28" y="42"/>
                      <a:pt x="28" y="42"/>
                      <a:pt x="28" y="42"/>
                    </a:cubicBezTo>
                    <a:cubicBezTo>
                      <a:pt x="28" y="42"/>
                      <a:pt x="28" y="42"/>
                      <a:pt x="28" y="43"/>
                    </a:cubicBezTo>
                    <a:cubicBezTo>
                      <a:pt x="28" y="43"/>
                      <a:pt x="28" y="43"/>
                      <a:pt x="28" y="43"/>
                    </a:cubicBezTo>
                    <a:cubicBezTo>
                      <a:pt x="28" y="43"/>
                      <a:pt x="28" y="43"/>
                      <a:pt x="28" y="43"/>
                    </a:cubicBezTo>
                    <a:cubicBezTo>
                      <a:pt x="28" y="43"/>
                      <a:pt x="28" y="43"/>
                      <a:pt x="28" y="43"/>
                    </a:cubicBezTo>
                    <a:cubicBezTo>
                      <a:pt x="28" y="43"/>
                      <a:pt x="28" y="43"/>
                      <a:pt x="28" y="43"/>
                    </a:cubicBezTo>
                    <a:cubicBezTo>
                      <a:pt x="28" y="43"/>
                      <a:pt x="28" y="43"/>
                      <a:pt x="28" y="43"/>
                    </a:cubicBezTo>
                    <a:cubicBezTo>
                      <a:pt x="28" y="43"/>
                      <a:pt x="28" y="43"/>
                      <a:pt x="28" y="43"/>
                    </a:cubicBezTo>
                    <a:cubicBezTo>
                      <a:pt x="28" y="43"/>
                      <a:pt x="28" y="43"/>
                      <a:pt x="28" y="43"/>
                    </a:cubicBezTo>
                    <a:cubicBezTo>
                      <a:pt x="28" y="43"/>
                      <a:pt x="28" y="43"/>
                      <a:pt x="28" y="43"/>
                    </a:cubicBezTo>
                    <a:cubicBezTo>
                      <a:pt x="28" y="43"/>
                      <a:pt x="28" y="43"/>
                      <a:pt x="28" y="43"/>
                    </a:cubicBezTo>
                    <a:cubicBezTo>
                      <a:pt x="28" y="43"/>
                      <a:pt x="28" y="43"/>
                      <a:pt x="28" y="43"/>
                    </a:cubicBezTo>
                    <a:cubicBezTo>
                      <a:pt x="28" y="43"/>
                      <a:pt x="28" y="43"/>
                      <a:pt x="28" y="43"/>
                    </a:cubicBezTo>
                    <a:cubicBezTo>
                      <a:pt x="28" y="43"/>
                      <a:pt x="28" y="43"/>
                      <a:pt x="28" y="43"/>
                    </a:cubicBezTo>
                    <a:cubicBezTo>
                      <a:pt x="28" y="43"/>
                      <a:pt x="28" y="43"/>
                      <a:pt x="28" y="43"/>
                    </a:cubicBezTo>
                    <a:cubicBezTo>
                      <a:pt x="28" y="43"/>
                      <a:pt x="28" y="43"/>
                      <a:pt x="28" y="43"/>
                    </a:cubicBezTo>
                    <a:cubicBezTo>
                      <a:pt x="28" y="43"/>
                      <a:pt x="28" y="43"/>
                      <a:pt x="28" y="43"/>
                    </a:cubicBezTo>
                    <a:cubicBezTo>
                      <a:pt x="28" y="43"/>
                      <a:pt x="28" y="43"/>
                      <a:pt x="28" y="43"/>
                    </a:cubicBezTo>
                    <a:cubicBezTo>
                      <a:pt x="28" y="43"/>
                      <a:pt x="28" y="43"/>
                      <a:pt x="28" y="43"/>
                    </a:cubicBezTo>
                    <a:cubicBezTo>
                      <a:pt x="28" y="43"/>
                      <a:pt x="28" y="43"/>
                      <a:pt x="28" y="43"/>
                    </a:cubicBezTo>
                    <a:cubicBezTo>
                      <a:pt x="28" y="43"/>
                      <a:pt x="28" y="43"/>
                      <a:pt x="28" y="43"/>
                    </a:cubicBezTo>
                    <a:cubicBezTo>
                      <a:pt x="28" y="43"/>
                      <a:pt x="28" y="43"/>
                      <a:pt x="28" y="43"/>
                    </a:cubicBezTo>
                    <a:cubicBezTo>
                      <a:pt x="29" y="43"/>
                      <a:pt x="29" y="43"/>
                      <a:pt x="29" y="43"/>
                    </a:cubicBezTo>
                    <a:cubicBezTo>
                      <a:pt x="29" y="43"/>
                      <a:pt x="29" y="43"/>
                      <a:pt x="29" y="43"/>
                    </a:cubicBezTo>
                    <a:cubicBezTo>
                      <a:pt x="29" y="43"/>
                      <a:pt x="29" y="43"/>
                      <a:pt x="29" y="43"/>
                    </a:cubicBezTo>
                    <a:cubicBezTo>
                      <a:pt x="29" y="43"/>
                      <a:pt x="29" y="43"/>
                      <a:pt x="29" y="43"/>
                    </a:cubicBezTo>
                    <a:cubicBezTo>
                      <a:pt x="29" y="43"/>
                      <a:pt x="29" y="43"/>
                      <a:pt x="29" y="43"/>
                    </a:cubicBezTo>
                    <a:cubicBezTo>
                      <a:pt x="29" y="43"/>
                      <a:pt x="29" y="43"/>
                      <a:pt x="29" y="43"/>
                    </a:cubicBezTo>
                    <a:cubicBezTo>
                      <a:pt x="29" y="43"/>
                      <a:pt x="29" y="43"/>
                      <a:pt x="29" y="43"/>
                    </a:cubicBezTo>
                    <a:cubicBezTo>
                      <a:pt x="29" y="44"/>
                      <a:pt x="29" y="44"/>
                      <a:pt x="29" y="44"/>
                    </a:cubicBezTo>
                    <a:cubicBezTo>
                      <a:pt x="29" y="44"/>
                      <a:pt x="29" y="44"/>
                      <a:pt x="29" y="44"/>
                    </a:cubicBezTo>
                    <a:cubicBezTo>
                      <a:pt x="29" y="44"/>
                      <a:pt x="29" y="44"/>
                      <a:pt x="29" y="44"/>
                    </a:cubicBezTo>
                    <a:cubicBezTo>
                      <a:pt x="29" y="44"/>
                      <a:pt x="29" y="44"/>
                      <a:pt x="29" y="43"/>
                    </a:cubicBezTo>
                    <a:cubicBezTo>
                      <a:pt x="29" y="43"/>
                      <a:pt x="29" y="43"/>
                      <a:pt x="29" y="43"/>
                    </a:cubicBezTo>
                    <a:cubicBezTo>
                      <a:pt x="30" y="43"/>
                      <a:pt x="30" y="43"/>
                      <a:pt x="30" y="43"/>
                    </a:cubicBezTo>
                    <a:cubicBezTo>
                      <a:pt x="30" y="43"/>
                      <a:pt x="30" y="43"/>
                      <a:pt x="30" y="43"/>
                    </a:cubicBezTo>
                    <a:cubicBezTo>
                      <a:pt x="30" y="43"/>
                      <a:pt x="30" y="43"/>
                      <a:pt x="30" y="43"/>
                    </a:cubicBezTo>
                    <a:cubicBezTo>
                      <a:pt x="30" y="43"/>
                      <a:pt x="30" y="43"/>
                      <a:pt x="30" y="43"/>
                    </a:cubicBezTo>
                    <a:cubicBezTo>
                      <a:pt x="30" y="43"/>
                      <a:pt x="30" y="43"/>
                      <a:pt x="30" y="43"/>
                    </a:cubicBezTo>
                    <a:cubicBezTo>
                      <a:pt x="30" y="43"/>
                      <a:pt x="30" y="43"/>
                      <a:pt x="30" y="43"/>
                    </a:cubicBezTo>
                    <a:cubicBezTo>
                      <a:pt x="30" y="43"/>
                      <a:pt x="30" y="43"/>
                      <a:pt x="30" y="43"/>
                    </a:cubicBezTo>
                    <a:cubicBezTo>
                      <a:pt x="30" y="43"/>
                      <a:pt x="30" y="43"/>
                      <a:pt x="30" y="43"/>
                    </a:cubicBezTo>
                    <a:cubicBezTo>
                      <a:pt x="30" y="43"/>
                      <a:pt x="30" y="43"/>
                      <a:pt x="30" y="44"/>
                    </a:cubicBezTo>
                    <a:cubicBezTo>
                      <a:pt x="30" y="44"/>
                      <a:pt x="30" y="44"/>
                      <a:pt x="30" y="44"/>
                    </a:cubicBezTo>
                    <a:cubicBezTo>
                      <a:pt x="30" y="44"/>
                      <a:pt x="30" y="44"/>
                      <a:pt x="30" y="44"/>
                    </a:cubicBezTo>
                    <a:cubicBezTo>
                      <a:pt x="29" y="44"/>
                      <a:pt x="29" y="44"/>
                      <a:pt x="29" y="44"/>
                    </a:cubicBezTo>
                    <a:cubicBezTo>
                      <a:pt x="29" y="44"/>
                      <a:pt x="29" y="44"/>
                      <a:pt x="29" y="44"/>
                    </a:cubicBezTo>
                    <a:cubicBezTo>
                      <a:pt x="29" y="44"/>
                      <a:pt x="29" y="44"/>
                      <a:pt x="29" y="44"/>
                    </a:cubicBezTo>
                    <a:cubicBezTo>
                      <a:pt x="29" y="44"/>
                      <a:pt x="29" y="44"/>
                      <a:pt x="29" y="44"/>
                    </a:cubicBezTo>
                    <a:cubicBezTo>
                      <a:pt x="29" y="44"/>
                      <a:pt x="29" y="44"/>
                      <a:pt x="29" y="44"/>
                    </a:cubicBezTo>
                    <a:cubicBezTo>
                      <a:pt x="29" y="44"/>
                      <a:pt x="29" y="44"/>
                      <a:pt x="29" y="44"/>
                    </a:cubicBezTo>
                    <a:cubicBezTo>
                      <a:pt x="29" y="44"/>
                      <a:pt x="29" y="44"/>
                      <a:pt x="29" y="44"/>
                    </a:cubicBezTo>
                    <a:cubicBezTo>
                      <a:pt x="29" y="44"/>
                      <a:pt x="29" y="44"/>
                      <a:pt x="29" y="44"/>
                    </a:cubicBezTo>
                    <a:cubicBezTo>
                      <a:pt x="29" y="44"/>
                      <a:pt x="29" y="44"/>
                      <a:pt x="29" y="44"/>
                    </a:cubicBezTo>
                    <a:cubicBezTo>
                      <a:pt x="29" y="44"/>
                      <a:pt x="29" y="44"/>
                      <a:pt x="29" y="44"/>
                    </a:cubicBezTo>
                    <a:cubicBezTo>
                      <a:pt x="29" y="44"/>
                      <a:pt x="29" y="44"/>
                      <a:pt x="29" y="44"/>
                    </a:cubicBezTo>
                    <a:cubicBezTo>
                      <a:pt x="29" y="44"/>
                      <a:pt x="29" y="44"/>
                      <a:pt x="29" y="44"/>
                    </a:cubicBezTo>
                    <a:cubicBezTo>
                      <a:pt x="29" y="44"/>
                      <a:pt x="29" y="44"/>
                      <a:pt x="30" y="44"/>
                    </a:cubicBezTo>
                    <a:cubicBezTo>
                      <a:pt x="30" y="44"/>
                      <a:pt x="30" y="44"/>
                      <a:pt x="30" y="44"/>
                    </a:cubicBezTo>
                    <a:cubicBezTo>
                      <a:pt x="30" y="44"/>
                      <a:pt x="30" y="44"/>
                      <a:pt x="30" y="44"/>
                    </a:cubicBezTo>
                    <a:cubicBezTo>
                      <a:pt x="30" y="44"/>
                      <a:pt x="30" y="44"/>
                      <a:pt x="30" y="44"/>
                    </a:cubicBezTo>
                    <a:cubicBezTo>
                      <a:pt x="30" y="44"/>
                      <a:pt x="30" y="44"/>
                      <a:pt x="30" y="44"/>
                    </a:cubicBezTo>
                    <a:cubicBezTo>
                      <a:pt x="30" y="44"/>
                      <a:pt x="30" y="44"/>
                      <a:pt x="30" y="44"/>
                    </a:cubicBezTo>
                    <a:cubicBezTo>
                      <a:pt x="30" y="44"/>
                      <a:pt x="30" y="44"/>
                      <a:pt x="30" y="44"/>
                    </a:cubicBezTo>
                    <a:cubicBezTo>
                      <a:pt x="30" y="44"/>
                      <a:pt x="30" y="44"/>
                      <a:pt x="30" y="44"/>
                    </a:cubicBezTo>
                    <a:cubicBezTo>
                      <a:pt x="30" y="44"/>
                      <a:pt x="30" y="44"/>
                      <a:pt x="30" y="44"/>
                    </a:cubicBezTo>
                    <a:cubicBezTo>
                      <a:pt x="30" y="44"/>
                      <a:pt x="30" y="44"/>
                      <a:pt x="30" y="44"/>
                    </a:cubicBezTo>
                    <a:cubicBezTo>
                      <a:pt x="30" y="44"/>
                      <a:pt x="30" y="44"/>
                      <a:pt x="30" y="44"/>
                    </a:cubicBezTo>
                    <a:cubicBezTo>
                      <a:pt x="30" y="44"/>
                      <a:pt x="30" y="44"/>
                      <a:pt x="30" y="44"/>
                    </a:cubicBezTo>
                    <a:cubicBezTo>
                      <a:pt x="30" y="44"/>
                      <a:pt x="30" y="44"/>
                      <a:pt x="30" y="44"/>
                    </a:cubicBezTo>
                    <a:cubicBezTo>
                      <a:pt x="30" y="44"/>
                      <a:pt x="30" y="44"/>
                      <a:pt x="30" y="44"/>
                    </a:cubicBezTo>
                    <a:cubicBezTo>
                      <a:pt x="30" y="44"/>
                      <a:pt x="30" y="44"/>
                      <a:pt x="30" y="44"/>
                    </a:cubicBezTo>
                    <a:cubicBezTo>
                      <a:pt x="30" y="44"/>
                      <a:pt x="30" y="44"/>
                      <a:pt x="30" y="44"/>
                    </a:cubicBezTo>
                    <a:cubicBezTo>
                      <a:pt x="30" y="45"/>
                      <a:pt x="30" y="45"/>
                      <a:pt x="30" y="45"/>
                    </a:cubicBezTo>
                    <a:cubicBezTo>
                      <a:pt x="30" y="45"/>
                      <a:pt x="30" y="45"/>
                      <a:pt x="30" y="45"/>
                    </a:cubicBezTo>
                    <a:cubicBezTo>
                      <a:pt x="30" y="45"/>
                      <a:pt x="30" y="45"/>
                      <a:pt x="30" y="44"/>
                    </a:cubicBezTo>
                    <a:cubicBezTo>
                      <a:pt x="30" y="44"/>
                      <a:pt x="30" y="44"/>
                      <a:pt x="30" y="44"/>
                    </a:cubicBezTo>
                    <a:cubicBezTo>
                      <a:pt x="30" y="44"/>
                      <a:pt x="30" y="44"/>
                      <a:pt x="30" y="45"/>
                    </a:cubicBezTo>
                    <a:cubicBezTo>
                      <a:pt x="30" y="45"/>
                      <a:pt x="30" y="45"/>
                      <a:pt x="30" y="45"/>
                    </a:cubicBezTo>
                    <a:cubicBezTo>
                      <a:pt x="30" y="45"/>
                      <a:pt x="30" y="45"/>
                      <a:pt x="30" y="45"/>
                    </a:cubicBezTo>
                    <a:cubicBezTo>
                      <a:pt x="30" y="45"/>
                      <a:pt x="30" y="45"/>
                      <a:pt x="30" y="45"/>
                    </a:cubicBezTo>
                    <a:cubicBezTo>
                      <a:pt x="30" y="45"/>
                      <a:pt x="30" y="45"/>
                      <a:pt x="30" y="45"/>
                    </a:cubicBezTo>
                    <a:cubicBezTo>
                      <a:pt x="30" y="45"/>
                      <a:pt x="30" y="45"/>
                      <a:pt x="30" y="45"/>
                    </a:cubicBezTo>
                    <a:cubicBezTo>
                      <a:pt x="30" y="45"/>
                      <a:pt x="30" y="45"/>
                      <a:pt x="30" y="45"/>
                    </a:cubicBezTo>
                    <a:cubicBezTo>
                      <a:pt x="30" y="45"/>
                      <a:pt x="30" y="45"/>
                      <a:pt x="29" y="45"/>
                    </a:cubicBezTo>
                    <a:cubicBezTo>
                      <a:pt x="29" y="45"/>
                      <a:pt x="29" y="45"/>
                      <a:pt x="29" y="45"/>
                    </a:cubicBezTo>
                    <a:cubicBezTo>
                      <a:pt x="29" y="45"/>
                      <a:pt x="29" y="45"/>
                      <a:pt x="29" y="45"/>
                    </a:cubicBezTo>
                    <a:cubicBezTo>
                      <a:pt x="29" y="45"/>
                      <a:pt x="29" y="45"/>
                      <a:pt x="29" y="45"/>
                    </a:cubicBezTo>
                    <a:cubicBezTo>
                      <a:pt x="29" y="45"/>
                      <a:pt x="29" y="45"/>
                      <a:pt x="29" y="45"/>
                    </a:cubicBezTo>
                    <a:cubicBezTo>
                      <a:pt x="29" y="45"/>
                      <a:pt x="29" y="45"/>
                      <a:pt x="29" y="45"/>
                    </a:cubicBezTo>
                    <a:cubicBezTo>
                      <a:pt x="29" y="45"/>
                      <a:pt x="29" y="46"/>
                      <a:pt x="29" y="46"/>
                    </a:cubicBezTo>
                    <a:cubicBezTo>
                      <a:pt x="29" y="46"/>
                      <a:pt x="29" y="46"/>
                      <a:pt x="29" y="46"/>
                    </a:cubicBezTo>
                    <a:cubicBezTo>
                      <a:pt x="29" y="46"/>
                      <a:pt x="29" y="46"/>
                      <a:pt x="29" y="46"/>
                    </a:cubicBezTo>
                    <a:cubicBezTo>
                      <a:pt x="30" y="46"/>
                      <a:pt x="30" y="46"/>
                      <a:pt x="30" y="45"/>
                    </a:cubicBezTo>
                    <a:cubicBezTo>
                      <a:pt x="30" y="45"/>
                      <a:pt x="30" y="45"/>
                      <a:pt x="30" y="45"/>
                    </a:cubicBezTo>
                    <a:cubicBezTo>
                      <a:pt x="30" y="45"/>
                      <a:pt x="30" y="45"/>
                      <a:pt x="30" y="45"/>
                    </a:cubicBezTo>
                    <a:cubicBezTo>
                      <a:pt x="30" y="45"/>
                      <a:pt x="30" y="45"/>
                      <a:pt x="30" y="45"/>
                    </a:cubicBezTo>
                    <a:cubicBezTo>
                      <a:pt x="30" y="45"/>
                      <a:pt x="30" y="45"/>
                      <a:pt x="30" y="45"/>
                    </a:cubicBezTo>
                    <a:cubicBezTo>
                      <a:pt x="30" y="45"/>
                      <a:pt x="30" y="45"/>
                      <a:pt x="30" y="45"/>
                    </a:cubicBezTo>
                    <a:cubicBezTo>
                      <a:pt x="30" y="45"/>
                      <a:pt x="30" y="45"/>
                      <a:pt x="30" y="45"/>
                    </a:cubicBezTo>
                    <a:cubicBezTo>
                      <a:pt x="30" y="45"/>
                      <a:pt x="30" y="45"/>
                      <a:pt x="30" y="45"/>
                    </a:cubicBezTo>
                    <a:cubicBezTo>
                      <a:pt x="30" y="45"/>
                      <a:pt x="30" y="45"/>
                      <a:pt x="30" y="45"/>
                    </a:cubicBezTo>
                    <a:cubicBezTo>
                      <a:pt x="30" y="45"/>
                      <a:pt x="30" y="45"/>
                      <a:pt x="30" y="45"/>
                    </a:cubicBezTo>
                    <a:cubicBezTo>
                      <a:pt x="30" y="45"/>
                      <a:pt x="30" y="45"/>
                      <a:pt x="30" y="45"/>
                    </a:cubicBezTo>
                    <a:cubicBezTo>
                      <a:pt x="30" y="45"/>
                      <a:pt x="30" y="45"/>
                      <a:pt x="30" y="45"/>
                    </a:cubicBezTo>
                    <a:cubicBezTo>
                      <a:pt x="30" y="45"/>
                      <a:pt x="30" y="45"/>
                      <a:pt x="30" y="45"/>
                    </a:cubicBezTo>
                    <a:cubicBezTo>
                      <a:pt x="30" y="45"/>
                      <a:pt x="30" y="45"/>
                      <a:pt x="30" y="45"/>
                    </a:cubicBezTo>
                    <a:cubicBezTo>
                      <a:pt x="30" y="45"/>
                      <a:pt x="30" y="45"/>
                      <a:pt x="30" y="45"/>
                    </a:cubicBezTo>
                    <a:cubicBezTo>
                      <a:pt x="30" y="45"/>
                      <a:pt x="30" y="46"/>
                      <a:pt x="30" y="46"/>
                    </a:cubicBezTo>
                    <a:cubicBezTo>
                      <a:pt x="30" y="46"/>
                      <a:pt x="30" y="46"/>
                      <a:pt x="30" y="46"/>
                    </a:cubicBezTo>
                    <a:cubicBezTo>
                      <a:pt x="30" y="46"/>
                      <a:pt x="30" y="46"/>
                      <a:pt x="30" y="46"/>
                    </a:cubicBezTo>
                    <a:cubicBezTo>
                      <a:pt x="30" y="46"/>
                      <a:pt x="30" y="46"/>
                      <a:pt x="30" y="46"/>
                    </a:cubicBezTo>
                    <a:cubicBezTo>
                      <a:pt x="30" y="46"/>
                      <a:pt x="30" y="46"/>
                      <a:pt x="30" y="46"/>
                    </a:cubicBezTo>
                    <a:cubicBezTo>
                      <a:pt x="30" y="46"/>
                      <a:pt x="30" y="46"/>
                      <a:pt x="30" y="46"/>
                    </a:cubicBezTo>
                    <a:cubicBezTo>
                      <a:pt x="30" y="46"/>
                      <a:pt x="30" y="46"/>
                      <a:pt x="30" y="46"/>
                    </a:cubicBezTo>
                    <a:cubicBezTo>
                      <a:pt x="30" y="46"/>
                      <a:pt x="30" y="46"/>
                      <a:pt x="30" y="46"/>
                    </a:cubicBezTo>
                    <a:cubicBezTo>
                      <a:pt x="30" y="46"/>
                      <a:pt x="30" y="46"/>
                      <a:pt x="30" y="46"/>
                    </a:cubicBezTo>
                    <a:cubicBezTo>
                      <a:pt x="30" y="46"/>
                      <a:pt x="30" y="46"/>
                      <a:pt x="30" y="46"/>
                    </a:cubicBezTo>
                    <a:cubicBezTo>
                      <a:pt x="30" y="46"/>
                      <a:pt x="29" y="46"/>
                      <a:pt x="29" y="46"/>
                    </a:cubicBezTo>
                    <a:cubicBezTo>
                      <a:pt x="29" y="46"/>
                      <a:pt x="29" y="46"/>
                      <a:pt x="29" y="46"/>
                    </a:cubicBezTo>
                    <a:cubicBezTo>
                      <a:pt x="29" y="46"/>
                      <a:pt x="29" y="46"/>
                      <a:pt x="29" y="46"/>
                    </a:cubicBezTo>
                    <a:cubicBezTo>
                      <a:pt x="29" y="46"/>
                      <a:pt x="29" y="46"/>
                      <a:pt x="29" y="46"/>
                    </a:cubicBezTo>
                    <a:cubicBezTo>
                      <a:pt x="29" y="46"/>
                      <a:pt x="29" y="46"/>
                      <a:pt x="29" y="46"/>
                    </a:cubicBezTo>
                    <a:cubicBezTo>
                      <a:pt x="30" y="46"/>
                      <a:pt x="30" y="46"/>
                      <a:pt x="30" y="46"/>
                    </a:cubicBezTo>
                    <a:cubicBezTo>
                      <a:pt x="30" y="46"/>
                      <a:pt x="30" y="46"/>
                      <a:pt x="30" y="46"/>
                    </a:cubicBezTo>
                    <a:cubicBezTo>
                      <a:pt x="30" y="46"/>
                      <a:pt x="30" y="46"/>
                      <a:pt x="30" y="46"/>
                    </a:cubicBezTo>
                    <a:cubicBezTo>
                      <a:pt x="30" y="46"/>
                      <a:pt x="30" y="46"/>
                      <a:pt x="30" y="46"/>
                    </a:cubicBezTo>
                    <a:cubicBezTo>
                      <a:pt x="30" y="46"/>
                      <a:pt x="30" y="46"/>
                      <a:pt x="30" y="46"/>
                    </a:cubicBezTo>
                    <a:cubicBezTo>
                      <a:pt x="30" y="46"/>
                      <a:pt x="30" y="46"/>
                      <a:pt x="30" y="46"/>
                    </a:cubicBezTo>
                    <a:cubicBezTo>
                      <a:pt x="30" y="46"/>
                      <a:pt x="30" y="46"/>
                      <a:pt x="30" y="46"/>
                    </a:cubicBezTo>
                    <a:cubicBezTo>
                      <a:pt x="30" y="46"/>
                      <a:pt x="30" y="46"/>
                      <a:pt x="30" y="46"/>
                    </a:cubicBezTo>
                    <a:cubicBezTo>
                      <a:pt x="30" y="46"/>
                      <a:pt x="30" y="46"/>
                      <a:pt x="30" y="46"/>
                    </a:cubicBezTo>
                    <a:cubicBezTo>
                      <a:pt x="30" y="46"/>
                      <a:pt x="30" y="46"/>
                      <a:pt x="30" y="47"/>
                    </a:cubicBezTo>
                    <a:cubicBezTo>
                      <a:pt x="30" y="47"/>
                      <a:pt x="30" y="47"/>
                      <a:pt x="30" y="47"/>
                    </a:cubicBezTo>
                    <a:cubicBezTo>
                      <a:pt x="30" y="47"/>
                      <a:pt x="30" y="47"/>
                      <a:pt x="30" y="47"/>
                    </a:cubicBezTo>
                    <a:cubicBezTo>
                      <a:pt x="30" y="47"/>
                      <a:pt x="30" y="47"/>
                      <a:pt x="30" y="47"/>
                    </a:cubicBezTo>
                    <a:cubicBezTo>
                      <a:pt x="30" y="47"/>
                      <a:pt x="30" y="47"/>
                      <a:pt x="30" y="47"/>
                    </a:cubicBezTo>
                    <a:cubicBezTo>
                      <a:pt x="30" y="47"/>
                      <a:pt x="30" y="47"/>
                      <a:pt x="30" y="47"/>
                    </a:cubicBezTo>
                    <a:cubicBezTo>
                      <a:pt x="30" y="47"/>
                      <a:pt x="30" y="47"/>
                      <a:pt x="30" y="47"/>
                    </a:cubicBezTo>
                    <a:cubicBezTo>
                      <a:pt x="30" y="47"/>
                      <a:pt x="30" y="47"/>
                      <a:pt x="30" y="47"/>
                    </a:cubicBezTo>
                    <a:cubicBezTo>
                      <a:pt x="30" y="47"/>
                      <a:pt x="30" y="48"/>
                      <a:pt x="30" y="48"/>
                    </a:cubicBezTo>
                    <a:cubicBezTo>
                      <a:pt x="30" y="48"/>
                      <a:pt x="30" y="48"/>
                      <a:pt x="30" y="48"/>
                    </a:cubicBezTo>
                    <a:cubicBezTo>
                      <a:pt x="30" y="48"/>
                      <a:pt x="30" y="48"/>
                      <a:pt x="29" y="48"/>
                    </a:cubicBezTo>
                    <a:cubicBezTo>
                      <a:pt x="29" y="48"/>
                      <a:pt x="29" y="48"/>
                      <a:pt x="29" y="48"/>
                    </a:cubicBezTo>
                    <a:cubicBezTo>
                      <a:pt x="29" y="48"/>
                      <a:pt x="29" y="48"/>
                      <a:pt x="29" y="48"/>
                    </a:cubicBezTo>
                    <a:cubicBezTo>
                      <a:pt x="29" y="48"/>
                      <a:pt x="29" y="48"/>
                      <a:pt x="29" y="48"/>
                    </a:cubicBezTo>
                    <a:cubicBezTo>
                      <a:pt x="29" y="48"/>
                      <a:pt x="29" y="48"/>
                      <a:pt x="29" y="48"/>
                    </a:cubicBezTo>
                    <a:cubicBezTo>
                      <a:pt x="29" y="48"/>
                      <a:pt x="29" y="48"/>
                      <a:pt x="29" y="48"/>
                    </a:cubicBezTo>
                    <a:cubicBezTo>
                      <a:pt x="29" y="48"/>
                      <a:pt x="29" y="48"/>
                      <a:pt x="29" y="48"/>
                    </a:cubicBezTo>
                    <a:cubicBezTo>
                      <a:pt x="29" y="48"/>
                      <a:pt x="29" y="48"/>
                      <a:pt x="29" y="48"/>
                    </a:cubicBezTo>
                    <a:cubicBezTo>
                      <a:pt x="29" y="48"/>
                      <a:pt x="29" y="48"/>
                      <a:pt x="29" y="49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29" y="49"/>
                      <a:pt x="29" y="50"/>
                      <a:pt x="29" y="50"/>
                    </a:cubicBezTo>
                    <a:cubicBezTo>
                      <a:pt x="28" y="50"/>
                      <a:pt x="28" y="50"/>
                      <a:pt x="28" y="50"/>
                    </a:cubicBezTo>
                    <a:cubicBezTo>
                      <a:pt x="28" y="50"/>
                      <a:pt x="28" y="50"/>
                      <a:pt x="28" y="50"/>
                    </a:cubicBezTo>
                    <a:cubicBezTo>
                      <a:pt x="28" y="50"/>
                      <a:pt x="28" y="50"/>
                      <a:pt x="28" y="50"/>
                    </a:cubicBezTo>
                    <a:cubicBezTo>
                      <a:pt x="28" y="50"/>
                      <a:pt x="28" y="50"/>
                      <a:pt x="28" y="50"/>
                    </a:cubicBezTo>
                    <a:cubicBezTo>
                      <a:pt x="28" y="50"/>
                      <a:pt x="28" y="50"/>
                      <a:pt x="28" y="50"/>
                    </a:cubicBezTo>
                    <a:cubicBezTo>
                      <a:pt x="28" y="50"/>
                      <a:pt x="28" y="50"/>
                      <a:pt x="28" y="50"/>
                    </a:cubicBezTo>
                    <a:cubicBezTo>
                      <a:pt x="28" y="50"/>
                      <a:pt x="28" y="50"/>
                      <a:pt x="28" y="50"/>
                    </a:cubicBezTo>
                    <a:cubicBezTo>
                      <a:pt x="28" y="50"/>
                      <a:pt x="28" y="50"/>
                      <a:pt x="28" y="50"/>
                    </a:cubicBezTo>
                    <a:cubicBezTo>
                      <a:pt x="28" y="50"/>
                      <a:pt x="28" y="50"/>
                      <a:pt x="28" y="50"/>
                    </a:cubicBezTo>
                    <a:cubicBezTo>
                      <a:pt x="28" y="50"/>
                      <a:pt x="28" y="50"/>
                      <a:pt x="28" y="50"/>
                    </a:cubicBezTo>
                    <a:cubicBezTo>
                      <a:pt x="28" y="50"/>
                      <a:pt x="28" y="50"/>
                      <a:pt x="28" y="50"/>
                    </a:cubicBezTo>
                    <a:cubicBezTo>
                      <a:pt x="28" y="50"/>
                      <a:pt x="28" y="50"/>
                      <a:pt x="28" y="50"/>
                    </a:cubicBezTo>
                    <a:cubicBezTo>
                      <a:pt x="28" y="50"/>
                      <a:pt x="28" y="50"/>
                      <a:pt x="28" y="50"/>
                    </a:cubicBezTo>
                    <a:cubicBezTo>
                      <a:pt x="28" y="50"/>
                      <a:pt x="28" y="50"/>
                      <a:pt x="28" y="50"/>
                    </a:cubicBezTo>
                    <a:cubicBezTo>
                      <a:pt x="28" y="50"/>
                      <a:pt x="28" y="50"/>
                      <a:pt x="28" y="50"/>
                    </a:cubicBezTo>
                    <a:cubicBezTo>
                      <a:pt x="28" y="50"/>
                      <a:pt x="28" y="50"/>
                      <a:pt x="28" y="50"/>
                    </a:cubicBezTo>
                    <a:cubicBezTo>
                      <a:pt x="28" y="50"/>
                      <a:pt x="28" y="50"/>
                      <a:pt x="28" y="50"/>
                    </a:cubicBezTo>
                    <a:cubicBezTo>
                      <a:pt x="28" y="50"/>
                      <a:pt x="28" y="50"/>
                      <a:pt x="28" y="50"/>
                    </a:cubicBezTo>
                    <a:cubicBezTo>
                      <a:pt x="28" y="50"/>
                      <a:pt x="28" y="50"/>
                      <a:pt x="28" y="50"/>
                    </a:cubicBezTo>
                    <a:cubicBezTo>
                      <a:pt x="28" y="50"/>
                      <a:pt x="28" y="50"/>
                      <a:pt x="28" y="50"/>
                    </a:cubicBezTo>
                    <a:cubicBezTo>
                      <a:pt x="28" y="50"/>
                      <a:pt x="28" y="50"/>
                      <a:pt x="28" y="51"/>
                    </a:cubicBezTo>
                    <a:cubicBezTo>
                      <a:pt x="28" y="51"/>
                      <a:pt x="28" y="51"/>
                      <a:pt x="28" y="51"/>
                    </a:cubicBezTo>
                    <a:cubicBezTo>
                      <a:pt x="28" y="51"/>
                      <a:pt x="28" y="51"/>
                      <a:pt x="27" y="51"/>
                    </a:cubicBezTo>
                    <a:cubicBezTo>
                      <a:pt x="27" y="51"/>
                      <a:pt x="27" y="51"/>
                      <a:pt x="27" y="51"/>
                    </a:cubicBezTo>
                    <a:cubicBezTo>
                      <a:pt x="27" y="51"/>
                      <a:pt x="27" y="51"/>
                      <a:pt x="27" y="51"/>
                    </a:cubicBezTo>
                    <a:cubicBezTo>
                      <a:pt x="27" y="51"/>
                      <a:pt x="27" y="51"/>
                      <a:pt x="27" y="51"/>
                    </a:cubicBezTo>
                    <a:cubicBezTo>
                      <a:pt x="27" y="51"/>
                      <a:pt x="27" y="51"/>
                      <a:pt x="27" y="51"/>
                    </a:cubicBezTo>
                    <a:cubicBezTo>
                      <a:pt x="27" y="51"/>
                      <a:pt x="27" y="51"/>
                      <a:pt x="27" y="51"/>
                    </a:cubicBezTo>
                    <a:cubicBezTo>
                      <a:pt x="27" y="51"/>
                      <a:pt x="27" y="51"/>
                      <a:pt x="27" y="51"/>
                    </a:cubicBezTo>
                    <a:cubicBezTo>
                      <a:pt x="27" y="51"/>
                      <a:pt x="27" y="51"/>
                      <a:pt x="27" y="51"/>
                    </a:cubicBezTo>
                    <a:cubicBezTo>
                      <a:pt x="27" y="51"/>
                      <a:pt x="27" y="51"/>
                      <a:pt x="27" y="51"/>
                    </a:cubicBezTo>
                    <a:cubicBezTo>
                      <a:pt x="27" y="51"/>
                      <a:pt x="27" y="51"/>
                      <a:pt x="27" y="51"/>
                    </a:cubicBezTo>
                    <a:cubicBezTo>
                      <a:pt x="27" y="51"/>
                      <a:pt x="27" y="51"/>
                      <a:pt x="27" y="51"/>
                    </a:cubicBezTo>
                    <a:cubicBezTo>
                      <a:pt x="27" y="51"/>
                      <a:pt x="27" y="51"/>
                      <a:pt x="27" y="51"/>
                    </a:cubicBezTo>
                    <a:cubicBezTo>
                      <a:pt x="27" y="51"/>
                      <a:pt x="27" y="51"/>
                      <a:pt x="27" y="51"/>
                    </a:cubicBezTo>
                    <a:cubicBezTo>
                      <a:pt x="27" y="51"/>
                      <a:pt x="27" y="50"/>
                      <a:pt x="27" y="50"/>
                    </a:cubicBezTo>
                    <a:cubicBezTo>
                      <a:pt x="27" y="50"/>
                      <a:pt x="27" y="50"/>
                      <a:pt x="27" y="50"/>
                    </a:cubicBezTo>
                    <a:cubicBezTo>
                      <a:pt x="28" y="50"/>
                      <a:pt x="28" y="50"/>
                      <a:pt x="28" y="50"/>
                    </a:cubicBezTo>
                    <a:cubicBezTo>
                      <a:pt x="28" y="50"/>
                      <a:pt x="28" y="50"/>
                      <a:pt x="28" y="50"/>
                    </a:cubicBezTo>
                    <a:cubicBezTo>
                      <a:pt x="28" y="50"/>
                      <a:pt x="28" y="50"/>
                      <a:pt x="28" y="50"/>
                    </a:cubicBezTo>
                    <a:cubicBezTo>
                      <a:pt x="28" y="50"/>
                      <a:pt x="28" y="50"/>
                      <a:pt x="28" y="50"/>
                    </a:cubicBezTo>
                    <a:cubicBezTo>
                      <a:pt x="28" y="50"/>
                      <a:pt x="28" y="50"/>
                      <a:pt x="28" y="50"/>
                    </a:cubicBezTo>
                    <a:cubicBezTo>
                      <a:pt x="28" y="50"/>
                      <a:pt x="28" y="50"/>
                      <a:pt x="28" y="50"/>
                    </a:cubicBezTo>
                    <a:cubicBezTo>
                      <a:pt x="28" y="50"/>
                      <a:pt x="28" y="50"/>
                      <a:pt x="28" y="50"/>
                    </a:cubicBezTo>
                    <a:cubicBezTo>
                      <a:pt x="28" y="50"/>
                      <a:pt x="27" y="50"/>
                      <a:pt x="27" y="50"/>
                    </a:cubicBezTo>
                    <a:cubicBezTo>
                      <a:pt x="27" y="50"/>
                      <a:pt x="27" y="50"/>
                      <a:pt x="27" y="50"/>
                    </a:cubicBezTo>
                    <a:cubicBezTo>
                      <a:pt x="27" y="50"/>
                      <a:pt x="27" y="50"/>
                      <a:pt x="27" y="50"/>
                    </a:cubicBezTo>
                    <a:cubicBezTo>
                      <a:pt x="27" y="50"/>
                      <a:pt x="28" y="50"/>
                      <a:pt x="28" y="50"/>
                    </a:cubicBezTo>
                    <a:cubicBezTo>
                      <a:pt x="28" y="50"/>
                      <a:pt x="28" y="50"/>
                      <a:pt x="28" y="50"/>
                    </a:cubicBezTo>
                    <a:cubicBezTo>
                      <a:pt x="28" y="50"/>
                      <a:pt x="28" y="50"/>
                      <a:pt x="28" y="50"/>
                    </a:cubicBezTo>
                    <a:cubicBezTo>
                      <a:pt x="28" y="50"/>
                      <a:pt x="28" y="50"/>
                      <a:pt x="28" y="50"/>
                    </a:cubicBezTo>
                    <a:cubicBezTo>
                      <a:pt x="28" y="50"/>
                      <a:pt x="28" y="50"/>
                      <a:pt x="28" y="49"/>
                    </a:cubicBezTo>
                    <a:cubicBezTo>
                      <a:pt x="28" y="49"/>
                      <a:pt x="28" y="49"/>
                      <a:pt x="28" y="49"/>
                    </a:cubicBezTo>
                    <a:cubicBezTo>
                      <a:pt x="28" y="49"/>
                      <a:pt x="28" y="49"/>
                      <a:pt x="28" y="49"/>
                    </a:cubicBezTo>
                    <a:cubicBezTo>
                      <a:pt x="28" y="49"/>
                      <a:pt x="28" y="49"/>
                      <a:pt x="28" y="49"/>
                    </a:cubicBezTo>
                    <a:cubicBezTo>
                      <a:pt x="28" y="49"/>
                      <a:pt x="28" y="49"/>
                      <a:pt x="28" y="49"/>
                    </a:cubicBezTo>
                    <a:cubicBezTo>
                      <a:pt x="28" y="49"/>
                      <a:pt x="28" y="49"/>
                      <a:pt x="28" y="49"/>
                    </a:cubicBezTo>
                    <a:cubicBezTo>
                      <a:pt x="28" y="49"/>
                      <a:pt x="28" y="49"/>
                      <a:pt x="28" y="49"/>
                    </a:cubicBezTo>
                    <a:cubicBezTo>
                      <a:pt x="28" y="49"/>
                      <a:pt x="27" y="49"/>
                      <a:pt x="27" y="49"/>
                    </a:cubicBezTo>
                    <a:cubicBezTo>
                      <a:pt x="27" y="49"/>
                      <a:pt x="27" y="49"/>
                      <a:pt x="27" y="49"/>
                    </a:cubicBezTo>
                    <a:cubicBezTo>
                      <a:pt x="27" y="49"/>
                      <a:pt x="27" y="49"/>
                      <a:pt x="27" y="49"/>
                    </a:cubicBezTo>
                    <a:cubicBezTo>
                      <a:pt x="27" y="49"/>
                      <a:pt x="27" y="49"/>
                      <a:pt x="27" y="49"/>
                    </a:cubicBezTo>
                    <a:cubicBezTo>
                      <a:pt x="27" y="49"/>
                      <a:pt x="27" y="49"/>
                      <a:pt x="27" y="49"/>
                    </a:cubicBezTo>
                    <a:cubicBezTo>
                      <a:pt x="27" y="48"/>
                      <a:pt x="27" y="48"/>
                      <a:pt x="27" y="48"/>
                    </a:cubicBezTo>
                    <a:cubicBezTo>
                      <a:pt x="27" y="48"/>
                      <a:pt x="27" y="48"/>
                      <a:pt x="27" y="48"/>
                    </a:cubicBezTo>
                    <a:cubicBezTo>
                      <a:pt x="27" y="48"/>
                      <a:pt x="27" y="48"/>
                      <a:pt x="27" y="48"/>
                    </a:cubicBezTo>
                    <a:cubicBezTo>
                      <a:pt x="27" y="48"/>
                      <a:pt x="27" y="48"/>
                      <a:pt x="27" y="48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6" y="48"/>
                      <a:pt x="26" y="49"/>
                      <a:pt x="26" y="49"/>
                    </a:cubicBezTo>
                    <a:cubicBezTo>
                      <a:pt x="26" y="49"/>
                      <a:pt x="26" y="49"/>
                      <a:pt x="26" y="49"/>
                    </a:cubicBezTo>
                    <a:cubicBezTo>
                      <a:pt x="26" y="49"/>
                      <a:pt x="26" y="49"/>
                      <a:pt x="26" y="49"/>
                    </a:cubicBezTo>
                    <a:cubicBezTo>
                      <a:pt x="26" y="49"/>
                      <a:pt x="26" y="49"/>
                      <a:pt x="26" y="49"/>
                    </a:cubicBezTo>
                    <a:cubicBezTo>
                      <a:pt x="26" y="49"/>
                      <a:pt x="26" y="49"/>
                      <a:pt x="26" y="49"/>
                    </a:cubicBezTo>
                    <a:cubicBezTo>
                      <a:pt x="26" y="49"/>
                      <a:pt x="26" y="49"/>
                      <a:pt x="26" y="49"/>
                    </a:cubicBezTo>
                    <a:cubicBezTo>
                      <a:pt x="26" y="49"/>
                      <a:pt x="26" y="49"/>
                      <a:pt x="26" y="49"/>
                    </a:cubicBezTo>
                    <a:cubicBezTo>
                      <a:pt x="26" y="49"/>
                      <a:pt x="26" y="49"/>
                      <a:pt x="26" y="49"/>
                    </a:cubicBezTo>
                    <a:cubicBezTo>
                      <a:pt x="26" y="49"/>
                      <a:pt x="26" y="49"/>
                      <a:pt x="26" y="49"/>
                    </a:cubicBezTo>
                    <a:cubicBezTo>
                      <a:pt x="26" y="49"/>
                      <a:pt x="26" y="49"/>
                      <a:pt x="26" y="50"/>
                    </a:cubicBezTo>
                    <a:cubicBezTo>
                      <a:pt x="26" y="50"/>
                      <a:pt x="26" y="50"/>
                      <a:pt x="26" y="50"/>
                    </a:cubicBezTo>
                    <a:cubicBezTo>
                      <a:pt x="26" y="50"/>
                      <a:pt x="26" y="50"/>
                      <a:pt x="26" y="50"/>
                    </a:cubicBezTo>
                    <a:cubicBezTo>
                      <a:pt x="26" y="50"/>
                      <a:pt x="26" y="50"/>
                      <a:pt x="26" y="50"/>
                    </a:cubicBezTo>
                    <a:cubicBezTo>
                      <a:pt x="26" y="50"/>
                      <a:pt x="26" y="50"/>
                      <a:pt x="26" y="50"/>
                    </a:cubicBezTo>
                    <a:cubicBezTo>
                      <a:pt x="26" y="50"/>
                      <a:pt x="26" y="50"/>
                      <a:pt x="26" y="50"/>
                    </a:cubicBezTo>
                    <a:cubicBezTo>
                      <a:pt x="26" y="50"/>
                      <a:pt x="26" y="50"/>
                      <a:pt x="26" y="50"/>
                    </a:cubicBezTo>
                    <a:cubicBezTo>
                      <a:pt x="26" y="50"/>
                      <a:pt x="26" y="50"/>
                      <a:pt x="26" y="50"/>
                    </a:cubicBezTo>
                    <a:cubicBezTo>
                      <a:pt x="26" y="50"/>
                      <a:pt x="25" y="50"/>
                      <a:pt x="25" y="50"/>
                    </a:cubicBezTo>
                    <a:cubicBezTo>
                      <a:pt x="25" y="50"/>
                      <a:pt x="25" y="50"/>
                      <a:pt x="25" y="50"/>
                    </a:cubicBezTo>
                    <a:cubicBezTo>
                      <a:pt x="25" y="50"/>
                      <a:pt x="25" y="50"/>
                      <a:pt x="25" y="50"/>
                    </a:cubicBezTo>
                    <a:cubicBezTo>
                      <a:pt x="25" y="50"/>
                      <a:pt x="25" y="50"/>
                      <a:pt x="25" y="50"/>
                    </a:cubicBezTo>
                    <a:cubicBezTo>
                      <a:pt x="25" y="50"/>
                      <a:pt x="25" y="50"/>
                      <a:pt x="25" y="50"/>
                    </a:cubicBezTo>
                    <a:cubicBezTo>
                      <a:pt x="25" y="50"/>
                      <a:pt x="25" y="50"/>
                      <a:pt x="25" y="50"/>
                    </a:cubicBezTo>
                    <a:cubicBezTo>
                      <a:pt x="25" y="50"/>
                      <a:pt x="25" y="50"/>
                      <a:pt x="25" y="51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5" y="51"/>
                      <a:pt x="25" y="52"/>
                      <a:pt x="25" y="52"/>
                    </a:cubicBezTo>
                    <a:cubicBezTo>
                      <a:pt x="25" y="52"/>
                      <a:pt x="25" y="52"/>
                      <a:pt x="25" y="52"/>
                    </a:cubicBezTo>
                    <a:cubicBezTo>
                      <a:pt x="25" y="52"/>
                      <a:pt x="25" y="52"/>
                      <a:pt x="25" y="52"/>
                    </a:cubicBezTo>
                    <a:cubicBezTo>
                      <a:pt x="25" y="52"/>
                      <a:pt x="25" y="52"/>
                      <a:pt x="25" y="52"/>
                    </a:cubicBezTo>
                    <a:cubicBezTo>
                      <a:pt x="25" y="52"/>
                      <a:pt x="25" y="52"/>
                      <a:pt x="25" y="52"/>
                    </a:cubicBezTo>
                    <a:cubicBezTo>
                      <a:pt x="25" y="52"/>
                      <a:pt x="25" y="52"/>
                      <a:pt x="25" y="52"/>
                    </a:cubicBezTo>
                    <a:cubicBezTo>
                      <a:pt x="25" y="52"/>
                      <a:pt x="25" y="52"/>
                      <a:pt x="25" y="52"/>
                    </a:cubicBezTo>
                    <a:cubicBezTo>
                      <a:pt x="25" y="52"/>
                      <a:pt x="25" y="52"/>
                      <a:pt x="25" y="52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24" y="53"/>
                      <a:pt x="24" y="53"/>
                      <a:pt x="24" y="53"/>
                    </a:cubicBezTo>
                    <a:cubicBezTo>
                      <a:pt x="24" y="53"/>
                      <a:pt x="24" y="53"/>
                      <a:pt x="24" y="53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24" y="53"/>
                      <a:pt x="24" y="53"/>
                      <a:pt x="24" y="53"/>
                    </a:cubicBezTo>
                    <a:cubicBezTo>
                      <a:pt x="24" y="53"/>
                      <a:pt x="24" y="53"/>
                      <a:pt x="24" y="53"/>
                    </a:cubicBezTo>
                    <a:cubicBezTo>
                      <a:pt x="23" y="53"/>
                      <a:pt x="23" y="53"/>
                      <a:pt x="23" y="53"/>
                    </a:cubicBezTo>
                    <a:cubicBezTo>
                      <a:pt x="23" y="53"/>
                      <a:pt x="23" y="53"/>
                      <a:pt x="23" y="53"/>
                    </a:cubicBezTo>
                    <a:cubicBezTo>
                      <a:pt x="23" y="53"/>
                      <a:pt x="23" y="53"/>
                      <a:pt x="23" y="53"/>
                    </a:cubicBezTo>
                    <a:cubicBezTo>
                      <a:pt x="23" y="53"/>
                      <a:pt x="23" y="53"/>
                      <a:pt x="23" y="53"/>
                    </a:cubicBezTo>
                    <a:cubicBezTo>
                      <a:pt x="23" y="53"/>
                      <a:pt x="23" y="53"/>
                      <a:pt x="23" y="53"/>
                    </a:cubicBezTo>
                    <a:cubicBezTo>
                      <a:pt x="23" y="53"/>
                      <a:pt x="23" y="53"/>
                      <a:pt x="23" y="53"/>
                    </a:cubicBezTo>
                    <a:cubicBezTo>
                      <a:pt x="23" y="53"/>
                      <a:pt x="23" y="53"/>
                      <a:pt x="23" y="53"/>
                    </a:cubicBezTo>
                    <a:cubicBezTo>
                      <a:pt x="23" y="53"/>
                      <a:pt x="23" y="53"/>
                      <a:pt x="23" y="53"/>
                    </a:cubicBezTo>
                    <a:cubicBezTo>
                      <a:pt x="23" y="53"/>
                      <a:pt x="23" y="53"/>
                      <a:pt x="23" y="53"/>
                    </a:cubicBezTo>
                    <a:cubicBezTo>
                      <a:pt x="23" y="53"/>
                      <a:pt x="23" y="53"/>
                      <a:pt x="23" y="53"/>
                    </a:cubicBezTo>
                    <a:cubicBezTo>
                      <a:pt x="23" y="53"/>
                      <a:pt x="23" y="53"/>
                      <a:pt x="23" y="53"/>
                    </a:cubicBezTo>
                    <a:cubicBezTo>
                      <a:pt x="23" y="53"/>
                      <a:pt x="23" y="53"/>
                      <a:pt x="23" y="53"/>
                    </a:cubicBezTo>
                    <a:cubicBezTo>
                      <a:pt x="23" y="54"/>
                      <a:pt x="23" y="54"/>
                      <a:pt x="23" y="54"/>
                    </a:cubicBezTo>
                    <a:cubicBezTo>
                      <a:pt x="23" y="54"/>
                      <a:pt x="23" y="54"/>
                      <a:pt x="23" y="54"/>
                    </a:cubicBezTo>
                    <a:cubicBezTo>
                      <a:pt x="23" y="54"/>
                      <a:pt x="23" y="54"/>
                      <a:pt x="23" y="54"/>
                    </a:cubicBezTo>
                    <a:cubicBezTo>
                      <a:pt x="23" y="54"/>
                      <a:pt x="23" y="54"/>
                      <a:pt x="23" y="54"/>
                    </a:cubicBezTo>
                    <a:cubicBezTo>
                      <a:pt x="23" y="54"/>
                      <a:pt x="23" y="54"/>
                      <a:pt x="23" y="54"/>
                    </a:cubicBezTo>
                    <a:cubicBezTo>
                      <a:pt x="23" y="54"/>
                      <a:pt x="23" y="54"/>
                      <a:pt x="23" y="54"/>
                    </a:cubicBezTo>
                    <a:cubicBezTo>
                      <a:pt x="23" y="54"/>
                      <a:pt x="23" y="54"/>
                      <a:pt x="23" y="54"/>
                    </a:cubicBezTo>
                    <a:cubicBezTo>
                      <a:pt x="23" y="54"/>
                      <a:pt x="23" y="54"/>
                      <a:pt x="23" y="54"/>
                    </a:cubicBezTo>
                    <a:cubicBezTo>
                      <a:pt x="23" y="54"/>
                      <a:pt x="23" y="54"/>
                      <a:pt x="23" y="54"/>
                    </a:cubicBezTo>
                    <a:cubicBezTo>
                      <a:pt x="22" y="54"/>
                      <a:pt x="22" y="54"/>
                      <a:pt x="22" y="54"/>
                    </a:cubicBezTo>
                    <a:cubicBezTo>
                      <a:pt x="22" y="54"/>
                      <a:pt x="22" y="54"/>
                      <a:pt x="22" y="54"/>
                    </a:cubicBezTo>
                    <a:cubicBezTo>
                      <a:pt x="22" y="54"/>
                      <a:pt x="22" y="54"/>
                      <a:pt x="22" y="54"/>
                    </a:cubicBezTo>
                    <a:cubicBezTo>
                      <a:pt x="22" y="54"/>
                      <a:pt x="22" y="54"/>
                      <a:pt x="22" y="54"/>
                    </a:cubicBezTo>
                    <a:cubicBezTo>
                      <a:pt x="22" y="54"/>
                      <a:pt x="22" y="54"/>
                      <a:pt x="22" y="54"/>
                    </a:cubicBezTo>
                    <a:cubicBezTo>
                      <a:pt x="22" y="54"/>
                      <a:pt x="22" y="54"/>
                      <a:pt x="22" y="54"/>
                    </a:cubicBezTo>
                    <a:cubicBezTo>
                      <a:pt x="22" y="54"/>
                      <a:pt x="22" y="54"/>
                      <a:pt x="22" y="54"/>
                    </a:cubicBezTo>
                    <a:cubicBezTo>
                      <a:pt x="22" y="55"/>
                      <a:pt x="22" y="55"/>
                      <a:pt x="22" y="55"/>
                    </a:cubicBezTo>
                    <a:cubicBezTo>
                      <a:pt x="22" y="55"/>
                      <a:pt x="22" y="55"/>
                      <a:pt x="22" y="55"/>
                    </a:cubicBezTo>
                    <a:cubicBezTo>
                      <a:pt x="22" y="55"/>
                      <a:pt x="22" y="55"/>
                      <a:pt x="22" y="55"/>
                    </a:cubicBezTo>
                    <a:cubicBezTo>
                      <a:pt x="22" y="55"/>
                      <a:pt x="22" y="55"/>
                      <a:pt x="22" y="55"/>
                    </a:cubicBezTo>
                    <a:cubicBezTo>
                      <a:pt x="22" y="55"/>
                      <a:pt x="22" y="55"/>
                      <a:pt x="22" y="55"/>
                    </a:cubicBezTo>
                    <a:cubicBezTo>
                      <a:pt x="22" y="55"/>
                      <a:pt x="22" y="55"/>
                      <a:pt x="22" y="55"/>
                    </a:cubicBezTo>
                    <a:cubicBezTo>
                      <a:pt x="22" y="55"/>
                      <a:pt x="22" y="55"/>
                      <a:pt x="22" y="55"/>
                    </a:cubicBezTo>
                    <a:cubicBezTo>
                      <a:pt x="22" y="55"/>
                      <a:pt x="22" y="55"/>
                      <a:pt x="22" y="55"/>
                    </a:cubicBezTo>
                    <a:cubicBezTo>
                      <a:pt x="22" y="55"/>
                      <a:pt x="22" y="55"/>
                      <a:pt x="22" y="55"/>
                    </a:cubicBezTo>
                    <a:cubicBezTo>
                      <a:pt x="22" y="55"/>
                      <a:pt x="22" y="55"/>
                      <a:pt x="22" y="55"/>
                    </a:cubicBezTo>
                    <a:cubicBezTo>
                      <a:pt x="22" y="55"/>
                      <a:pt x="21" y="55"/>
                      <a:pt x="21" y="55"/>
                    </a:cubicBezTo>
                    <a:cubicBezTo>
                      <a:pt x="21" y="55"/>
                      <a:pt x="21" y="55"/>
                      <a:pt x="21" y="55"/>
                    </a:cubicBezTo>
                    <a:cubicBezTo>
                      <a:pt x="21" y="55"/>
                      <a:pt x="21" y="55"/>
                      <a:pt x="21" y="55"/>
                    </a:cubicBezTo>
                    <a:cubicBezTo>
                      <a:pt x="21" y="55"/>
                      <a:pt x="21" y="55"/>
                      <a:pt x="21" y="55"/>
                    </a:cubicBezTo>
                    <a:cubicBezTo>
                      <a:pt x="21" y="55"/>
                      <a:pt x="21" y="55"/>
                      <a:pt x="21" y="55"/>
                    </a:cubicBezTo>
                    <a:cubicBezTo>
                      <a:pt x="21" y="56"/>
                      <a:pt x="21" y="56"/>
                      <a:pt x="21" y="56"/>
                    </a:cubicBezTo>
                    <a:cubicBezTo>
                      <a:pt x="21" y="56"/>
                      <a:pt x="21" y="56"/>
                      <a:pt x="21" y="56"/>
                    </a:cubicBezTo>
                    <a:cubicBezTo>
                      <a:pt x="21" y="56"/>
                      <a:pt x="21" y="56"/>
                      <a:pt x="21" y="56"/>
                    </a:cubicBezTo>
                    <a:cubicBezTo>
                      <a:pt x="21" y="56"/>
                      <a:pt x="21" y="56"/>
                      <a:pt x="21" y="56"/>
                    </a:cubicBezTo>
                    <a:cubicBezTo>
                      <a:pt x="21" y="56"/>
                      <a:pt x="21" y="56"/>
                      <a:pt x="21" y="56"/>
                    </a:cubicBezTo>
                    <a:cubicBezTo>
                      <a:pt x="21" y="56"/>
                      <a:pt x="21" y="56"/>
                      <a:pt x="21" y="56"/>
                    </a:cubicBezTo>
                    <a:cubicBezTo>
                      <a:pt x="21" y="56"/>
                      <a:pt x="21" y="56"/>
                      <a:pt x="21" y="56"/>
                    </a:cubicBezTo>
                    <a:cubicBezTo>
                      <a:pt x="21" y="56"/>
                      <a:pt x="21" y="56"/>
                      <a:pt x="21" y="56"/>
                    </a:cubicBezTo>
                    <a:cubicBezTo>
                      <a:pt x="21" y="56"/>
                      <a:pt x="21" y="56"/>
                      <a:pt x="21" y="56"/>
                    </a:cubicBezTo>
                    <a:cubicBezTo>
                      <a:pt x="21" y="56"/>
                      <a:pt x="21" y="56"/>
                      <a:pt x="21" y="56"/>
                    </a:cubicBezTo>
                    <a:cubicBezTo>
                      <a:pt x="21" y="56"/>
                      <a:pt x="21" y="56"/>
                      <a:pt x="21" y="56"/>
                    </a:cubicBezTo>
                    <a:cubicBezTo>
                      <a:pt x="21" y="56"/>
                      <a:pt x="20" y="56"/>
                      <a:pt x="20" y="56"/>
                    </a:cubicBezTo>
                    <a:cubicBezTo>
                      <a:pt x="20" y="56"/>
                      <a:pt x="20" y="57"/>
                      <a:pt x="20" y="57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20" y="57"/>
                      <a:pt x="19" y="57"/>
                      <a:pt x="19" y="57"/>
                    </a:cubicBezTo>
                    <a:cubicBezTo>
                      <a:pt x="19" y="57"/>
                      <a:pt x="19" y="57"/>
                      <a:pt x="19" y="57"/>
                    </a:cubicBezTo>
                    <a:cubicBezTo>
                      <a:pt x="19" y="57"/>
                      <a:pt x="19" y="57"/>
                      <a:pt x="19" y="57"/>
                    </a:cubicBezTo>
                    <a:cubicBezTo>
                      <a:pt x="19" y="58"/>
                      <a:pt x="19" y="58"/>
                      <a:pt x="19" y="58"/>
                    </a:cubicBezTo>
                    <a:cubicBezTo>
                      <a:pt x="19" y="58"/>
                      <a:pt x="19" y="58"/>
                      <a:pt x="19" y="58"/>
                    </a:cubicBezTo>
                    <a:cubicBezTo>
                      <a:pt x="19" y="58"/>
                      <a:pt x="19" y="58"/>
                      <a:pt x="19" y="58"/>
                    </a:cubicBezTo>
                    <a:cubicBezTo>
                      <a:pt x="19" y="58"/>
                      <a:pt x="19" y="58"/>
                      <a:pt x="19" y="58"/>
                    </a:cubicBezTo>
                    <a:cubicBezTo>
                      <a:pt x="19" y="58"/>
                      <a:pt x="19" y="58"/>
                      <a:pt x="19" y="58"/>
                    </a:cubicBezTo>
                    <a:cubicBezTo>
                      <a:pt x="19" y="58"/>
                      <a:pt x="19" y="58"/>
                      <a:pt x="19" y="58"/>
                    </a:cubicBezTo>
                    <a:cubicBezTo>
                      <a:pt x="19" y="58"/>
                      <a:pt x="19" y="58"/>
                      <a:pt x="19" y="58"/>
                    </a:cubicBezTo>
                    <a:cubicBezTo>
                      <a:pt x="19" y="58"/>
                      <a:pt x="19" y="58"/>
                      <a:pt x="19" y="58"/>
                    </a:cubicBezTo>
                    <a:cubicBezTo>
                      <a:pt x="19" y="58"/>
                      <a:pt x="19" y="58"/>
                      <a:pt x="19" y="58"/>
                    </a:cubicBezTo>
                    <a:cubicBezTo>
                      <a:pt x="19" y="58"/>
                      <a:pt x="19" y="58"/>
                      <a:pt x="19" y="58"/>
                    </a:cubicBezTo>
                    <a:cubicBezTo>
                      <a:pt x="19" y="58"/>
                      <a:pt x="19" y="58"/>
                      <a:pt x="19" y="58"/>
                    </a:cubicBezTo>
                    <a:cubicBezTo>
                      <a:pt x="19" y="58"/>
                      <a:pt x="19" y="58"/>
                      <a:pt x="19" y="58"/>
                    </a:cubicBezTo>
                    <a:cubicBezTo>
                      <a:pt x="19" y="58"/>
                      <a:pt x="19" y="58"/>
                      <a:pt x="19" y="58"/>
                    </a:cubicBezTo>
                    <a:cubicBezTo>
                      <a:pt x="19" y="58"/>
                      <a:pt x="19" y="58"/>
                      <a:pt x="19" y="58"/>
                    </a:cubicBezTo>
                    <a:cubicBezTo>
                      <a:pt x="19" y="58"/>
                      <a:pt x="19" y="58"/>
                      <a:pt x="19" y="58"/>
                    </a:cubicBezTo>
                    <a:cubicBezTo>
                      <a:pt x="19" y="58"/>
                      <a:pt x="19" y="58"/>
                      <a:pt x="19" y="58"/>
                    </a:cubicBezTo>
                    <a:cubicBezTo>
                      <a:pt x="19" y="58"/>
                      <a:pt x="18" y="58"/>
                      <a:pt x="18" y="58"/>
                    </a:cubicBezTo>
                    <a:cubicBezTo>
                      <a:pt x="18" y="58"/>
                      <a:pt x="18" y="58"/>
                      <a:pt x="18" y="58"/>
                    </a:cubicBezTo>
                    <a:cubicBezTo>
                      <a:pt x="18" y="59"/>
                      <a:pt x="18" y="59"/>
                      <a:pt x="18" y="59"/>
                    </a:cubicBezTo>
                    <a:cubicBezTo>
                      <a:pt x="18" y="59"/>
                      <a:pt x="18" y="59"/>
                      <a:pt x="18" y="59"/>
                    </a:cubicBezTo>
                    <a:cubicBezTo>
                      <a:pt x="18" y="59"/>
                      <a:pt x="18" y="59"/>
                      <a:pt x="18" y="59"/>
                    </a:cubicBezTo>
                    <a:cubicBezTo>
                      <a:pt x="18" y="59"/>
                      <a:pt x="18" y="59"/>
                      <a:pt x="18" y="59"/>
                    </a:cubicBezTo>
                    <a:cubicBezTo>
                      <a:pt x="18" y="59"/>
                      <a:pt x="18" y="59"/>
                      <a:pt x="18" y="59"/>
                    </a:cubicBezTo>
                    <a:cubicBezTo>
                      <a:pt x="18" y="59"/>
                      <a:pt x="18" y="59"/>
                      <a:pt x="18" y="59"/>
                    </a:cubicBezTo>
                    <a:cubicBezTo>
                      <a:pt x="18" y="59"/>
                      <a:pt x="18" y="59"/>
                      <a:pt x="18" y="59"/>
                    </a:cubicBezTo>
                    <a:cubicBezTo>
                      <a:pt x="18" y="59"/>
                      <a:pt x="18" y="60"/>
                      <a:pt x="18" y="60"/>
                    </a:cubicBezTo>
                    <a:cubicBezTo>
                      <a:pt x="18" y="60"/>
                      <a:pt x="18" y="60"/>
                      <a:pt x="18" y="60"/>
                    </a:cubicBezTo>
                    <a:cubicBezTo>
                      <a:pt x="18" y="60"/>
                      <a:pt x="18" y="60"/>
                      <a:pt x="18" y="60"/>
                    </a:cubicBezTo>
                    <a:cubicBezTo>
                      <a:pt x="18" y="60"/>
                      <a:pt x="18" y="60"/>
                      <a:pt x="18" y="60"/>
                    </a:cubicBezTo>
                    <a:cubicBezTo>
                      <a:pt x="18" y="60"/>
                      <a:pt x="18" y="60"/>
                      <a:pt x="18" y="60"/>
                    </a:cubicBezTo>
                    <a:cubicBezTo>
                      <a:pt x="18" y="60"/>
                      <a:pt x="18" y="60"/>
                      <a:pt x="18" y="60"/>
                    </a:cubicBezTo>
                    <a:cubicBezTo>
                      <a:pt x="17" y="60"/>
                      <a:pt x="17" y="60"/>
                      <a:pt x="17" y="60"/>
                    </a:cubicBezTo>
                    <a:cubicBezTo>
                      <a:pt x="17" y="60"/>
                      <a:pt x="17" y="60"/>
                      <a:pt x="17" y="60"/>
                    </a:cubicBezTo>
                    <a:cubicBezTo>
                      <a:pt x="17" y="60"/>
                      <a:pt x="17" y="60"/>
                      <a:pt x="17" y="60"/>
                    </a:cubicBezTo>
                    <a:cubicBezTo>
                      <a:pt x="17" y="60"/>
                      <a:pt x="17" y="60"/>
                      <a:pt x="17" y="60"/>
                    </a:cubicBezTo>
                    <a:cubicBezTo>
                      <a:pt x="17" y="61"/>
                      <a:pt x="17" y="61"/>
                      <a:pt x="17" y="61"/>
                    </a:cubicBezTo>
                    <a:cubicBezTo>
                      <a:pt x="17" y="61"/>
                      <a:pt x="17" y="61"/>
                      <a:pt x="17" y="61"/>
                    </a:cubicBezTo>
                    <a:cubicBezTo>
                      <a:pt x="17" y="61"/>
                      <a:pt x="17" y="61"/>
                      <a:pt x="17" y="61"/>
                    </a:cubicBezTo>
                    <a:cubicBezTo>
                      <a:pt x="17" y="61"/>
                      <a:pt x="17" y="61"/>
                      <a:pt x="17" y="61"/>
                    </a:cubicBezTo>
                    <a:cubicBezTo>
                      <a:pt x="17" y="61"/>
                      <a:pt x="17" y="61"/>
                      <a:pt x="17" y="61"/>
                    </a:cubicBezTo>
                    <a:cubicBezTo>
                      <a:pt x="17" y="61"/>
                      <a:pt x="17" y="61"/>
                      <a:pt x="17" y="61"/>
                    </a:cubicBezTo>
                    <a:cubicBezTo>
                      <a:pt x="17" y="61"/>
                      <a:pt x="17" y="61"/>
                      <a:pt x="17" y="61"/>
                    </a:cubicBezTo>
                    <a:cubicBezTo>
                      <a:pt x="17" y="61"/>
                      <a:pt x="17" y="62"/>
                      <a:pt x="17" y="62"/>
                    </a:cubicBezTo>
                    <a:cubicBezTo>
                      <a:pt x="17" y="62"/>
                      <a:pt x="16" y="62"/>
                      <a:pt x="16" y="62"/>
                    </a:cubicBezTo>
                    <a:cubicBezTo>
                      <a:pt x="16" y="62"/>
                      <a:pt x="16" y="62"/>
                      <a:pt x="16" y="62"/>
                    </a:cubicBezTo>
                    <a:cubicBezTo>
                      <a:pt x="16" y="62"/>
                      <a:pt x="16" y="62"/>
                      <a:pt x="16" y="62"/>
                    </a:cubicBezTo>
                    <a:cubicBezTo>
                      <a:pt x="16" y="62"/>
                      <a:pt x="16" y="62"/>
                      <a:pt x="16" y="62"/>
                    </a:cubicBezTo>
                    <a:cubicBezTo>
                      <a:pt x="16" y="62"/>
                      <a:pt x="16" y="62"/>
                      <a:pt x="16" y="62"/>
                    </a:cubicBezTo>
                    <a:cubicBezTo>
                      <a:pt x="16" y="62"/>
                      <a:pt x="16" y="62"/>
                      <a:pt x="16" y="62"/>
                    </a:cubicBezTo>
                    <a:cubicBezTo>
                      <a:pt x="16" y="62"/>
                      <a:pt x="16" y="62"/>
                      <a:pt x="16" y="62"/>
                    </a:cubicBezTo>
                    <a:cubicBezTo>
                      <a:pt x="16" y="62"/>
                      <a:pt x="16" y="62"/>
                      <a:pt x="16" y="62"/>
                    </a:cubicBezTo>
                    <a:cubicBezTo>
                      <a:pt x="16" y="62"/>
                      <a:pt x="16" y="62"/>
                      <a:pt x="16" y="62"/>
                    </a:cubicBezTo>
                    <a:cubicBezTo>
                      <a:pt x="16" y="62"/>
                      <a:pt x="16" y="62"/>
                      <a:pt x="16" y="62"/>
                    </a:cubicBezTo>
                    <a:cubicBezTo>
                      <a:pt x="16" y="62"/>
                      <a:pt x="16" y="62"/>
                      <a:pt x="16" y="62"/>
                    </a:cubicBezTo>
                    <a:cubicBezTo>
                      <a:pt x="16" y="62"/>
                      <a:pt x="16" y="62"/>
                      <a:pt x="16" y="62"/>
                    </a:cubicBezTo>
                    <a:cubicBezTo>
                      <a:pt x="16" y="62"/>
                      <a:pt x="16" y="62"/>
                      <a:pt x="16" y="62"/>
                    </a:cubicBezTo>
                    <a:cubicBezTo>
                      <a:pt x="16" y="63"/>
                      <a:pt x="16" y="63"/>
                      <a:pt x="16" y="63"/>
                    </a:cubicBezTo>
                    <a:cubicBezTo>
                      <a:pt x="16" y="63"/>
                      <a:pt x="16" y="63"/>
                      <a:pt x="16" y="62"/>
                    </a:cubicBezTo>
                    <a:cubicBezTo>
                      <a:pt x="16" y="62"/>
                      <a:pt x="16" y="62"/>
                      <a:pt x="16" y="62"/>
                    </a:cubicBezTo>
                    <a:cubicBezTo>
                      <a:pt x="16" y="62"/>
                      <a:pt x="16" y="62"/>
                      <a:pt x="16" y="62"/>
                    </a:cubicBezTo>
                    <a:cubicBezTo>
                      <a:pt x="16" y="62"/>
                      <a:pt x="16" y="62"/>
                      <a:pt x="16" y="63"/>
                    </a:cubicBezTo>
                    <a:cubicBezTo>
                      <a:pt x="16" y="63"/>
                      <a:pt x="16" y="63"/>
                      <a:pt x="16" y="63"/>
                    </a:cubicBezTo>
                    <a:cubicBezTo>
                      <a:pt x="16" y="63"/>
                      <a:pt x="16" y="63"/>
                      <a:pt x="16" y="63"/>
                    </a:cubicBezTo>
                    <a:cubicBezTo>
                      <a:pt x="16" y="63"/>
                      <a:pt x="16" y="63"/>
                      <a:pt x="16" y="63"/>
                    </a:cubicBezTo>
                    <a:cubicBezTo>
                      <a:pt x="16" y="63"/>
                      <a:pt x="16" y="63"/>
                      <a:pt x="16" y="63"/>
                    </a:cubicBezTo>
                    <a:cubicBezTo>
                      <a:pt x="16" y="63"/>
                      <a:pt x="16" y="63"/>
                      <a:pt x="15" y="63"/>
                    </a:cubicBezTo>
                    <a:cubicBezTo>
                      <a:pt x="15" y="63"/>
                      <a:pt x="15" y="63"/>
                      <a:pt x="15" y="63"/>
                    </a:cubicBezTo>
                    <a:cubicBezTo>
                      <a:pt x="15" y="63"/>
                      <a:pt x="15" y="63"/>
                      <a:pt x="15" y="63"/>
                    </a:cubicBezTo>
                    <a:cubicBezTo>
                      <a:pt x="15" y="63"/>
                      <a:pt x="15" y="63"/>
                      <a:pt x="15" y="63"/>
                    </a:cubicBezTo>
                    <a:cubicBezTo>
                      <a:pt x="15" y="63"/>
                      <a:pt x="15" y="63"/>
                      <a:pt x="15" y="63"/>
                    </a:cubicBezTo>
                    <a:cubicBezTo>
                      <a:pt x="15" y="63"/>
                      <a:pt x="15" y="63"/>
                      <a:pt x="15" y="63"/>
                    </a:cubicBezTo>
                    <a:cubicBezTo>
                      <a:pt x="15" y="63"/>
                      <a:pt x="15" y="63"/>
                      <a:pt x="15" y="63"/>
                    </a:cubicBezTo>
                    <a:cubicBezTo>
                      <a:pt x="15" y="63"/>
                      <a:pt x="15" y="63"/>
                      <a:pt x="15" y="63"/>
                    </a:cubicBezTo>
                    <a:cubicBezTo>
                      <a:pt x="15" y="63"/>
                      <a:pt x="15" y="63"/>
                      <a:pt x="15" y="63"/>
                    </a:cubicBezTo>
                    <a:cubicBezTo>
                      <a:pt x="15" y="63"/>
                      <a:pt x="15" y="63"/>
                      <a:pt x="15" y="63"/>
                    </a:cubicBezTo>
                    <a:cubicBezTo>
                      <a:pt x="15" y="63"/>
                      <a:pt x="15" y="63"/>
                      <a:pt x="15" y="63"/>
                    </a:cubicBezTo>
                    <a:cubicBezTo>
                      <a:pt x="15" y="63"/>
                      <a:pt x="15" y="63"/>
                      <a:pt x="15" y="63"/>
                    </a:cubicBezTo>
                    <a:cubicBezTo>
                      <a:pt x="15" y="63"/>
                      <a:pt x="15" y="63"/>
                      <a:pt x="15" y="63"/>
                    </a:cubicBezTo>
                    <a:cubicBezTo>
                      <a:pt x="15" y="63"/>
                      <a:pt x="15" y="63"/>
                      <a:pt x="15" y="63"/>
                    </a:cubicBezTo>
                    <a:cubicBezTo>
                      <a:pt x="15" y="63"/>
                      <a:pt x="15" y="63"/>
                      <a:pt x="15" y="63"/>
                    </a:cubicBezTo>
                    <a:cubicBezTo>
                      <a:pt x="15" y="64"/>
                      <a:pt x="15" y="64"/>
                      <a:pt x="15" y="64"/>
                    </a:cubicBezTo>
                    <a:cubicBezTo>
                      <a:pt x="15" y="64"/>
                      <a:pt x="15" y="64"/>
                      <a:pt x="15" y="64"/>
                    </a:cubicBezTo>
                    <a:cubicBezTo>
                      <a:pt x="15" y="64"/>
                      <a:pt x="15" y="64"/>
                      <a:pt x="15" y="64"/>
                    </a:cubicBezTo>
                    <a:cubicBezTo>
                      <a:pt x="15" y="64"/>
                      <a:pt x="15" y="64"/>
                      <a:pt x="15" y="64"/>
                    </a:cubicBezTo>
                    <a:cubicBezTo>
                      <a:pt x="15" y="64"/>
                      <a:pt x="15" y="64"/>
                      <a:pt x="15" y="64"/>
                    </a:cubicBezTo>
                    <a:cubicBezTo>
                      <a:pt x="15" y="64"/>
                      <a:pt x="15" y="64"/>
                      <a:pt x="15" y="64"/>
                    </a:cubicBezTo>
                    <a:cubicBezTo>
                      <a:pt x="15" y="64"/>
                      <a:pt x="15" y="64"/>
                      <a:pt x="15" y="64"/>
                    </a:cubicBezTo>
                    <a:cubicBezTo>
                      <a:pt x="15" y="64"/>
                      <a:pt x="15" y="64"/>
                      <a:pt x="15" y="64"/>
                    </a:cubicBezTo>
                    <a:cubicBezTo>
                      <a:pt x="15" y="64"/>
                      <a:pt x="15" y="65"/>
                      <a:pt x="15" y="65"/>
                    </a:cubicBezTo>
                    <a:cubicBezTo>
                      <a:pt x="15" y="65"/>
                      <a:pt x="15" y="65"/>
                      <a:pt x="15" y="65"/>
                    </a:cubicBezTo>
                    <a:cubicBezTo>
                      <a:pt x="15" y="65"/>
                      <a:pt x="15" y="65"/>
                      <a:pt x="15" y="65"/>
                    </a:cubicBezTo>
                    <a:cubicBezTo>
                      <a:pt x="15" y="65"/>
                      <a:pt x="15" y="65"/>
                      <a:pt x="15" y="65"/>
                    </a:cubicBezTo>
                    <a:cubicBezTo>
                      <a:pt x="15" y="65"/>
                      <a:pt x="15" y="65"/>
                      <a:pt x="15" y="65"/>
                    </a:cubicBezTo>
                    <a:cubicBezTo>
                      <a:pt x="15" y="65"/>
                      <a:pt x="15" y="65"/>
                      <a:pt x="15" y="65"/>
                    </a:cubicBezTo>
                    <a:cubicBezTo>
                      <a:pt x="15" y="65"/>
                      <a:pt x="15" y="65"/>
                      <a:pt x="15" y="65"/>
                    </a:cubicBezTo>
                    <a:cubicBezTo>
                      <a:pt x="15" y="65"/>
                      <a:pt x="15" y="65"/>
                      <a:pt x="15" y="65"/>
                    </a:cubicBezTo>
                    <a:cubicBezTo>
                      <a:pt x="15" y="65"/>
                      <a:pt x="15" y="65"/>
                      <a:pt x="15" y="65"/>
                    </a:cubicBezTo>
                    <a:cubicBezTo>
                      <a:pt x="15" y="65"/>
                      <a:pt x="15" y="65"/>
                      <a:pt x="15" y="65"/>
                    </a:cubicBezTo>
                    <a:cubicBezTo>
                      <a:pt x="15" y="65"/>
                      <a:pt x="14" y="65"/>
                      <a:pt x="14" y="65"/>
                    </a:cubicBezTo>
                    <a:cubicBezTo>
                      <a:pt x="14" y="65"/>
                      <a:pt x="14" y="65"/>
                      <a:pt x="15" y="65"/>
                    </a:cubicBezTo>
                    <a:cubicBezTo>
                      <a:pt x="15" y="65"/>
                      <a:pt x="15" y="65"/>
                      <a:pt x="15" y="65"/>
                    </a:cubicBezTo>
                    <a:cubicBezTo>
                      <a:pt x="15" y="65"/>
                      <a:pt x="15" y="65"/>
                      <a:pt x="15" y="65"/>
                    </a:cubicBezTo>
                    <a:cubicBezTo>
                      <a:pt x="15" y="66"/>
                      <a:pt x="15" y="66"/>
                      <a:pt x="15" y="66"/>
                    </a:cubicBezTo>
                    <a:cubicBezTo>
                      <a:pt x="15" y="66"/>
                      <a:pt x="15" y="66"/>
                      <a:pt x="15" y="66"/>
                    </a:cubicBezTo>
                    <a:cubicBezTo>
                      <a:pt x="15" y="66"/>
                      <a:pt x="14" y="66"/>
                      <a:pt x="14" y="66"/>
                    </a:cubicBezTo>
                    <a:cubicBezTo>
                      <a:pt x="14" y="66"/>
                      <a:pt x="14" y="66"/>
                      <a:pt x="14" y="66"/>
                    </a:cubicBezTo>
                    <a:cubicBezTo>
                      <a:pt x="14" y="66"/>
                      <a:pt x="14" y="66"/>
                      <a:pt x="14" y="66"/>
                    </a:cubicBezTo>
                    <a:cubicBezTo>
                      <a:pt x="14" y="66"/>
                      <a:pt x="14" y="66"/>
                      <a:pt x="14" y="66"/>
                    </a:cubicBezTo>
                    <a:cubicBezTo>
                      <a:pt x="14" y="66"/>
                      <a:pt x="14" y="66"/>
                      <a:pt x="14" y="66"/>
                    </a:cubicBezTo>
                    <a:cubicBezTo>
                      <a:pt x="14" y="66"/>
                      <a:pt x="14" y="66"/>
                      <a:pt x="14" y="66"/>
                    </a:cubicBezTo>
                    <a:cubicBezTo>
                      <a:pt x="14" y="66"/>
                      <a:pt x="14" y="66"/>
                      <a:pt x="14" y="66"/>
                    </a:cubicBezTo>
                    <a:cubicBezTo>
                      <a:pt x="14" y="66"/>
                      <a:pt x="14" y="66"/>
                      <a:pt x="14" y="66"/>
                    </a:cubicBezTo>
                    <a:cubicBezTo>
                      <a:pt x="14" y="66"/>
                      <a:pt x="14" y="66"/>
                      <a:pt x="14" y="66"/>
                    </a:cubicBezTo>
                    <a:cubicBezTo>
                      <a:pt x="14" y="66"/>
                      <a:pt x="14" y="66"/>
                      <a:pt x="14" y="67"/>
                    </a:cubicBezTo>
                    <a:cubicBezTo>
                      <a:pt x="14" y="67"/>
                      <a:pt x="14" y="67"/>
                      <a:pt x="14" y="67"/>
                    </a:cubicBezTo>
                    <a:cubicBezTo>
                      <a:pt x="14" y="67"/>
                      <a:pt x="14" y="67"/>
                      <a:pt x="14" y="67"/>
                    </a:cubicBezTo>
                    <a:cubicBezTo>
                      <a:pt x="14" y="67"/>
                      <a:pt x="14" y="67"/>
                      <a:pt x="14" y="67"/>
                    </a:cubicBezTo>
                    <a:cubicBezTo>
                      <a:pt x="14" y="67"/>
                      <a:pt x="14" y="67"/>
                      <a:pt x="14" y="67"/>
                    </a:cubicBezTo>
                    <a:cubicBezTo>
                      <a:pt x="14" y="67"/>
                      <a:pt x="14" y="67"/>
                      <a:pt x="14" y="67"/>
                    </a:cubicBezTo>
                    <a:cubicBezTo>
                      <a:pt x="14" y="67"/>
                      <a:pt x="14" y="67"/>
                      <a:pt x="14" y="67"/>
                    </a:cubicBezTo>
                    <a:cubicBezTo>
                      <a:pt x="14" y="67"/>
                      <a:pt x="14" y="67"/>
                      <a:pt x="14" y="67"/>
                    </a:cubicBezTo>
                    <a:cubicBezTo>
                      <a:pt x="14" y="67"/>
                      <a:pt x="14" y="67"/>
                      <a:pt x="14" y="67"/>
                    </a:cubicBezTo>
                    <a:cubicBezTo>
                      <a:pt x="14" y="67"/>
                      <a:pt x="14" y="67"/>
                      <a:pt x="14" y="67"/>
                    </a:cubicBezTo>
                    <a:cubicBezTo>
                      <a:pt x="14" y="67"/>
                      <a:pt x="14" y="67"/>
                      <a:pt x="14" y="67"/>
                    </a:cubicBezTo>
                    <a:cubicBezTo>
                      <a:pt x="14" y="67"/>
                      <a:pt x="14" y="67"/>
                      <a:pt x="14" y="67"/>
                    </a:cubicBezTo>
                    <a:cubicBezTo>
                      <a:pt x="14" y="67"/>
                      <a:pt x="14" y="67"/>
                      <a:pt x="14" y="67"/>
                    </a:cubicBezTo>
                    <a:cubicBezTo>
                      <a:pt x="14" y="68"/>
                      <a:pt x="14" y="68"/>
                      <a:pt x="14" y="68"/>
                    </a:cubicBezTo>
                    <a:cubicBezTo>
                      <a:pt x="14" y="68"/>
                      <a:pt x="14" y="68"/>
                      <a:pt x="14" y="68"/>
                    </a:cubicBezTo>
                    <a:cubicBezTo>
                      <a:pt x="14" y="68"/>
                      <a:pt x="14" y="68"/>
                      <a:pt x="14" y="68"/>
                    </a:cubicBezTo>
                    <a:cubicBezTo>
                      <a:pt x="14" y="68"/>
                      <a:pt x="14" y="68"/>
                      <a:pt x="14" y="68"/>
                    </a:cubicBezTo>
                    <a:cubicBezTo>
                      <a:pt x="14" y="68"/>
                      <a:pt x="14" y="68"/>
                      <a:pt x="14" y="68"/>
                    </a:cubicBezTo>
                    <a:cubicBezTo>
                      <a:pt x="14" y="68"/>
                      <a:pt x="14" y="68"/>
                      <a:pt x="14" y="68"/>
                    </a:cubicBezTo>
                    <a:cubicBezTo>
                      <a:pt x="14" y="68"/>
                      <a:pt x="14" y="68"/>
                      <a:pt x="14" y="68"/>
                    </a:cubicBezTo>
                    <a:cubicBezTo>
                      <a:pt x="14" y="68"/>
                      <a:pt x="14" y="68"/>
                      <a:pt x="14" y="68"/>
                    </a:cubicBezTo>
                    <a:cubicBezTo>
                      <a:pt x="14" y="68"/>
                      <a:pt x="14" y="68"/>
                      <a:pt x="14" y="68"/>
                    </a:cubicBezTo>
                    <a:cubicBezTo>
                      <a:pt x="14" y="68"/>
                      <a:pt x="14" y="68"/>
                      <a:pt x="14" y="68"/>
                    </a:cubicBezTo>
                    <a:cubicBezTo>
                      <a:pt x="14" y="68"/>
                      <a:pt x="14" y="68"/>
                      <a:pt x="14" y="69"/>
                    </a:cubicBezTo>
                    <a:cubicBezTo>
                      <a:pt x="14" y="69"/>
                      <a:pt x="14" y="69"/>
                      <a:pt x="14" y="69"/>
                    </a:cubicBezTo>
                    <a:cubicBezTo>
                      <a:pt x="14" y="69"/>
                      <a:pt x="14" y="69"/>
                      <a:pt x="14" y="69"/>
                    </a:cubicBezTo>
                    <a:cubicBezTo>
                      <a:pt x="14" y="69"/>
                      <a:pt x="14" y="69"/>
                      <a:pt x="14" y="69"/>
                    </a:cubicBezTo>
                    <a:cubicBezTo>
                      <a:pt x="14" y="69"/>
                      <a:pt x="14" y="69"/>
                      <a:pt x="14" y="69"/>
                    </a:cubicBezTo>
                    <a:cubicBezTo>
                      <a:pt x="14" y="69"/>
                      <a:pt x="14" y="69"/>
                      <a:pt x="14" y="69"/>
                    </a:cubicBezTo>
                    <a:cubicBezTo>
                      <a:pt x="14" y="69"/>
                      <a:pt x="14" y="69"/>
                      <a:pt x="14" y="69"/>
                    </a:cubicBezTo>
                    <a:cubicBezTo>
                      <a:pt x="14" y="69"/>
                      <a:pt x="14" y="69"/>
                      <a:pt x="14" y="69"/>
                    </a:cubicBezTo>
                    <a:cubicBezTo>
                      <a:pt x="14" y="69"/>
                      <a:pt x="14" y="69"/>
                      <a:pt x="14" y="70"/>
                    </a:cubicBezTo>
                    <a:cubicBezTo>
                      <a:pt x="14" y="70"/>
                      <a:pt x="13" y="70"/>
                      <a:pt x="14" y="70"/>
                    </a:cubicBezTo>
                    <a:cubicBezTo>
                      <a:pt x="14" y="70"/>
                      <a:pt x="14" y="70"/>
                      <a:pt x="14" y="70"/>
                    </a:cubicBezTo>
                    <a:cubicBezTo>
                      <a:pt x="14" y="70"/>
                      <a:pt x="14" y="70"/>
                      <a:pt x="14" y="70"/>
                    </a:cubicBezTo>
                    <a:cubicBezTo>
                      <a:pt x="14" y="70"/>
                      <a:pt x="14" y="70"/>
                      <a:pt x="14" y="70"/>
                    </a:cubicBezTo>
                    <a:cubicBezTo>
                      <a:pt x="14" y="70"/>
                      <a:pt x="14" y="70"/>
                      <a:pt x="14" y="70"/>
                    </a:cubicBezTo>
                    <a:cubicBezTo>
                      <a:pt x="14" y="70"/>
                      <a:pt x="14" y="70"/>
                      <a:pt x="14" y="70"/>
                    </a:cubicBezTo>
                    <a:cubicBezTo>
                      <a:pt x="14" y="70"/>
                      <a:pt x="14" y="70"/>
                      <a:pt x="14" y="70"/>
                    </a:cubicBezTo>
                    <a:cubicBezTo>
                      <a:pt x="14" y="70"/>
                      <a:pt x="14" y="70"/>
                      <a:pt x="14" y="70"/>
                    </a:cubicBezTo>
                    <a:cubicBezTo>
                      <a:pt x="14" y="70"/>
                      <a:pt x="14" y="70"/>
                      <a:pt x="14" y="70"/>
                    </a:cubicBezTo>
                    <a:cubicBezTo>
                      <a:pt x="14" y="70"/>
                      <a:pt x="14" y="71"/>
                      <a:pt x="14" y="71"/>
                    </a:cubicBezTo>
                    <a:cubicBezTo>
                      <a:pt x="14" y="71"/>
                      <a:pt x="14" y="71"/>
                      <a:pt x="14" y="71"/>
                    </a:cubicBezTo>
                    <a:cubicBezTo>
                      <a:pt x="14" y="71"/>
                      <a:pt x="14" y="71"/>
                      <a:pt x="14" y="71"/>
                    </a:cubicBezTo>
                    <a:cubicBezTo>
                      <a:pt x="14" y="71"/>
                      <a:pt x="14" y="71"/>
                      <a:pt x="14" y="71"/>
                    </a:cubicBezTo>
                    <a:cubicBezTo>
                      <a:pt x="14" y="71"/>
                      <a:pt x="14" y="71"/>
                      <a:pt x="14" y="71"/>
                    </a:cubicBezTo>
                    <a:cubicBezTo>
                      <a:pt x="14" y="71"/>
                      <a:pt x="14" y="71"/>
                      <a:pt x="13" y="71"/>
                    </a:cubicBezTo>
                    <a:cubicBezTo>
                      <a:pt x="13" y="71"/>
                      <a:pt x="13" y="71"/>
                      <a:pt x="13" y="71"/>
                    </a:cubicBezTo>
                    <a:cubicBezTo>
                      <a:pt x="13" y="71"/>
                      <a:pt x="13" y="71"/>
                      <a:pt x="13" y="71"/>
                    </a:cubicBezTo>
                    <a:cubicBezTo>
                      <a:pt x="13" y="71"/>
                      <a:pt x="13" y="71"/>
                      <a:pt x="13" y="71"/>
                    </a:cubicBezTo>
                    <a:cubicBezTo>
                      <a:pt x="13" y="71"/>
                      <a:pt x="13" y="71"/>
                      <a:pt x="13" y="71"/>
                    </a:cubicBezTo>
                    <a:cubicBezTo>
                      <a:pt x="13" y="71"/>
                      <a:pt x="13" y="71"/>
                      <a:pt x="13" y="71"/>
                    </a:cubicBezTo>
                    <a:cubicBezTo>
                      <a:pt x="13" y="71"/>
                      <a:pt x="13" y="71"/>
                      <a:pt x="13" y="71"/>
                    </a:cubicBezTo>
                    <a:cubicBezTo>
                      <a:pt x="13" y="71"/>
                      <a:pt x="13" y="71"/>
                      <a:pt x="13" y="71"/>
                    </a:cubicBezTo>
                    <a:cubicBezTo>
                      <a:pt x="13" y="71"/>
                      <a:pt x="13" y="71"/>
                      <a:pt x="13" y="71"/>
                    </a:cubicBezTo>
                    <a:cubicBezTo>
                      <a:pt x="13" y="72"/>
                      <a:pt x="13" y="72"/>
                      <a:pt x="13" y="72"/>
                    </a:cubicBezTo>
                    <a:cubicBezTo>
                      <a:pt x="13" y="72"/>
                      <a:pt x="13" y="72"/>
                      <a:pt x="13" y="72"/>
                    </a:cubicBezTo>
                    <a:cubicBezTo>
                      <a:pt x="13" y="72"/>
                      <a:pt x="13" y="72"/>
                      <a:pt x="13" y="72"/>
                    </a:cubicBezTo>
                    <a:cubicBezTo>
                      <a:pt x="13" y="72"/>
                      <a:pt x="13" y="72"/>
                      <a:pt x="13" y="72"/>
                    </a:cubicBezTo>
                    <a:cubicBezTo>
                      <a:pt x="13" y="72"/>
                      <a:pt x="13" y="72"/>
                      <a:pt x="13" y="72"/>
                    </a:cubicBezTo>
                    <a:cubicBezTo>
                      <a:pt x="13" y="72"/>
                      <a:pt x="13" y="72"/>
                      <a:pt x="13" y="72"/>
                    </a:cubicBezTo>
                    <a:cubicBezTo>
                      <a:pt x="13" y="72"/>
                      <a:pt x="13" y="72"/>
                      <a:pt x="13" y="72"/>
                    </a:cubicBezTo>
                    <a:cubicBezTo>
                      <a:pt x="13" y="72"/>
                      <a:pt x="13" y="72"/>
                      <a:pt x="13" y="73"/>
                    </a:cubicBezTo>
                    <a:cubicBezTo>
                      <a:pt x="13" y="73"/>
                      <a:pt x="13" y="73"/>
                      <a:pt x="13" y="73"/>
                    </a:cubicBezTo>
                    <a:cubicBezTo>
                      <a:pt x="13" y="73"/>
                      <a:pt x="13" y="73"/>
                      <a:pt x="13" y="73"/>
                    </a:cubicBezTo>
                    <a:cubicBezTo>
                      <a:pt x="13" y="73"/>
                      <a:pt x="13" y="73"/>
                      <a:pt x="13" y="73"/>
                    </a:cubicBezTo>
                    <a:cubicBezTo>
                      <a:pt x="13" y="73"/>
                      <a:pt x="13" y="73"/>
                      <a:pt x="13" y="73"/>
                    </a:cubicBezTo>
                    <a:cubicBezTo>
                      <a:pt x="13" y="73"/>
                      <a:pt x="13" y="73"/>
                      <a:pt x="13" y="73"/>
                    </a:cubicBezTo>
                    <a:cubicBezTo>
                      <a:pt x="13" y="73"/>
                      <a:pt x="13" y="73"/>
                      <a:pt x="13" y="73"/>
                    </a:cubicBezTo>
                    <a:cubicBezTo>
                      <a:pt x="13" y="73"/>
                      <a:pt x="13" y="73"/>
                      <a:pt x="13" y="73"/>
                    </a:cubicBezTo>
                    <a:cubicBezTo>
                      <a:pt x="13" y="73"/>
                      <a:pt x="13" y="73"/>
                      <a:pt x="13" y="73"/>
                    </a:cubicBezTo>
                    <a:cubicBezTo>
                      <a:pt x="13" y="73"/>
                      <a:pt x="13" y="73"/>
                      <a:pt x="13" y="73"/>
                    </a:cubicBezTo>
                    <a:cubicBezTo>
                      <a:pt x="13" y="74"/>
                      <a:pt x="13" y="74"/>
                      <a:pt x="13" y="74"/>
                    </a:cubicBezTo>
                    <a:cubicBezTo>
                      <a:pt x="13" y="74"/>
                      <a:pt x="13" y="74"/>
                      <a:pt x="13" y="74"/>
                    </a:cubicBezTo>
                    <a:cubicBezTo>
                      <a:pt x="13" y="74"/>
                      <a:pt x="13" y="74"/>
                      <a:pt x="13" y="74"/>
                    </a:cubicBezTo>
                    <a:cubicBezTo>
                      <a:pt x="13" y="74"/>
                      <a:pt x="13" y="74"/>
                      <a:pt x="13" y="74"/>
                    </a:cubicBezTo>
                    <a:cubicBezTo>
                      <a:pt x="13" y="74"/>
                      <a:pt x="13" y="74"/>
                      <a:pt x="13" y="74"/>
                    </a:cubicBezTo>
                    <a:cubicBezTo>
                      <a:pt x="13" y="74"/>
                      <a:pt x="13" y="74"/>
                      <a:pt x="13" y="74"/>
                    </a:cubicBezTo>
                    <a:cubicBezTo>
                      <a:pt x="13" y="74"/>
                      <a:pt x="13" y="74"/>
                      <a:pt x="13" y="74"/>
                    </a:cubicBezTo>
                    <a:cubicBezTo>
                      <a:pt x="13" y="74"/>
                      <a:pt x="13" y="74"/>
                      <a:pt x="13" y="74"/>
                    </a:cubicBezTo>
                    <a:cubicBezTo>
                      <a:pt x="13" y="74"/>
                      <a:pt x="13" y="74"/>
                      <a:pt x="13" y="74"/>
                    </a:cubicBezTo>
                    <a:cubicBezTo>
                      <a:pt x="13" y="74"/>
                      <a:pt x="13" y="74"/>
                      <a:pt x="13" y="74"/>
                    </a:cubicBezTo>
                    <a:cubicBezTo>
                      <a:pt x="13" y="74"/>
                      <a:pt x="13" y="74"/>
                      <a:pt x="13" y="74"/>
                    </a:cubicBezTo>
                    <a:cubicBezTo>
                      <a:pt x="13" y="75"/>
                      <a:pt x="13" y="75"/>
                      <a:pt x="13" y="75"/>
                    </a:cubicBezTo>
                    <a:cubicBezTo>
                      <a:pt x="13" y="75"/>
                      <a:pt x="13" y="75"/>
                      <a:pt x="13" y="75"/>
                    </a:cubicBezTo>
                    <a:cubicBezTo>
                      <a:pt x="13" y="75"/>
                      <a:pt x="13" y="75"/>
                      <a:pt x="13" y="75"/>
                    </a:cubicBezTo>
                    <a:cubicBezTo>
                      <a:pt x="13" y="75"/>
                      <a:pt x="13" y="75"/>
                      <a:pt x="13" y="75"/>
                    </a:cubicBezTo>
                    <a:cubicBezTo>
                      <a:pt x="13" y="75"/>
                      <a:pt x="13" y="75"/>
                      <a:pt x="13" y="75"/>
                    </a:cubicBezTo>
                    <a:cubicBezTo>
                      <a:pt x="13" y="75"/>
                      <a:pt x="13" y="75"/>
                      <a:pt x="13" y="75"/>
                    </a:cubicBezTo>
                    <a:cubicBezTo>
                      <a:pt x="13" y="75"/>
                      <a:pt x="13" y="75"/>
                      <a:pt x="13" y="75"/>
                    </a:cubicBezTo>
                    <a:cubicBezTo>
                      <a:pt x="13" y="75"/>
                      <a:pt x="13" y="75"/>
                      <a:pt x="13" y="75"/>
                    </a:cubicBezTo>
                    <a:cubicBezTo>
                      <a:pt x="13" y="75"/>
                      <a:pt x="13" y="75"/>
                      <a:pt x="13" y="75"/>
                    </a:cubicBezTo>
                    <a:cubicBezTo>
                      <a:pt x="13" y="75"/>
                      <a:pt x="13" y="75"/>
                      <a:pt x="13" y="75"/>
                    </a:cubicBezTo>
                    <a:cubicBezTo>
                      <a:pt x="14" y="75"/>
                      <a:pt x="14" y="75"/>
                      <a:pt x="14" y="75"/>
                    </a:cubicBezTo>
                    <a:cubicBezTo>
                      <a:pt x="14" y="75"/>
                      <a:pt x="14" y="75"/>
                      <a:pt x="14" y="75"/>
                    </a:cubicBezTo>
                    <a:cubicBezTo>
                      <a:pt x="14" y="75"/>
                      <a:pt x="14" y="75"/>
                      <a:pt x="14" y="76"/>
                    </a:cubicBezTo>
                    <a:cubicBezTo>
                      <a:pt x="14" y="76"/>
                      <a:pt x="14" y="76"/>
                      <a:pt x="14" y="76"/>
                    </a:cubicBezTo>
                    <a:cubicBezTo>
                      <a:pt x="14" y="76"/>
                      <a:pt x="14" y="76"/>
                      <a:pt x="14" y="76"/>
                    </a:cubicBezTo>
                    <a:cubicBezTo>
                      <a:pt x="14" y="76"/>
                      <a:pt x="14" y="76"/>
                      <a:pt x="14" y="76"/>
                    </a:cubicBezTo>
                    <a:cubicBezTo>
                      <a:pt x="14" y="76"/>
                      <a:pt x="14" y="76"/>
                      <a:pt x="14" y="76"/>
                    </a:cubicBezTo>
                    <a:cubicBezTo>
                      <a:pt x="14" y="76"/>
                      <a:pt x="14" y="76"/>
                      <a:pt x="14" y="76"/>
                    </a:cubicBezTo>
                    <a:cubicBezTo>
                      <a:pt x="14" y="76"/>
                      <a:pt x="14" y="76"/>
                      <a:pt x="14" y="76"/>
                    </a:cubicBezTo>
                    <a:cubicBezTo>
                      <a:pt x="14" y="76"/>
                      <a:pt x="14" y="76"/>
                      <a:pt x="14" y="76"/>
                    </a:cubicBezTo>
                    <a:cubicBezTo>
                      <a:pt x="14" y="76"/>
                      <a:pt x="14" y="76"/>
                      <a:pt x="14" y="76"/>
                    </a:cubicBezTo>
                    <a:cubicBezTo>
                      <a:pt x="14" y="76"/>
                      <a:pt x="14" y="76"/>
                      <a:pt x="14" y="76"/>
                    </a:cubicBezTo>
                    <a:cubicBezTo>
                      <a:pt x="14" y="76"/>
                      <a:pt x="14" y="76"/>
                      <a:pt x="14" y="76"/>
                    </a:cubicBezTo>
                    <a:cubicBezTo>
                      <a:pt x="14" y="76"/>
                      <a:pt x="14" y="76"/>
                      <a:pt x="15" y="76"/>
                    </a:cubicBezTo>
                    <a:cubicBezTo>
                      <a:pt x="15" y="76"/>
                      <a:pt x="15" y="76"/>
                      <a:pt x="15" y="76"/>
                    </a:cubicBezTo>
                    <a:cubicBezTo>
                      <a:pt x="15" y="76"/>
                      <a:pt x="15" y="76"/>
                      <a:pt x="15" y="76"/>
                    </a:cubicBezTo>
                    <a:cubicBezTo>
                      <a:pt x="15" y="76"/>
                      <a:pt x="15" y="76"/>
                      <a:pt x="15" y="76"/>
                    </a:cubicBezTo>
                    <a:cubicBezTo>
                      <a:pt x="15" y="76"/>
                      <a:pt x="15" y="76"/>
                      <a:pt x="15" y="76"/>
                    </a:cubicBezTo>
                    <a:cubicBezTo>
                      <a:pt x="15" y="76"/>
                      <a:pt x="15" y="76"/>
                      <a:pt x="15" y="77"/>
                    </a:cubicBezTo>
                    <a:cubicBezTo>
                      <a:pt x="14" y="77"/>
                      <a:pt x="14" y="77"/>
                      <a:pt x="14" y="77"/>
                    </a:cubicBezTo>
                    <a:cubicBezTo>
                      <a:pt x="15" y="77"/>
                      <a:pt x="15" y="77"/>
                      <a:pt x="15" y="77"/>
                    </a:cubicBezTo>
                    <a:cubicBezTo>
                      <a:pt x="15" y="77"/>
                      <a:pt x="15" y="77"/>
                      <a:pt x="15" y="77"/>
                    </a:cubicBezTo>
                    <a:cubicBezTo>
                      <a:pt x="15" y="77"/>
                      <a:pt x="15" y="77"/>
                      <a:pt x="15" y="77"/>
                    </a:cubicBezTo>
                    <a:cubicBezTo>
                      <a:pt x="15" y="77"/>
                      <a:pt x="15" y="77"/>
                      <a:pt x="15" y="77"/>
                    </a:cubicBezTo>
                    <a:cubicBezTo>
                      <a:pt x="15" y="77"/>
                      <a:pt x="15" y="77"/>
                      <a:pt x="15" y="77"/>
                    </a:cubicBezTo>
                    <a:cubicBezTo>
                      <a:pt x="15" y="78"/>
                      <a:pt x="15" y="78"/>
                      <a:pt x="15" y="78"/>
                    </a:cubicBezTo>
                    <a:cubicBezTo>
                      <a:pt x="15" y="78"/>
                      <a:pt x="15" y="78"/>
                      <a:pt x="15" y="78"/>
                    </a:cubicBezTo>
                    <a:cubicBezTo>
                      <a:pt x="15" y="78"/>
                      <a:pt x="15" y="78"/>
                      <a:pt x="15" y="78"/>
                    </a:cubicBezTo>
                    <a:cubicBezTo>
                      <a:pt x="15" y="78"/>
                      <a:pt x="15" y="78"/>
                      <a:pt x="15" y="79"/>
                    </a:cubicBezTo>
                    <a:cubicBezTo>
                      <a:pt x="15" y="79"/>
                      <a:pt x="15" y="79"/>
                      <a:pt x="15" y="79"/>
                    </a:cubicBezTo>
                    <a:cubicBezTo>
                      <a:pt x="15" y="79"/>
                      <a:pt x="15" y="79"/>
                      <a:pt x="15" y="79"/>
                    </a:cubicBezTo>
                    <a:cubicBezTo>
                      <a:pt x="15" y="79"/>
                      <a:pt x="15" y="79"/>
                      <a:pt x="15" y="79"/>
                    </a:cubicBezTo>
                    <a:cubicBezTo>
                      <a:pt x="15" y="79"/>
                      <a:pt x="15" y="79"/>
                      <a:pt x="15" y="79"/>
                    </a:cubicBezTo>
                    <a:cubicBezTo>
                      <a:pt x="15" y="79"/>
                      <a:pt x="15" y="79"/>
                      <a:pt x="15" y="79"/>
                    </a:cubicBezTo>
                    <a:cubicBezTo>
                      <a:pt x="15" y="79"/>
                      <a:pt x="15" y="79"/>
                      <a:pt x="15" y="79"/>
                    </a:cubicBezTo>
                    <a:cubicBezTo>
                      <a:pt x="15" y="80"/>
                      <a:pt x="15" y="80"/>
                      <a:pt x="15" y="80"/>
                    </a:cubicBezTo>
                    <a:cubicBezTo>
                      <a:pt x="15" y="80"/>
                      <a:pt x="15" y="80"/>
                      <a:pt x="14" y="80"/>
                    </a:cubicBezTo>
                    <a:cubicBezTo>
                      <a:pt x="14" y="80"/>
                      <a:pt x="14" y="80"/>
                      <a:pt x="14" y="80"/>
                    </a:cubicBezTo>
                    <a:cubicBezTo>
                      <a:pt x="14" y="80"/>
                      <a:pt x="14" y="80"/>
                      <a:pt x="14" y="80"/>
                    </a:cubicBezTo>
                    <a:cubicBezTo>
                      <a:pt x="14" y="80"/>
                      <a:pt x="14" y="80"/>
                      <a:pt x="14" y="80"/>
                    </a:cubicBezTo>
                    <a:cubicBezTo>
                      <a:pt x="15" y="80"/>
                      <a:pt x="15" y="81"/>
                      <a:pt x="15" y="81"/>
                    </a:cubicBezTo>
                    <a:cubicBezTo>
                      <a:pt x="15" y="81"/>
                      <a:pt x="14" y="81"/>
                      <a:pt x="14" y="81"/>
                    </a:cubicBezTo>
                    <a:cubicBezTo>
                      <a:pt x="14" y="81"/>
                      <a:pt x="14" y="81"/>
                      <a:pt x="14" y="81"/>
                    </a:cubicBezTo>
                    <a:cubicBezTo>
                      <a:pt x="14" y="81"/>
                      <a:pt x="14" y="81"/>
                      <a:pt x="14" y="81"/>
                    </a:cubicBezTo>
                    <a:cubicBezTo>
                      <a:pt x="14" y="81"/>
                      <a:pt x="14" y="81"/>
                      <a:pt x="14" y="81"/>
                    </a:cubicBezTo>
                    <a:cubicBezTo>
                      <a:pt x="14" y="81"/>
                      <a:pt x="14" y="81"/>
                      <a:pt x="14" y="81"/>
                    </a:cubicBezTo>
                    <a:cubicBezTo>
                      <a:pt x="14" y="81"/>
                      <a:pt x="14" y="81"/>
                      <a:pt x="14" y="81"/>
                    </a:cubicBezTo>
                    <a:cubicBezTo>
                      <a:pt x="14" y="81"/>
                      <a:pt x="14" y="81"/>
                      <a:pt x="14" y="81"/>
                    </a:cubicBezTo>
                    <a:cubicBezTo>
                      <a:pt x="15" y="82"/>
                      <a:pt x="15" y="82"/>
                      <a:pt x="15" y="82"/>
                    </a:cubicBezTo>
                    <a:cubicBezTo>
                      <a:pt x="15" y="82"/>
                      <a:pt x="15" y="82"/>
                      <a:pt x="15" y="82"/>
                    </a:cubicBezTo>
                    <a:cubicBezTo>
                      <a:pt x="15" y="82"/>
                      <a:pt x="15" y="82"/>
                      <a:pt x="14" y="82"/>
                    </a:cubicBezTo>
                    <a:cubicBezTo>
                      <a:pt x="14" y="82"/>
                      <a:pt x="14" y="82"/>
                      <a:pt x="14" y="82"/>
                    </a:cubicBezTo>
                    <a:cubicBezTo>
                      <a:pt x="14" y="82"/>
                      <a:pt x="14" y="82"/>
                      <a:pt x="14" y="83"/>
                    </a:cubicBezTo>
                    <a:cubicBezTo>
                      <a:pt x="14" y="83"/>
                      <a:pt x="14" y="83"/>
                      <a:pt x="14" y="83"/>
                    </a:cubicBezTo>
                    <a:cubicBezTo>
                      <a:pt x="14" y="83"/>
                      <a:pt x="14" y="83"/>
                      <a:pt x="14" y="83"/>
                    </a:cubicBezTo>
                    <a:cubicBezTo>
                      <a:pt x="14" y="83"/>
                      <a:pt x="14" y="83"/>
                      <a:pt x="14" y="83"/>
                    </a:cubicBezTo>
                    <a:cubicBezTo>
                      <a:pt x="14" y="83"/>
                      <a:pt x="14" y="83"/>
                      <a:pt x="14" y="83"/>
                    </a:cubicBezTo>
                    <a:cubicBezTo>
                      <a:pt x="14" y="83"/>
                      <a:pt x="14" y="83"/>
                      <a:pt x="14" y="83"/>
                    </a:cubicBezTo>
                    <a:cubicBezTo>
                      <a:pt x="14" y="83"/>
                      <a:pt x="14" y="83"/>
                      <a:pt x="14" y="83"/>
                    </a:cubicBezTo>
                    <a:cubicBezTo>
                      <a:pt x="14" y="83"/>
                      <a:pt x="14" y="83"/>
                      <a:pt x="14" y="83"/>
                    </a:cubicBezTo>
                    <a:cubicBezTo>
                      <a:pt x="14" y="83"/>
                      <a:pt x="14" y="83"/>
                      <a:pt x="14" y="83"/>
                    </a:cubicBezTo>
                    <a:cubicBezTo>
                      <a:pt x="14" y="83"/>
                      <a:pt x="14" y="83"/>
                      <a:pt x="14" y="83"/>
                    </a:cubicBezTo>
                    <a:cubicBezTo>
                      <a:pt x="14" y="83"/>
                      <a:pt x="14" y="83"/>
                      <a:pt x="14" y="83"/>
                    </a:cubicBezTo>
                    <a:cubicBezTo>
                      <a:pt x="14" y="83"/>
                      <a:pt x="14" y="83"/>
                      <a:pt x="14" y="83"/>
                    </a:cubicBezTo>
                    <a:cubicBezTo>
                      <a:pt x="14" y="83"/>
                      <a:pt x="14" y="83"/>
                      <a:pt x="14" y="83"/>
                    </a:cubicBezTo>
                    <a:cubicBezTo>
                      <a:pt x="14" y="84"/>
                      <a:pt x="14" y="84"/>
                      <a:pt x="14" y="84"/>
                    </a:cubicBezTo>
                    <a:cubicBezTo>
                      <a:pt x="14" y="84"/>
                      <a:pt x="14" y="84"/>
                      <a:pt x="14" y="84"/>
                    </a:cubicBezTo>
                    <a:cubicBezTo>
                      <a:pt x="14" y="84"/>
                      <a:pt x="14" y="84"/>
                      <a:pt x="14" y="84"/>
                    </a:cubicBezTo>
                    <a:cubicBezTo>
                      <a:pt x="14" y="84"/>
                      <a:pt x="14" y="84"/>
                      <a:pt x="14" y="84"/>
                    </a:cubicBezTo>
                    <a:cubicBezTo>
                      <a:pt x="14" y="84"/>
                      <a:pt x="14" y="84"/>
                      <a:pt x="14" y="84"/>
                    </a:cubicBezTo>
                    <a:cubicBezTo>
                      <a:pt x="14" y="84"/>
                      <a:pt x="14" y="84"/>
                      <a:pt x="14" y="84"/>
                    </a:cubicBezTo>
                    <a:cubicBezTo>
                      <a:pt x="14" y="84"/>
                      <a:pt x="14" y="84"/>
                      <a:pt x="14" y="85"/>
                    </a:cubicBezTo>
                    <a:cubicBezTo>
                      <a:pt x="14" y="85"/>
                      <a:pt x="14" y="85"/>
                      <a:pt x="14" y="85"/>
                    </a:cubicBezTo>
                    <a:cubicBezTo>
                      <a:pt x="14" y="85"/>
                      <a:pt x="14" y="85"/>
                      <a:pt x="14" y="85"/>
                    </a:cubicBezTo>
                    <a:cubicBezTo>
                      <a:pt x="14" y="85"/>
                      <a:pt x="14" y="85"/>
                      <a:pt x="14" y="85"/>
                    </a:cubicBezTo>
                    <a:cubicBezTo>
                      <a:pt x="14" y="85"/>
                      <a:pt x="14" y="85"/>
                      <a:pt x="14" y="85"/>
                    </a:cubicBezTo>
                    <a:cubicBezTo>
                      <a:pt x="14" y="85"/>
                      <a:pt x="14" y="85"/>
                      <a:pt x="14" y="85"/>
                    </a:cubicBezTo>
                    <a:cubicBezTo>
                      <a:pt x="14" y="85"/>
                      <a:pt x="14" y="85"/>
                      <a:pt x="14" y="85"/>
                    </a:cubicBezTo>
                    <a:cubicBezTo>
                      <a:pt x="14" y="85"/>
                      <a:pt x="14" y="85"/>
                      <a:pt x="14" y="85"/>
                    </a:cubicBezTo>
                    <a:cubicBezTo>
                      <a:pt x="15" y="85"/>
                      <a:pt x="15" y="86"/>
                      <a:pt x="15" y="86"/>
                    </a:cubicBezTo>
                    <a:cubicBezTo>
                      <a:pt x="15" y="86"/>
                      <a:pt x="15" y="86"/>
                      <a:pt x="15" y="86"/>
                    </a:cubicBezTo>
                    <a:cubicBezTo>
                      <a:pt x="15" y="86"/>
                      <a:pt x="15" y="86"/>
                      <a:pt x="15" y="86"/>
                    </a:cubicBezTo>
                    <a:cubicBezTo>
                      <a:pt x="15" y="86"/>
                      <a:pt x="15" y="86"/>
                      <a:pt x="15" y="86"/>
                    </a:cubicBezTo>
                    <a:cubicBezTo>
                      <a:pt x="15" y="86"/>
                      <a:pt x="15" y="86"/>
                      <a:pt x="15" y="86"/>
                    </a:cubicBezTo>
                    <a:cubicBezTo>
                      <a:pt x="15" y="86"/>
                      <a:pt x="15" y="86"/>
                      <a:pt x="15" y="86"/>
                    </a:cubicBezTo>
                    <a:cubicBezTo>
                      <a:pt x="15" y="86"/>
                      <a:pt x="15" y="86"/>
                      <a:pt x="15" y="86"/>
                    </a:cubicBezTo>
                    <a:cubicBezTo>
                      <a:pt x="15" y="86"/>
                      <a:pt x="15" y="86"/>
                      <a:pt x="15" y="86"/>
                    </a:cubicBezTo>
                    <a:cubicBezTo>
                      <a:pt x="15" y="87"/>
                      <a:pt x="15" y="87"/>
                      <a:pt x="15" y="87"/>
                    </a:cubicBezTo>
                    <a:cubicBezTo>
                      <a:pt x="15" y="87"/>
                      <a:pt x="15" y="87"/>
                      <a:pt x="15" y="87"/>
                    </a:cubicBezTo>
                    <a:cubicBezTo>
                      <a:pt x="15" y="87"/>
                      <a:pt x="15" y="87"/>
                      <a:pt x="15" y="87"/>
                    </a:cubicBezTo>
                    <a:cubicBezTo>
                      <a:pt x="15" y="87"/>
                      <a:pt x="15" y="87"/>
                      <a:pt x="15" y="87"/>
                    </a:cubicBezTo>
                    <a:cubicBezTo>
                      <a:pt x="15" y="87"/>
                      <a:pt x="15" y="87"/>
                      <a:pt x="15" y="87"/>
                    </a:cubicBezTo>
                    <a:cubicBezTo>
                      <a:pt x="15" y="88"/>
                      <a:pt x="15" y="88"/>
                      <a:pt x="15" y="88"/>
                    </a:cubicBezTo>
                    <a:cubicBezTo>
                      <a:pt x="15" y="88"/>
                      <a:pt x="15" y="88"/>
                      <a:pt x="15" y="88"/>
                    </a:cubicBezTo>
                    <a:cubicBezTo>
                      <a:pt x="15" y="88"/>
                      <a:pt x="15" y="88"/>
                      <a:pt x="15" y="88"/>
                    </a:cubicBezTo>
                    <a:cubicBezTo>
                      <a:pt x="15" y="88"/>
                      <a:pt x="15" y="88"/>
                      <a:pt x="14" y="88"/>
                    </a:cubicBezTo>
                    <a:cubicBezTo>
                      <a:pt x="14" y="88"/>
                      <a:pt x="14" y="88"/>
                      <a:pt x="14" y="88"/>
                    </a:cubicBezTo>
                    <a:cubicBezTo>
                      <a:pt x="14" y="88"/>
                      <a:pt x="14" y="88"/>
                      <a:pt x="14" y="88"/>
                    </a:cubicBezTo>
                    <a:cubicBezTo>
                      <a:pt x="14" y="88"/>
                      <a:pt x="14" y="88"/>
                      <a:pt x="14" y="88"/>
                    </a:cubicBezTo>
                    <a:cubicBezTo>
                      <a:pt x="14" y="88"/>
                      <a:pt x="14" y="88"/>
                      <a:pt x="14" y="88"/>
                    </a:cubicBezTo>
                    <a:cubicBezTo>
                      <a:pt x="14" y="88"/>
                      <a:pt x="14" y="89"/>
                      <a:pt x="14" y="89"/>
                    </a:cubicBezTo>
                    <a:cubicBezTo>
                      <a:pt x="14" y="89"/>
                      <a:pt x="14" y="89"/>
                      <a:pt x="14" y="89"/>
                    </a:cubicBezTo>
                    <a:cubicBezTo>
                      <a:pt x="14" y="89"/>
                      <a:pt x="14" y="89"/>
                      <a:pt x="14" y="89"/>
                    </a:cubicBezTo>
                    <a:cubicBezTo>
                      <a:pt x="14" y="89"/>
                      <a:pt x="14" y="89"/>
                      <a:pt x="14" y="89"/>
                    </a:cubicBezTo>
                    <a:cubicBezTo>
                      <a:pt x="14" y="89"/>
                      <a:pt x="14" y="89"/>
                      <a:pt x="14" y="89"/>
                    </a:cubicBezTo>
                    <a:cubicBezTo>
                      <a:pt x="14" y="89"/>
                      <a:pt x="14" y="89"/>
                      <a:pt x="14" y="89"/>
                    </a:cubicBezTo>
                    <a:cubicBezTo>
                      <a:pt x="14" y="89"/>
                      <a:pt x="14" y="89"/>
                      <a:pt x="14" y="89"/>
                    </a:cubicBezTo>
                    <a:cubicBezTo>
                      <a:pt x="14" y="89"/>
                      <a:pt x="14" y="89"/>
                      <a:pt x="14" y="89"/>
                    </a:cubicBezTo>
                    <a:cubicBezTo>
                      <a:pt x="14" y="89"/>
                      <a:pt x="14" y="89"/>
                      <a:pt x="14" y="89"/>
                    </a:cubicBezTo>
                    <a:cubicBezTo>
                      <a:pt x="14" y="89"/>
                      <a:pt x="14" y="89"/>
                      <a:pt x="14" y="89"/>
                    </a:cubicBezTo>
                    <a:cubicBezTo>
                      <a:pt x="14" y="88"/>
                      <a:pt x="14" y="88"/>
                      <a:pt x="14" y="88"/>
                    </a:cubicBezTo>
                    <a:cubicBezTo>
                      <a:pt x="14" y="88"/>
                      <a:pt x="14" y="88"/>
                      <a:pt x="14" y="88"/>
                    </a:cubicBezTo>
                    <a:cubicBezTo>
                      <a:pt x="14" y="88"/>
                      <a:pt x="14" y="88"/>
                      <a:pt x="14" y="88"/>
                    </a:cubicBezTo>
                    <a:cubicBezTo>
                      <a:pt x="14" y="88"/>
                      <a:pt x="14" y="88"/>
                      <a:pt x="14" y="88"/>
                    </a:cubicBezTo>
                    <a:cubicBezTo>
                      <a:pt x="14" y="88"/>
                      <a:pt x="14" y="88"/>
                      <a:pt x="14" y="88"/>
                    </a:cubicBezTo>
                    <a:cubicBezTo>
                      <a:pt x="14" y="88"/>
                      <a:pt x="14" y="88"/>
                      <a:pt x="14" y="88"/>
                    </a:cubicBezTo>
                    <a:cubicBezTo>
                      <a:pt x="13" y="88"/>
                      <a:pt x="13" y="88"/>
                      <a:pt x="13" y="88"/>
                    </a:cubicBezTo>
                    <a:cubicBezTo>
                      <a:pt x="13" y="88"/>
                      <a:pt x="13" y="88"/>
                      <a:pt x="13" y="88"/>
                    </a:cubicBezTo>
                    <a:cubicBezTo>
                      <a:pt x="13" y="88"/>
                      <a:pt x="13" y="88"/>
                      <a:pt x="13" y="88"/>
                    </a:cubicBezTo>
                    <a:cubicBezTo>
                      <a:pt x="13" y="88"/>
                      <a:pt x="13" y="89"/>
                      <a:pt x="13" y="89"/>
                    </a:cubicBezTo>
                    <a:cubicBezTo>
                      <a:pt x="13" y="89"/>
                      <a:pt x="13" y="89"/>
                      <a:pt x="13" y="89"/>
                    </a:cubicBezTo>
                    <a:cubicBezTo>
                      <a:pt x="13" y="89"/>
                      <a:pt x="13" y="89"/>
                      <a:pt x="13" y="89"/>
                    </a:cubicBezTo>
                    <a:cubicBezTo>
                      <a:pt x="14" y="89"/>
                      <a:pt x="14" y="89"/>
                      <a:pt x="13" y="89"/>
                    </a:cubicBezTo>
                    <a:cubicBezTo>
                      <a:pt x="13" y="89"/>
                      <a:pt x="13" y="89"/>
                      <a:pt x="14" y="90"/>
                    </a:cubicBezTo>
                    <a:cubicBezTo>
                      <a:pt x="14" y="90"/>
                      <a:pt x="14" y="90"/>
                      <a:pt x="14" y="90"/>
                    </a:cubicBezTo>
                    <a:cubicBezTo>
                      <a:pt x="14" y="90"/>
                      <a:pt x="14" y="90"/>
                      <a:pt x="14" y="90"/>
                    </a:cubicBezTo>
                    <a:cubicBezTo>
                      <a:pt x="14" y="90"/>
                      <a:pt x="14" y="90"/>
                      <a:pt x="14" y="90"/>
                    </a:cubicBezTo>
                    <a:cubicBezTo>
                      <a:pt x="14" y="90"/>
                      <a:pt x="14" y="90"/>
                      <a:pt x="14" y="90"/>
                    </a:cubicBezTo>
                    <a:cubicBezTo>
                      <a:pt x="14" y="90"/>
                      <a:pt x="14" y="90"/>
                      <a:pt x="14" y="90"/>
                    </a:cubicBezTo>
                    <a:cubicBezTo>
                      <a:pt x="14" y="90"/>
                      <a:pt x="14" y="90"/>
                      <a:pt x="14" y="90"/>
                    </a:cubicBezTo>
                    <a:cubicBezTo>
                      <a:pt x="14" y="90"/>
                      <a:pt x="14" y="90"/>
                      <a:pt x="14" y="90"/>
                    </a:cubicBezTo>
                    <a:cubicBezTo>
                      <a:pt x="14" y="90"/>
                      <a:pt x="14" y="90"/>
                      <a:pt x="14" y="90"/>
                    </a:cubicBezTo>
                    <a:cubicBezTo>
                      <a:pt x="14" y="90"/>
                      <a:pt x="14" y="90"/>
                      <a:pt x="14" y="90"/>
                    </a:cubicBezTo>
                    <a:cubicBezTo>
                      <a:pt x="14" y="90"/>
                      <a:pt x="14" y="90"/>
                      <a:pt x="14" y="90"/>
                    </a:cubicBezTo>
                    <a:cubicBezTo>
                      <a:pt x="14" y="90"/>
                      <a:pt x="14" y="90"/>
                      <a:pt x="14" y="90"/>
                    </a:cubicBezTo>
                    <a:cubicBezTo>
                      <a:pt x="14" y="90"/>
                      <a:pt x="14" y="90"/>
                      <a:pt x="14" y="90"/>
                    </a:cubicBezTo>
                    <a:cubicBezTo>
                      <a:pt x="14" y="90"/>
                      <a:pt x="14" y="90"/>
                      <a:pt x="14" y="90"/>
                    </a:cubicBezTo>
                    <a:cubicBezTo>
                      <a:pt x="14" y="90"/>
                      <a:pt x="14" y="90"/>
                      <a:pt x="14" y="90"/>
                    </a:cubicBezTo>
                    <a:cubicBezTo>
                      <a:pt x="14" y="90"/>
                      <a:pt x="14" y="90"/>
                      <a:pt x="14" y="90"/>
                    </a:cubicBezTo>
                    <a:cubicBezTo>
                      <a:pt x="14" y="90"/>
                      <a:pt x="14" y="90"/>
                      <a:pt x="14" y="90"/>
                    </a:cubicBezTo>
                    <a:cubicBezTo>
                      <a:pt x="14" y="90"/>
                      <a:pt x="14" y="90"/>
                      <a:pt x="14" y="90"/>
                    </a:cubicBezTo>
                    <a:cubicBezTo>
                      <a:pt x="14" y="90"/>
                      <a:pt x="14" y="90"/>
                      <a:pt x="14" y="90"/>
                    </a:cubicBezTo>
                    <a:cubicBezTo>
                      <a:pt x="14" y="90"/>
                      <a:pt x="14" y="90"/>
                      <a:pt x="14" y="90"/>
                    </a:cubicBezTo>
                    <a:cubicBezTo>
                      <a:pt x="14" y="90"/>
                      <a:pt x="14" y="90"/>
                      <a:pt x="14" y="90"/>
                    </a:cubicBezTo>
                    <a:cubicBezTo>
                      <a:pt x="14" y="90"/>
                      <a:pt x="14" y="90"/>
                      <a:pt x="14" y="90"/>
                    </a:cubicBezTo>
                    <a:cubicBezTo>
                      <a:pt x="14" y="90"/>
                      <a:pt x="14" y="90"/>
                      <a:pt x="14" y="90"/>
                    </a:cubicBezTo>
                    <a:cubicBezTo>
                      <a:pt x="14" y="90"/>
                      <a:pt x="14" y="90"/>
                      <a:pt x="14" y="91"/>
                    </a:cubicBezTo>
                    <a:cubicBezTo>
                      <a:pt x="14" y="91"/>
                      <a:pt x="14" y="91"/>
                      <a:pt x="14" y="91"/>
                    </a:cubicBezTo>
                    <a:cubicBezTo>
                      <a:pt x="14" y="91"/>
                      <a:pt x="14" y="91"/>
                      <a:pt x="14" y="91"/>
                    </a:cubicBezTo>
                    <a:cubicBezTo>
                      <a:pt x="14" y="91"/>
                      <a:pt x="14" y="91"/>
                      <a:pt x="14" y="91"/>
                    </a:cubicBezTo>
                    <a:cubicBezTo>
                      <a:pt x="14" y="91"/>
                      <a:pt x="14" y="91"/>
                      <a:pt x="14" y="91"/>
                    </a:cubicBezTo>
                    <a:cubicBezTo>
                      <a:pt x="14" y="91"/>
                      <a:pt x="14" y="91"/>
                      <a:pt x="14" y="91"/>
                    </a:cubicBezTo>
                    <a:cubicBezTo>
                      <a:pt x="15" y="91"/>
                      <a:pt x="15" y="91"/>
                      <a:pt x="15" y="90"/>
                    </a:cubicBezTo>
                    <a:cubicBezTo>
                      <a:pt x="15" y="90"/>
                      <a:pt x="15" y="90"/>
                      <a:pt x="15" y="90"/>
                    </a:cubicBezTo>
                    <a:cubicBezTo>
                      <a:pt x="15" y="90"/>
                      <a:pt x="15" y="90"/>
                      <a:pt x="15" y="90"/>
                    </a:cubicBezTo>
                    <a:cubicBezTo>
                      <a:pt x="15" y="90"/>
                      <a:pt x="15" y="91"/>
                      <a:pt x="15" y="91"/>
                    </a:cubicBezTo>
                    <a:cubicBezTo>
                      <a:pt x="15" y="91"/>
                      <a:pt x="15" y="91"/>
                      <a:pt x="15" y="91"/>
                    </a:cubicBezTo>
                    <a:cubicBezTo>
                      <a:pt x="15" y="91"/>
                      <a:pt x="15" y="91"/>
                      <a:pt x="15" y="91"/>
                    </a:cubicBezTo>
                    <a:cubicBezTo>
                      <a:pt x="15" y="91"/>
                      <a:pt x="15" y="91"/>
                      <a:pt x="15" y="91"/>
                    </a:cubicBezTo>
                    <a:cubicBezTo>
                      <a:pt x="15" y="91"/>
                      <a:pt x="15" y="91"/>
                      <a:pt x="15" y="91"/>
                    </a:cubicBezTo>
                    <a:cubicBezTo>
                      <a:pt x="15" y="91"/>
                      <a:pt x="15" y="91"/>
                      <a:pt x="15" y="91"/>
                    </a:cubicBezTo>
                    <a:cubicBezTo>
                      <a:pt x="15" y="91"/>
                      <a:pt x="15" y="91"/>
                      <a:pt x="15" y="91"/>
                    </a:cubicBezTo>
                    <a:cubicBezTo>
                      <a:pt x="15" y="91"/>
                      <a:pt x="15" y="91"/>
                      <a:pt x="15" y="91"/>
                    </a:cubicBezTo>
                    <a:cubicBezTo>
                      <a:pt x="15" y="91"/>
                      <a:pt x="15" y="91"/>
                      <a:pt x="15" y="91"/>
                    </a:cubicBezTo>
                    <a:cubicBezTo>
                      <a:pt x="15" y="91"/>
                      <a:pt x="15" y="91"/>
                      <a:pt x="15" y="91"/>
                    </a:cubicBezTo>
                    <a:cubicBezTo>
                      <a:pt x="15" y="91"/>
                      <a:pt x="15" y="91"/>
                      <a:pt x="15" y="91"/>
                    </a:cubicBezTo>
                    <a:cubicBezTo>
                      <a:pt x="15" y="91"/>
                      <a:pt x="15" y="91"/>
                      <a:pt x="15" y="91"/>
                    </a:cubicBezTo>
                    <a:cubicBezTo>
                      <a:pt x="15" y="91"/>
                      <a:pt x="15" y="91"/>
                      <a:pt x="15" y="91"/>
                    </a:cubicBezTo>
                    <a:cubicBezTo>
                      <a:pt x="15" y="92"/>
                      <a:pt x="15" y="92"/>
                      <a:pt x="15" y="92"/>
                    </a:cubicBezTo>
                    <a:cubicBezTo>
                      <a:pt x="15" y="92"/>
                      <a:pt x="15" y="92"/>
                      <a:pt x="15" y="92"/>
                    </a:cubicBezTo>
                    <a:cubicBezTo>
                      <a:pt x="15" y="92"/>
                      <a:pt x="15" y="92"/>
                      <a:pt x="15" y="92"/>
                    </a:cubicBezTo>
                    <a:cubicBezTo>
                      <a:pt x="15" y="92"/>
                      <a:pt x="15" y="92"/>
                      <a:pt x="15" y="92"/>
                    </a:cubicBezTo>
                    <a:cubicBezTo>
                      <a:pt x="15" y="92"/>
                      <a:pt x="15" y="92"/>
                      <a:pt x="15" y="92"/>
                    </a:cubicBezTo>
                    <a:cubicBezTo>
                      <a:pt x="15" y="93"/>
                      <a:pt x="15" y="93"/>
                      <a:pt x="15" y="93"/>
                    </a:cubicBezTo>
                    <a:cubicBezTo>
                      <a:pt x="15" y="93"/>
                      <a:pt x="15" y="93"/>
                      <a:pt x="15" y="93"/>
                    </a:cubicBezTo>
                    <a:cubicBezTo>
                      <a:pt x="15" y="93"/>
                      <a:pt x="15" y="93"/>
                      <a:pt x="15" y="93"/>
                    </a:cubicBezTo>
                    <a:cubicBezTo>
                      <a:pt x="15" y="93"/>
                      <a:pt x="15" y="93"/>
                      <a:pt x="15" y="93"/>
                    </a:cubicBezTo>
                    <a:cubicBezTo>
                      <a:pt x="15" y="93"/>
                      <a:pt x="15" y="93"/>
                      <a:pt x="15" y="93"/>
                    </a:cubicBezTo>
                    <a:cubicBezTo>
                      <a:pt x="15" y="93"/>
                      <a:pt x="15" y="93"/>
                      <a:pt x="15" y="93"/>
                    </a:cubicBezTo>
                    <a:cubicBezTo>
                      <a:pt x="15" y="93"/>
                      <a:pt x="15" y="93"/>
                      <a:pt x="15" y="93"/>
                    </a:cubicBezTo>
                    <a:cubicBezTo>
                      <a:pt x="15" y="93"/>
                      <a:pt x="15" y="93"/>
                      <a:pt x="15" y="94"/>
                    </a:cubicBezTo>
                    <a:cubicBezTo>
                      <a:pt x="15" y="94"/>
                      <a:pt x="15" y="94"/>
                      <a:pt x="15" y="94"/>
                    </a:cubicBezTo>
                    <a:cubicBezTo>
                      <a:pt x="15" y="94"/>
                      <a:pt x="14" y="94"/>
                      <a:pt x="14" y="94"/>
                    </a:cubicBezTo>
                    <a:cubicBezTo>
                      <a:pt x="14" y="94"/>
                      <a:pt x="14" y="94"/>
                      <a:pt x="15" y="94"/>
                    </a:cubicBezTo>
                    <a:cubicBezTo>
                      <a:pt x="15" y="94"/>
                      <a:pt x="15" y="94"/>
                      <a:pt x="15" y="94"/>
                    </a:cubicBezTo>
                    <a:cubicBezTo>
                      <a:pt x="15" y="94"/>
                      <a:pt x="15" y="94"/>
                      <a:pt x="15" y="94"/>
                    </a:cubicBezTo>
                    <a:cubicBezTo>
                      <a:pt x="15" y="94"/>
                      <a:pt x="14" y="95"/>
                      <a:pt x="15" y="95"/>
                    </a:cubicBezTo>
                    <a:cubicBezTo>
                      <a:pt x="15" y="95"/>
                      <a:pt x="15" y="95"/>
                      <a:pt x="15" y="95"/>
                    </a:cubicBezTo>
                    <a:cubicBezTo>
                      <a:pt x="15" y="95"/>
                      <a:pt x="15" y="95"/>
                      <a:pt x="15" y="95"/>
                    </a:cubicBezTo>
                    <a:cubicBezTo>
                      <a:pt x="15" y="95"/>
                      <a:pt x="15" y="95"/>
                      <a:pt x="15" y="95"/>
                    </a:cubicBezTo>
                    <a:cubicBezTo>
                      <a:pt x="15" y="95"/>
                      <a:pt x="15" y="95"/>
                      <a:pt x="15" y="95"/>
                    </a:cubicBezTo>
                    <a:cubicBezTo>
                      <a:pt x="15" y="95"/>
                      <a:pt x="15" y="95"/>
                      <a:pt x="15" y="95"/>
                    </a:cubicBezTo>
                    <a:cubicBezTo>
                      <a:pt x="15" y="95"/>
                      <a:pt x="15" y="95"/>
                      <a:pt x="15" y="95"/>
                    </a:cubicBezTo>
                    <a:cubicBezTo>
                      <a:pt x="15" y="95"/>
                      <a:pt x="15" y="95"/>
                      <a:pt x="15" y="95"/>
                    </a:cubicBezTo>
                    <a:cubicBezTo>
                      <a:pt x="15" y="95"/>
                      <a:pt x="15" y="95"/>
                      <a:pt x="15" y="95"/>
                    </a:cubicBezTo>
                    <a:cubicBezTo>
                      <a:pt x="15" y="95"/>
                      <a:pt x="15" y="95"/>
                      <a:pt x="15" y="95"/>
                    </a:cubicBezTo>
                    <a:cubicBezTo>
                      <a:pt x="15" y="95"/>
                      <a:pt x="15" y="95"/>
                      <a:pt x="15" y="95"/>
                    </a:cubicBezTo>
                    <a:cubicBezTo>
                      <a:pt x="15" y="95"/>
                      <a:pt x="15" y="95"/>
                      <a:pt x="15" y="95"/>
                    </a:cubicBezTo>
                    <a:cubicBezTo>
                      <a:pt x="15" y="95"/>
                      <a:pt x="15" y="95"/>
                      <a:pt x="15" y="95"/>
                    </a:cubicBezTo>
                    <a:cubicBezTo>
                      <a:pt x="15" y="95"/>
                      <a:pt x="15" y="95"/>
                      <a:pt x="15" y="95"/>
                    </a:cubicBezTo>
                    <a:cubicBezTo>
                      <a:pt x="15" y="95"/>
                      <a:pt x="15" y="95"/>
                      <a:pt x="15" y="95"/>
                    </a:cubicBezTo>
                    <a:cubicBezTo>
                      <a:pt x="15" y="95"/>
                      <a:pt x="15" y="95"/>
                      <a:pt x="15" y="95"/>
                    </a:cubicBezTo>
                    <a:cubicBezTo>
                      <a:pt x="15" y="96"/>
                      <a:pt x="15" y="96"/>
                      <a:pt x="15" y="96"/>
                    </a:cubicBezTo>
                    <a:cubicBezTo>
                      <a:pt x="15" y="96"/>
                      <a:pt x="15" y="96"/>
                      <a:pt x="15" y="96"/>
                    </a:cubicBezTo>
                    <a:cubicBezTo>
                      <a:pt x="15" y="96"/>
                      <a:pt x="15" y="96"/>
                      <a:pt x="15" y="96"/>
                    </a:cubicBezTo>
                    <a:cubicBezTo>
                      <a:pt x="15" y="96"/>
                      <a:pt x="15" y="96"/>
                      <a:pt x="15" y="96"/>
                    </a:cubicBezTo>
                    <a:cubicBezTo>
                      <a:pt x="15" y="96"/>
                      <a:pt x="15" y="96"/>
                      <a:pt x="15" y="96"/>
                    </a:cubicBezTo>
                    <a:cubicBezTo>
                      <a:pt x="15" y="96"/>
                      <a:pt x="15" y="96"/>
                      <a:pt x="15" y="96"/>
                    </a:cubicBezTo>
                    <a:cubicBezTo>
                      <a:pt x="15" y="96"/>
                      <a:pt x="15" y="96"/>
                      <a:pt x="15" y="96"/>
                    </a:cubicBezTo>
                    <a:cubicBezTo>
                      <a:pt x="15" y="96"/>
                      <a:pt x="15" y="96"/>
                      <a:pt x="15" y="96"/>
                    </a:cubicBezTo>
                    <a:cubicBezTo>
                      <a:pt x="15" y="96"/>
                      <a:pt x="15" y="96"/>
                      <a:pt x="15" y="96"/>
                    </a:cubicBezTo>
                    <a:cubicBezTo>
                      <a:pt x="15" y="97"/>
                      <a:pt x="15" y="97"/>
                      <a:pt x="15" y="97"/>
                    </a:cubicBezTo>
                    <a:cubicBezTo>
                      <a:pt x="15" y="97"/>
                      <a:pt x="15" y="97"/>
                      <a:pt x="15" y="97"/>
                    </a:cubicBezTo>
                    <a:cubicBezTo>
                      <a:pt x="15" y="97"/>
                      <a:pt x="15" y="97"/>
                      <a:pt x="15" y="97"/>
                    </a:cubicBezTo>
                    <a:cubicBezTo>
                      <a:pt x="15" y="97"/>
                      <a:pt x="15" y="97"/>
                      <a:pt x="16" y="97"/>
                    </a:cubicBezTo>
                    <a:cubicBezTo>
                      <a:pt x="16" y="97"/>
                      <a:pt x="16" y="97"/>
                      <a:pt x="16" y="97"/>
                    </a:cubicBezTo>
                    <a:cubicBezTo>
                      <a:pt x="16" y="97"/>
                      <a:pt x="16" y="97"/>
                      <a:pt x="16" y="97"/>
                    </a:cubicBezTo>
                    <a:cubicBezTo>
                      <a:pt x="16" y="97"/>
                      <a:pt x="16" y="97"/>
                      <a:pt x="16" y="97"/>
                    </a:cubicBezTo>
                    <a:cubicBezTo>
                      <a:pt x="16" y="97"/>
                      <a:pt x="16" y="97"/>
                      <a:pt x="16" y="97"/>
                    </a:cubicBezTo>
                    <a:cubicBezTo>
                      <a:pt x="16" y="97"/>
                      <a:pt x="16" y="98"/>
                      <a:pt x="16" y="98"/>
                    </a:cubicBezTo>
                    <a:cubicBezTo>
                      <a:pt x="16" y="98"/>
                      <a:pt x="16" y="98"/>
                      <a:pt x="16" y="98"/>
                    </a:cubicBezTo>
                    <a:cubicBezTo>
                      <a:pt x="16" y="98"/>
                      <a:pt x="16" y="98"/>
                      <a:pt x="16" y="98"/>
                    </a:cubicBezTo>
                    <a:cubicBezTo>
                      <a:pt x="16" y="98"/>
                      <a:pt x="16" y="98"/>
                      <a:pt x="16" y="98"/>
                    </a:cubicBezTo>
                    <a:cubicBezTo>
                      <a:pt x="16" y="98"/>
                      <a:pt x="16" y="98"/>
                      <a:pt x="16" y="98"/>
                    </a:cubicBezTo>
                    <a:cubicBezTo>
                      <a:pt x="16" y="98"/>
                      <a:pt x="16" y="98"/>
                      <a:pt x="16" y="98"/>
                    </a:cubicBezTo>
                    <a:cubicBezTo>
                      <a:pt x="16" y="98"/>
                      <a:pt x="16" y="98"/>
                      <a:pt x="16" y="98"/>
                    </a:cubicBezTo>
                    <a:cubicBezTo>
                      <a:pt x="16" y="98"/>
                      <a:pt x="16" y="98"/>
                      <a:pt x="16" y="98"/>
                    </a:cubicBezTo>
                    <a:cubicBezTo>
                      <a:pt x="16" y="98"/>
                      <a:pt x="17" y="97"/>
                      <a:pt x="17" y="97"/>
                    </a:cubicBezTo>
                    <a:cubicBezTo>
                      <a:pt x="17" y="97"/>
                      <a:pt x="17" y="97"/>
                      <a:pt x="17" y="97"/>
                    </a:cubicBezTo>
                    <a:cubicBezTo>
                      <a:pt x="17" y="97"/>
                      <a:pt x="17" y="97"/>
                      <a:pt x="17" y="97"/>
                    </a:cubicBezTo>
                    <a:cubicBezTo>
                      <a:pt x="17" y="97"/>
                      <a:pt x="17" y="97"/>
                      <a:pt x="17" y="97"/>
                    </a:cubicBezTo>
                    <a:cubicBezTo>
                      <a:pt x="17" y="97"/>
                      <a:pt x="17" y="97"/>
                      <a:pt x="17" y="97"/>
                    </a:cubicBezTo>
                    <a:cubicBezTo>
                      <a:pt x="17" y="97"/>
                      <a:pt x="17" y="97"/>
                      <a:pt x="17" y="97"/>
                    </a:cubicBezTo>
                    <a:cubicBezTo>
                      <a:pt x="17" y="96"/>
                      <a:pt x="17" y="96"/>
                      <a:pt x="17" y="96"/>
                    </a:cubicBezTo>
                    <a:cubicBezTo>
                      <a:pt x="17" y="96"/>
                      <a:pt x="17" y="96"/>
                      <a:pt x="17" y="96"/>
                    </a:cubicBezTo>
                    <a:cubicBezTo>
                      <a:pt x="17" y="96"/>
                      <a:pt x="17" y="96"/>
                      <a:pt x="17" y="96"/>
                    </a:cubicBezTo>
                    <a:cubicBezTo>
                      <a:pt x="16" y="96"/>
                      <a:pt x="16" y="96"/>
                      <a:pt x="16" y="96"/>
                    </a:cubicBezTo>
                    <a:cubicBezTo>
                      <a:pt x="16" y="96"/>
                      <a:pt x="16" y="96"/>
                      <a:pt x="16" y="96"/>
                    </a:cubicBezTo>
                    <a:cubicBezTo>
                      <a:pt x="16" y="96"/>
                      <a:pt x="16" y="96"/>
                      <a:pt x="16" y="96"/>
                    </a:cubicBezTo>
                    <a:cubicBezTo>
                      <a:pt x="16" y="96"/>
                      <a:pt x="16" y="96"/>
                      <a:pt x="16" y="96"/>
                    </a:cubicBezTo>
                    <a:cubicBezTo>
                      <a:pt x="16" y="96"/>
                      <a:pt x="16" y="96"/>
                      <a:pt x="16" y="96"/>
                    </a:cubicBezTo>
                    <a:cubicBezTo>
                      <a:pt x="16" y="96"/>
                      <a:pt x="16" y="96"/>
                      <a:pt x="16" y="96"/>
                    </a:cubicBezTo>
                    <a:cubicBezTo>
                      <a:pt x="16" y="96"/>
                      <a:pt x="16" y="96"/>
                      <a:pt x="16" y="96"/>
                    </a:cubicBezTo>
                    <a:cubicBezTo>
                      <a:pt x="16" y="96"/>
                      <a:pt x="16" y="96"/>
                      <a:pt x="16" y="96"/>
                    </a:cubicBezTo>
                    <a:cubicBezTo>
                      <a:pt x="16" y="96"/>
                      <a:pt x="16" y="96"/>
                      <a:pt x="16" y="96"/>
                    </a:cubicBezTo>
                    <a:cubicBezTo>
                      <a:pt x="16" y="96"/>
                      <a:pt x="16" y="96"/>
                      <a:pt x="16" y="96"/>
                    </a:cubicBezTo>
                    <a:cubicBezTo>
                      <a:pt x="16" y="96"/>
                      <a:pt x="16" y="96"/>
                      <a:pt x="16" y="96"/>
                    </a:cubicBezTo>
                    <a:cubicBezTo>
                      <a:pt x="16" y="96"/>
                      <a:pt x="16" y="96"/>
                      <a:pt x="16" y="96"/>
                    </a:cubicBezTo>
                    <a:cubicBezTo>
                      <a:pt x="16" y="96"/>
                      <a:pt x="16" y="96"/>
                      <a:pt x="16" y="96"/>
                    </a:cubicBezTo>
                    <a:cubicBezTo>
                      <a:pt x="16" y="96"/>
                      <a:pt x="16" y="96"/>
                      <a:pt x="16" y="96"/>
                    </a:cubicBezTo>
                    <a:cubicBezTo>
                      <a:pt x="16" y="96"/>
                      <a:pt x="16" y="96"/>
                      <a:pt x="16" y="96"/>
                    </a:cubicBezTo>
                    <a:cubicBezTo>
                      <a:pt x="16" y="96"/>
                      <a:pt x="16" y="96"/>
                      <a:pt x="16" y="96"/>
                    </a:cubicBezTo>
                    <a:cubicBezTo>
                      <a:pt x="16" y="96"/>
                      <a:pt x="16" y="96"/>
                      <a:pt x="16" y="96"/>
                    </a:cubicBezTo>
                    <a:cubicBezTo>
                      <a:pt x="16" y="96"/>
                      <a:pt x="16" y="96"/>
                      <a:pt x="16" y="96"/>
                    </a:cubicBezTo>
                    <a:cubicBezTo>
                      <a:pt x="16" y="96"/>
                      <a:pt x="16" y="96"/>
                      <a:pt x="16" y="96"/>
                    </a:cubicBezTo>
                    <a:cubicBezTo>
                      <a:pt x="16" y="96"/>
                      <a:pt x="16" y="96"/>
                      <a:pt x="16" y="95"/>
                    </a:cubicBezTo>
                    <a:cubicBezTo>
                      <a:pt x="16" y="95"/>
                      <a:pt x="16" y="95"/>
                      <a:pt x="16" y="95"/>
                    </a:cubicBezTo>
                    <a:cubicBezTo>
                      <a:pt x="16" y="95"/>
                      <a:pt x="16" y="95"/>
                      <a:pt x="16" y="95"/>
                    </a:cubicBezTo>
                    <a:cubicBezTo>
                      <a:pt x="16" y="95"/>
                      <a:pt x="16" y="95"/>
                      <a:pt x="16" y="95"/>
                    </a:cubicBezTo>
                    <a:cubicBezTo>
                      <a:pt x="16" y="95"/>
                      <a:pt x="16" y="95"/>
                      <a:pt x="16" y="95"/>
                    </a:cubicBezTo>
                    <a:cubicBezTo>
                      <a:pt x="16" y="95"/>
                      <a:pt x="16" y="95"/>
                      <a:pt x="16" y="95"/>
                    </a:cubicBezTo>
                    <a:cubicBezTo>
                      <a:pt x="16" y="95"/>
                      <a:pt x="16" y="95"/>
                      <a:pt x="16" y="94"/>
                    </a:cubicBezTo>
                    <a:cubicBezTo>
                      <a:pt x="16" y="94"/>
                      <a:pt x="16" y="94"/>
                      <a:pt x="16" y="94"/>
                    </a:cubicBezTo>
                    <a:cubicBezTo>
                      <a:pt x="16" y="94"/>
                      <a:pt x="16" y="94"/>
                      <a:pt x="16" y="94"/>
                    </a:cubicBezTo>
                    <a:cubicBezTo>
                      <a:pt x="16" y="94"/>
                      <a:pt x="16" y="94"/>
                      <a:pt x="16" y="94"/>
                    </a:cubicBezTo>
                    <a:cubicBezTo>
                      <a:pt x="16" y="94"/>
                      <a:pt x="16" y="94"/>
                      <a:pt x="16" y="94"/>
                    </a:cubicBezTo>
                    <a:cubicBezTo>
                      <a:pt x="16" y="93"/>
                      <a:pt x="16" y="93"/>
                      <a:pt x="16" y="93"/>
                    </a:cubicBezTo>
                    <a:cubicBezTo>
                      <a:pt x="16" y="93"/>
                      <a:pt x="16" y="93"/>
                      <a:pt x="16" y="93"/>
                    </a:cubicBezTo>
                    <a:cubicBezTo>
                      <a:pt x="16" y="93"/>
                      <a:pt x="16" y="93"/>
                      <a:pt x="16" y="93"/>
                    </a:cubicBezTo>
                    <a:cubicBezTo>
                      <a:pt x="16" y="93"/>
                      <a:pt x="16" y="93"/>
                      <a:pt x="16" y="93"/>
                    </a:cubicBezTo>
                    <a:cubicBezTo>
                      <a:pt x="16" y="92"/>
                      <a:pt x="16" y="92"/>
                      <a:pt x="16" y="92"/>
                    </a:cubicBezTo>
                    <a:cubicBezTo>
                      <a:pt x="16" y="92"/>
                      <a:pt x="16" y="92"/>
                      <a:pt x="16" y="92"/>
                    </a:cubicBezTo>
                    <a:cubicBezTo>
                      <a:pt x="16" y="92"/>
                      <a:pt x="16" y="92"/>
                      <a:pt x="16" y="92"/>
                    </a:cubicBezTo>
                    <a:cubicBezTo>
                      <a:pt x="17" y="92"/>
                      <a:pt x="17" y="91"/>
                      <a:pt x="17" y="91"/>
                    </a:cubicBezTo>
                    <a:cubicBezTo>
                      <a:pt x="17" y="91"/>
                      <a:pt x="16" y="91"/>
                      <a:pt x="16" y="91"/>
                    </a:cubicBezTo>
                    <a:cubicBezTo>
                      <a:pt x="16" y="91"/>
                      <a:pt x="16" y="91"/>
                      <a:pt x="16" y="91"/>
                    </a:cubicBezTo>
                    <a:cubicBezTo>
                      <a:pt x="16" y="91"/>
                      <a:pt x="16" y="91"/>
                      <a:pt x="16" y="91"/>
                    </a:cubicBezTo>
                    <a:cubicBezTo>
                      <a:pt x="16" y="91"/>
                      <a:pt x="17" y="90"/>
                      <a:pt x="16" y="90"/>
                    </a:cubicBezTo>
                    <a:cubicBezTo>
                      <a:pt x="16" y="90"/>
                      <a:pt x="16" y="90"/>
                      <a:pt x="16" y="90"/>
                    </a:cubicBezTo>
                    <a:cubicBezTo>
                      <a:pt x="16" y="90"/>
                      <a:pt x="16" y="91"/>
                      <a:pt x="16" y="91"/>
                    </a:cubicBezTo>
                    <a:cubicBezTo>
                      <a:pt x="16" y="91"/>
                      <a:pt x="16" y="91"/>
                      <a:pt x="16" y="91"/>
                    </a:cubicBezTo>
                    <a:cubicBezTo>
                      <a:pt x="16" y="91"/>
                      <a:pt x="16" y="91"/>
                      <a:pt x="16" y="91"/>
                    </a:cubicBezTo>
                    <a:cubicBezTo>
                      <a:pt x="16" y="91"/>
                      <a:pt x="16" y="91"/>
                      <a:pt x="16" y="91"/>
                    </a:cubicBezTo>
                    <a:cubicBezTo>
                      <a:pt x="16" y="91"/>
                      <a:pt x="16" y="91"/>
                      <a:pt x="16" y="91"/>
                    </a:cubicBezTo>
                    <a:cubicBezTo>
                      <a:pt x="16" y="91"/>
                      <a:pt x="16" y="91"/>
                      <a:pt x="16" y="91"/>
                    </a:cubicBezTo>
                    <a:cubicBezTo>
                      <a:pt x="16" y="91"/>
                      <a:pt x="16" y="90"/>
                      <a:pt x="16" y="90"/>
                    </a:cubicBezTo>
                    <a:cubicBezTo>
                      <a:pt x="16" y="90"/>
                      <a:pt x="16" y="90"/>
                      <a:pt x="16" y="90"/>
                    </a:cubicBezTo>
                    <a:cubicBezTo>
                      <a:pt x="16" y="90"/>
                      <a:pt x="16" y="90"/>
                      <a:pt x="16" y="90"/>
                    </a:cubicBezTo>
                    <a:cubicBezTo>
                      <a:pt x="16" y="90"/>
                      <a:pt x="16" y="90"/>
                      <a:pt x="16" y="90"/>
                    </a:cubicBezTo>
                    <a:cubicBezTo>
                      <a:pt x="16" y="90"/>
                      <a:pt x="16" y="90"/>
                      <a:pt x="16" y="90"/>
                    </a:cubicBezTo>
                    <a:cubicBezTo>
                      <a:pt x="16" y="90"/>
                      <a:pt x="16" y="90"/>
                      <a:pt x="16" y="90"/>
                    </a:cubicBezTo>
                    <a:cubicBezTo>
                      <a:pt x="16" y="90"/>
                      <a:pt x="16" y="89"/>
                      <a:pt x="16" y="89"/>
                    </a:cubicBezTo>
                    <a:cubicBezTo>
                      <a:pt x="16" y="89"/>
                      <a:pt x="16" y="89"/>
                      <a:pt x="16" y="89"/>
                    </a:cubicBezTo>
                    <a:cubicBezTo>
                      <a:pt x="16" y="89"/>
                      <a:pt x="16" y="89"/>
                      <a:pt x="16" y="89"/>
                    </a:cubicBezTo>
                    <a:cubicBezTo>
                      <a:pt x="16" y="89"/>
                      <a:pt x="16" y="89"/>
                      <a:pt x="16" y="89"/>
                    </a:cubicBezTo>
                    <a:cubicBezTo>
                      <a:pt x="16" y="88"/>
                      <a:pt x="16" y="88"/>
                      <a:pt x="16" y="88"/>
                    </a:cubicBezTo>
                    <a:cubicBezTo>
                      <a:pt x="16" y="88"/>
                      <a:pt x="16" y="88"/>
                      <a:pt x="16" y="88"/>
                    </a:cubicBezTo>
                    <a:cubicBezTo>
                      <a:pt x="16" y="88"/>
                      <a:pt x="16" y="88"/>
                      <a:pt x="16" y="88"/>
                    </a:cubicBezTo>
                    <a:cubicBezTo>
                      <a:pt x="16" y="88"/>
                      <a:pt x="16" y="88"/>
                      <a:pt x="16" y="88"/>
                    </a:cubicBezTo>
                    <a:cubicBezTo>
                      <a:pt x="16" y="88"/>
                      <a:pt x="16" y="88"/>
                      <a:pt x="16" y="88"/>
                    </a:cubicBezTo>
                    <a:cubicBezTo>
                      <a:pt x="16" y="87"/>
                      <a:pt x="16" y="87"/>
                      <a:pt x="16" y="87"/>
                    </a:cubicBezTo>
                    <a:cubicBezTo>
                      <a:pt x="16" y="87"/>
                      <a:pt x="16" y="87"/>
                      <a:pt x="16" y="87"/>
                    </a:cubicBezTo>
                    <a:cubicBezTo>
                      <a:pt x="16" y="87"/>
                      <a:pt x="16" y="87"/>
                      <a:pt x="16" y="87"/>
                    </a:cubicBezTo>
                    <a:cubicBezTo>
                      <a:pt x="16" y="87"/>
                      <a:pt x="16" y="87"/>
                      <a:pt x="16" y="87"/>
                    </a:cubicBezTo>
                    <a:cubicBezTo>
                      <a:pt x="16" y="87"/>
                      <a:pt x="16" y="86"/>
                      <a:pt x="16" y="86"/>
                    </a:cubicBezTo>
                    <a:cubicBezTo>
                      <a:pt x="16" y="86"/>
                      <a:pt x="16" y="86"/>
                      <a:pt x="16" y="86"/>
                    </a:cubicBezTo>
                    <a:cubicBezTo>
                      <a:pt x="16" y="86"/>
                      <a:pt x="16" y="86"/>
                      <a:pt x="16" y="86"/>
                    </a:cubicBezTo>
                    <a:cubicBezTo>
                      <a:pt x="16" y="86"/>
                      <a:pt x="16" y="86"/>
                      <a:pt x="16" y="86"/>
                    </a:cubicBezTo>
                    <a:cubicBezTo>
                      <a:pt x="16" y="86"/>
                      <a:pt x="16" y="86"/>
                      <a:pt x="16" y="86"/>
                    </a:cubicBezTo>
                    <a:cubicBezTo>
                      <a:pt x="16" y="86"/>
                      <a:pt x="16" y="86"/>
                      <a:pt x="16" y="86"/>
                    </a:cubicBezTo>
                    <a:cubicBezTo>
                      <a:pt x="16" y="86"/>
                      <a:pt x="16" y="86"/>
                      <a:pt x="16" y="86"/>
                    </a:cubicBezTo>
                    <a:cubicBezTo>
                      <a:pt x="16" y="85"/>
                      <a:pt x="16" y="85"/>
                      <a:pt x="16" y="85"/>
                    </a:cubicBezTo>
                    <a:cubicBezTo>
                      <a:pt x="16" y="85"/>
                      <a:pt x="16" y="85"/>
                      <a:pt x="16" y="85"/>
                    </a:cubicBezTo>
                    <a:cubicBezTo>
                      <a:pt x="16" y="85"/>
                      <a:pt x="16" y="85"/>
                      <a:pt x="16" y="85"/>
                    </a:cubicBezTo>
                    <a:cubicBezTo>
                      <a:pt x="16" y="85"/>
                      <a:pt x="16" y="85"/>
                      <a:pt x="16" y="85"/>
                    </a:cubicBezTo>
                    <a:cubicBezTo>
                      <a:pt x="16" y="85"/>
                      <a:pt x="16" y="85"/>
                      <a:pt x="16" y="85"/>
                    </a:cubicBezTo>
                    <a:cubicBezTo>
                      <a:pt x="16" y="85"/>
                      <a:pt x="16" y="85"/>
                      <a:pt x="16" y="85"/>
                    </a:cubicBezTo>
                    <a:cubicBezTo>
                      <a:pt x="16" y="85"/>
                      <a:pt x="16" y="84"/>
                      <a:pt x="16" y="84"/>
                    </a:cubicBezTo>
                    <a:cubicBezTo>
                      <a:pt x="16" y="84"/>
                      <a:pt x="16" y="84"/>
                      <a:pt x="16" y="84"/>
                    </a:cubicBezTo>
                    <a:cubicBezTo>
                      <a:pt x="16" y="84"/>
                      <a:pt x="16" y="84"/>
                      <a:pt x="16" y="84"/>
                    </a:cubicBezTo>
                    <a:cubicBezTo>
                      <a:pt x="16" y="84"/>
                      <a:pt x="16" y="84"/>
                      <a:pt x="16" y="84"/>
                    </a:cubicBezTo>
                    <a:cubicBezTo>
                      <a:pt x="16" y="84"/>
                      <a:pt x="16" y="84"/>
                      <a:pt x="16" y="84"/>
                    </a:cubicBezTo>
                    <a:cubicBezTo>
                      <a:pt x="16" y="84"/>
                      <a:pt x="16" y="84"/>
                      <a:pt x="16" y="84"/>
                    </a:cubicBezTo>
                    <a:cubicBezTo>
                      <a:pt x="16" y="83"/>
                      <a:pt x="16" y="83"/>
                      <a:pt x="16" y="83"/>
                    </a:cubicBezTo>
                    <a:cubicBezTo>
                      <a:pt x="16" y="83"/>
                      <a:pt x="16" y="83"/>
                      <a:pt x="16" y="83"/>
                    </a:cubicBezTo>
                    <a:cubicBezTo>
                      <a:pt x="16" y="83"/>
                      <a:pt x="16" y="83"/>
                      <a:pt x="16" y="83"/>
                    </a:cubicBezTo>
                    <a:cubicBezTo>
                      <a:pt x="16" y="83"/>
                      <a:pt x="16" y="83"/>
                      <a:pt x="16" y="83"/>
                    </a:cubicBezTo>
                    <a:cubicBezTo>
                      <a:pt x="16" y="83"/>
                      <a:pt x="16" y="83"/>
                      <a:pt x="16" y="83"/>
                    </a:cubicBezTo>
                    <a:cubicBezTo>
                      <a:pt x="16" y="83"/>
                      <a:pt x="16" y="83"/>
                      <a:pt x="16" y="82"/>
                    </a:cubicBezTo>
                    <a:cubicBezTo>
                      <a:pt x="16" y="82"/>
                      <a:pt x="16" y="82"/>
                      <a:pt x="16" y="82"/>
                    </a:cubicBezTo>
                    <a:cubicBezTo>
                      <a:pt x="16" y="82"/>
                      <a:pt x="16" y="82"/>
                      <a:pt x="16" y="82"/>
                    </a:cubicBezTo>
                    <a:cubicBezTo>
                      <a:pt x="16" y="82"/>
                      <a:pt x="16" y="82"/>
                      <a:pt x="16" y="82"/>
                    </a:cubicBezTo>
                    <a:cubicBezTo>
                      <a:pt x="16" y="82"/>
                      <a:pt x="16" y="82"/>
                      <a:pt x="16" y="82"/>
                    </a:cubicBezTo>
                    <a:cubicBezTo>
                      <a:pt x="16" y="82"/>
                      <a:pt x="16" y="82"/>
                      <a:pt x="17" y="82"/>
                    </a:cubicBezTo>
                    <a:cubicBezTo>
                      <a:pt x="17" y="82"/>
                      <a:pt x="17" y="82"/>
                      <a:pt x="17" y="82"/>
                    </a:cubicBezTo>
                    <a:cubicBezTo>
                      <a:pt x="17" y="82"/>
                      <a:pt x="17" y="82"/>
                      <a:pt x="17" y="82"/>
                    </a:cubicBezTo>
                    <a:cubicBezTo>
                      <a:pt x="17" y="82"/>
                      <a:pt x="17" y="82"/>
                      <a:pt x="16" y="82"/>
                    </a:cubicBezTo>
                    <a:cubicBezTo>
                      <a:pt x="16" y="82"/>
                      <a:pt x="16" y="82"/>
                      <a:pt x="16" y="81"/>
                    </a:cubicBezTo>
                    <a:cubicBezTo>
                      <a:pt x="16" y="81"/>
                      <a:pt x="16" y="81"/>
                      <a:pt x="16" y="81"/>
                    </a:cubicBezTo>
                    <a:cubicBezTo>
                      <a:pt x="16" y="81"/>
                      <a:pt x="16" y="81"/>
                      <a:pt x="16" y="81"/>
                    </a:cubicBezTo>
                    <a:cubicBezTo>
                      <a:pt x="16" y="81"/>
                      <a:pt x="17" y="81"/>
                      <a:pt x="17" y="81"/>
                    </a:cubicBezTo>
                    <a:cubicBezTo>
                      <a:pt x="17" y="81"/>
                      <a:pt x="17" y="81"/>
                      <a:pt x="17" y="81"/>
                    </a:cubicBezTo>
                    <a:cubicBezTo>
                      <a:pt x="17" y="81"/>
                      <a:pt x="17" y="81"/>
                      <a:pt x="17" y="81"/>
                    </a:cubicBezTo>
                    <a:cubicBezTo>
                      <a:pt x="17" y="81"/>
                      <a:pt x="17" y="81"/>
                      <a:pt x="17" y="81"/>
                    </a:cubicBezTo>
                    <a:cubicBezTo>
                      <a:pt x="17" y="81"/>
                      <a:pt x="17" y="81"/>
                      <a:pt x="17" y="81"/>
                    </a:cubicBezTo>
                    <a:cubicBezTo>
                      <a:pt x="17" y="81"/>
                      <a:pt x="17" y="81"/>
                      <a:pt x="17" y="81"/>
                    </a:cubicBezTo>
                    <a:cubicBezTo>
                      <a:pt x="17" y="81"/>
                      <a:pt x="17" y="81"/>
                      <a:pt x="17" y="81"/>
                    </a:cubicBezTo>
                    <a:cubicBezTo>
                      <a:pt x="17" y="81"/>
                      <a:pt x="17" y="81"/>
                      <a:pt x="17" y="81"/>
                    </a:cubicBezTo>
                    <a:cubicBezTo>
                      <a:pt x="17" y="81"/>
                      <a:pt x="17" y="81"/>
                      <a:pt x="17" y="81"/>
                    </a:cubicBezTo>
                    <a:cubicBezTo>
                      <a:pt x="17" y="81"/>
                      <a:pt x="17" y="81"/>
                      <a:pt x="17" y="81"/>
                    </a:cubicBezTo>
                    <a:cubicBezTo>
                      <a:pt x="17" y="81"/>
                      <a:pt x="17" y="81"/>
                      <a:pt x="17" y="81"/>
                    </a:cubicBezTo>
                    <a:cubicBezTo>
                      <a:pt x="17" y="81"/>
                      <a:pt x="17" y="81"/>
                      <a:pt x="17" y="81"/>
                    </a:cubicBezTo>
                    <a:cubicBezTo>
                      <a:pt x="17" y="81"/>
                      <a:pt x="17" y="81"/>
                      <a:pt x="17" y="81"/>
                    </a:cubicBezTo>
                    <a:cubicBezTo>
                      <a:pt x="17" y="81"/>
                      <a:pt x="17" y="81"/>
                      <a:pt x="17" y="82"/>
                    </a:cubicBezTo>
                    <a:cubicBezTo>
                      <a:pt x="17" y="82"/>
                      <a:pt x="17" y="82"/>
                      <a:pt x="17" y="82"/>
                    </a:cubicBezTo>
                    <a:cubicBezTo>
                      <a:pt x="17" y="82"/>
                      <a:pt x="17" y="82"/>
                      <a:pt x="18" y="81"/>
                    </a:cubicBezTo>
                    <a:cubicBezTo>
                      <a:pt x="18" y="81"/>
                      <a:pt x="18" y="81"/>
                      <a:pt x="18" y="81"/>
                    </a:cubicBezTo>
                    <a:cubicBezTo>
                      <a:pt x="18" y="81"/>
                      <a:pt x="18" y="81"/>
                      <a:pt x="18" y="81"/>
                    </a:cubicBezTo>
                    <a:cubicBezTo>
                      <a:pt x="18" y="81"/>
                      <a:pt x="18" y="82"/>
                      <a:pt x="18" y="82"/>
                    </a:cubicBezTo>
                    <a:cubicBezTo>
                      <a:pt x="18" y="82"/>
                      <a:pt x="18" y="82"/>
                      <a:pt x="18" y="82"/>
                    </a:cubicBezTo>
                    <a:cubicBezTo>
                      <a:pt x="18" y="82"/>
                      <a:pt x="18" y="82"/>
                      <a:pt x="18" y="82"/>
                    </a:cubicBezTo>
                    <a:cubicBezTo>
                      <a:pt x="18" y="82"/>
                      <a:pt x="18" y="82"/>
                      <a:pt x="18" y="82"/>
                    </a:cubicBezTo>
                    <a:cubicBezTo>
                      <a:pt x="18" y="82"/>
                      <a:pt x="18" y="82"/>
                      <a:pt x="18" y="82"/>
                    </a:cubicBezTo>
                    <a:cubicBezTo>
                      <a:pt x="18" y="82"/>
                      <a:pt x="18" y="82"/>
                      <a:pt x="18" y="82"/>
                    </a:cubicBezTo>
                    <a:cubicBezTo>
                      <a:pt x="18" y="82"/>
                      <a:pt x="18" y="82"/>
                      <a:pt x="18" y="82"/>
                    </a:cubicBezTo>
                    <a:cubicBezTo>
                      <a:pt x="18" y="82"/>
                      <a:pt x="18" y="82"/>
                      <a:pt x="18" y="82"/>
                    </a:cubicBezTo>
                    <a:cubicBezTo>
                      <a:pt x="18" y="82"/>
                      <a:pt x="18" y="82"/>
                      <a:pt x="18" y="82"/>
                    </a:cubicBezTo>
                    <a:cubicBezTo>
                      <a:pt x="18" y="82"/>
                      <a:pt x="18" y="82"/>
                      <a:pt x="18" y="82"/>
                    </a:cubicBezTo>
                    <a:cubicBezTo>
                      <a:pt x="18" y="82"/>
                      <a:pt x="18" y="83"/>
                      <a:pt x="18" y="83"/>
                    </a:cubicBezTo>
                    <a:cubicBezTo>
                      <a:pt x="18" y="83"/>
                      <a:pt x="18" y="83"/>
                      <a:pt x="18" y="83"/>
                    </a:cubicBezTo>
                    <a:cubicBezTo>
                      <a:pt x="18" y="83"/>
                      <a:pt x="18" y="83"/>
                      <a:pt x="18" y="83"/>
                    </a:cubicBezTo>
                    <a:cubicBezTo>
                      <a:pt x="18" y="83"/>
                      <a:pt x="18" y="83"/>
                      <a:pt x="18" y="83"/>
                    </a:cubicBezTo>
                    <a:cubicBezTo>
                      <a:pt x="18" y="83"/>
                      <a:pt x="18" y="83"/>
                      <a:pt x="18" y="83"/>
                    </a:cubicBezTo>
                    <a:cubicBezTo>
                      <a:pt x="18" y="84"/>
                      <a:pt x="18" y="84"/>
                      <a:pt x="18" y="84"/>
                    </a:cubicBezTo>
                    <a:cubicBezTo>
                      <a:pt x="18" y="84"/>
                      <a:pt x="18" y="84"/>
                      <a:pt x="18" y="84"/>
                    </a:cubicBezTo>
                    <a:cubicBezTo>
                      <a:pt x="18" y="84"/>
                      <a:pt x="18" y="84"/>
                      <a:pt x="18" y="84"/>
                    </a:cubicBezTo>
                    <a:cubicBezTo>
                      <a:pt x="18" y="84"/>
                      <a:pt x="18" y="84"/>
                      <a:pt x="18" y="84"/>
                    </a:cubicBezTo>
                    <a:cubicBezTo>
                      <a:pt x="18" y="84"/>
                      <a:pt x="18" y="84"/>
                      <a:pt x="18" y="84"/>
                    </a:cubicBezTo>
                    <a:cubicBezTo>
                      <a:pt x="18" y="84"/>
                      <a:pt x="18" y="85"/>
                      <a:pt x="18" y="85"/>
                    </a:cubicBezTo>
                    <a:cubicBezTo>
                      <a:pt x="18" y="85"/>
                      <a:pt x="18" y="85"/>
                      <a:pt x="18" y="85"/>
                    </a:cubicBezTo>
                    <a:cubicBezTo>
                      <a:pt x="18" y="85"/>
                      <a:pt x="18" y="85"/>
                      <a:pt x="18" y="85"/>
                    </a:cubicBezTo>
                    <a:cubicBezTo>
                      <a:pt x="18" y="85"/>
                      <a:pt x="18" y="85"/>
                      <a:pt x="18" y="86"/>
                    </a:cubicBezTo>
                    <a:cubicBezTo>
                      <a:pt x="18" y="86"/>
                      <a:pt x="18" y="86"/>
                      <a:pt x="18" y="86"/>
                    </a:cubicBezTo>
                    <a:cubicBezTo>
                      <a:pt x="17" y="86"/>
                      <a:pt x="17" y="86"/>
                      <a:pt x="17" y="86"/>
                    </a:cubicBezTo>
                    <a:cubicBezTo>
                      <a:pt x="17" y="86"/>
                      <a:pt x="17" y="86"/>
                      <a:pt x="18" y="86"/>
                    </a:cubicBezTo>
                    <a:cubicBezTo>
                      <a:pt x="18" y="86"/>
                      <a:pt x="18" y="86"/>
                      <a:pt x="18" y="86"/>
                    </a:cubicBezTo>
                    <a:cubicBezTo>
                      <a:pt x="18" y="86"/>
                      <a:pt x="18" y="86"/>
                      <a:pt x="18" y="86"/>
                    </a:cubicBezTo>
                    <a:cubicBezTo>
                      <a:pt x="18" y="86"/>
                      <a:pt x="18" y="86"/>
                      <a:pt x="18" y="86"/>
                    </a:cubicBezTo>
                    <a:cubicBezTo>
                      <a:pt x="18" y="87"/>
                      <a:pt x="18" y="87"/>
                      <a:pt x="18" y="87"/>
                    </a:cubicBezTo>
                    <a:cubicBezTo>
                      <a:pt x="18" y="87"/>
                      <a:pt x="18" y="87"/>
                      <a:pt x="18" y="87"/>
                    </a:cubicBezTo>
                    <a:cubicBezTo>
                      <a:pt x="18" y="87"/>
                      <a:pt x="18" y="87"/>
                      <a:pt x="18" y="87"/>
                    </a:cubicBezTo>
                    <a:cubicBezTo>
                      <a:pt x="18" y="87"/>
                      <a:pt x="18" y="87"/>
                      <a:pt x="18" y="87"/>
                    </a:cubicBezTo>
                    <a:cubicBezTo>
                      <a:pt x="18" y="87"/>
                      <a:pt x="18" y="87"/>
                      <a:pt x="18" y="87"/>
                    </a:cubicBezTo>
                    <a:cubicBezTo>
                      <a:pt x="18" y="87"/>
                      <a:pt x="18" y="87"/>
                      <a:pt x="18" y="87"/>
                    </a:cubicBezTo>
                    <a:cubicBezTo>
                      <a:pt x="18" y="87"/>
                      <a:pt x="18" y="87"/>
                      <a:pt x="18" y="87"/>
                    </a:cubicBezTo>
                    <a:cubicBezTo>
                      <a:pt x="18" y="87"/>
                      <a:pt x="18" y="87"/>
                      <a:pt x="18" y="87"/>
                    </a:cubicBezTo>
                    <a:cubicBezTo>
                      <a:pt x="18" y="87"/>
                      <a:pt x="18" y="87"/>
                      <a:pt x="18" y="87"/>
                    </a:cubicBezTo>
                    <a:cubicBezTo>
                      <a:pt x="18" y="88"/>
                      <a:pt x="18" y="88"/>
                      <a:pt x="18" y="88"/>
                    </a:cubicBezTo>
                    <a:cubicBezTo>
                      <a:pt x="18" y="88"/>
                      <a:pt x="18" y="88"/>
                      <a:pt x="18" y="88"/>
                    </a:cubicBezTo>
                    <a:cubicBezTo>
                      <a:pt x="18" y="88"/>
                      <a:pt x="18" y="88"/>
                      <a:pt x="18" y="88"/>
                    </a:cubicBezTo>
                    <a:cubicBezTo>
                      <a:pt x="18" y="88"/>
                      <a:pt x="18" y="88"/>
                      <a:pt x="18" y="88"/>
                    </a:cubicBezTo>
                    <a:cubicBezTo>
                      <a:pt x="18" y="88"/>
                      <a:pt x="18" y="88"/>
                      <a:pt x="18" y="88"/>
                    </a:cubicBezTo>
                    <a:cubicBezTo>
                      <a:pt x="18" y="88"/>
                      <a:pt x="18" y="88"/>
                      <a:pt x="18" y="88"/>
                    </a:cubicBezTo>
                    <a:cubicBezTo>
                      <a:pt x="18" y="88"/>
                      <a:pt x="18" y="88"/>
                      <a:pt x="18" y="88"/>
                    </a:cubicBezTo>
                    <a:cubicBezTo>
                      <a:pt x="18" y="88"/>
                      <a:pt x="18" y="88"/>
                      <a:pt x="18" y="88"/>
                    </a:cubicBezTo>
                    <a:cubicBezTo>
                      <a:pt x="18" y="88"/>
                      <a:pt x="18" y="88"/>
                      <a:pt x="18" y="88"/>
                    </a:cubicBezTo>
                    <a:cubicBezTo>
                      <a:pt x="18" y="88"/>
                      <a:pt x="18" y="88"/>
                      <a:pt x="18" y="88"/>
                    </a:cubicBezTo>
                    <a:cubicBezTo>
                      <a:pt x="18" y="88"/>
                      <a:pt x="18" y="88"/>
                      <a:pt x="18" y="88"/>
                    </a:cubicBezTo>
                    <a:cubicBezTo>
                      <a:pt x="18" y="88"/>
                      <a:pt x="18" y="88"/>
                      <a:pt x="18" y="89"/>
                    </a:cubicBezTo>
                    <a:cubicBezTo>
                      <a:pt x="18" y="89"/>
                      <a:pt x="18" y="89"/>
                      <a:pt x="18" y="89"/>
                    </a:cubicBezTo>
                    <a:cubicBezTo>
                      <a:pt x="18" y="89"/>
                      <a:pt x="18" y="89"/>
                      <a:pt x="18" y="89"/>
                    </a:cubicBezTo>
                    <a:cubicBezTo>
                      <a:pt x="18" y="89"/>
                      <a:pt x="18" y="89"/>
                      <a:pt x="18" y="89"/>
                    </a:cubicBezTo>
                    <a:cubicBezTo>
                      <a:pt x="18" y="89"/>
                      <a:pt x="18" y="89"/>
                      <a:pt x="18" y="89"/>
                    </a:cubicBezTo>
                    <a:cubicBezTo>
                      <a:pt x="18" y="89"/>
                      <a:pt x="18" y="89"/>
                      <a:pt x="18" y="89"/>
                    </a:cubicBezTo>
                    <a:cubicBezTo>
                      <a:pt x="18" y="89"/>
                      <a:pt x="18" y="89"/>
                      <a:pt x="18" y="89"/>
                    </a:cubicBezTo>
                    <a:cubicBezTo>
                      <a:pt x="18" y="89"/>
                      <a:pt x="18" y="89"/>
                      <a:pt x="18" y="89"/>
                    </a:cubicBezTo>
                    <a:cubicBezTo>
                      <a:pt x="18" y="89"/>
                      <a:pt x="18" y="89"/>
                      <a:pt x="18" y="89"/>
                    </a:cubicBezTo>
                    <a:cubicBezTo>
                      <a:pt x="18" y="89"/>
                      <a:pt x="18" y="89"/>
                      <a:pt x="18" y="89"/>
                    </a:cubicBezTo>
                    <a:cubicBezTo>
                      <a:pt x="18" y="89"/>
                      <a:pt x="18" y="89"/>
                      <a:pt x="18" y="89"/>
                    </a:cubicBezTo>
                    <a:cubicBezTo>
                      <a:pt x="18" y="89"/>
                      <a:pt x="18" y="89"/>
                      <a:pt x="18" y="89"/>
                    </a:cubicBezTo>
                    <a:cubicBezTo>
                      <a:pt x="18" y="89"/>
                      <a:pt x="18" y="89"/>
                      <a:pt x="18" y="90"/>
                    </a:cubicBezTo>
                    <a:cubicBezTo>
                      <a:pt x="18" y="90"/>
                      <a:pt x="18" y="90"/>
                      <a:pt x="18" y="90"/>
                    </a:cubicBezTo>
                    <a:cubicBezTo>
                      <a:pt x="18" y="90"/>
                      <a:pt x="18" y="90"/>
                      <a:pt x="18" y="90"/>
                    </a:cubicBezTo>
                    <a:cubicBezTo>
                      <a:pt x="18" y="90"/>
                      <a:pt x="18" y="90"/>
                      <a:pt x="18" y="90"/>
                    </a:cubicBezTo>
                    <a:cubicBezTo>
                      <a:pt x="18" y="90"/>
                      <a:pt x="18" y="90"/>
                      <a:pt x="18" y="90"/>
                    </a:cubicBezTo>
                    <a:cubicBezTo>
                      <a:pt x="18" y="90"/>
                      <a:pt x="18" y="90"/>
                      <a:pt x="18" y="90"/>
                    </a:cubicBezTo>
                    <a:cubicBezTo>
                      <a:pt x="18" y="90"/>
                      <a:pt x="18" y="90"/>
                      <a:pt x="18" y="90"/>
                    </a:cubicBezTo>
                    <a:cubicBezTo>
                      <a:pt x="18" y="90"/>
                      <a:pt x="18" y="90"/>
                      <a:pt x="19" y="90"/>
                    </a:cubicBezTo>
                    <a:cubicBezTo>
                      <a:pt x="19" y="91"/>
                      <a:pt x="19" y="91"/>
                      <a:pt x="19" y="91"/>
                    </a:cubicBezTo>
                    <a:cubicBezTo>
                      <a:pt x="19" y="91"/>
                      <a:pt x="19" y="91"/>
                      <a:pt x="19" y="91"/>
                    </a:cubicBezTo>
                    <a:cubicBezTo>
                      <a:pt x="18" y="91"/>
                      <a:pt x="18" y="91"/>
                      <a:pt x="18" y="91"/>
                    </a:cubicBezTo>
                    <a:cubicBezTo>
                      <a:pt x="18" y="91"/>
                      <a:pt x="18" y="91"/>
                      <a:pt x="19" y="91"/>
                    </a:cubicBezTo>
                    <a:cubicBezTo>
                      <a:pt x="19" y="91"/>
                      <a:pt x="19" y="91"/>
                      <a:pt x="19" y="91"/>
                    </a:cubicBezTo>
                    <a:cubicBezTo>
                      <a:pt x="19" y="91"/>
                      <a:pt x="19" y="91"/>
                      <a:pt x="19" y="91"/>
                    </a:cubicBezTo>
                    <a:cubicBezTo>
                      <a:pt x="19" y="91"/>
                      <a:pt x="19" y="91"/>
                      <a:pt x="19" y="91"/>
                    </a:cubicBezTo>
                    <a:cubicBezTo>
                      <a:pt x="19" y="91"/>
                      <a:pt x="19" y="91"/>
                      <a:pt x="19" y="91"/>
                    </a:cubicBezTo>
                    <a:cubicBezTo>
                      <a:pt x="19" y="91"/>
                      <a:pt x="19" y="91"/>
                      <a:pt x="19" y="91"/>
                    </a:cubicBezTo>
                    <a:cubicBezTo>
                      <a:pt x="19" y="91"/>
                      <a:pt x="19" y="91"/>
                      <a:pt x="19" y="91"/>
                    </a:cubicBezTo>
                    <a:cubicBezTo>
                      <a:pt x="19" y="91"/>
                      <a:pt x="19" y="91"/>
                      <a:pt x="19" y="91"/>
                    </a:cubicBezTo>
                    <a:cubicBezTo>
                      <a:pt x="19" y="91"/>
                      <a:pt x="19" y="91"/>
                      <a:pt x="19" y="91"/>
                    </a:cubicBezTo>
                    <a:cubicBezTo>
                      <a:pt x="19" y="91"/>
                      <a:pt x="19" y="91"/>
                      <a:pt x="19" y="91"/>
                    </a:cubicBezTo>
                    <a:cubicBezTo>
                      <a:pt x="19" y="91"/>
                      <a:pt x="19" y="92"/>
                      <a:pt x="19" y="92"/>
                    </a:cubicBezTo>
                    <a:cubicBezTo>
                      <a:pt x="19" y="92"/>
                      <a:pt x="19" y="92"/>
                      <a:pt x="19" y="92"/>
                    </a:cubicBezTo>
                    <a:cubicBezTo>
                      <a:pt x="19" y="92"/>
                      <a:pt x="19" y="92"/>
                      <a:pt x="19" y="92"/>
                    </a:cubicBezTo>
                    <a:cubicBezTo>
                      <a:pt x="19" y="92"/>
                      <a:pt x="19" y="92"/>
                      <a:pt x="19" y="92"/>
                    </a:cubicBezTo>
                    <a:cubicBezTo>
                      <a:pt x="19" y="92"/>
                      <a:pt x="19" y="92"/>
                      <a:pt x="19" y="92"/>
                    </a:cubicBezTo>
                    <a:cubicBezTo>
                      <a:pt x="19" y="92"/>
                      <a:pt x="19" y="92"/>
                      <a:pt x="19" y="92"/>
                    </a:cubicBezTo>
                    <a:cubicBezTo>
                      <a:pt x="19" y="92"/>
                      <a:pt x="19" y="92"/>
                      <a:pt x="19" y="92"/>
                    </a:cubicBezTo>
                    <a:cubicBezTo>
                      <a:pt x="19" y="92"/>
                      <a:pt x="19" y="92"/>
                      <a:pt x="19" y="92"/>
                    </a:cubicBezTo>
                    <a:cubicBezTo>
                      <a:pt x="19" y="92"/>
                      <a:pt x="19" y="92"/>
                      <a:pt x="19" y="92"/>
                    </a:cubicBezTo>
                    <a:cubicBezTo>
                      <a:pt x="19" y="92"/>
                      <a:pt x="19" y="92"/>
                      <a:pt x="19" y="92"/>
                    </a:cubicBezTo>
                    <a:cubicBezTo>
                      <a:pt x="19" y="92"/>
                      <a:pt x="19" y="92"/>
                      <a:pt x="19" y="92"/>
                    </a:cubicBezTo>
                    <a:cubicBezTo>
                      <a:pt x="19" y="92"/>
                      <a:pt x="19" y="92"/>
                      <a:pt x="19" y="92"/>
                    </a:cubicBezTo>
                    <a:cubicBezTo>
                      <a:pt x="19" y="92"/>
                      <a:pt x="19" y="92"/>
                      <a:pt x="19" y="92"/>
                    </a:cubicBezTo>
                    <a:cubicBezTo>
                      <a:pt x="18" y="92"/>
                      <a:pt x="18" y="93"/>
                      <a:pt x="18" y="93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19" y="93"/>
                      <a:pt x="19" y="93"/>
                      <a:pt x="19" y="93"/>
                    </a:cubicBezTo>
                    <a:cubicBezTo>
                      <a:pt x="19" y="93"/>
                      <a:pt x="19" y="93"/>
                      <a:pt x="19" y="93"/>
                    </a:cubicBezTo>
                    <a:cubicBezTo>
                      <a:pt x="19" y="93"/>
                      <a:pt x="19" y="93"/>
                      <a:pt x="19" y="93"/>
                    </a:cubicBezTo>
                    <a:cubicBezTo>
                      <a:pt x="19" y="93"/>
                      <a:pt x="19" y="93"/>
                      <a:pt x="19" y="93"/>
                    </a:cubicBezTo>
                    <a:cubicBezTo>
                      <a:pt x="19" y="93"/>
                      <a:pt x="19" y="93"/>
                      <a:pt x="19" y="93"/>
                    </a:cubicBezTo>
                    <a:cubicBezTo>
                      <a:pt x="19" y="93"/>
                      <a:pt x="19" y="93"/>
                      <a:pt x="19" y="93"/>
                    </a:cubicBezTo>
                    <a:cubicBezTo>
                      <a:pt x="19" y="93"/>
                      <a:pt x="19" y="93"/>
                      <a:pt x="19" y="93"/>
                    </a:cubicBezTo>
                    <a:cubicBezTo>
                      <a:pt x="19" y="93"/>
                      <a:pt x="19" y="94"/>
                      <a:pt x="19" y="94"/>
                    </a:cubicBezTo>
                    <a:cubicBezTo>
                      <a:pt x="19" y="94"/>
                      <a:pt x="19" y="94"/>
                      <a:pt x="19" y="94"/>
                    </a:cubicBezTo>
                    <a:cubicBezTo>
                      <a:pt x="19" y="94"/>
                      <a:pt x="19" y="94"/>
                      <a:pt x="19" y="94"/>
                    </a:cubicBezTo>
                    <a:cubicBezTo>
                      <a:pt x="19" y="94"/>
                      <a:pt x="19" y="94"/>
                      <a:pt x="19" y="94"/>
                    </a:cubicBezTo>
                    <a:cubicBezTo>
                      <a:pt x="19" y="94"/>
                      <a:pt x="19" y="94"/>
                      <a:pt x="19" y="94"/>
                    </a:cubicBezTo>
                    <a:cubicBezTo>
                      <a:pt x="19" y="94"/>
                      <a:pt x="19" y="94"/>
                      <a:pt x="19" y="94"/>
                    </a:cubicBezTo>
                    <a:cubicBezTo>
                      <a:pt x="19" y="94"/>
                      <a:pt x="19" y="94"/>
                      <a:pt x="19" y="94"/>
                    </a:cubicBezTo>
                    <a:cubicBezTo>
                      <a:pt x="19" y="94"/>
                      <a:pt x="19" y="94"/>
                      <a:pt x="19" y="94"/>
                    </a:cubicBezTo>
                    <a:cubicBezTo>
                      <a:pt x="19" y="94"/>
                      <a:pt x="19" y="94"/>
                      <a:pt x="19" y="94"/>
                    </a:cubicBezTo>
                    <a:cubicBezTo>
                      <a:pt x="19" y="94"/>
                      <a:pt x="19" y="94"/>
                      <a:pt x="19" y="94"/>
                    </a:cubicBezTo>
                    <a:cubicBezTo>
                      <a:pt x="19" y="94"/>
                      <a:pt x="19" y="94"/>
                      <a:pt x="19" y="94"/>
                    </a:cubicBezTo>
                    <a:cubicBezTo>
                      <a:pt x="19" y="94"/>
                      <a:pt x="19" y="94"/>
                      <a:pt x="19" y="94"/>
                    </a:cubicBezTo>
                    <a:cubicBezTo>
                      <a:pt x="19" y="94"/>
                      <a:pt x="19" y="94"/>
                      <a:pt x="19" y="94"/>
                    </a:cubicBezTo>
                    <a:cubicBezTo>
                      <a:pt x="19" y="94"/>
                      <a:pt x="19" y="94"/>
                      <a:pt x="19" y="94"/>
                    </a:cubicBezTo>
                    <a:cubicBezTo>
                      <a:pt x="19" y="94"/>
                      <a:pt x="19" y="94"/>
                      <a:pt x="19" y="94"/>
                    </a:cubicBezTo>
                    <a:cubicBezTo>
                      <a:pt x="19" y="94"/>
                      <a:pt x="19" y="94"/>
                      <a:pt x="19" y="94"/>
                    </a:cubicBezTo>
                    <a:cubicBezTo>
                      <a:pt x="19" y="94"/>
                      <a:pt x="19" y="94"/>
                      <a:pt x="19" y="94"/>
                    </a:cubicBezTo>
                    <a:cubicBezTo>
                      <a:pt x="19" y="94"/>
                      <a:pt x="19" y="94"/>
                      <a:pt x="19" y="94"/>
                    </a:cubicBezTo>
                    <a:cubicBezTo>
                      <a:pt x="19" y="94"/>
                      <a:pt x="19" y="94"/>
                      <a:pt x="19" y="94"/>
                    </a:cubicBezTo>
                    <a:cubicBezTo>
                      <a:pt x="19" y="94"/>
                      <a:pt x="19" y="94"/>
                      <a:pt x="19" y="94"/>
                    </a:cubicBezTo>
                    <a:cubicBezTo>
                      <a:pt x="19" y="94"/>
                      <a:pt x="19" y="94"/>
                      <a:pt x="19" y="94"/>
                    </a:cubicBezTo>
                    <a:cubicBezTo>
                      <a:pt x="19" y="94"/>
                      <a:pt x="19" y="94"/>
                      <a:pt x="19" y="94"/>
                    </a:cubicBezTo>
                    <a:cubicBezTo>
                      <a:pt x="19" y="94"/>
                      <a:pt x="19" y="95"/>
                      <a:pt x="19" y="95"/>
                    </a:cubicBezTo>
                    <a:cubicBezTo>
                      <a:pt x="19" y="95"/>
                      <a:pt x="19" y="95"/>
                      <a:pt x="19" y="95"/>
                    </a:cubicBezTo>
                    <a:cubicBezTo>
                      <a:pt x="19" y="95"/>
                      <a:pt x="19" y="95"/>
                      <a:pt x="19" y="95"/>
                    </a:cubicBezTo>
                    <a:cubicBezTo>
                      <a:pt x="19" y="95"/>
                      <a:pt x="19" y="95"/>
                      <a:pt x="19" y="95"/>
                    </a:cubicBezTo>
                    <a:cubicBezTo>
                      <a:pt x="19" y="95"/>
                      <a:pt x="19" y="95"/>
                      <a:pt x="19" y="95"/>
                    </a:cubicBezTo>
                    <a:cubicBezTo>
                      <a:pt x="19" y="96"/>
                      <a:pt x="19" y="96"/>
                      <a:pt x="19" y="96"/>
                    </a:cubicBezTo>
                    <a:cubicBezTo>
                      <a:pt x="19" y="96"/>
                      <a:pt x="19" y="96"/>
                      <a:pt x="19" y="96"/>
                    </a:cubicBezTo>
                    <a:cubicBezTo>
                      <a:pt x="19" y="96"/>
                      <a:pt x="19" y="96"/>
                      <a:pt x="19" y="96"/>
                    </a:cubicBezTo>
                    <a:cubicBezTo>
                      <a:pt x="19" y="95"/>
                      <a:pt x="19" y="95"/>
                      <a:pt x="19" y="95"/>
                    </a:cubicBezTo>
                    <a:cubicBezTo>
                      <a:pt x="20" y="95"/>
                      <a:pt x="20" y="95"/>
                      <a:pt x="20" y="96"/>
                    </a:cubicBezTo>
                    <a:cubicBezTo>
                      <a:pt x="20" y="96"/>
                      <a:pt x="20" y="96"/>
                      <a:pt x="20" y="96"/>
                    </a:cubicBezTo>
                    <a:cubicBezTo>
                      <a:pt x="20" y="96"/>
                      <a:pt x="20" y="96"/>
                      <a:pt x="20" y="96"/>
                    </a:cubicBezTo>
                    <a:cubicBezTo>
                      <a:pt x="20" y="96"/>
                      <a:pt x="20" y="96"/>
                      <a:pt x="20" y="96"/>
                    </a:cubicBezTo>
                    <a:cubicBezTo>
                      <a:pt x="20" y="96"/>
                      <a:pt x="20" y="96"/>
                      <a:pt x="20" y="96"/>
                    </a:cubicBezTo>
                    <a:cubicBezTo>
                      <a:pt x="20" y="96"/>
                      <a:pt x="20" y="96"/>
                      <a:pt x="20" y="96"/>
                    </a:cubicBezTo>
                    <a:cubicBezTo>
                      <a:pt x="19" y="96"/>
                      <a:pt x="19" y="96"/>
                      <a:pt x="19" y="96"/>
                    </a:cubicBezTo>
                    <a:cubicBezTo>
                      <a:pt x="19" y="96"/>
                      <a:pt x="19" y="96"/>
                      <a:pt x="19" y="96"/>
                    </a:cubicBezTo>
                    <a:cubicBezTo>
                      <a:pt x="19" y="96"/>
                      <a:pt x="19" y="96"/>
                      <a:pt x="19" y="96"/>
                    </a:cubicBezTo>
                    <a:cubicBezTo>
                      <a:pt x="19" y="96"/>
                      <a:pt x="19" y="96"/>
                      <a:pt x="20" y="96"/>
                    </a:cubicBezTo>
                    <a:cubicBezTo>
                      <a:pt x="20" y="96"/>
                      <a:pt x="20" y="96"/>
                      <a:pt x="20" y="96"/>
                    </a:cubicBezTo>
                    <a:cubicBezTo>
                      <a:pt x="20" y="96"/>
                      <a:pt x="20" y="97"/>
                      <a:pt x="20" y="97"/>
                    </a:cubicBezTo>
                    <a:cubicBezTo>
                      <a:pt x="20" y="97"/>
                      <a:pt x="20" y="97"/>
                      <a:pt x="20" y="97"/>
                    </a:cubicBezTo>
                    <a:cubicBezTo>
                      <a:pt x="20" y="97"/>
                      <a:pt x="20" y="97"/>
                      <a:pt x="20" y="97"/>
                    </a:cubicBezTo>
                    <a:cubicBezTo>
                      <a:pt x="20" y="97"/>
                      <a:pt x="20" y="97"/>
                      <a:pt x="20" y="97"/>
                    </a:cubicBezTo>
                    <a:cubicBezTo>
                      <a:pt x="20" y="97"/>
                      <a:pt x="20" y="97"/>
                      <a:pt x="20" y="97"/>
                    </a:cubicBezTo>
                    <a:cubicBezTo>
                      <a:pt x="20" y="97"/>
                      <a:pt x="20" y="97"/>
                      <a:pt x="20" y="97"/>
                    </a:cubicBezTo>
                    <a:cubicBezTo>
                      <a:pt x="20" y="97"/>
                      <a:pt x="20" y="97"/>
                      <a:pt x="20" y="98"/>
                    </a:cubicBezTo>
                    <a:cubicBezTo>
                      <a:pt x="20" y="98"/>
                      <a:pt x="20" y="98"/>
                      <a:pt x="20" y="98"/>
                    </a:cubicBezTo>
                    <a:cubicBezTo>
                      <a:pt x="20" y="98"/>
                      <a:pt x="20" y="98"/>
                      <a:pt x="20" y="98"/>
                    </a:cubicBezTo>
                    <a:cubicBezTo>
                      <a:pt x="20" y="98"/>
                      <a:pt x="20" y="98"/>
                      <a:pt x="20" y="98"/>
                    </a:cubicBezTo>
                    <a:cubicBezTo>
                      <a:pt x="20" y="98"/>
                      <a:pt x="20" y="98"/>
                      <a:pt x="20" y="98"/>
                    </a:cubicBezTo>
                    <a:cubicBezTo>
                      <a:pt x="20" y="98"/>
                      <a:pt x="20" y="98"/>
                      <a:pt x="20" y="98"/>
                    </a:cubicBezTo>
                    <a:cubicBezTo>
                      <a:pt x="20" y="98"/>
                      <a:pt x="20" y="98"/>
                      <a:pt x="20" y="98"/>
                    </a:cubicBezTo>
                    <a:cubicBezTo>
                      <a:pt x="20" y="98"/>
                      <a:pt x="20" y="98"/>
                      <a:pt x="20" y="98"/>
                    </a:cubicBezTo>
                    <a:cubicBezTo>
                      <a:pt x="20" y="98"/>
                      <a:pt x="20" y="98"/>
                      <a:pt x="20" y="98"/>
                    </a:cubicBezTo>
                    <a:cubicBezTo>
                      <a:pt x="20" y="98"/>
                      <a:pt x="20" y="98"/>
                      <a:pt x="20" y="99"/>
                    </a:cubicBezTo>
                    <a:cubicBezTo>
                      <a:pt x="20" y="99"/>
                      <a:pt x="20" y="99"/>
                      <a:pt x="20" y="99"/>
                    </a:cubicBezTo>
                    <a:cubicBezTo>
                      <a:pt x="20" y="99"/>
                      <a:pt x="20" y="99"/>
                      <a:pt x="20" y="99"/>
                    </a:cubicBezTo>
                    <a:cubicBezTo>
                      <a:pt x="20" y="99"/>
                      <a:pt x="20" y="99"/>
                      <a:pt x="20" y="99"/>
                    </a:cubicBezTo>
                    <a:cubicBezTo>
                      <a:pt x="20" y="99"/>
                      <a:pt x="20" y="99"/>
                      <a:pt x="20" y="99"/>
                    </a:cubicBezTo>
                    <a:cubicBezTo>
                      <a:pt x="20" y="99"/>
                      <a:pt x="21" y="99"/>
                      <a:pt x="21" y="99"/>
                    </a:cubicBezTo>
                    <a:cubicBezTo>
                      <a:pt x="21" y="99"/>
                      <a:pt x="21" y="99"/>
                      <a:pt x="21" y="99"/>
                    </a:cubicBezTo>
                    <a:cubicBezTo>
                      <a:pt x="21" y="99"/>
                      <a:pt x="21" y="99"/>
                      <a:pt x="21" y="99"/>
                    </a:cubicBezTo>
                    <a:cubicBezTo>
                      <a:pt x="21" y="99"/>
                      <a:pt x="21" y="99"/>
                      <a:pt x="21" y="99"/>
                    </a:cubicBezTo>
                    <a:cubicBezTo>
                      <a:pt x="21" y="99"/>
                      <a:pt x="21" y="99"/>
                      <a:pt x="21" y="99"/>
                    </a:cubicBezTo>
                    <a:cubicBezTo>
                      <a:pt x="21" y="99"/>
                      <a:pt x="21" y="99"/>
                      <a:pt x="21" y="99"/>
                    </a:cubicBezTo>
                    <a:cubicBezTo>
                      <a:pt x="21" y="99"/>
                      <a:pt x="21" y="99"/>
                      <a:pt x="21" y="100"/>
                    </a:cubicBezTo>
                    <a:cubicBezTo>
                      <a:pt x="21" y="100"/>
                      <a:pt x="21" y="100"/>
                      <a:pt x="21" y="100"/>
                    </a:cubicBezTo>
                    <a:cubicBezTo>
                      <a:pt x="20" y="100"/>
                      <a:pt x="20" y="100"/>
                      <a:pt x="20" y="100"/>
                    </a:cubicBezTo>
                    <a:cubicBezTo>
                      <a:pt x="20" y="100"/>
                      <a:pt x="20" y="100"/>
                      <a:pt x="20" y="100"/>
                    </a:cubicBezTo>
                    <a:cubicBezTo>
                      <a:pt x="20" y="100"/>
                      <a:pt x="20" y="100"/>
                      <a:pt x="20" y="100"/>
                    </a:cubicBezTo>
                    <a:cubicBezTo>
                      <a:pt x="20" y="100"/>
                      <a:pt x="20" y="100"/>
                      <a:pt x="20" y="100"/>
                    </a:cubicBezTo>
                    <a:cubicBezTo>
                      <a:pt x="20" y="100"/>
                      <a:pt x="20" y="100"/>
                      <a:pt x="20" y="100"/>
                    </a:cubicBezTo>
                    <a:cubicBezTo>
                      <a:pt x="20" y="100"/>
                      <a:pt x="20" y="101"/>
                      <a:pt x="20" y="101"/>
                    </a:cubicBezTo>
                    <a:cubicBezTo>
                      <a:pt x="20" y="101"/>
                      <a:pt x="20" y="101"/>
                      <a:pt x="20" y="101"/>
                    </a:cubicBezTo>
                    <a:cubicBezTo>
                      <a:pt x="20" y="101"/>
                      <a:pt x="20" y="101"/>
                      <a:pt x="20" y="101"/>
                    </a:cubicBezTo>
                    <a:cubicBezTo>
                      <a:pt x="20" y="101"/>
                      <a:pt x="20" y="101"/>
                      <a:pt x="20" y="101"/>
                    </a:cubicBezTo>
                    <a:cubicBezTo>
                      <a:pt x="20" y="102"/>
                      <a:pt x="20" y="102"/>
                      <a:pt x="20" y="102"/>
                    </a:cubicBezTo>
                    <a:cubicBezTo>
                      <a:pt x="20" y="102"/>
                      <a:pt x="20" y="102"/>
                      <a:pt x="20" y="102"/>
                    </a:cubicBezTo>
                    <a:cubicBezTo>
                      <a:pt x="20" y="102"/>
                      <a:pt x="20" y="102"/>
                      <a:pt x="20" y="102"/>
                    </a:cubicBezTo>
                    <a:cubicBezTo>
                      <a:pt x="20" y="102"/>
                      <a:pt x="20" y="102"/>
                      <a:pt x="20" y="102"/>
                    </a:cubicBezTo>
                    <a:cubicBezTo>
                      <a:pt x="20" y="102"/>
                      <a:pt x="20" y="102"/>
                      <a:pt x="20" y="102"/>
                    </a:cubicBezTo>
                    <a:cubicBezTo>
                      <a:pt x="20" y="102"/>
                      <a:pt x="20" y="103"/>
                      <a:pt x="20" y="103"/>
                    </a:cubicBezTo>
                    <a:cubicBezTo>
                      <a:pt x="20" y="103"/>
                      <a:pt x="20" y="103"/>
                      <a:pt x="20" y="103"/>
                    </a:cubicBezTo>
                    <a:cubicBezTo>
                      <a:pt x="20" y="103"/>
                      <a:pt x="20" y="103"/>
                      <a:pt x="20" y="103"/>
                    </a:cubicBezTo>
                    <a:cubicBezTo>
                      <a:pt x="20" y="103"/>
                      <a:pt x="20" y="103"/>
                      <a:pt x="20" y="103"/>
                    </a:cubicBezTo>
                    <a:cubicBezTo>
                      <a:pt x="20" y="103"/>
                      <a:pt x="20" y="103"/>
                      <a:pt x="20" y="103"/>
                    </a:cubicBezTo>
                    <a:cubicBezTo>
                      <a:pt x="20" y="103"/>
                      <a:pt x="20" y="103"/>
                      <a:pt x="20" y="103"/>
                    </a:cubicBezTo>
                    <a:cubicBezTo>
                      <a:pt x="20" y="103"/>
                      <a:pt x="20" y="103"/>
                      <a:pt x="20" y="103"/>
                    </a:cubicBezTo>
                    <a:cubicBezTo>
                      <a:pt x="20" y="103"/>
                      <a:pt x="20" y="103"/>
                      <a:pt x="20" y="103"/>
                    </a:cubicBezTo>
                    <a:cubicBezTo>
                      <a:pt x="20" y="103"/>
                      <a:pt x="20" y="103"/>
                      <a:pt x="20" y="103"/>
                    </a:cubicBezTo>
                    <a:cubicBezTo>
                      <a:pt x="20" y="103"/>
                      <a:pt x="20" y="103"/>
                      <a:pt x="20" y="103"/>
                    </a:cubicBezTo>
                    <a:cubicBezTo>
                      <a:pt x="19" y="103"/>
                      <a:pt x="19" y="103"/>
                      <a:pt x="19" y="103"/>
                    </a:cubicBezTo>
                    <a:cubicBezTo>
                      <a:pt x="19" y="103"/>
                      <a:pt x="19" y="103"/>
                      <a:pt x="19" y="103"/>
                    </a:cubicBezTo>
                    <a:cubicBezTo>
                      <a:pt x="19" y="103"/>
                      <a:pt x="19" y="103"/>
                      <a:pt x="19" y="104"/>
                    </a:cubicBezTo>
                    <a:cubicBezTo>
                      <a:pt x="19" y="104"/>
                      <a:pt x="19" y="104"/>
                      <a:pt x="19" y="104"/>
                    </a:cubicBezTo>
                    <a:cubicBezTo>
                      <a:pt x="19" y="104"/>
                      <a:pt x="19" y="104"/>
                      <a:pt x="19" y="104"/>
                    </a:cubicBezTo>
                    <a:cubicBezTo>
                      <a:pt x="20" y="104"/>
                      <a:pt x="20" y="104"/>
                      <a:pt x="20" y="104"/>
                    </a:cubicBezTo>
                    <a:cubicBezTo>
                      <a:pt x="20" y="104"/>
                      <a:pt x="20" y="104"/>
                      <a:pt x="20" y="105"/>
                    </a:cubicBezTo>
                    <a:cubicBezTo>
                      <a:pt x="20" y="105"/>
                      <a:pt x="20" y="105"/>
                      <a:pt x="20" y="105"/>
                    </a:cubicBezTo>
                    <a:cubicBezTo>
                      <a:pt x="20" y="105"/>
                      <a:pt x="20" y="105"/>
                      <a:pt x="20" y="105"/>
                    </a:cubicBezTo>
                    <a:cubicBezTo>
                      <a:pt x="20" y="105"/>
                      <a:pt x="20" y="105"/>
                      <a:pt x="20" y="105"/>
                    </a:cubicBezTo>
                    <a:cubicBezTo>
                      <a:pt x="20" y="105"/>
                      <a:pt x="20" y="105"/>
                      <a:pt x="20" y="106"/>
                    </a:cubicBezTo>
                    <a:cubicBezTo>
                      <a:pt x="20" y="106"/>
                      <a:pt x="20" y="106"/>
                      <a:pt x="20" y="106"/>
                    </a:cubicBezTo>
                    <a:cubicBezTo>
                      <a:pt x="20" y="106"/>
                      <a:pt x="20" y="106"/>
                      <a:pt x="20" y="106"/>
                    </a:cubicBezTo>
                    <a:cubicBezTo>
                      <a:pt x="20" y="106"/>
                      <a:pt x="20" y="106"/>
                      <a:pt x="20" y="106"/>
                    </a:cubicBezTo>
                    <a:cubicBezTo>
                      <a:pt x="20" y="106"/>
                      <a:pt x="20" y="106"/>
                      <a:pt x="20" y="106"/>
                    </a:cubicBezTo>
                    <a:cubicBezTo>
                      <a:pt x="21" y="106"/>
                      <a:pt x="21" y="106"/>
                      <a:pt x="21" y="106"/>
                    </a:cubicBezTo>
                    <a:cubicBezTo>
                      <a:pt x="21" y="106"/>
                      <a:pt x="21" y="106"/>
                      <a:pt x="21" y="106"/>
                    </a:cubicBezTo>
                    <a:cubicBezTo>
                      <a:pt x="21" y="107"/>
                      <a:pt x="21" y="107"/>
                      <a:pt x="21" y="107"/>
                    </a:cubicBezTo>
                    <a:cubicBezTo>
                      <a:pt x="21" y="107"/>
                      <a:pt x="21" y="107"/>
                      <a:pt x="21" y="107"/>
                    </a:cubicBezTo>
                    <a:cubicBezTo>
                      <a:pt x="21" y="107"/>
                      <a:pt x="21" y="107"/>
                      <a:pt x="21" y="107"/>
                    </a:cubicBezTo>
                    <a:cubicBezTo>
                      <a:pt x="21" y="107"/>
                      <a:pt x="21" y="107"/>
                      <a:pt x="21" y="107"/>
                    </a:cubicBezTo>
                    <a:cubicBezTo>
                      <a:pt x="21" y="107"/>
                      <a:pt x="21" y="107"/>
                      <a:pt x="21" y="107"/>
                    </a:cubicBezTo>
                    <a:cubicBezTo>
                      <a:pt x="21" y="107"/>
                      <a:pt x="21" y="107"/>
                      <a:pt x="21" y="107"/>
                    </a:cubicBezTo>
                    <a:cubicBezTo>
                      <a:pt x="21" y="107"/>
                      <a:pt x="21" y="107"/>
                      <a:pt x="21" y="107"/>
                    </a:cubicBezTo>
                    <a:cubicBezTo>
                      <a:pt x="21" y="107"/>
                      <a:pt x="21" y="107"/>
                      <a:pt x="21" y="107"/>
                    </a:cubicBezTo>
                    <a:cubicBezTo>
                      <a:pt x="21" y="107"/>
                      <a:pt x="21" y="107"/>
                      <a:pt x="21" y="107"/>
                    </a:cubicBezTo>
                    <a:cubicBezTo>
                      <a:pt x="21" y="107"/>
                      <a:pt x="21" y="107"/>
                      <a:pt x="21" y="107"/>
                    </a:cubicBezTo>
                    <a:cubicBezTo>
                      <a:pt x="21" y="107"/>
                      <a:pt x="21" y="107"/>
                      <a:pt x="21" y="107"/>
                    </a:cubicBezTo>
                    <a:cubicBezTo>
                      <a:pt x="21" y="107"/>
                      <a:pt x="21" y="107"/>
                      <a:pt x="21" y="107"/>
                    </a:cubicBezTo>
                    <a:cubicBezTo>
                      <a:pt x="21" y="107"/>
                      <a:pt x="21" y="107"/>
                      <a:pt x="21" y="107"/>
                    </a:cubicBezTo>
                    <a:cubicBezTo>
                      <a:pt x="21" y="107"/>
                      <a:pt x="21" y="108"/>
                      <a:pt x="21" y="108"/>
                    </a:cubicBezTo>
                    <a:cubicBezTo>
                      <a:pt x="21" y="108"/>
                      <a:pt x="21" y="108"/>
                      <a:pt x="22" y="108"/>
                    </a:cubicBezTo>
                    <a:cubicBezTo>
                      <a:pt x="22" y="108"/>
                      <a:pt x="22" y="108"/>
                      <a:pt x="22" y="108"/>
                    </a:cubicBezTo>
                    <a:cubicBezTo>
                      <a:pt x="22" y="108"/>
                      <a:pt x="22" y="108"/>
                      <a:pt x="22" y="108"/>
                    </a:cubicBezTo>
                    <a:cubicBezTo>
                      <a:pt x="22" y="108"/>
                      <a:pt x="22" y="108"/>
                      <a:pt x="22" y="108"/>
                    </a:cubicBezTo>
                    <a:cubicBezTo>
                      <a:pt x="22" y="108"/>
                      <a:pt x="22" y="108"/>
                      <a:pt x="22" y="108"/>
                    </a:cubicBezTo>
                    <a:cubicBezTo>
                      <a:pt x="22" y="108"/>
                      <a:pt x="22" y="108"/>
                      <a:pt x="22" y="108"/>
                    </a:cubicBezTo>
                    <a:cubicBezTo>
                      <a:pt x="22" y="108"/>
                      <a:pt x="22" y="108"/>
                      <a:pt x="22" y="108"/>
                    </a:cubicBezTo>
                    <a:cubicBezTo>
                      <a:pt x="22" y="108"/>
                      <a:pt x="22" y="108"/>
                      <a:pt x="22" y="108"/>
                    </a:cubicBezTo>
                    <a:cubicBezTo>
                      <a:pt x="22" y="108"/>
                      <a:pt x="23" y="108"/>
                      <a:pt x="23" y="108"/>
                    </a:cubicBezTo>
                    <a:cubicBezTo>
                      <a:pt x="23" y="108"/>
                      <a:pt x="23" y="108"/>
                      <a:pt x="23" y="108"/>
                    </a:cubicBezTo>
                    <a:cubicBezTo>
                      <a:pt x="23" y="108"/>
                      <a:pt x="23" y="108"/>
                      <a:pt x="23" y="108"/>
                    </a:cubicBezTo>
                    <a:cubicBezTo>
                      <a:pt x="23" y="108"/>
                      <a:pt x="23" y="108"/>
                      <a:pt x="23" y="108"/>
                    </a:cubicBezTo>
                    <a:cubicBezTo>
                      <a:pt x="23" y="108"/>
                      <a:pt x="23" y="108"/>
                      <a:pt x="23" y="108"/>
                    </a:cubicBezTo>
                    <a:cubicBezTo>
                      <a:pt x="23" y="108"/>
                      <a:pt x="23" y="108"/>
                      <a:pt x="23" y="108"/>
                    </a:cubicBezTo>
                    <a:cubicBezTo>
                      <a:pt x="23" y="108"/>
                      <a:pt x="23" y="108"/>
                      <a:pt x="23" y="108"/>
                    </a:cubicBezTo>
                    <a:cubicBezTo>
                      <a:pt x="23" y="108"/>
                      <a:pt x="23" y="108"/>
                      <a:pt x="23" y="109"/>
                    </a:cubicBezTo>
                    <a:cubicBezTo>
                      <a:pt x="23" y="109"/>
                      <a:pt x="23" y="109"/>
                      <a:pt x="23" y="109"/>
                    </a:cubicBezTo>
                    <a:cubicBezTo>
                      <a:pt x="23" y="109"/>
                      <a:pt x="23" y="109"/>
                      <a:pt x="23" y="109"/>
                    </a:cubicBezTo>
                    <a:cubicBezTo>
                      <a:pt x="23" y="109"/>
                      <a:pt x="23" y="109"/>
                      <a:pt x="23" y="109"/>
                    </a:cubicBezTo>
                    <a:cubicBezTo>
                      <a:pt x="23" y="109"/>
                      <a:pt x="23" y="109"/>
                      <a:pt x="23" y="109"/>
                    </a:cubicBezTo>
                    <a:cubicBezTo>
                      <a:pt x="23" y="109"/>
                      <a:pt x="23" y="109"/>
                      <a:pt x="23" y="109"/>
                    </a:cubicBezTo>
                    <a:cubicBezTo>
                      <a:pt x="24" y="109"/>
                      <a:pt x="24" y="109"/>
                      <a:pt x="24" y="109"/>
                    </a:cubicBezTo>
                    <a:cubicBezTo>
                      <a:pt x="24" y="109"/>
                      <a:pt x="24" y="109"/>
                      <a:pt x="24" y="109"/>
                    </a:cubicBezTo>
                    <a:cubicBezTo>
                      <a:pt x="24" y="109"/>
                      <a:pt x="24" y="110"/>
                      <a:pt x="24" y="110"/>
                    </a:cubicBezTo>
                    <a:cubicBezTo>
                      <a:pt x="24" y="110"/>
                      <a:pt x="24" y="110"/>
                      <a:pt x="24" y="110"/>
                    </a:cubicBezTo>
                    <a:cubicBezTo>
                      <a:pt x="24" y="110"/>
                      <a:pt x="24" y="110"/>
                      <a:pt x="24" y="110"/>
                    </a:cubicBezTo>
                    <a:cubicBezTo>
                      <a:pt x="24" y="110"/>
                      <a:pt x="25" y="110"/>
                      <a:pt x="25" y="110"/>
                    </a:cubicBezTo>
                    <a:cubicBezTo>
                      <a:pt x="25" y="110"/>
                      <a:pt x="25" y="110"/>
                      <a:pt x="25" y="110"/>
                    </a:cubicBezTo>
                    <a:cubicBezTo>
                      <a:pt x="25" y="110"/>
                      <a:pt x="25" y="110"/>
                      <a:pt x="25" y="110"/>
                    </a:cubicBezTo>
                    <a:cubicBezTo>
                      <a:pt x="25" y="110"/>
                      <a:pt x="25" y="110"/>
                      <a:pt x="25" y="110"/>
                    </a:cubicBezTo>
                    <a:cubicBezTo>
                      <a:pt x="25" y="110"/>
                      <a:pt x="25" y="110"/>
                      <a:pt x="25" y="110"/>
                    </a:cubicBezTo>
                    <a:cubicBezTo>
                      <a:pt x="25" y="110"/>
                      <a:pt x="25" y="110"/>
                      <a:pt x="25" y="110"/>
                    </a:cubicBezTo>
                    <a:cubicBezTo>
                      <a:pt x="25" y="110"/>
                      <a:pt x="25" y="110"/>
                      <a:pt x="25" y="110"/>
                    </a:cubicBezTo>
                    <a:cubicBezTo>
                      <a:pt x="25" y="110"/>
                      <a:pt x="25" y="111"/>
                      <a:pt x="25" y="111"/>
                    </a:cubicBezTo>
                    <a:cubicBezTo>
                      <a:pt x="26" y="111"/>
                      <a:pt x="26" y="111"/>
                      <a:pt x="26" y="111"/>
                    </a:cubicBezTo>
                    <a:cubicBezTo>
                      <a:pt x="26" y="111"/>
                      <a:pt x="26" y="111"/>
                      <a:pt x="26" y="111"/>
                    </a:cubicBezTo>
                    <a:cubicBezTo>
                      <a:pt x="26" y="111"/>
                      <a:pt x="26" y="111"/>
                      <a:pt x="26" y="111"/>
                    </a:cubicBezTo>
                    <a:cubicBezTo>
                      <a:pt x="26" y="111"/>
                      <a:pt x="26" y="111"/>
                      <a:pt x="26" y="111"/>
                    </a:cubicBezTo>
                    <a:cubicBezTo>
                      <a:pt x="26" y="111"/>
                      <a:pt x="26" y="111"/>
                      <a:pt x="26" y="111"/>
                    </a:cubicBezTo>
                    <a:cubicBezTo>
                      <a:pt x="26" y="111"/>
                      <a:pt x="26" y="111"/>
                      <a:pt x="26" y="111"/>
                    </a:cubicBezTo>
                    <a:cubicBezTo>
                      <a:pt x="26" y="111"/>
                      <a:pt x="26" y="111"/>
                      <a:pt x="26" y="111"/>
                    </a:cubicBezTo>
                    <a:cubicBezTo>
                      <a:pt x="26" y="111"/>
                      <a:pt x="27" y="112"/>
                      <a:pt x="27" y="112"/>
                    </a:cubicBezTo>
                    <a:cubicBezTo>
                      <a:pt x="27" y="112"/>
                      <a:pt x="27" y="112"/>
                      <a:pt x="27" y="112"/>
                    </a:cubicBezTo>
                    <a:cubicBezTo>
                      <a:pt x="27" y="112"/>
                      <a:pt x="27" y="112"/>
                      <a:pt x="27" y="112"/>
                    </a:cubicBezTo>
                    <a:cubicBezTo>
                      <a:pt x="27" y="112"/>
                      <a:pt x="27" y="112"/>
                      <a:pt x="27" y="112"/>
                    </a:cubicBezTo>
                    <a:cubicBezTo>
                      <a:pt x="27" y="112"/>
                      <a:pt x="27" y="112"/>
                      <a:pt x="27" y="112"/>
                    </a:cubicBezTo>
                    <a:cubicBezTo>
                      <a:pt x="27" y="112"/>
                      <a:pt x="27" y="112"/>
                      <a:pt x="27" y="112"/>
                    </a:cubicBezTo>
                    <a:cubicBezTo>
                      <a:pt x="27" y="112"/>
                      <a:pt x="27" y="112"/>
                      <a:pt x="27" y="112"/>
                    </a:cubicBezTo>
                    <a:cubicBezTo>
                      <a:pt x="27" y="112"/>
                      <a:pt x="27" y="112"/>
                      <a:pt x="27" y="112"/>
                    </a:cubicBezTo>
                    <a:cubicBezTo>
                      <a:pt x="27" y="112"/>
                      <a:pt x="27" y="112"/>
                      <a:pt x="27" y="112"/>
                    </a:cubicBezTo>
                    <a:cubicBezTo>
                      <a:pt x="27" y="112"/>
                      <a:pt x="27" y="112"/>
                      <a:pt x="27" y="112"/>
                    </a:cubicBezTo>
                    <a:cubicBezTo>
                      <a:pt x="27" y="112"/>
                      <a:pt x="27" y="112"/>
                      <a:pt x="27" y="112"/>
                    </a:cubicBezTo>
                    <a:cubicBezTo>
                      <a:pt x="27" y="112"/>
                      <a:pt x="27" y="112"/>
                      <a:pt x="27" y="112"/>
                    </a:cubicBezTo>
                    <a:cubicBezTo>
                      <a:pt x="27" y="112"/>
                      <a:pt x="27" y="112"/>
                      <a:pt x="27" y="112"/>
                    </a:cubicBezTo>
                    <a:cubicBezTo>
                      <a:pt x="27" y="112"/>
                      <a:pt x="27" y="112"/>
                      <a:pt x="27" y="112"/>
                    </a:cubicBezTo>
                    <a:cubicBezTo>
                      <a:pt x="27" y="112"/>
                      <a:pt x="27" y="112"/>
                      <a:pt x="27" y="112"/>
                    </a:cubicBezTo>
                    <a:cubicBezTo>
                      <a:pt x="27" y="112"/>
                      <a:pt x="27" y="112"/>
                      <a:pt x="27" y="112"/>
                    </a:cubicBezTo>
                    <a:cubicBezTo>
                      <a:pt x="27" y="112"/>
                      <a:pt x="27" y="112"/>
                      <a:pt x="27" y="112"/>
                    </a:cubicBezTo>
                    <a:cubicBezTo>
                      <a:pt x="27" y="112"/>
                      <a:pt x="27" y="112"/>
                      <a:pt x="27" y="112"/>
                    </a:cubicBezTo>
                    <a:cubicBezTo>
                      <a:pt x="28" y="112"/>
                      <a:pt x="28" y="112"/>
                      <a:pt x="28" y="112"/>
                    </a:cubicBezTo>
                    <a:cubicBezTo>
                      <a:pt x="28" y="112"/>
                      <a:pt x="28" y="112"/>
                      <a:pt x="28" y="112"/>
                    </a:cubicBezTo>
                    <a:cubicBezTo>
                      <a:pt x="28" y="112"/>
                      <a:pt x="28" y="112"/>
                      <a:pt x="28" y="112"/>
                    </a:cubicBezTo>
                    <a:cubicBezTo>
                      <a:pt x="28" y="112"/>
                      <a:pt x="28" y="112"/>
                      <a:pt x="28" y="112"/>
                    </a:cubicBezTo>
                    <a:cubicBezTo>
                      <a:pt x="28" y="112"/>
                      <a:pt x="28" y="112"/>
                      <a:pt x="28" y="112"/>
                    </a:cubicBezTo>
                    <a:cubicBezTo>
                      <a:pt x="28" y="112"/>
                      <a:pt x="28" y="112"/>
                      <a:pt x="28" y="112"/>
                    </a:cubicBezTo>
                    <a:cubicBezTo>
                      <a:pt x="28" y="112"/>
                      <a:pt x="28" y="112"/>
                      <a:pt x="28" y="112"/>
                    </a:cubicBezTo>
                    <a:cubicBezTo>
                      <a:pt x="28" y="112"/>
                      <a:pt x="28" y="112"/>
                      <a:pt x="28" y="112"/>
                    </a:cubicBezTo>
                    <a:cubicBezTo>
                      <a:pt x="28" y="112"/>
                      <a:pt x="28" y="113"/>
                      <a:pt x="28" y="113"/>
                    </a:cubicBezTo>
                    <a:cubicBezTo>
                      <a:pt x="28" y="113"/>
                      <a:pt x="28" y="113"/>
                      <a:pt x="28" y="113"/>
                    </a:cubicBezTo>
                    <a:cubicBezTo>
                      <a:pt x="28" y="113"/>
                      <a:pt x="28" y="113"/>
                      <a:pt x="28" y="113"/>
                    </a:cubicBezTo>
                    <a:cubicBezTo>
                      <a:pt x="28" y="113"/>
                      <a:pt x="28" y="113"/>
                      <a:pt x="28" y="113"/>
                    </a:cubicBezTo>
                    <a:cubicBezTo>
                      <a:pt x="28" y="113"/>
                      <a:pt x="28" y="113"/>
                      <a:pt x="28" y="113"/>
                    </a:cubicBezTo>
                    <a:cubicBezTo>
                      <a:pt x="28" y="113"/>
                      <a:pt x="28" y="113"/>
                      <a:pt x="28" y="113"/>
                    </a:cubicBezTo>
                    <a:cubicBezTo>
                      <a:pt x="29" y="113"/>
                      <a:pt x="29" y="113"/>
                      <a:pt x="29" y="113"/>
                    </a:cubicBezTo>
                    <a:cubicBezTo>
                      <a:pt x="29" y="113"/>
                      <a:pt x="29" y="113"/>
                      <a:pt x="29" y="113"/>
                    </a:cubicBezTo>
                    <a:cubicBezTo>
                      <a:pt x="29" y="113"/>
                      <a:pt x="29" y="113"/>
                      <a:pt x="29" y="113"/>
                    </a:cubicBezTo>
                    <a:cubicBezTo>
                      <a:pt x="29" y="113"/>
                      <a:pt x="29" y="113"/>
                      <a:pt x="29" y="113"/>
                    </a:cubicBezTo>
                    <a:cubicBezTo>
                      <a:pt x="29" y="113"/>
                      <a:pt x="29" y="113"/>
                      <a:pt x="29" y="113"/>
                    </a:cubicBezTo>
                    <a:cubicBezTo>
                      <a:pt x="29" y="113"/>
                      <a:pt x="29" y="113"/>
                      <a:pt x="29" y="113"/>
                    </a:cubicBezTo>
                    <a:cubicBezTo>
                      <a:pt x="29" y="113"/>
                      <a:pt x="29" y="112"/>
                      <a:pt x="29" y="112"/>
                    </a:cubicBezTo>
                    <a:cubicBezTo>
                      <a:pt x="29" y="112"/>
                      <a:pt x="29" y="112"/>
                      <a:pt x="30" y="112"/>
                    </a:cubicBezTo>
                    <a:cubicBezTo>
                      <a:pt x="30" y="112"/>
                      <a:pt x="30" y="112"/>
                      <a:pt x="30" y="112"/>
                    </a:cubicBezTo>
                    <a:cubicBezTo>
                      <a:pt x="30" y="112"/>
                      <a:pt x="30" y="112"/>
                      <a:pt x="30" y="112"/>
                    </a:cubicBezTo>
                    <a:cubicBezTo>
                      <a:pt x="30" y="112"/>
                      <a:pt x="30" y="112"/>
                      <a:pt x="30" y="112"/>
                    </a:cubicBezTo>
                    <a:cubicBezTo>
                      <a:pt x="30" y="112"/>
                      <a:pt x="30" y="112"/>
                      <a:pt x="30" y="112"/>
                    </a:cubicBezTo>
                    <a:cubicBezTo>
                      <a:pt x="30" y="112"/>
                      <a:pt x="30" y="112"/>
                      <a:pt x="30" y="112"/>
                    </a:cubicBezTo>
                    <a:cubicBezTo>
                      <a:pt x="30" y="112"/>
                      <a:pt x="30" y="112"/>
                      <a:pt x="30" y="112"/>
                    </a:cubicBezTo>
                    <a:cubicBezTo>
                      <a:pt x="30" y="112"/>
                      <a:pt x="30" y="112"/>
                      <a:pt x="30" y="112"/>
                    </a:cubicBezTo>
                    <a:cubicBezTo>
                      <a:pt x="30" y="112"/>
                      <a:pt x="30" y="112"/>
                      <a:pt x="30" y="112"/>
                    </a:cubicBezTo>
                    <a:cubicBezTo>
                      <a:pt x="31" y="112"/>
                      <a:pt x="31" y="112"/>
                      <a:pt x="31" y="112"/>
                    </a:cubicBezTo>
                    <a:cubicBezTo>
                      <a:pt x="31" y="112"/>
                      <a:pt x="31" y="112"/>
                      <a:pt x="31" y="112"/>
                    </a:cubicBezTo>
                    <a:cubicBezTo>
                      <a:pt x="31" y="112"/>
                      <a:pt x="31" y="112"/>
                      <a:pt x="31" y="112"/>
                    </a:cubicBezTo>
                    <a:cubicBezTo>
                      <a:pt x="31" y="112"/>
                      <a:pt x="31" y="112"/>
                      <a:pt x="31" y="112"/>
                    </a:cubicBezTo>
                    <a:cubicBezTo>
                      <a:pt x="31" y="112"/>
                      <a:pt x="31" y="112"/>
                      <a:pt x="31" y="112"/>
                    </a:cubicBezTo>
                    <a:cubicBezTo>
                      <a:pt x="31" y="112"/>
                      <a:pt x="31" y="112"/>
                      <a:pt x="31" y="112"/>
                    </a:cubicBezTo>
                    <a:cubicBezTo>
                      <a:pt x="31" y="112"/>
                      <a:pt x="31" y="112"/>
                      <a:pt x="31" y="112"/>
                    </a:cubicBezTo>
                    <a:cubicBezTo>
                      <a:pt x="31" y="112"/>
                      <a:pt x="31" y="112"/>
                      <a:pt x="31" y="112"/>
                    </a:cubicBezTo>
                    <a:cubicBezTo>
                      <a:pt x="31" y="112"/>
                      <a:pt x="31" y="112"/>
                      <a:pt x="31" y="112"/>
                    </a:cubicBezTo>
                    <a:cubicBezTo>
                      <a:pt x="31" y="112"/>
                      <a:pt x="31" y="112"/>
                      <a:pt x="31" y="112"/>
                    </a:cubicBezTo>
                    <a:cubicBezTo>
                      <a:pt x="31" y="112"/>
                      <a:pt x="31" y="112"/>
                      <a:pt x="31" y="112"/>
                    </a:cubicBezTo>
                    <a:cubicBezTo>
                      <a:pt x="31" y="112"/>
                      <a:pt x="31" y="112"/>
                      <a:pt x="31" y="112"/>
                    </a:cubicBezTo>
                    <a:cubicBezTo>
                      <a:pt x="31" y="112"/>
                      <a:pt x="31" y="112"/>
                      <a:pt x="31" y="112"/>
                    </a:cubicBezTo>
                    <a:cubicBezTo>
                      <a:pt x="31" y="112"/>
                      <a:pt x="31" y="112"/>
                      <a:pt x="31" y="112"/>
                    </a:cubicBezTo>
                    <a:cubicBezTo>
                      <a:pt x="31" y="112"/>
                      <a:pt x="31" y="112"/>
                      <a:pt x="31" y="112"/>
                    </a:cubicBezTo>
                    <a:cubicBezTo>
                      <a:pt x="31" y="112"/>
                      <a:pt x="31" y="112"/>
                      <a:pt x="32" y="112"/>
                    </a:cubicBezTo>
                    <a:cubicBezTo>
                      <a:pt x="32" y="112"/>
                      <a:pt x="32" y="112"/>
                      <a:pt x="32" y="112"/>
                    </a:cubicBezTo>
                    <a:cubicBezTo>
                      <a:pt x="32" y="112"/>
                      <a:pt x="32" y="112"/>
                      <a:pt x="32" y="112"/>
                    </a:cubicBezTo>
                    <a:cubicBezTo>
                      <a:pt x="32" y="112"/>
                      <a:pt x="32" y="112"/>
                      <a:pt x="32" y="112"/>
                    </a:cubicBezTo>
                    <a:cubicBezTo>
                      <a:pt x="32" y="112"/>
                      <a:pt x="32" y="112"/>
                      <a:pt x="32" y="112"/>
                    </a:cubicBezTo>
                    <a:cubicBezTo>
                      <a:pt x="32" y="112"/>
                      <a:pt x="32" y="112"/>
                      <a:pt x="32" y="112"/>
                    </a:cubicBezTo>
                    <a:cubicBezTo>
                      <a:pt x="32" y="112"/>
                      <a:pt x="32" y="112"/>
                      <a:pt x="32" y="112"/>
                    </a:cubicBezTo>
                    <a:cubicBezTo>
                      <a:pt x="32" y="112"/>
                      <a:pt x="32" y="112"/>
                      <a:pt x="32" y="112"/>
                    </a:cubicBezTo>
                    <a:cubicBezTo>
                      <a:pt x="32" y="112"/>
                      <a:pt x="32" y="112"/>
                      <a:pt x="32" y="112"/>
                    </a:cubicBezTo>
                    <a:cubicBezTo>
                      <a:pt x="32" y="112"/>
                      <a:pt x="32" y="112"/>
                      <a:pt x="32" y="112"/>
                    </a:cubicBezTo>
                    <a:cubicBezTo>
                      <a:pt x="32" y="112"/>
                      <a:pt x="32" y="112"/>
                      <a:pt x="32" y="112"/>
                    </a:cubicBezTo>
                    <a:cubicBezTo>
                      <a:pt x="32" y="112"/>
                      <a:pt x="32" y="112"/>
                      <a:pt x="32" y="112"/>
                    </a:cubicBezTo>
                    <a:cubicBezTo>
                      <a:pt x="32" y="112"/>
                      <a:pt x="32" y="112"/>
                      <a:pt x="32" y="112"/>
                    </a:cubicBezTo>
                    <a:cubicBezTo>
                      <a:pt x="32" y="112"/>
                      <a:pt x="32" y="112"/>
                      <a:pt x="32" y="112"/>
                    </a:cubicBezTo>
                    <a:cubicBezTo>
                      <a:pt x="32" y="112"/>
                      <a:pt x="32" y="112"/>
                      <a:pt x="32" y="112"/>
                    </a:cubicBezTo>
                    <a:cubicBezTo>
                      <a:pt x="32" y="112"/>
                      <a:pt x="32" y="113"/>
                      <a:pt x="32" y="113"/>
                    </a:cubicBezTo>
                    <a:cubicBezTo>
                      <a:pt x="32" y="113"/>
                      <a:pt x="32" y="113"/>
                      <a:pt x="32" y="113"/>
                    </a:cubicBezTo>
                    <a:cubicBezTo>
                      <a:pt x="32" y="113"/>
                      <a:pt x="32" y="113"/>
                      <a:pt x="32" y="113"/>
                    </a:cubicBezTo>
                    <a:cubicBezTo>
                      <a:pt x="32" y="113"/>
                      <a:pt x="33" y="113"/>
                      <a:pt x="33" y="113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3" y="113"/>
                      <a:pt x="33" y="113"/>
                      <a:pt x="33" y="113"/>
                    </a:cubicBezTo>
                    <a:cubicBezTo>
                      <a:pt x="33" y="114"/>
                      <a:pt x="33" y="114"/>
                      <a:pt x="33" y="114"/>
                    </a:cubicBezTo>
                    <a:cubicBezTo>
                      <a:pt x="33" y="114"/>
                      <a:pt x="33" y="114"/>
                      <a:pt x="33" y="114"/>
                    </a:cubicBezTo>
                    <a:cubicBezTo>
                      <a:pt x="33" y="114"/>
                      <a:pt x="33" y="114"/>
                      <a:pt x="33" y="114"/>
                    </a:cubicBezTo>
                    <a:cubicBezTo>
                      <a:pt x="33" y="114"/>
                      <a:pt x="33" y="114"/>
                      <a:pt x="33" y="114"/>
                    </a:cubicBezTo>
                    <a:cubicBezTo>
                      <a:pt x="33" y="114"/>
                      <a:pt x="33" y="114"/>
                      <a:pt x="33" y="114"/>
                    </a:cubicBezTo>
                    <a:cubicBezTo>
                      <a:pt x="33" y="114"/>
                      <a:pt x="34" y="114"/>
                      <a:pt x="34" y="114"/>
                    </a:cubicBezTo>
                    <a:cubicBezTo>
                      <a:pt x="34" y="114"/>
                      <a:pt x="34" y="114"/>
                      <a:pt x="34" y="114"/>
                    </a:cubicBezTo>
                    <a:cubicBezTo>
                      <a:pt x="34" y="114"/>
                      <a:pt x="34" y="114"/>
                      <a:pt x="34" y="114"/>
                    </a:cubicBezTo>
                    <a:cubicBezTo>
                      <a:pt x="34" y="115"/>
                      <a:pt x="34" y="115"/>
                      <a:pt x="34" y="115"/>
                    </a:cubicBezTo>
                    <a:cubicBezTo>
                      <a:pt x="34" y="115"/>
                      <a:pt x="34" y="115"/>
                      <a:pt x="34" y="115"/>
                    </a:cubicBezTo>
                    <a:cubicBezTo>
                      <a:pt x="34" y="115"/>
                      <a:pt x="34" y="115"/>
                      <a:pt x="34" y="115"/>
                    </a:cubicBezTo>
                    <a:cubicBezTo>
                      <a:pt x="34" y="115"/>
                      <a:pt x="34" y="115"/>
                      <a:pt x="34" y="115"/>
                    </a:cubicBezTo>
                    <a:cubicBezTo>
                      <a:pt x="34" y="115"/>
                      <a:pt x="34" y="115"/>
                      <a:pt x="34" y="115"/>
                    </a:cubicBezTo>
                    <a:cubicBezTo>
                      <a:pt x="34" y="115"/>
                      <a:pt x="34" y="115"/>
                      <a:pt x="34" y="115"/>
                    </a:cubicBezTo>
                    <a:cubicBezTo>
                      <a:pt x="34" y="115"/>
                      <a:pt x="34" y="115"/>
                      <a:pt x="34" y="115"/>
                    </a:cubicBezTo>
                    <a:cubicBezTo>
                      <a:pt x="34" y="115"/>
                      <a:pt x="34" y="116"/>
                      <a:pt x="34" y="116"/>
                    </a:cubicBezTo>
                    <a:cubicBezTo>
                      <a:pt x="34" y="116"/>
                      <a:pt x="34" y="116"/>
                      <a:pt x="34" y="116"/>
                    </a:cubicBezTo>
                    <a:cubicBezTo>
                      <a:pt x="34" y="116"/>
                      <a:pt x="34" y="116"/>
                      <a:pt x="34" y="116"/>
                    </a:cubicBezTo>
                    <a:cubicBezTo>
                      <a:pt x="34" y="116"/>
                      <a:pt x="34" y="116"/>
                      <a:pt x="34" y="116"/>
                    </a:cubicBezTo>
                    <a:cubicBezTo>
                      <a:pt x="34" y="116"/>
                      <a:pt x="34" y="116"/>
                      <a:pt x="34" y="116"/>
                    </a:cubicBezTo>
                    <a:cubicBezTo>
                      <a:pt x="34" y="116"/>
                      <a:pt x="34" y="116"/>
                      <a:pt x="34" y="116"/>
                    </a:cubicBezTo>
                    <a:cubicBezTo>
                      <a:pt x="34" y="116"/>
                      <a:pt x="35" y="116"/>
                      <a:pt x="35" y="116"/>
                    </a:cubicBezTo>
                    <a:cubicBezTo>
                      <a:pt x="35" y="116"/>
                      <a:pt x="35" y="116"/>
                      <a:pt x="35" y="116"/>
                    </a:cubicBezTo>
                    <a:cubicBezTo>
                      <a:pt x="35" y="116"/>
                      <a:pt x="35" y="116"/>
                      <a:pt x="35" y="116"/>
                    </a:cubicBezTo>
                    <a:cubicBezTo>
                      <a:pt x="35" y="116"/>
                      <a:pt x="35" y="116"/>
                      <a:pt x="35" y="116"/>
                    </a:cubicBezTo>
                    <a:cubicBezTo>
                      <a:pt x="35" y="116"/>
                      <a:pt x="35" y="116"/>
                      <a:pt x="35" y="116"/>
                    </a:cubicBezTo>
                    <a:cubicBezTo>
                      <a:pt x="35" y="116"/>
                      <a:pt x="35" y="116"/>
                      <a:pt x="35" y="116"/>
                    </a:cubicBezTo>
                    <a:cubicBezTo>
                      <a:pt x="35" y="116"/>
                      <a:pt x="35" y="116"/>
                      <a:pt x="35" y="116"/>
                    </a:cubicBezTo>
                    <a:cubicBezTo>
                      <a:pt x="35" y="116"/>
                      <a:pt x="35" y="116"/>
                      <a:pt x="35" y="116"/>
                    </a:cubicBezTo>
                    <a:cubicBezTo>
                      <a:pt x="35" y="116"/>
                      <a:pt x="35" y="116"/>
                      <a:pt x="35" y="116"/>
                    </a:cubicBezTo>
                    <a:cubicBezTo>
                      <a:pt x="35" y="116"/>
                      <a:pt x="35" y="116"/>
                      <a:pt x="36" y="116"/>
                    </a:cubicBezTo>
                    <a:cubicBezTo>
                      <a:pt x="36" y="116"/>
                      <a:pt x="36" y="116"/>
                      <a:pt x="36" y="116"/>
                    </a:cubicBezTo>
                    <a:cubicBezTo>
                      <a:pt x="36" y="116"/>
                      <a:pt x="36" y="116"/>
                      <a:pt x="36" y="116"/>
                    </a:cubicBezTo>
                    <a:cubicBezTo>
                      <a:pt x="36" y="116"/>
                      <a:pt x="36" y="116"/>
                      <a:pt x="36" y="116"/>
                    </a:cubicBezTo>
                    <a:cubicBezTo>
                      <a:pt x="36" y="116"/>
                      <a:pt x="36" y="116"/>
                      <a:pt x="36" y="116"/>
                    </a:cubicBezTo>
                    <a:cubicBezTo>
                      <a:pt x="36" y="116"/>
                      <a:pt x="36" y="116"/>
                      <a:pt x="36" y="116"/>
                    </a:cubicBezTo>
                    <a:cubicBezTo>
                      <a:pt x="36" y="116"/>
                      <a:pt x="36" y="116"/>
                      <a:pt x="36" y="116"/>
                    </a:cubicBezTo>
                    <a:cubicBezTo>
                      <a:pt x="36" y="116"/>
                      <a:pt x="36" y="116"/>
                      <a:pt x="36" y="116"/>
                    </a:cubicBezTo>
                    <a:cubicBezTo>
                      <a:pt x="36" y="116"/>
                      <a:pt x="36" y="116"/>
                      <a:pt x="36" y="116"/>
                    </a:cubicBezTo>
                    <a:cubicBezTo>
                      <a:pt x="36" y="116"/>
                      <a:pt x="36" y="116"/>
                      <a:pt x="36" y="116"/>
                    </a:cubicBezTo>
                    <a:cubicBezTo>
                      <a:pt x="36" y="116"/>
                      <a:pt x="36" y="116"/>
                      <a:pt x="36" y="116"/>
                    </a:cubicBezTo>
                    <a:cubicBezTo>
                      <a:pt x="36" y="117"/>
                      <a:pt x="36" y="117"/>
                      <a:pt x="36" y="117"/>
                    </a:cubicBezTo>
                    <a:cubicBezTo>
                      <a:pt x="36" y="117"/>
                      <a:pt x="36" y="117"/>
                      <a:pt x="36" y="117"/>
                    </a:cubicBezTo>
                    <a:cubicBezTo>
                      <a:pt x="36" y="117"/>
                      <a:pt x="36" y="117"/>
                      <a:pt x="36" y="117"/>
                    </a:cubicBezTo>
                    <a:cubicBezTo>
                      <a:pt x="36" y="117"/>
                      <a:pt x="36" y="117"/>
                      <a:pt x="36" y="117"/>
                    </a:cubicBezTo>
                    <a:cubicBezTo>
                      <a:pt x="36" y="117"/>
                      <a:pt x="36" y="117"/>
                      <a:pt x="36" y="117"/>
                    </a:cubicBezTo>
                    <a:cubicBezTo>
                      <a:pt x="36" y="117"/>
                      <a:pt x="36" y="117"/>
                      <a:pt x="36" y="117"/>
                    </a:cubicBezTo>
                    <a:cubicBezTo>
                      <a:pt x="36" y="117"/>
                      <a:pt x="37" y="117"/>
                      <a:pt x="37" y="117"/>
                    </a:cubicBezTo>
                    <a:cubicBezTo>
                      <a:pt x="37" y="117"/>
                      <a:pt x="37" y="117"/>
                      <a:pt x="37" y="117"/>
                    </a:cubicBezTo>
                    <a:cubicBezTo>
                      <a:pt x="37" y="117"/>
                      <a:pt x="37" y="117"/>
                      <a:pt x="37" y="117"/>
                    </a:cubicBezTo>
                    <a:cubicBezTo>
                      <a:pt x="37" y="117"/>
                      <a:pt x="37" y="117"/>
                      <a:pt x="37" y="117"/>
                    </a:cubicBezTo>
                    <a:cubicBezTo>
                      <a:pt x="37" y="117"/>
                      <a:pt x="37" y="117"/>
                      <a:pt x="37" y="117"/>
                    </a:cubicBezTo>
                    <a:cubicBezTo>
                      <a:pt x="37" y="117"/>
                      <a:pt x="37" y="117"/>
                      <a:pt x="37" y="117"/>
                    </a:cubicBezTo>
                    <a:cubicBezTo>
                      <a:pt x="37" y="117"/>
                      <a:pt x="38" y="117"/>
                      <a:pt x="37" y="117"/>
                    </a:cubicBezTo>
                    <a:cubicBezTo>
                      <a:pt x="37" y="117"/>
                      <a:pt x="37" y="117"/>
                      <a:pt x="37" y="117"/>
                    </a:cubicBezTo>
                    <a:cubicBezTo>
                      <a:pt x="37" y="117"/>
                      <a:pt x="37" y="117"/>
                      <a:pt x="37" y="117"/>
                    </a:cubicBezTo>
                    <a:cubicBezTo>
                      <a:pt x="37" y="117"/>
                      <a:pt x="37" y="117"/>
                      <a:pt x="37" y="117"/>
                    </a:cubicBezTo>
                    <a:cubicBezTo>
                      <a:pt x="37" y="117"/>
                      <a:pt x="37" y="117"/>
                      <a:pt x="37" y="117"/>
                    </a:cubicBezTo>
                    <a:cubicBezTo>
                      <a:pt x="37" y="117"/>
                      <a:pt x="37" y="117"/>
                      <a:pt x="37" y="117"/>
                    </a:cubicBezTo>
                    <a:cubicBezTo>
                      <a:pt x="37" y="117"/>
                      <a:pt x="37" y="117"/>
                      <a:pt x="37" y="117"/>
                    </a:cubicBezTo>
                    <a:cubicBezTo>
                      <a:pt x="37" y="117"/>
                      <a:pt x="37" y="117"/>
                      <a:pt x="37" y="117"/>
                    </a:cubicBezTo>
                    <a:cubicBezTo>
                      <a:pt x="37" y="117"/>
                      <a:pt x="38" y="117"/>
                      <a:pt x="38" y="117"/>
                    </a:cubicBezTo>
                    <a:cubicBezTo>
                      <a:pt x="38" y="117"/>
                      <a:pt x="38" y="117"/>
                      <a:pt x="38" y="117"/>
                    </a:cubicBezTo>
                    <a:cubicBezTo>
                      <a:pt x="38" y="117"/>
                      <a:pt x="38" y="117"/>
                      <a:pt x="38" y="118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38" y="117"/>
                      <a:pt x="38" y="117"/>
                      <a:pt x="38" y="117"/>
                    </a:cubicBezTo>
                    <a:cubicBezTo>
                      <a:pt x="38" y="117"/>
                      <a:pt x="38" y="117"/>
                      <a:pt x="38" y="117"/>
                    </a:cubicBezTo>
                    <a:cubicBezTo>
                      <a:pt x="38" y="117"/>
                      <a:pt x="38" y="117"/>
                      <a:pt x="38" y="117"/>
                    </a:cubicBezTo>
                    <a:cubicBezTo>
                      <a:pt x="38" y="117"/>
                      <a:pt x="38" y="117"/>
                      <a:pt x="38" y="117"/>
                    </a:cubicBezTo>
                    <a:cubicBezTo>
                      <a:pt x="38" y="117"/>
                      <a:pt x="38" y="117"/>
                      <a:pt x="38" y="117"/>
                    </a:cubicBezTo>
                    <a:cubicBezTo>
                      <a:pt x="38" y="117"/>
                      <a:pt x="38" y="118"/>
                      <a:pt x="38" y="118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39" y="118"/>
                      <a:pt x="39" y="118"/>
                      <a:pt x="39" y="118"/>
                    </a:cubicBezTo>
                    <a:cubicBezTo>
                      <a:pt x="39" y="118"/>
                      <a:pt x="39" y="118"/>
                      <a:pt x="39" y="118"/>
                    </a:cubicBezTo>
                    <a:cubicBezTo>
                      <a:pt x="39" y="118"/>
                      <a:pt x="39" y="118"/>
                      <a:pt x="39" y="118"/>
                    </a:cubicBezTo>
                    <a:cubicBezTo>
                      <a:pt x="39" y="118"/>
                      <a:pt x="39" y="118"/>
                      <a:pt x="39" y="118"/>
                    </a:cubicBezTo>
                    <a:cubicBezTo>
                      <a:pt x="39" y="118"/>
                      <a:pt x="39" y="118"/>
                      <a:pt x="39" y="118"/>
                    </a:cubicBezTo>
                    <a:cubicBezTo>
                      <a:pt x="39" y="118"/>
                      <a:pt x="39" y="118"/>
                      <a:pt x="39" y="118"/>
                    </a:cubicBezTo>
                    <a:cubicBezTo>
                      <a:pt x="39" y="117"/>
                      <a:pt x="39" y="117"/>
                      <a:pt x="39" y="117"/>
                    </a:cubicBezTo>
                    <a:cubicBezTo>
                      <a:pt x="39" y="117"/>
                      <a:pt x="39" y="117"/>
                      <a:pt x="39" y="117"/>
                    </a:cubicBezTo>
                    <a:cubicBezTo>
                      <a:pt x="39" y="117"/>
                      <a:pt x="39" y="117"/>
                      <a:pt x="39" y="117"/>
                    </a:cubicBezTo>
                    <a:cubicBezTo>
                      <a:pt x="39" y="117"/>
                      <a:pt x="39" y="117"/>
                      <a:pt x="39" y="117"/>
                    </a:cubicBezTo>
                    <a:cubicBezTo>
                      <a:pt x="39" y="117"/>
                      <a:pt x="39" y="117"/>
                      <a:pt x="39" y="117"/>
                    </a:cubicBezTo>
                    <a:cubicBezTo>
                      <a:pt x="39" y="117"/>
                      <a:pt x="39" y="117"/>
                      <a:pt x="39" y="117"/>
                    </a:cubicBezTo>
                    <a:cubicBezTo>
                      <a:pt x="39" y="117"/>
                      <a:pt x="39" y="117"/>
                      <a:pt x="39" y="117"/>
                    </a:cubicBezTo>
                    <a:cubicBezTo>
                      <a:pt x="39" y="117"/>
                      <a:pt x="39" y="117"/>
                      <a:pt x="39" y="117"/>
                    </a:cubicBezTo>
                    <a:cubicBezTo>
                      <a:pt x="39" y="118"/>
                      <a:pt x="39" y="118"/>
                      <a:pt x="39" y="118"/>
                    </a:cubicBezTo>
                    <a:cubicBezTo>
                      <a:pt x="39" y="118"/>
                      <a:pt x="39" y="118"/>
                      <a:pt x="39" y="118"/>
                    </a:cubicBezTo>
                    <a:cubicBezTo>
                      <a:pt x="39" y="118"/>
                      <a:pt x="39" y="118"/>
                      <a:pt x="39" y="118"/>
                    </a:cubicBezTo>
                    <a:cubicBezTo>
                      <a:pt x="39" y="118"/>
                      <a:pt x="39" y="118"/>
                      <a:pt x="39" y="118"/>
                    </a:cubicBezTo>
                    <a:cubicBezTo>
                      <a:pt x="39" y="118"/>
                      <a:pt x="39" y="118"/>
                      <a:pt x="39" y="118"/>
                    </a:cubicBezTo>
                    <a:cubicBezTo>
                      <a:pt x="39" y="118"/>
                      <a:pt x="39" y="118"/>
                      <a:pt x="39" y="118"/>
                    </a:cubicBezTo>
                    <a:cubicBezTo>
                      <a:pt x="39" y="118"/>
                      <a:pt x="39" y="118"/>
                      <a:pt x="39" y="118"/>
                    </a:cubicBezTo>
                    <a:cubicBezTo>
                      <a:pt x="39" y="118"/>
                      <a:pt x="39" y="118"/>
                      <a:pt x="39" y="118"/>
                    </a:cubicBezTo>
                    <a:cubicBezTo>
                      <a:pt x="39" y="118"/>
                      <a:pt x="39" y="118"/>
                      <a:pt x="39" y="118"/>
                    </a:cubicBezTo>
                    <a:cubicBezTo>
                      <a:pt x="39" y="118"/>
                      <a:pt x="39" y="118"/>
                      <a:pt x="39" y="118"/>
                    </a:cubicBezTo>
                    <a:cubicBezTo>
                      <a:pt x="39" y="118"/>
                      <a:pt x="39" y="118"/>
                      <a:pt x="39" y="118"/>
                    </a:cubicBezTo>
                    <a:cubicBezTo>
                      <a:pt x="39" y="118"/>
                      <a:pt x="39" y="118"/>
                      <a:pt x="39" y="118"/>
                    </a:cubicBezTo>
                    <a:cubicBezTo>
                      <a:pt x="39" y="118"/>
                      <a:pt x="39" y="118"/>
                      <a:pt x="39" y="118"/>
                    </a:cubicBezTo>
                    <a:cubicBezTo>
                      <a:pt x="39" y="119"/>
                      <a:pt x="39" y="119"/>
                      <a:pt x="39" y="119"/>
                    </a:cubicBezTo>
                    <a:cubicBezTo>
                      <a:pt x="39" y="119"/>
                      <a:pt x="39" y="119"/>
                      <a:pt x="39" y="119"/>
                    </a:cubicBezTo>
                    <a:cubicBezTo>
                      <a:pt x="39" y="119"/>
                      <a:pt x="40" y="119"/>
                      <a:pt x="40" y="119"/>
                    </a:cubicBezTo>
                    <a:cubicBezTo>
                      <a:pt x="40" y="119"/>
                      <a:pt x="40" y="119"/>
                      <a:pt x="40" y="119"/>
                    </a:cubicBezTo>
                    <a:cubicBezTo>
                      <a:pt x="40" y="119"/>
                      <a:pt x="40" y="120"/>
                      <a:pt x="40" y="120"/>
                    </a:cubicBezTo>
                    <a:cubicBezTo>
                      <a:pt x="40" y="120"/>
                      <a:pt x="40" y="120"/>
                      <a:pt x="40" y="120"/>
                    </a:cubicBezTo>
                    <a:cubicBezTo>
                      <a:pt x="40" y="120"/>
                      <a:pt x="40" y="120"/>
                      <a:pt x="40" y="120"/>
                    </a:cubicBezTo>
                    <a:cubicBezTo>
                      <a:pt x="40" y="120"/>
                      <a:pt x="40" y="120"/>
                      <a:pt x="40" y="120"/>
                    </a:cubicBezTo>
                    <a:cubicBezTo>
                      <a:pt x="40" y="120"/>
                      <a:pt x="40" y="120"/>
                      <a:pt x="40" y="120"/>
                    </a:cubicBezTo>
                    <a:cubicBezTo>
                      <a:pt x="40" y="120"/>
                      <a:pt x="40" y="120"/>
                      <a:pt x="40" y="120"/>
                    </a:cubicBezTo>
                    <a:cubicBezTo>
                      <a:pt x="40" y="121"/>
                      <a:pt x="40" y="121"/>
                      <a:pt x="40" y="121"/>
                    </a:cubicBezTo>
                    <a:cubicBezTo>
                      <a:pt x="40" y="121"/>
                      <a:pt x="40" y="121"/>
                      <a:pt x="40" y="121"/>
                    </a:cubicBezTo>
                    <a:cubicBezTo>
                      <a:pt x="40" y="121"/>
                      <a:pt x="40" y="121"/>
                      <a:pt x="40" y="121"/>
                    </a:cubicBezTo>
                    <a:cubicBezTo>
                      <a:pt x="40" y="121"/>
                      <a:pt x="40" y="121"/>
                      <a:pt x="40" y="121"/>
                    </a:cubicBezTo>
                    <a:cubicBezTo>
                      <a:pt x="40" y="121"/>
                      <a:pt x="40" y="121"/>
                      <a:pt x="41" y="121"/>
                    </a:cubicBezTo>
                    <a:cubicBezTo>
                      <a:pt x="41" y="121"/>
                      <a:pt x="41" y="121"/>
                      <a:pt x="41" y="121"/>
                    </a:cubicBezTo>
                    <a:cubicBezTo>
                      <a:pt x="41" y="121"/>
                      <a:pt x="41" y="121"/>
                      <a:pt x="41" y="121"/>
                    </a:cubicBezTo>
                    <a:cubicBezTo>
                      <a:pt x="41" y="121"/>
                      <a:pt x="41" y="121"/>
                      <a:pt x="41" y="121"/>
                    </a:cubicBezTo>
                    <a:cubicBezTo>
                      <a:pt x="41" y="121"/>
                      <a:pt x="41" y="122"/>
                      <a:pt x="41" y="122"/>
                    </a:cubicBezTo>
                    <a:cubicBezTo>
                      <a:pt x="41" y="122"/>
                      <a:pt x="41" y="122"/>
                      <a:pt x="41" y="122"/>
                    </a:cubicBezTo>
                    <a:cubicBezTo>
                      <a:pt x="41" y="122"/>
                      <a:pt x="41" y="122"/>
                      <a:pt x="41" y="122"/>
                    </a:cubicBezTo>
                    <a:cubicBezTo>
                      <a:pt x="41" y="122"/>
                      <a:pt x="41" y="122"/>
                      <a:pt x="41" y="122"/>
                    </a:cubicBezTo>
                    <a:cubicBezTo>
                      <a:pt x="41" y="122"/>
                      <a:pt x="41" y="122"/>
                      <a:pt x="41" y="122"/>
                    </a:cubicBezTo>
                    <a:cubicBezTo>
                      <a:pt x="41" y="122"/>
                      <a:pt x="41" y="122"/>
                      <a:pt x="41" y="122"/>
                    </a:cubicBezTo>
                    <a:cubicBezTo>
                      <a:pt x="41" y="122"/>
                      <a:pt x="41" y="122"/>
                      <a:pt x="41" y="122"/>
                    </a:cubicBezTo>
                    <a:cubicBezTo>
                      <a:pt x="41" y="123"/>
                      <a:pt x="41" y="123"/>
                      <a:pt x="41" y="123"/>
                    </a:cubicBezTo>
                    <a:cubicBezTo>
                      <a:pt x="41" y="123"/>
                      <a:pt x="41" y="123"/>
                      <a:pt x="41" y="123"/>
                    </a:cubicBezTo>
                    <a:cubicBezTo>
                      <a:pt x="41" y="123"/>
                      <a:pt x="41" y="123"/>
                      <a:pt x="41" y="123"/>
                    </a:cubicBezTo>
                    <a:cubicBezTo>
                      <a:pt x="41" y="123"/>
                      <a:pt x="41" y="123"/>
                      <a:pt x="41" y="123"/>
                    </a:cubicBezTo>
                    <a:cubicBezTo>
                      <a:pt x="41" y="123"/>
                      <a:pt x="41" y="123"/>
                      <a:pt x="41" y="123"/>
                    </a:cubicBezTo>
                    <a:cubicBezTo>
                      <a:pt x="41" y="123"/>
                      <a:pt x="41" y="123"/>
                      <a:pt x="41" y="123"/>
                    </a:cubicBezTo>
                    <a:cubicBezTo>
                      <a:pt x="41" y="123"/>
                      <a:pt x="41" y="123"/>
                      <a:pt x="41" y="123"/>
                    </a:cubicBezTo>
                    <a:cubicBezTo>
                      <a:pt x="41" y="123"/>
                      <a:pt x="41" y="123"/>
                      <a:pt x="41" y="123"/>
                    </a:cubicBezTo>
                    <a:cubicBezTo>
                      <a:pt x="41" y="123"/>
                      <a:pt x="41" y="124"/>
                      <a:pt x="41" y="124"/>
                    </a:cubicBezTo>
                    <a:cubicBezTo>
                      <a:pt x="41" y="124"/>
                      <a:pt x="41" y="124"/>
                      <a:pt x="41" y="124"/>
                    </a:cubicBezTo>
                    <a:cubicBezTo>
                      <a:pt x="41" y="124"/>
                      <a:pt x="41" y="124"/>
                      <a:pt x="41" y="124"/>
                    </a:cubicBezTo>
                    <a:cubicBezTo>
                      <a:pt x="41" y="124"/>
                      <a:pt x="41" y="124"/>
                      <a:pt x="41" y="124"/>
                    </a:cubicBezTo>
                    <a:cubicBezTo>
                      <a:pt x="41" y="124"/>
                      <a:pt x="41" y="124"/>
                      <a:pt x="41" y="124"/>
                    </a:cubicBezTo>
                    <a:cubicBezTo>
                      <a:pt x="41" y="124"/>
                      <a:pt x="41" y="124"/>
                      <a:pt x="41" y="124"/>
                    </a:cubicBezTo>
                    <a:cubicBezTo>
                      <a:pt x="41" y="124"/>
                      <a:pt x="41" y="124"/>
                      <a:pt x="41" y="124"/>
                    </a:cubicBezTo>
                    <a:cubicBezTo>
                      <a:pt x="41" y="124"/>
                      <a:pt x="41" y="124"/>
                      <a:pt x="41" y="124"/>
                    </a:cubicBezTo>
                    <a:cubicBezTo>
                      <a:pt x="42" y="124"/>
                      <a:pt x="42" y="124"/>
                      <a:pt x="42" y="124"/>
                    </a:cubicBezTo>
                    <a:cubicBezTo>
                      <a:pt x="42" y="124"/>
                      <a:pt x="42" y="124"/>
                      <a:pt x="42" y="124"/>
                    </a:cubicBezTo>
                    <a:cubicBezTo>
                      <a:pt x="42" y="124"/>
                      <a:pt x="42" y="123"/>
                      <a:pt x="42" y="123"/>
                    </a:cubicBezTo>
                    <a:cubicBezTo>
                      <a:pt x="42" y="123"/>
                      <a:pt x="42" y="123"/>
                      <a:pt x="42" y="123"/>
                    </a:cubicBezTo>
                    <a:cubicBezTo>
                      <a:pt x="41" y="123"/>
                      <a:pt x="41" y="123"/>
                      <a:pt x="41" y="123"/>
                    </a:cubicBezTo>
                    <a:cubicBezTo>
                      <a:pt x="41" y="123"/>
                      <a:pt x="41" y="123"/>
                      <a:pt x="41" y="123"/>
                    </a:cubicBezTo>
                    <a:cubicBezTo>
                      <a:pt x="41" y="123"/>
                      <a:pt x="41" y="123"/>
                      <a:pt x="41" y="123"/>
                    </a:cubicBezTo>
                    <a:cubicBezTo>
                      <a:pt x="41" y="123"/>
                      <a:pt x="41" y="123"/>
                      <a:pt x="41" y="123"/>
                    </a:cubicBezTo>
                    <a:cubicBezTo>
                      <a:pt x="41" y="123"/>
                      <a:pt x="41" y="123"/>
                      <a:pt x="41" y="123"/>
                    </a:cubicBezTo>
                    <a:cubicBezTo>
                      <a:pt x="42" y="123"/>
                      <a:pt x="42" y="123"/>
                      <a:pt x="42" y="123"/>
                    </a:cubicBezTo>
                    <a:cubicBezTo>
                      <a:pt x="42" y="123"/>
                      <a:pt x="42" y="123"/>
                      <a:pt x="42" y="123"/>
                    </a:cubicBezTo>
                    <a:cubicBezTo>
                      <a:pt x="42" y="123"/>
                      <a:pt x="42" y="123"/>
                      <a:pt x="42" y="123"/>
                    </a:cubicBezTo>
                    <a:cubicBezTo>
                      <a:pt x="42" y="123"/>
                      <a:pt x="42" y="123"/>
                      <a:pt x="42" y="123"/>
                    </a:cubicBezTo>
                    <a:cubicBezTo>
                      <a:pt x="42" y="123"/>
                      <a:pt x="42" y="123"/>
                      <a:pt x="42" y="123"/>
                    </a:cubicBezTo>
                    <a:cubicBezTo>
                      <a:pt x="42" y="123"/>
                      <a:pt x="42" y="123"/>
                      <a:pt x="42" y="123"/>
                    </a:cubicBezTo>
                    <a:cubicBezTo>
                      <a:pt x="42" y="123"/>
                      <a:pt x="42" y="123"/>
                      <a:pt x="42" y="123"/>
                    </a:cubicBezTo>
                    <a:cubicBezTo>
                      <a:pt x="42" y="123"/>
                      <a:pt x="42" y="123"/>
                      <a:pt x="42" y="123"/>
                    </a:cubicBezTo>
                    <a:cubicBezTo>
                      <a:pt x="42" y="123"/>
                      <a:pt x="42" y="123"/>
                      <a:pt x="42" y="123"/>
                    </a:cubicBezTo>
                    <a:cubicBezTo>
                      <a:pt x="42" y="124"/>
                      <a:pt x="42" y="124"/>
                      <a:pt x="42" y="124"/>
                    </a:cubicBezTo>
                    <a:cubicBezTo>
                      <a:pt x="42" y="124"/>
                      <a:pt x="42" y="124"/>
                      <a:pt x="42" y="124"/>
                    </a:cubicBezTo>
                    <a:cubicBezTo>
                      <a:pt x="42" y="124"/>
                      <a:pt x="42" y="124"/>
                      <a:pt x="42" y="124"/>
                    </a:cubicBezTo>
                    <a:cubicBezTo>
                      <a:pt x="42" y="124"/>
                      <a:pt x="42" y="124"/>
                      <a:pt x="42" y="124"/>
                    </a:cubicBezTo>
                    <a:cubicBezTo>
                      <a:pt x="42" y="124"/>
                      <a:pt x="42" y="124"/>
                      <a:pt x="42" y="124"/>
                    </a:cubicBezTo>
                    <a:cubicBezTo>
                      <a:pt x="42" y="124"/>
                      <a:pt x="42" y="124"/>
                      <a:pt x="42" y="124"/>
                    </a:cubicBezTo>
                    <a:cubicBezTo>
                      <a:pt x="42" y="124"/>
                      <a:pt x="42" y="124"/>
                      <a:pt x="42" y="124"/>
                    </a:cubicBezTo>
                    <a:cubicBezTo>
                      <a:pt x="42" y="124"/>
                      <a:pt x="42" y="124"/>
                      <a:pt x="42" y="124"/>
                    </a:cubicBezTo>
                    <a:cubicBezTo>
                      <a:pt x="42" y="124"/>
                      <a:pt x="42" y="124"/>
                      <a:pt x="42" y="124"/>
                    </a:cubicBezTo>
                    <a:cubicBezTo>
                      <a:pt x="42" y="124"/>
                      <a:pt x="42" y="124"/>
                      <a:pt x="42" y="124"/>
                    </a:cubicBezTo>
                    <a:cubicBezTo>
                      <a:pt x="42" y="124"/>
                      <a:pt x="42" y="124"/>
                      <a:pt x="42" y="124"/>
                    </a:cubicBezTo>
                    <a:cubicBezTo>
                      <a:pt x="42" y="124"/>
                      <a:pt x="42" y="124"/>
                      <a:pt x="42" y="125"/>
                    </a:cubicBezTo>
                    <a:cubicBezTo>
                      <a:pt x="43" y="125"/>
                      <a:pt x="43" y="125"/>
                      <a:pt x="43" y="125"/>
                    </a:cubicBezTo>
                    <a:cubicBezTo>
                      <a:pt x="43" y="125"/>
                      <a:pt x="43" y="125"/>
                      <a:pt x="43" y="125"/>
                    </a:cubicBezTo>
                    <a:cubicBezTo>
                      <a:pt x="43" y="125"/>
                      <a:pt x="43" y="125"/>
                      <a:pt x="43" y="125"/>
                    </a:cubicBezTo>
                    <a:cubicBezTo>
                      <a:pt x="43" y="125"/>
                      <a:pt x="43" y="125"/>
                      <a:pt x="43" y="125"/>
                    </a:cubicBezTo>
                    <a:cubicBezTo>
                      <a:pt x="43" y="125"/>
                      <a:pt x="43" y="125"/>
                      <a:pt x="43" y="125"/>
                    </a:cubicBezTo>
                    <a:cubicBezTo>
                      <a:pt x="43" y="125"/>
                      <a:pt x="43" y="126"/>
                      <a:pt x="43" y="126"/>
                    </a:cubicBezTo>
                    <a:cubicBezTo>
                      <a:pt x="43" y="126"/>
                      <a:pt x="43" y="126"/>
                      <a:pt x="43" y="126"/>
                    </a:cubicBezTo>
                    <a:cubicBezTo>
                      <a:pt x="43" y="126"/>
                      <a:pt x="43" y="126"/>
                      <a:pt x="43" y="126"/>
                    </a:cubicBezTo>
                    <a:cubicBezTo>
                      <a:pt x="43" y="126"/>
                      <a:pt x="43" y="126"/>
                      <a:pt x="43" y="126"/>
                    </a:cubicBezTo>
                    <a:cubicBezTo>
                      <a:pt x="43" y="126"/>
                      <a:pt x="43" y="126"/>
                      <a:pt x="43" y="126"/>
                    </a:cubicBezTo>
                    <a:cubicBezTo>
                      <a:pt x="43" y="126"/>
                      <a:pt x="43" y="126"/>
                      <a:pt x="43" y="126"/>
                    </a:cubicBezTo>
                    <a:cubicBezTo>
                      <a:pt x="43" y="127"/>
                      <a:pt x="43" y="127"/>
                      <a:pt x="43" y="127"/>
                    </a:cubicBezTo>
                    <a:cubicBezTo>
                      <a:pt x="43" y="127"/>
                      <a:pt x="43" y="127"/>
                      <a:pt x="43" y="126"/>
                    </a:cubicBezTo>
                    <a:cubicBezTo>
                      <a:pt x="44" y="126"/>
                      <a:pt x="43" y="126"/>
                      <a:pt x="43" y="126"/>
                    </a:cubicBezTo>
                    <a:cubicBezTo>
                      <a:pt x="43" y="126"/>
                      <a:pt x="43" y="126"/>
                      <a:pt x="43" y="126"/>
                    </a:cubicBezTo>
                    <a:cubicBezTo>
                      <a:pt x="43" y="126"/>
                      <a:pt x="43" y="126"/>
                      <a:pt x="43" y="126"/>
                    </a:cubicBezTo>
                    <a:cubicBezTo>
                      <a:pt x="43" y="126"/>
                      <a:pt x="43" y="126"/>
                      <a:pt x="43" y="126"/>
                    </a:cubicBezTo>
                    <a:cubicBezTo>
                      <a:pt x="43" y="126"/>
                      <a:pt x="43" y="126"/>
                      <a:pt x="43" y="126"/>
                    </a:cubicBezTo>
                    <a:cubicBezTo>
                      <a:pt x="43" y="126"/>
                      <a:pt x="44" y="126"/>
                      <a:pt x="44" y="126"/>
                    </a:cubicBezTo>
                    <a:cubicBezTo>
                      <a:pt x="44" y="126"/>
                      <a:pt x="44" y="126"/>
                      <a:pt x="44" y="126"/>
                    </a:cubicBezTo>
                    <a:cubicBezTo>
                      <a:pt x="44" y="127"/>
                      <a:pt x="44" y="127"/>
                      <a:pt x="44" y="127"/>
                    </a:cubicBezTo>
                    <a:cubicBezTo>
                      <a:pt x="44" y="127"/>
                      <a:pt x="44" y="127"/>
                      <a:pt x="44" y="127"/>
                    </a:cubicBezTo>
                    <a:cubicBezTo>
                      <a:pt x="44" y="127"/>
                      <a:pt x="44" y="127"/>
                      <a:pt x="44" y="127"/>
                    </a:cubicBezTo>
                    <a:cubicBezTo>
                      <a:pt x="44" y="127"/>
                      <a:pt x="44" y="127"/>
                      <a:pt x="44" y="127"/>
                    </a:cubicBezTo>
                    <a:cubicBezTo>
                      <a:pt x="44" y="127"/>
                      <a:pt x="44" y="127"/>
                      <a:pt x="44" y="127"/>
                    </a:cubicBezTo>
                    <a:cubicBezTo>
                      <a:pt x="44" y="127"/>
                      <a:pt x="44" y="127"/>
                      <a:pt x="44" y="127"/>
                    </a:cubicBezTo>
                    <a:cubicBezTo>
                      <a:pt x="44" y="127"/>
                      <a:pt x="44" y="127"/>
                      <a:pt x="44" y="127"/>
                    </a:cubicBezTo>
                    <a:cubicBezTo>
                      <a:pt x="44" y="127"/>
                      <a:pt x="44" y="127"/>
                      <a:pt x="44" y="127"/>
                    </a:cubicBezTo>
                    <a:cubicBezTo>
                      <a:pt x="44" y="127"/>
                      <a:pt x="44" y="127"/>
                      <a:pt x="44" y="127"/>
                    </a:cubicBezTo>
                    <a:cubicBezTo>
                      <a:pt x="44" y="127"/>
                      <a:pt x="44" y="127"/>
                      <a:pt x="44" y="127"/>
                    </a:cubicBezTo>
                    <a:cubicBezTo>
                      <a:pt x="44" y="127"/>
                      <a:pt x="44" y="127"/>
                      <a:pt x="44" y="127"/>
                    </a:cubicBezTo>
                    <a:cubicBezTo>
                      <a:pt x="44" y="127"/>
                      <a:pt x="44" y="127"/>
                      <a:pt x="44" y="127"/>
                    </a:cubicBezTo>
                    <a:cubicBezTo>
                      <a:pt x="45" y="127"/>
                      <a:pt x="45" y="127"/>
                      <a:pt x="45" y="127"/>
                    </a:cubicBezTo>
                    <a:cubicBezTo>
                      <a:pt x="45" y="127"/>
                      <a:pt x="45" y="127"/>
                      <a:pt x="45" y="127"/>
                    </a:cubicBezTo>
                    <a:cubicBezTo>
                      <a:pt x="45" y="127"/>
                      <a:pt x="45" y="127"/>
                      <a:pt x="45" y="127"/>
                    </a:cubicBezTo>
                    <a:cubicBezTo>
                      <a:pt x="45" y="127"/>
                      <a:pt x="45" y="127"/>
                      <a:pt x="45" y="127"/>
                    </a:cubicBezTo>
                    <a:cubicBezTo>
                      <a:pt x="45" y="127"/>
                      <a:pt x="45" y="127"/>
                      <a:pt x="45" y="127"/>
                    </a:cubicBezTo>
                    <a:cubicBezTo>
                      <a:pt x="45" y="127"/>
                      <a:pt x="45" y="127"/>
                      <a:pt x="45" y="127"/>
                    </a:cubicBezTo>
                    <a:cubicBezTo>
                      <a:pt x="45" y="127"/>
                      <a:pt x="45" y="127"/>
                      <a:pt x="45" y="127"/>
                    </a:cubicBezTo>
                    <a:cubicBezTo>
                      <a:pt x="45" y="127"/>
                      <a:pt x="45" y="127"/>
                      <a:pt x="45" y="127"/>
                    </a:cubicBezTo>
                    <a:cubicBezTo>
                      <a:pt x="45" y="127"/>
                      <a:pt x="45" y="127"/>
                      <a:pt x="45" y="127"/>
                    </a:cubicBezTo>
                    <a:cubicBezTo>
                      <a:pt x="45" y="127"/>
                      <a:pt x="45" y="127"/>
                      <a:pt x="45" y="127"/>
                    </a:cubicBezTo>
                    <a:cubicBezTo>
                      <a:pt x="45" y="127"/>
                      <a:pt x="46" y="127"/>
                      <a:pt x="46" y="127"/>
                    </a:cubicBezTo>
                    <a:cubicBezTo>
                      <a:pt x="45" y="127"/>
                      <a:pt x="45" y="128"/>
                      <a:pt x="46" y="128"/>
                    </a:cubicBezTo>
                    <a:cubicBezTo>
                      <a:pt x="46" y="128"/>
                      <a:pt x="46" y="128"/>
                      <a:pt x="46" y="128"/>
                    </a:cubicBezTo>
                    <a:cubicBezTo>
                      <a:pt x="46" y="128"/>
                      <a:pt x="46" y="128"/>
                      <a:pt x="46" y="128"/>
                    </a:cubicBezTo>
                    <a:cubicBezTo>
                      <a:pt x="46" y="128"/>
                      <a:pt x="46" y="128"/>
                      <a:pt x="46" y="128"/>
                    </a:cubicBezTo>
                    <a:cubicBezTo>
                      <a:pt x="46" y="128"/>
                      <a:pt x="46" y="128"/>
                      <a:pt x="46" y="128"/>
                    </a:cubicBezTo>
                    <a:cubicBezTo>
                      <a:pt x="46" y="128"/>
                      <a:pt x="46" y="128"/>
                      <a:pt x="46" y="127"/>
                    </a:cubicBezTo>
                    <a:cubicBezTo>
                      <a:pt x="46" y="128"/>
                      <a:pt x="46" y="128"/>
                      <a:pt x="46" y="128"/>
                    </a:cubicBezTo>
                    <a:cubicBezTo>
                      <a:pt x="46" y="128"/>
                      <a:pt x="46" y="128"/>
                      <a:pt x="46" y="128"/>
                    </a:cubicBezTo>
                    <a:cubicBezTo>
                      <a:pt x="46" y="128"/>
                      <a:pt x="46" y="128"/>
                      <a:pt x="46" y="128"/>
                    </a:cubicBezTo>
                    <a:cubicBezTo>
                      <a:pt x="46" y="128"/>
                      <a:pt x="46" y="128"/>
                      <a:pt x="46" y="128"/>
                    </a:cubicBezTo>
                    <a:cubicBezTo>
                      <a:pt x="46" y="128"/>
                      <a:pt x="46" y="128"/>
                      <a:pt x="46" y="128"/>
                    </a:cubicBezTo>
                    <a:cubicBezTo>
                      <a:pt x="46" y="128"/>
                      <a:pt x="46" y="129"/>
                      <a:pt x="46" y="129"/>
                    </a:cubicBezTo>
                    <a:cubicBezTo>
                      <a:pt x="47" y="129"/>
                      <a:pt x="47" y="129"/>
                      <a:pt x="47" y="129"/>
                    </a:cubicBezTo>
                    <a:cubicBezTo>
                      <a:pt x="47" y="129"/>
                      <a:pt x="47" y="129"/>
                      <a:pt x="47" y="129"/>
                    </a:cubicBezTo>
                    <a:cubicBezTo>
                      <a:pt x="47" y="129"/>
                      <a:pt x="47" y="129"/>
                      <a:pt x="47" y="129"/>
                    </a:cubicBezTo>
                    <a:cubicBezTo>
                      <a:pt x="47" y="129"/>
                      <a:pt x="47" y="128"/>
                      <a:pt x="47" y="128"/>
                    </a:cubicBezTo>
                    <a:cubicBezTo>
                      <a:pt x="47" y="128"/>
                      <a:pt x="47" y="128"/>
                      <a:pt x="47" y="128"/>
                    </a:cubicBezTo>
                    <a:cubicBezTo>
                      <a:pt x="47" y="128"/>
                      <a:pt x="47" y="128"/>
                      <a:pt x="47" y="128"/>
                    </a:cubicBezTo>
                    <a:cubicBezTo>
                      <a:pt x="47" y="128"/>
                      <a:pt x="47" y="128"/>
                      <a:pt x="47" y="128"/>
                    </a:cubicBezTo>
                    <a:cubicBezTo>
                      <a:pt x="47" y="128"/>
                      <a:pt x="47" y="128"/>
                      <a:pt x="47" y="128"/>
                    </a:cubicBezTo>
                    <a:cubicBezTo>
                      <a:pt x="47" y="128"/>
                      <a:pt x="47" y="128"/>
                      <a:pt x="47" y="128"/>
                    </a:cubicBezTo>
                    <a:cubicBezTo>
                      <a:pt x="47" y="128"/>
                      <a:pt x="47" y="128"/>
                      <a:pt x="47" y="128"/>
                    </a:cubicBezTo>
                    <a:cubicBezTo>
                      <a:pt x="48" y="128"/>
                      <a:pt x="48" y="128"/>
                      <a:pt x="48" y="128"/>
                    </a:cubicBezTo>
                    <a:cubicBezTo>
                      <a:pt x="48" y="128"/>
                      <a:pt x="48" y="128"/>
                      <a:pt x="48" y="128"/>
                    </a:cubicBezTo>
                    <a:cubicBezTo>
                      <a:pt x="48" y="128"/>
                      <a:pt x="48" y="128"/>
                      <a:pt x="48" y="128"/>
                    </a:cubicBezTo>
                    <a:cubicBezTo>
                      <a:pt x="48" y="128"/>
                      <a:pt x="48" y="128"/>
                      <a:pt x="48" y="128"/>
                    </a:cubicBezTo>
                    <a:cubicBezTo>
                      <a:pt x="48" y="128"/>
                      <a:pt x="48" y="128"/>
                      <a:pt x="48" y="128"/>
                    </a:cubicBezTo>
                    <a:cubicBezTo>
                      <a:pt x="48" y="128"/>
                      <a:pt x="48" y="128"/>
                      <a:pt x="47" y="128"/>
                    </a:cubicBezTo>
                    <a:cubicBezTo>
                      <a:pt x="47" y="128"/>
                      <a:pt x="47" y="128"/>
                      <a:pt x="47" y="128"/>
                    </a:cubicBezTo>
                    <a:cubicBezTo>
                      <a:pt x="47" y="128"/>
                      <a:pt x="47" y="128"/>
                      <a:pt x="47" y="128"/>
                    </a:cubicBezTo>
                    <a:cubicBezTo>
                      <a:pt x="47" y="127"/>
                      <a:pt x="47" y="127"/>
                      <a:pt x="47" y="127"/>
                    </a:cubicBezTo>
                    <a:cubicBezTo>
                      <a:pt x="47" y="127"/>
                      <a:pt x="47" y="127"/>
                      <a:pt x="47" y="127"/>
                    </a:cubicBezTo>
                    <a:cubicBezTo>
                      <a:pt x="47" y="127"/>
                      <a:pt x="47" y="127"/>
                      <a:pt x="47" y="127"/>
                    </a:cubicBezTo>
                    <a:cubicBezTo>
                      <a:pt x="47" y="127"/>
                      <a:pt x="47" y="127"/>
                      <a:pt x="47" y="127"/>
                    </a:cubicBezTo>
                    <a:cubicBezTo>
                      <a:pt x="47" y="127"/>
                      <a:pt x="47" y="127"/>
                      <a:pt x="47" y="127"/>
                    </a:cubicBezTo>
                    <a:cubicBezTo>
                      <a:pt x="47" y="127"/>
                      <a:pt x="47" y="127"/>
                      <a:pt x="48" y="127"/>
                    </a:cubicBezTo>
                    <a:cubicBezTo>
                      <a:pt x="48" y="127"/>
                      <a:pt x="48" y="127"/>
                      <a:pt x="48" y="127"/>
                    </a:cubicBezTo>
                    <a:cubicBezTo>
                      <a:pt x="48" y="127"/>
                      <a:pt x="48" y="126"/>
                      <a:pt x="48" y="126"/>
                    </a:cubicBezTo>
                    <a:cubicBezTo>
                      <a:pt x="48" y="126"/>
                      <a:pt x="48" y="126"/>
                      <a:pt x="48" y="126"/>
                    </a:cubicBezTo>
                    <a:cubicBezTo>
                      <a:pt x="48" y="126"/>
                      <a:pt x="48" y="126"/>
                      <a:pt x="48" y="126"/>
                    </a:cubicBezTo>
                    <a:cubicBezTo>
                      <a:pt x="48" y="126"/>
                      <a:pt x="48" y="126"/>
                      <a:pt x="48" y="126"/>
                    </a:cubicBezTo>
                    <a:cubicBezTo>
                      <a:pt x="48" y="126"/>
                      <a:pt x="48" y="126"/>
                      <a:pt x="48" y="126"/>
                    </a:cubicBezTo>
                    <a:cubicBezTo>
                      <a:pt x="48" y="126"/>
                      <a:pt x="48" y="126"/>
                      <a:pt x="48" y="126"/>
                    </a:cubicBezTo>
                    <a:cubicBezTo>
                      <a:pt x="48" y="126"/>
                      <a:pt x="48" y="126"/>
                      <a:pt x="48" y="126"/>
                    </a:cubicBezTo>
                    <a:cubicBezTo>
                      <a:pt x="48" y="126"/>
                      <a:pt x="48" y="126"/>
                      <a:pt x="48" y="126"/>
                    </a:cubicBezTo>
                    <a:cubicBezTo>
                      <a:pt x="48" y="126"/>
                      <a:pt x="48" y="126"/>
                      <a:pt x="48" y="126"/>
                    </a:cubicBezTo>
                    <a:cubicBezTo>
                      <a:pt x="48" y="126"/>
                      <a:pt x="48" y="126"/>
                      <a:pt x="48" y="126"/>
                    </a:cubicBezTo>
                    <a:cubicBezTo>
                      <a:pt x="48" y="126"/>
                      <a:pt x="48" y="126"/>
                      <a:pt x="48" y="126"/>
                    </a:cubicBezTo>
                    <a:cubicBezTo>
                      <a:pt x="48" y="126"/>
                      <a:pt x="48" y="126"/>
                      <a:pt x="48" y="126"/>
                    </a:cubicBezTo>
                    <a:cubicBezTo>
                      <a:pt x="48" y="126"/>
                      <a:pt x="49" y="125"/>
                      <a:pt x="49" y="125"/>
                    </a:cubicBezTo>
                    <a:cubicBezTo>
                      <a:pt x="49" y="125"/>
                      <a:pt x="49" y="125"/>
                      <a:pt x="49" y="125"/>
                    </a:cubicBezTo>
                    <a:cubicBezTo>
                      <a:pt x="49" y="125"/>
                      <a:pt x="49" y="125"/>
                      <a:pt x="49" y="125"/>
                    </a:cubicBezTo>
                    <a:cubicBezTo>
                      <a:pt x="49" y="125"/>
                      <a:pt x="49" y="125"/>
                      <a:pt x="49" y="125"/>
                    </a:cubicBezTo>
                    <a:cubicBezTo>
                      <a:pt x="49" y="125"/>
                      <a:pt x="49" y="125"/>
                      <a:pt x="49" y="125"/>
                    </a:cubicBezTo>
                    <a:cubicBezTo>
                      <a:pt x="49" y="125"/>
                      <a:pt x="49" y="125"/>
                      <a:pt x="49" y="125"/>
                    </a:cubicBezTo>
                    <a:cubicBezTo>
                      <a:pt x="49" y="125"/>
                      <a:pt x="49" y="125"/>
                      <a:pt x="49" y="125"/>
                    </a:cubicBezTo>
                    <a:cubicBezTo>
                      <a:pt x="49" y="125"/>
                      <a:pt x="49" y="126"/>
                      <a:pt x="49" y="126"/>
                    </a:cubicBezTo>
                    <a:cubicBezTo>
                      <a:pt x="49" y="126"/>
                      <a:pt x="49" y="126"/>
                      <a:pt x="49" y="126"/>
                    </a:cubicBezTo>
                    <a:cubicBezTo>
                      <a:pt x="49" y="126"/>
                      <a:pt x="49" y="126"/>
                      <a:pt x="49" y="126"/>
                    </a:cubicBezTo>
                    <a:cubicBezTo>
                      <a:pt x="49" y="126"/>
                      <a:pt x="49" y="126"/>
                      <a:pt x="49" y="126"/>
                    </a:cubicBezTo>
                    <a:cubicBezTo>
                      <a:pt x="50" y="126"/>
                      <a:pt x="50" y="126"/>
                      <a:pt x="50" y="126"/>
                    </a:cubicBezTo>
                    <a:cubicBezTo>
                      <a:pt x="50" y="126"/>
                      <a:pt x="50" y="126"/>
                      <a:pt x="50" y="126"/>
                    </a:cubicBezTo>
                    <a:cubicBezTo>
                      <a:pt x="50" y="126"/>
                      <a:pt x="50" y="126"/>
                      <a:pt x="50" y="126"/>
                    </a:cubicBezTo>
                    <a:cubicBezTo>
                      <a:pt x="50" y="126"/>
                      <a:pt x="50" y="126"/>
                      <a:pt x="50" y="127"/>
                    </a:cubicBezTo>
                    <a:cubicBezTo>
                      <a:pt x="50" y="127"/>
                      <a:pt x="50" y="127"/>
                      <a:pt x="50" y="127"/>
                    </a:cubicBezTo>
                    <a:cubicBezTo>
                      <a:pt x="50" y="127"/>
                      <a:pt x="50" y="127"/>
                      <a:pt x="50" y="127"/>
                    </a:cubicBezTo>
                    <a:cubicBezTo>
                      <a:pt x="50" y="127"/>
                      <a:pt x="50" y="127"/>
                      <a:pt x="50" y="127"/>
                    </a:cubicBezTo>
                    <a:cubicBezTo>
                      <a:pt x="50" y="127"/>
                      <a:pt x="50" y="127"/>
                      <a:pt x="50" y="127"/>
                    </a:cubicBezTo>
                    <a:cubicBezTo>
                      <a:pt x="50" y="127"/>
                      <a:pt x="50" y="127"/>
                      <a:pt x="50" y="127"/>
                    </a:cubicBezTo>
                    <a:cubicBezTo>
                      <a:pt x="50" y="127"/>
                      <a:pt x="50" y="127"/>
                      <a:pt x="50" y="127"/>
                    </a:cubicBezTo>
                    <a:cubicBezTo>
                      <a:pt x="50" y="127"/>
                      <a:pt x="50" y="127"/>
                      <a:pt x="50" y="127"/>
                    </a:cubicBezTo>
                    <a:cubicBezTo>
                      <a:pt x="50" y="127"/>
                      <a:pt x="50" y="128"/>
                      <a:pt x="50" y="128"/>
                    </a:cubicBezTo>
                    <a:cubicBezTo>
                      <a:pt x="50" y="128"/>
                      <a:pt x="50" y="128"/>
                      <a:pt x="50" y="128"/>
                    </a:cubicBezTo>
                    <a:cubicBezTo>
                      <a:pt x="50" y="128"/>
                      <a:pt x="50" y="128"/>
                      <a:pt x="50" y="128"/>
                    </a:cubicBezTo>
                    <a:cubicBezTo>
                      <a:pt x="50" y="128"/>
                      <a:pt x="50" y="128"/>
                      <a:pt x="50" y="128"/>
                    </a:cubicBezTo>
                    <a:cubicBezTo>
                      <a:pt x="50" y="128"/>
                      <a:pt x="50" y="128"/>
                      <a:pt x="50" y="128"/>
                    </a:cubicBezTo>
                    <a:cubicBezTo>
                      <a:pt x="50" y="128"/>
                      <a:pt x="50" y="128"/>
                      <a:pt x="50" y="128"/>
                    </a:cubicBezTo>
                    <a:cubicBezTo>
                      <a:pt x="50" y="128"/>
                      <a:pt x="50" y="128"/>
                      <a:pt x="50" y="128"/>
                    </a:cubicBezTo>
                    <a:cubicBezTo>
                      <a:pt x="50" y="128"/>
                      <a:pt x="50" y="128"/>
                      <a:pt x="50" y="128"/>
                    </a:cubicBezTo>
                    <a:cubicBezTo>
                      <a:pt x="50" y="128"/>
                      <a:pt x="50" y="129"/>
                      <a:pt x="50" y="129"/>
                    </a:cubicBezTo>
                    <a:cubicBezTo>
                      <a:pt x="50" y="129"/>
                      <a:pt x="50" y="129"/>
                      <a:pt x="50" y="129"/>
                    </a:cubicBezTo>
                    <a:cubicBezTo>
                      <a:pt x="50" y="129"/>
                      <a:pt x="50" y="129"/>
                      <a:pt x="50" y="129"/>
                    </a:cubicBezTo>
                    <a:cubicBezTo>
                      <a:pt x="50" y="129"/>
                      <a:pt x="50" y="129"/>
                      <a:pt x="50" y="129"/>
                    </a:cubicBezTo>
                    <a:cubicBezTo>
                      <a:pt x="50" y="129"/>
                      <a:pt x="50" y="129"/>
                      <a:pt x="50" y="129"/>
                    </a:cubicBezTo>
                    <a:cubicBezTo>
                      <a:pt x="50" y="129"/>
                      <a:pt x="50" y="129"/>
                      <a:pt x="50" y="129"/>
                    </a:cubicBezTo>
                    <a:cubicBezTo>
                      <a:pt x="50" y="129"/>
                      <a:pt x="50" y="129"/>
                      <a:pt x="50" y="129"/>
                    </a:cubicBezTo>
                    <a:cubicBezTo>
                      <a:pt x="50" y="129"/>
                      <a:pt x="50" y="129"/>
                      <a:pt x="50" y="129"/>
                    </a:cubicBezTo>
                    <a:cubicBezTo>
                      <a:pt x="50" y="129"/>
                      <a:pt x="50" y="129"/>
                      <a:pt x="50" y="129"/>
                    </a:cubicBezTo>
                    <a:cubicBezTo>
                      <a:pt x="50" y="129"/>
                      <a:pt x="50" y="129"/>
                      <a:pt x="50" y="129"/>
                    </a:cubicBezTo>
                    <a:cubicBezTo>
                      <a:pt x="50" y="129"/>
                      <a:pt x="50" y="129"/>
                      <a:pt x="50" y="129"/>
                    </a:cubicBezTo>
                    <a:cubicBezTo>
                      <a:pt x="50" y="129"/>
                      <a:pt x="50" y="129"/>
                      <a:pt x="50" y="129"/>
                    </a:cubicBezTo>
                    <a:cubicBezTo>
                      <a:pt x="50" y="129"/>
                      <a:pt x="50" y="129"/>
                      <a:pt x="50" y="129"/>
                    </a:cubicBezTo>
                    <a:cubicBezTo>
                      <a:pt x="50" y="130"/>
                      <a:pt x="50" y="130"/>
                      <a:pt x="51" y="130"/>
                    </a:cubicBezTo>
                    <a:cubicBezTo>
                      <a:pt x="51" y="130"/>
                      <a:pt x="51" y="130"/>
                      <a:pt x="51" y="130"/>
                    </a:cubicBezTo>
                    <a:cubicBezTo>
                      <a:pt x="51" y="130"/>
                      <a:pt x="51" y="130"/>
                      <a:pt x="51" y="130"/>
                    </a:cubicBezTo>
                    <a:cubicBezTo>
                      <a:pt x="50" y="130"/>
                      <a:pt x="50" y="130"/>
                      <a:pt x="50" y="130"/>
                    </a:cubicBezTo>
                    <a:cubicBezTo>
                      <a:pt x="50" y="130"/>
                      <a:pt x="50" y="130"/>
                      <a:pt x="50" y="131"/>
                    </a:cubicBezTo>
                    <a:cubicBezTo>
                      <a:pt x="50" y="131"/>
                      <a:pt x="50" y="131"/>
                      <a:pt x="50" y="131"/>
                    </a:cubicBezTo>
                    <a:cubicBezTo>
                      <a:pt x="51" y="131"/>
                      <a:pt x="51" y="131"/>
                      <a:pt x="51" y="131"/>
                    </a:cubicBezTo>
                    <a:cubicBezTo>
                      <a:pt x="50" y="131"/>
                      <a:pt x="50" y="131"/>
                      <a:pt x="50" y="131"/>
                    </a:cubicBezTo>
                    <a:cubicBezTo>
                      <a:pt x="50" y="131"/>
                      <a:pt x="50" y="131"/>
                      <a:pt x="50" y="132"/>
                    </a:cubicBezTo>
                    <a:cubicBezTo>
                      <a:pt x="50" y="132"/>
                      <a:pt x="50" y="132"/>
                      <a:pt x="50" y="132"/>
                    </a:cubicBezTo>
                    <a:cubicBezTo>
                      <a:pt x="50" y="132"/>
                      <a:pt x="50" y="132"/>
                      <a:pt x="50" y="132"/>
                    </a:cubicBezTo>
                    <a:cubicBezTo>
                      <a:pt x="50" y="132"/>
                      <a:pt x="50" y="132"/>
                      <a:pt x="50" y="132"/>
                    </a:cubicBezTo>
                    <a:cubicBezTo>
                      <a:pt x="50" y="132"/>
                      <a:pt x="50" y="132"/>
                      <a:pt x="50" y="132"/>
                    </a:cubicBezTo>
                    <a:cubicBezTo>
                      <a:pt x="50" y="133"/>
                      <a:pt x="50" y="133"/>
                      <a:pt x="50" y="133"/>
                    </a:cubicBezTo>
                    <a:cubicBezTo>
                      <a:pt x="50" y="133"/>
                      <a:pt x="50" y="133"/>
                      <a:pt x="50" y="133"/>
                    </a:cubicBezTo>
                    <a:cubicBezTo>
                      <a:pt x="50" y="133"/>
                      <a:pt x="50" y="133"/>
                      <a:pt x="50" y="133"/>
                    </a:cubicBezTo>
                    <a:cubicBezTo>
                      <a:pt x="50" y="133"/>
                      <a:pt x="50" y="134"/>
                      <a:pt x="50" y="134"/>
                    </a:cubicBezTo>
                    <a:cubicBezTo>
                      <a:pt x="50" y="134"/>
                      <a:pt x="50" y="134"/>
                      <a:pt x="50" y="134"/>
                    </a:cubicBezTo>
                    <a:cubicBezTo>
                      <a:pt x="50" y="134"/>
                      <a:pt x="50" y="134"/>
                      <a:pt x="50" y="134"/>
                    </a:cubicBezTo>
                    <a:cubicBezTo>
                      <a:pt x="50" y="134"/>
                      <a:pt x="50" y="134"/>
                      <a:pt x="50" y="134"/>
                    </a:cubicBezTo>
                    <a:cubicBezTo>
                      <a:pt x="50" y="134"/>
                      <a:pt x="50" y="134"/>
                      <a:pt x="50" y="134"/>
                    </a:cubicBezTo>
                    <a:cubicBezTo>
                      <a:pt x="50" y="134"/>
                      <a:pt x="50" y="134"/>
                      <a:pt x="50" y="134"/>
                    </a:cubicBezTo>
                    <a:cubicBezTo>
                      <a:pt x="50" y="134"/>
                      <a:pt x="50" y="134"/>
                      <a:pt x="50" y="134"/>
                    </a:cubicBezTo>
                    <a:cubicBezTo>
                      <a:pt x="50" y="134"/>
                      <a:pt x="50" y="134"/>
                      <a:pt x="51" y="134"/>
                    </a:cubicBezTo>
                    <a:cubicBezTo>
                      <a:pt x="51" y="134"/>
                      <a:pt x="51" y="134"/>
                      <a:pt x="51" y="134"/>
                    </a:cubicBezTo>
                    <a:cubicBezTo>
                      <a:pt x="51" y="134"/>
                      <a:pt x="51" y="134"/>
                      <a:pt x="51" y="134"/>
                    </a:cubicBezTo>
                    <a:cubicBezTo>
                      <a:pt x="51" y="134"/>
                      <a:pt x="51" y="134"/>
                      <a:pt x="51" y="134"/>
                    </a:cubicBezTo>
                    <a:cubicBezTo>
                      <a:pt x="51" y="134"/>
                      <a:pt x="51" y="135"/>
                      <a:pt x="51" y="135"/>
                    </a:cubicBezTo>
                    <a:cubicBezTo>
                      <a:pt x="51" y="135"/>
                      <a:pt x="51" y="135"/>
                      <a:pt x="51" y="135"/>
                    </a:cubicBezTo>
                    <a:cubicBezTo>
                      <a:pt x="51" y="135"/>
                      <a:pt x="51" y="135"/>
                      <a:pt x="51" y="135"/>
                    </a:cubicBezTo>
                    <a:cubicBezTo>
                      <a:pt x="51" y="135"/>
                      <a:pt x="51" y="135"/>
                      <a:pt x="51" y="135"/>
                    </a:cubicBezTo>
                    <a:cubicBezTo>
                      <a:pt x="51" y="135"/>
                      <a:pt x="51" y="135"/>
                      <a:pt x="51" y="135"/>
                    </a:cubicBezTo>
                    <a:cubicBezTo>
                      <a:pt x="51" y="135"/>
                      <a:pt x="51" y="135"/>
                      <a:pt x="51" y="135"/>
                    </a:cubicBezTo>
                    <a:cubicBezTo>
                      <a:pt x="51" y="135"/>
                      <a:pt x="51" y="135"/>
                      <a:pt x="51" y="135"/>
                    </a:cubicBezTo>
                    <a:cubicBezTo>
                      <a:pt x="51" y="135"/>
                      <a:pt x="51" y="135"/>
                      <a:pt x="51" y="135"/>
                    </a:cubicBezTo>
                    <a:cubicBezTo>
                      <a:pt x="51" y="135"/>
                      <a:pt x="51" y="135"/>
                      <a:pt x="51" y="135"/>
                    </a:cubicBezTo>
                    <a:cubicBezTo>
                      <a:pt x="50" y="135"/>
                      <a:pt x="50" y="135"/>
                      <a:pt x="50" y="135"/>
                    </a:cubicBezTo>
                    <a:cubicBezTo>
                      <a:pt x="50" y="135"/>
                      <a:pt x="50" y="135"/>
                      <a:pt x="50" y="135"/>
                    </a:cubicBezTo>
                    <a:cubicBezTo>
                      <a:pt x="50" y="135"/>
                      <a:pt x="50" y="135"/>
                      <a:pt x="50" y="136"/>
                    </a:cubicBezTo>
                    <a:cubicBezTo>
                      <a:pt x="50" y="136"/>
                      <a:pt x="50" y="136"/>
                      <a:pt x="50" y="136"/>
                    </a:cubicBezTo>
                    <a:cubicBezTo>
                      <a:pt x="50" y="136"/>
                      <a:pt x="50" y="136"/>
                      <a:pt x="50" y="136"/>
                    </a:cubicBezTo>
                    <a:cubicBezTo>
                      <a:pt x="50" y="136"/>
                      <a:pt x="50" y="136"/>
                      <a:pt x="50" y="136"/>
                    </a:cubicBezTo>
                    <a:cubicBezTo>
                      <a:pt x="50" y="136"/>
                      <a:pt x="50" y="136"/>
                      <a:pt x="50" y="136"/>
                    </a:cubicBezTo>
                    <a:cubicBezTo>
                      <a:pt x="50" y="136"/>
                      <a:pt x="50" y="136"/>
                      <a:pt x="50" y="137"/>
                    </a:cubicBezTo>
                    <a:cubicBezTo>
                      <a:pt x="50" y="137"/>
                      <a:pt x="50" y="137"/>
                      <a:pt x="49" y="137"/>
                    </a:cubicBezTo>
                    <a:cubicBezTo>
                      <a:pt x="49" y="137"/>
                      <a:pt x="49" y="137"/>
                      <a:pt x="49" y="137"/>
                    </a:cubicBezTo>
                    <a:cubicBezTo>
                      <a:pt x="49" y="137"/>
                      <a:pt x="49" y="137"/>
                      <a:pt x="49" y="137"/>
                    </a:cubicBezTo>
                    <a:cubicBezTo>
                      <a:pt x="49" y="137"/>
                      <a:pt x="49" y="137"/>
                      <a:pt x="49" y="137"/>
                    </a:cubicBezTo>
                    <a:cubicBezTo>
                      <a:pt x="49" y="137"/>
                      <a:pt x="49" y="138"/>
                      <a:pt x="49" y="138"/>
                    </a:cubicBezTo>
                    <a:cubicBezTo>
                      <a:pt x="49" y="138"/>
                      <a:pt x="49" y="138"/>
                      <a:pt x="49" y="138"/>
                    </a:cubicBezTo>
                    <a:cubicBezTo>
                      <a:pt x="49" y="138"/>
                      <a:pt x="49" y="138"/>
                      <a:pt x="49" y="138"/>
                    </a:cubicBezTo>
                    <a:cubicBezTo>
                      <a:pt x="49" y="138"/>
                      <a:pt x="49" y="138"/>
                      <a:pt x="49" y="138"/>
                    </a:cubicBezTo>
                    <a:cubicBezTo>
                      <a:pt x="49" y="138"/>
                      <a:pt x="49" y="138"/>
                      <a:pt x="49" y="138"/>
                    </a:cubicBezTo>
                    <a:cubicBezTo>
                      <a:pt x="48" y="138"/>
                      <a:pt x="48" y="138"/>
                      <a:pt x="48" y="138"/>
                    </a:cubicBezTo>
                    <a:cubicBezTo>
                      <a:pt x="48" y="138"/>
                      <a:pt x="48" y="138"/>
                      <a:pt x="48" y="138"/>
                    </a:cubicBezTo>
                    <a:cubicBezTo>
                      <a:pt x="48" y="138"/>
                      <a:pt x="48" y="138"/>
                      <a:pt x="48" y="138"/>
                    </a:cubicBezTo>
                    <a:cubicBezTo>
                      <a:pt x="48" y="138"/>
                      <a:pt x="48" y="139"/>
                      <a:pt x="48" y="139"/>
                    </a:cubicBezTo>
                    <a:cubicBezTo>
                      <a:pt x="48" y="139"/>
                      <a:pt x="48" y="139"/>
                      <a:pt x="48" y="139"/>
                    </a:cubicBezTo>
                    <a:cubicBezTo>
                      <a:pt x="48" y="139"/>
                      <a:pt x="48" y="139"/>
                      <a:pt x="48" y="139"/>
                    </a:cubicBezTo>
                    <a:cubicBezTo>
                      <a:pt x="48" y="139"/>
                      <a:pt x="48" y="139"/>
                      <a:pt x="48" y="139"/>
                    </a:cubicBezTo>
                    <a:cubicBezTo>
                      <a:pt x="48" y="139"/>
                      <a:pt x="48" y="139"/>
                      <a:pt x="48" y="139"/>
                    </a:cubicBezTo>
                    <a:cubicBezTo>
                      <a:pt x="48" y="139"/>
                      <a:pt x="48" y="139"/>
                      <a:pt x="48" y="139"/>
                    </a:cubicBezTo>
                    <a:cubicBezTo>
                      <a:pt x="48" y="139"/>
                      <a:pt x="48" y="139"/>
                      <a:pt x="48" y="139"/>
                    </a:cubicBezTo>
                    <a:cubicBezTo>
                      <a:pt x="48" y="139"/>
                      <a:pt x="48" y="139"/>
                      <a:pt x="48" y="139"/>
                    </a:cubicBezTo>
                    <a:cubicBezTo>
                      <a:pt x="48" y="139"/>
                      <a:pt x="48" y="139"/>
                      <a:pt x="48" y="139"/>
                    </a:cubicBezTo>
                    <a:cubicBezTo>
                      <a:pt x="48" y="139"/>
                      <a:pt x="48" y="139"/>
                      <a:pt x="48" y="139"/>
                    </a:cubicBezTo>
                    <a:cubicBezTo>
                      <a:pt x="48" y="139"/>
                      <a:pt x="48" y="139"/>
                      <a:pt x="48" y="139"/>
                    </a:cubicBezTo>
                    <a:cubicBezTo>
                      <a:pt x="47" y="139"/>
                      <a:pt x="47" y="139"/>
                      <a:pt x="47" y="139"/>
                    </a:cubicBezTo>
                    <a:cubicBezTo>
                      <a:pt x="47" y="139"/>
                      <a:pt x="47" y="139"/>
                      <a:pt x="47" y="139"/>
                    </a:cubicBezTo>
                    <a:cubicBezTo>
                      <a:pt x="47" y="139"/>
                      <a:pt x="47" y="140"/>
                      <a:pt x="47" y="140"/>
                    </a:cubicBezTo>
                    <a:cubicBezTo>
                      <a:pt x="47" y="140"/>
                      <a:pt x="47" y="140"/>
                      <a:pt x="47" y="140"/>
                    </a:cubicBezTo>
                    <a:cubicBezTo>
                      <a:pt x="47" y="140"/>
                      <a:pt x="47" y="140"/>
                      <a:pt x="47" y="140"/>
                    </a:cubicBezTo>
                    <a:cubicBezTo>
                      <a:pt x="47" y="140"/>
                      <a:pt x="47" y="140"/>
                      <a:pt x="47" y="140"/>
                    </a:cubicBezTo>
                    <a:cubicBezTo>
                      <a:pt x="47" y="140"/>
                      <a:pt x="47" y="140"/>
                      <a:pt x="47" y="140"/>
                    </a:cubicBezTo>
                    <a:cubicBezTo>
                      <a:pt x="47" y="140"/>
                      <a:pt x="47" y="140"/>
                      <a:pt x="47" y="140"/>
                    </a:cubicBezTo>
                    <a:cubicBezTo>
                      <a:pt x="47" y="140"/>
                      <a:pt x="47" y="140"/>
                      <a:pt x="47" y="141"/>
                    </a:cubicBezTo>
                    <a:cubicBezTo>
                      <a:pt x="47" y="141"/>
                      <a:pt x="47" y="141"/>
                      <a:pt x="47" y="141"/>
                    </a:cubicBezTo>
                    <a:cubicBezTo>
                      <a:pt x="47" y="141"/>
                      <a:pt x="47" y="141"/>
                      <a:pt x="47" y="141"/>
                    </a:cubicBezTo>
                    <a:cubicBezTo>
                      <a:pt x="47" y="141"/>
                      <a:pt x="47" y="141"/>
                      <a:pt x="47" y="142"/>
                    </a:cubicBezTo>
                    <a:cubicBezTo>
                      <a:pt x="47" y="142"/>
                      <a:pt x="47" y="142"/>
                      <a:pt x="47" y="142"/>
                    </a:cubicBezTo>
                    <a:cubicBezTo>
                      <a:pt x="47" y="142"/>
                      <a:pt x="47" y="142"/>
                      <a:pt x="47" y="142"/>
                    </a:cubicBezTo>
                    <a:cubicBezTo>
                      <a:pt x="47" y="142"/>
                      <a:pt x="46" y="142"/>
                      <a:pt x="46" y="142"/>
                    </a:cubicBezTo>
                    <a:cubicBezTo>
                      <a:pt x="46" y="143"/>
                      <a:pt x="46" y="143"/>
                      <a:pt x="46" y="143"/>
                    </a:cubicBezTo>
                    <a:cubicBezTo>
                      <a:pt x="46" y="143"/>
                      <a:pt x="46" y="143"/>
                      <a:pt x="46" y="143"/>
                    </a:cubicBezTo>
                    <a:cubicBezTo>
                      <a:pt x="46" y="143"/>
                      <a:pt x="46" y="143"/>
                      <a:pt x="46" y="143"/>
                    </a:cubicBezTo>
                    <a:cubicBezTo>
                      <a:pt x="46" y="143"/>
                      <a:pt x="46" y="143"/>
                      <a:pt x="46" y="143"/>
                    </a:cubicBezTo>
                    <a:cubicBezTo>
                      <a:pt x="46" y="143"/>
                      <a:pt x="46" y="143"/>
                      <a:pt x="46" y="143"/>
                    </a:cubicBezTo>
                    <a:cubicBezTo>
                      <a:pt x="46" y="143"/>
                      <a:pt x="46" y="143"/>
                      <a:pt x="46" y="143"/>
                    </a:cubicBezTo>
                    <a:cubicBezTo>
                      <a:pt x="46" y="143"/>
                      <a:pt x="46" y="143"/>
                      <a:pt x="46" y="143"/>
                    </a:cubicBezTo>
                    <a:cubicBezTo>
                      <a:pt x="46" y="143"/>
                      <a:pt x="46" y="143"/>
                      <a:pt x="46" y="143"/>
                    </a:cubicBezTo>
                    <a:cubicBezTo>
                      <a:pt x="46" y="143"/>
                      <a:pt x="46" y="143"/>
                      <a:pt x="46" y="143"/>
                    </a:cubicBezTo>
                    <a:cubicBezTo>
                      <a:pt x="46" y="143"/>
                      <a:pt x="46" y="143"/>
                      <a:pt x="46" y="144"/>
                    </a:cubicBezTo>
                    <a:cubicBezTo>
                      <a:pt x="46" y="144"/>
                      <a:pt x="46" y="144"/>
                      <a:pt x="46" y="144"/>
                    </a:cubicBezTo>
                    <a:cubicBezTo>
                      <a:pt x="46" y="144"/>
                      <a:pt x="46" y="144"/>
                      <a:pt x="46" y="144"/>
                    </a:cubicBezTo>
                    <a:cubicBezTo>
                      <a:pt x="46" y="144"/>
                      <a:pt x="46" y="144"/>
                      <a:pt x="46" y="145"/>
                    </a:cubicBezTo>
                    <a:cubicBezTo>
                      <a:pt x="46" y="145"/>
                      <a:pt x="46" y="145"/>
                      <a:pt x="46" y="145"/>
                    </a:cubicBezTo>
                    <a:cubicBezTo>
                      <a:pt x="46" y="145"/>
                      <a:pt x="46" y="145"/>
                      <a:pt x="46" y="145"/>
                    </a:cubicBezTo>
                    <a:cubicBezTo>
                      <a:pt x="46" y="145"/>
                      <a:pt x="46" y="145"/>
                      <a:pt x="46" y="145"/>
                    </a:cubicBezTo>
                    <a:cubicBezTo>
                      <a:pt x="46" y="145"/>
                      <a:pt x="46" y="145"/>
                      <a:pt x="46" y="145"/>
                    </a:cubicBezTo>
                    <a:cubicBezTo>
                      <a:pt x="46" y="145"/>
                      <a:pt x="46" y="145"/>
                      <a:pt x="46" y="145"/>
                    </a:cubicBezTo>
                    <a:cubicBezTo>
                      <a:pt x="46" y="145"/>
                      <a:pt x="46" y="145"/>
                      <a:pt x="46" y="145"/>
                    </a:cubicBezTo>
                    <a:cubicBezTo>
                      <a:pt x="46" y="145"/>
                      <a:pt x="46" y="145"/>
                      <a:pt x="46" y="145"/>
                    </a:cubicBezTo>
                    <a:cubicBezTo>
                      <a:pt x="46" y="145"/>
                      <a:pt x="46" y="145"/>
                      <a:pt x="46" y="145"/>
                    </a:cubicBezTo>
                    <a:cubicBezTo>
                      <a:pt x="46" y="145"/>
                      <a:pt x="46" y="145"/>
                      <a:pt x="46" y="145"/>
                    </a:cubicBezTo>
                    <a:cubicBezTo>
                      <a:pt x="46" y="145"/>
                      <a:pt x="46" y="145"/>
                      <a:pt x="46" y="145"/>
                    </a:cubicBezTo>
                    <a:cubicBezTo>
                      <a:pt x="46" y="145"/>
                      <a:pt x="46" y="145"/>
                      <a:pt x="46" y="145"/>
                    </a:cubicBezTo>
                    <a:cubicBezTo>
                      <a:pt x="46" y="145"/>
                      <a:pt x="46" y="145"/>
                      <a:pt x="46" y="146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46"/>
                      <a:pt x="46" y="146"/>
                      <a:pt x="47" y="146"/>
                    </a:cubicBezTo>
                    <a:cubicBezTo>
                      <a:pt x="47" y="146"/>
                      <a:pt x="47" y="146"/>
                      <a:pt x="47" y="146"/>
                    </a:cubicBezTo>
                    <a:cubicBezTo>
                      <a:pt x="47" y="146"/>
                      <a:pt x="47" y="146"/>
                      <a:pt x="47" y="146"/>
                    </a:cubicBezTo>
                    <a:cubicBezTo>
                      <a:pt x="47" y="145"/>
                      <a:pt x="47" y="145"/>
                      <a:pt x="47" y="145"/>
                    </a:cubicBezTo>
                    <a:cubicBezTo>
                      <a:pt x="47" y="145"/>
                      <a:pt x="47" y="145"/>
                      <a:pt x="47" y="145"/>
                    </a:cubicBezTo>
                    <a:cubicBezTo>
                      <a:pt x="47" y="146"/>
                      <a:pt x="47" y="146"/>
                      <a:pt x="47" y="146"/>
                    </a:cubicBezTo>
                    <a:cubicBezTo>
                      <a:pt x="47" y="146"/>
                      <a:pt x="47" y="146"/>
                      <a:pt x="47" y="146"/>
                    </a:cubicBezTo>
                    <a:cubicBezTo>
                      <a:pt x="47" y="146"/>
                      <a:pt x="47" y="145"/>
                      <a:pt x="47" y="145"/>
                    </a:cubicBezTo>
                    <a:cubicBezTo>
                      <a:pt x="47" y="145"/>
                      <a:pt x="47" y="145"/>
                      <a:pt x="47" y="145"/>
                    </a:cubicBezTo>
                    <a:cubicBezTo>
                      <a:pt x="47" y="145"/>
                      <a:pt x="47" y="145"/>
                      <a:pt x="47" y="145"/>
                    </a:cubicBezTo>
                    <a:cubicBezTo>
                      <a:pt x="47" y="145"/>
                      <a:pt x="47" y="145"/>
                      <a:pt x="47" y="145"/>
                    </a:cubicBezTo>
                    <a:cubicBezTo>
                      <a:pt x="47" y="145"/>
                      <a:pt x="47" y="145"/>
                      <a:pt x="47" y="145"/>
                    </a:cubicBezTo>
                    <a:cubicBezTo>
                      <a:pt x="47" y="145"/>
                      <a:pt x="47" y="145"/>
                      <a:pt x="47" y="145"/>
                    </a:cubicBezTo>
                    <a:cubicBezTo>
                      <a:pt x="48" y="146"/>
                      <a:pt x="48" y="146"/>
                      <a:pt x="48" y="146"/>
                    </a:cubicBezTo>
                    <a:cubicBezTo>
                      <a:pt x="48" y="146"/>
                      <a:pt x="48" y="146"/>
                      <a:pt x="48" y="146"/>
                    </a:cubicBezTo>
                    <a:cubicBezTo>
                      <a:pt x="48" y="146"/>
                      <a:pt x="48" y="146"/>
                      <a:pt x="48" y="146"/>
                    </a:cubicBezTo>
                    <a:cubicBezTo>
                      <a:pt x="48" y="146"/>
                      <a:pt x="47" y="147"/>
                      <a:pt x="47" y="147"/>
                    </a:cubicBezTo>
                    <a:cubicBezTo>
                      <a:pt x="47" y="147"/>
                      <a:pt x="47" y="147"/>
                      <a:pt x="47" y="147"/>
                    </a:cubicBezTo>
                    <a:cubicBezTo>
                      <a:pt x="47" y="147"/>
                      <a:pt x="47" y="147"/>
                      <a:pt x="47" y="147"/>
                    </a:cubicBezTo>
                    <a:cubicBezTo>
                      <a:pt x="47" y="147"/>
                      <a:pt x="47" y="147"/>
                      <a:pt x="47" y="147"/>
                    </a:cubicBezTo>
                    <a:cubicBezTo>
                      <a:pt x="47" y="147"/>
                      <a:pt x="47" y="147"/>
                      <a:pt x="47" y="147"/>
                    </a:cubicBezTo>
                    <a:cubicBezTo>
                      <a:pt x="47" y="147"/>
                      <a:pt x="47" y="147"/>
                      <a:pt x="47" y="147"/>
                    </a:cubicBezTo>
                    <a:cubicBezTo>
                      <a:pt x="47" y="147"/>
                      <a:pt x="47" y="147"/>
                      <a:pt x="47" y="147"/>
                    </a:cubicBezTo>
                    <a:cubicBezTo>
                      <a:pt x="47" y="147"/>
                      <a:pt x="47" y="147"/>
                      <a:pt x="47" y="147"/>
                    </a:cubicBezTo>
                    <a:cubicBezTo>
                      <a:pt x="47" y="147"/>
                      <a:pt x="47" y="147"/>
                      <a:pt x="47" y="147"/>
                    </a:cubicBezTo>
                    <a:cubicBezTo>
                      <a:pt x="47" y="147"/>
                      <a:pt x="47" y="147"/>
                      <a:pt x="47" y="147"/>
                    </a:cubicBezTo>
                    <a:cubicBezTo>
                      <a:pt x="47" y="147"/>
                      <a:pt x="47" y="147"/>
                      <a:pt x="47" y="147"/>
                    </a:cubicBezTo>
                    <a:cubicBezTo>
                      <a:pt x="47" y="147"/>
                      <a:pt x="47" y="147"/>
                      <a:pt x="47" y="147"/>
                    </a:cubicBezTo>
                    <a:cubicBezTo>
                      <a:pt x="46" y="147"/>
                      <a:pt x="46" y="147"/>
                      <a:pt x="46" y="147"/>
                    </a:cubicBezTo>
                    <a:cubicBezTo>
                      <a:pt x="46" y="147"/>
                      <a:pt x="46" y="147"/>
                      <a:pt x="46" y="147"/>
                    </a:cubicBezTo>
                    <a:cubicBezTo>
                      <a:pt x="46" y="148"/>
                      <a:pt x="46" y="148"/>
                      <a:pt x="46" y="148"/>
                    </a:cubicBezTo>
                    <a:cubicBezTo>
                      <a:pt x="46" y="148"/>
                      <a:pt x="46" y="148"/>
                      <a:pt x="46" y="148"/>
                    </a:cubicBezTo>
                    <a:cubicBezTo>
                      <a:pt x="46" y="148"/>
                      <a:pt x="46" y="148"/>
                      <a:pt x="46" y="148"/>
                    </a:cubicBezTo>
                    <a:cubicBezTo>
                      <a:pt x="46" y="148"/>
                      <a:pt x="46" y="148"/>
                      <a:pt x="46" y="148"/>
                    </a:cubicBezTo>
                    <a:cubicBezTo>
                      <a:pt x="46" y="148"/>
                      <a:pt x="46" y="148"/>
                      <a:pt x="46" y="148"/>
                    </a:cubicBezTo>
                    <a:cubicBezTo>
                      <a:pt x="46" y="148"/>
                      <a:pt x="46" y="148"/>
                      <a:pt x="46" y="148"/>
                    </a:cubicBezTo>
                    <a:cubicBezTo>
                      <a:pt x="46" y="148"/>
                      <a:pt x="46" y="148"/>
                      <a:pt x="46" y="148"/>
                    </a:cubicBezTo>
                    <a:cubicBezTo>
                      <a:pt x="46" y="148"/>
                      <a:pt x="46" y="148"/>
                      <a:pt x="46" y="148"/>
                    </a:cubicBezTo>
                    <a:cubicBezTo>
                      <a:pt x="46" y="148"/>
                      <a:pt x="46" y="148"/>
                      <a:pt x="46" y="149"/>
                    </a:cubicBezTo>
                    <a:cubicBezTo>
                      <a:pt x="46" y="149"/>
                      <a:pt x="46" y="149"/>
                      <a:pt x="46" y="149"/>
                    </a:cubicBezTo>
                    <a:cubicBezTo>
                      <a:pt x="46" y="149"/>
                      <a:pt x="46" y="149"/>
                      <a:pt x="46" y="149"/>
                    </a:cubicBezTo>
                    <a:cubicBezTo>
                      <a:pt x="46" y="149"/>
                      <a:pt x="46" y="149"/>
                      <a:pt x="46" y="149"/>
                    </a:cubicBezTo>
                    <a:cubicBezTo>
                      <a:pt x="46" y="149"/>
                      <a:pt x="46" y="149"/>
                      <a:pt x="46" y="149"/>
                    </a:cubicBezTo>
                    <a:cubicBezTo>
                      <a:pt x="46" y="149"/>
                      <a:pt x="46" y="149"/>
                      <a:pt x="46" y="149"/>
                    </a:cubicBezTo>
                    <a:cubicBezTo>
                      <a:pt x="46" y="149"/>
                      <a:pt x="46" y="149"/>
                      <a:pt x="46" y="149"/>
                    </a:cubicBezTo>
                    <a:cubicBezTo>
                      <a:pt x="46" y="149"/>
                      <a:pt x="46" y="149"/>
                      <a:pt x="46" y="149"/>
                    </a:cubicBezTo>
                    <a:cubicBezTo>
                      <a:pt x="46" y="149"/>
                      <a:pt x="46" y="149"/>
                      <a:pt x="46" y="149"/>
                    </a:cubicBezTo>
                    <a:cubicBezTo>
                      <a:pt x="46" y="149"/>
                      <a:pt x="45" y="149"/>
                      <a:pt x="45" y="149"/>
                    </a:cubicBezTo>
                    <a:cubicBezTo>
                      <a:pt x="45" y="150"/>
                      <a:pt x="46" y="150"/>
                      <a:pt x="46" y="150"/>
                    </a:cubicBezTo>
                    <a:cubicBezTo>
                      <a:pt x="46" y="150"/>
                      <a:pt x="46" y="150"/>
                      <a:pt x="46" y="150"/>
                    </a:cubicBezTo>
                    <a:cubicBezTo>
                      <a:pt x="46" y="150"/>
                      <a:pt x="46" y="150"/>
                      <a:pt x="46" y="150"/>
                    </a:cubicBezTo>
                    <a:cubicBezTo>
                      <a:pt x="46" y="150"/>
                      <a:pt x="46" y="150"/>
                      <a:pt x="46" y="150"/>
                    </a:cubicBezTo>
                    <a:cubicBezTo>
                      <a:pt x="46" y="150"/>
                      <a:pt x="46" y="150"/>
                      <a:pt x="46" y="151"/>
                    </a:cubicBezTo>
                    <a:cubicBezTo>
                      <a:pt x="46" y="151"/>
                      <a:pt x="46" y="151"/>
                      <a:pt x="46" y="151"/>
                    </a:cubicBezTo>
                    <a:cubicBezTo>
                      <a:pt x="46" y="151"/>
                      <a:pt x="46" y="151"/>
                      <a:pt x="46" y="151"/>
                    </a:cubicBezTo>
                    <a:cubicBezTo>
                      <a:pt x="46" y="151"/>
                      <a:pt x="46" y="151"/>
                      <a:pt x="46" y="151"/>
                    </a:cubicBezTo>
                    <a:cubicBezTo>
                      <a:pt x="46" y="151"/>
                      <a:pt x="46" y="151"/>
                      <a:pt x="46" y="151"/>
                    </a:cubicBezTo>
                    <a:cubicBezTo>
                      <a:pt x="46" y="152"/>
                      <a:pt x="46" y="152"/>
                      <a:pt x="46" y="152"/>
                    </a:cubicBezTo>
                    <a:cubicBezTo>
                      <a:pt x="46" y="152"/>
                      <a:pt x="46" y="152"/>
                      <a:pt x="46" y="152"/>
                    </a:cubicBezTo>
                    <a:cubicBezTo>
                      <a:pt x="46" y="152"/>
                      <a:pt x="46" y="152"/>
                      <a:pt x="46" y="152"/>
                    </a:cubicBezTo>
                    <a:cubicBezTo>
                      <a:pt x="46" y="152"/>
                      <a:pt x="46" y="152"/>
                      <a:pt x="47" y="152"/>
                    </a:cubicBezTo>
                    <a:cubicBezTo>
                      <a:pt x="47" y="152"/>
                      <a:pt x="47" y="153"/>
                      <a:pt x="47" y="153"/>
                    </a:cubicBezTo>
                    <a:cubicBezTo>
                      <a:pt x="47" y="153"/>
                      <a:pt x="47" y="153"/>
                      <a:pt x="47" y="153"/>
                    </a:cubicBezTo>
                    <a:cubicBezTo>
                      <a:pt x="47" y="153"/>
                      <a:pt x="48" y="154"/>
                      <a:pt x="48" y="154"/>
                    </a:cubicBezTo>
                    <a:cubicBezTo>
                      <a:pt x="48" y="154"/>
                      <a:pt x="48" y="154"/>
                      <a:pt x="48" y="154"/>
                    </a:cubicBezTo>
                    <a:cubicBezTo>
                      <a:pt x="48" y="154"/>
                      <a:pt x="48" y="154"/>
                      <a:pt x="48" y="154"/>
                    </a:cubicBezTo>
                    <a:cubicBezTo>
                      <a:pt x="48" y="154"/>
                      <a:pt x="48" y="155"/>
                      <a:pt x="48" y="155"/>
                    </a:cubicBezTo>
                    <a:cubicBezTo>
                      <a:pt x="48" y="155"/>
                      <a:pt x="48" y="155"/>
                      <a:pt x="48" y="155"/>
                    </a:cubicBezTo>
                    <a:cubicBezTo>
                      <a:pt x="48" y="155"/>
                      <a:pt x="48" y="155"/>
                      <a:pt x="48" y="155"/>
                    </a:cubicBezTo>
                    <a:cubicBezTo>
                      <a:pt x="48" y="155"/>
                      <a:pt x="49" y="155"/>
                      <a:pt x="49" y="155"/>
                    </a:cubicBezTo>
                    <a:cubicBezTo>
                      <a:pt x="49" y="155"/>
                      <a:pt x="49" y="155"/>
                      <a:pt x="49" y="156"/>
                    </a:cubicBezTo>
                    <a:cubicBezTo>
                      <a:pt x="49" y="156"/>
                      <a:pt x="49" y="156"/>
                      <a:pt x="49" y="156"/>
                    </a:cubicBezTo>
                    <a:cubicBezTo>
                      <a:pt x="49" y="156"/>
                      <a:pt x="49" y="156"/>
                      <a:pt x="49" y="156"/>
                    </a:cubicBezTo>
                    <a:cubicBezTo>
                      <a:pt x="49" y="156"/>
                      <a:pt x="49" y="156"/>
                      <a:pt x="49" y="156"/>
                    </a:cubicBezTo>
                    <a:cubicBezTo>
                      <a:pt x="49" y="156"/>
                      <a:pt x="49" y="156"/>
                      <a:pt x="49" y="156"/>
                    </a:cubicBezTo>
                    <a:cubicBezTo>
                      <a:pt x="49" y="157"/>
                      <a:pt x="49" y="157"/>
                      <a:pt x="50" y="157"/>
                    </a:cubicBezTo>
                    <a:cubicBezTo>
                      <a:pt x="50" y="158"/>
                      <a:pt x="50" y="158"/>
                      <a:pt x="50" y="158"/>
                    </a:cubicBezTo>
                    <a:cubicBezTo>
                      <a:pt x="50" y="158"/>
                      <a:pt x="50" y="158"/>
                      <a:pt x="50" y="158"/>
                    </a:cubicBezTo>
                    <a:cubicBezTo>
                      <a:pt x="50" y="158"/>
                      <a:pt x="50" y="158"/>
                      <a:pt x="50" y="158"/>
                    </a:cubicBezTo>
                    <a:cubicBezTo>
                      <a:pt x="50" y="158"/>
                      <a:pt x="50" y="158"/>
                      <a:pt x="50" y="158"/>
                    </a:cubicBezTo>
                    <a:cubicBezTo>
                      <a:pt x="50" y="158"/>
                      <a:pt x="50" y="159"/>
                      <a:pt x="50" y="159"/>
                    </a:cubicBezTo>
                    <a:cubicBezTo>
                      <a:pt x="50" y="159"/>
                      <a:pt x="50" y="159"/>
                      <a:pt x="50" y="159"/>
                    </a:cubicBezTo>
                    <a:cubicBezTo>
                      <a:pt x="50" y="159"/>
                      <a:pt x="50" y="159"/>
                      <a:pt x="50" y="159"/>
                    </a:cubicBezTo>
                    <a:cubicBezTo>
                      <a:pt x="50" y="159"/>
                      <a:pt x="50" y="159"/>
                      <a:pt x="51" y="159"/>
                    </a:cubicBezTo>
                    <a:cubicBezTo>
                      <a:pt x="51" y="159"/>
                      <a:pt x="51" y="159"/>
                      <a:pt x="51" y="159"/>
                    </a:cubicBezTo>
                    <a:cubicBezTo>
                      <a:pt x="51" y="160"/>
                      <a:pt x="51" y="160"/>
                      <a:pt x="51" y="160"/>
                    </a:cubicBezTo>
                    <a:cubicBezTo>
                      <a:pt x="51" y="160"/>
                      <a:pt x="51" y="160"/>
                      <a:pt x="51" y="160"/>
                    </a:cubicBezTo>
                    <a:cubicBezTo>
                      <a:pt x="51" y="160"/>
                      <a:pt x="51" y="160"/>
                      <a:pt x="51" y="160"/>
                    </a:cubicBezTo>
                    <a:cubicBezTo>
                      <a:pt x="51" y="160"/>
                      <a:pt x="51" y="160"/>
                      <a:pt x="51" y="160"/>
                    </a:cubicBezTo>
                    <a:cubicBezTo>
                      <a:pt x="51" y="160"/>
                      <a:pt x="51" y="160"/>
                      <a:pt x="51" y="160"/>
                    </a:cubicBezTo>
                    <a:cubicBezTo>
                      <a:pt x="51" y="160"/>
                      <a:pt x="51" y="161"/>
                      <a:pt x="51" y="161"/>
                    </a:cubicBezTo>
                    <a:cubicBezTo>
                      <a:pt x="51" y="161"/>
                      <a:pt x="51" y="161"/>
                      <a:pt x="51" y="161"/>
                    </a:cubicBezTo>
                    <a:cubicBezTo>
                      <a:pt x="51" y="161"/>
                      <a:pt x="51" y="161"/>
                      <a:pt x="51" y="161"/>
                    </a:cubicBezTo>
                    <a:cubicBezTo>
                      <a:pt x="51" y="161"/>
                      <a:pt x="52" y="161"/>
                      <a:pt x="52" y="161"/>
                    </a:cubicBezTo>
                    <a:cubicBezTo>
                      <a:pt x="52" y="161"/>
                      <a:pt x="52" y="162"/>
                      <a:pt x="52" y="162"/>
                    </a:cubicBezTo>
                    <a:cubicBezTo>
                      <a:pt x="52" y="162"/>
                      <a:pt x="52" y="162"/>
                      <a:pt x="52" y="162"/>
                    </a:cubicBezTo>
                    <a:cubicBezTo>
                      <a:pt x="52" y="162"/>
                      <a:pt x="52" y="162"/>
                      <a:pt x="52" y="162"/>
                    </a:cubicBezTo>
                    <a:cubicBezTo>
                      <a:pt x="52" y="162"/>
                      <a:pt x="52" y="162"/>
                      <a:pt x="52" y="162"/>
                    </a:cubicBezTo>
                    <a:cubicBezTo>
                      <a:pt x="52" y="163"/>
                      <a:pt x="52" y="163"/>
                      <a:pt x="52" y="163"/>
                    </a:cubicBezTo>
                    <a:cubicBezTo>
                      <a:pt x="52" y="163"/>
                      <a:pt x="52" y="163"/>
                      <a:pt x="52" y="163"/>
                    </a:cubicBezTo>
                    <a:cubicBezTo>
                      <a:pt x="52" y="163"/>
                      <a:pt x="52" y="163"/>
                      <a:pt x="52" y="163"/>
                    </a:cubicBezTo>
                    <a:cubicBezTo>
                      <a:pt x="52" y="163"/>
                      <a:pt x="52" y="163"/>
                      <a:pt x="52" y="163"/>
                    </a:cubicBezTo>
                    <a:cubicBezTo>
                      <a:pt x="52" y="163"/>
                      <a:pt x="52" y="163"/>
                      <a:pt x="53" y="163"/>
                    </a:cubicBezTo>
                    <a:cubicBezTo>
                      <a:pt x="53" y="163"/>
                      <a:pt x="53" y="163"/>
                      <a:pt x="53" y="163"/>
                    </a:cubicBezTo>
                    <a:cubicBezTo>
                      <a:pt x="53" y="163"/>
                      <a:pt x="53" y="163"/>
                      <a:pt x="53" y="163"/>
                    </a:cubicBezTo>
                    <a:cubicBezTo>
                      <a:pt x="53" y="163"/>
                      <a:pt x="53" y="163"/>
                      <a:pt x="53" y="164"/>
                    </a:cubicBezTo>
                    <a:cubicBezTo>
                      <a:pt x="53" y="164"/>
                      <a:pt x="53" y="164"/>
                      <a:pt x="53" y="164"/>
                    </a:cubicBezTo>
                    <a:cubicBezTo>
                      <a:pt x="53" y="164"/>
                      <a:pt x="53" y="164"/>
                      <a:pt x="53" y="164"/>
                    </a:cubicBezTo>
                    <a:cubicBezTo>
                      <a:pt x="53" y="164"/>
                      <a:pt x="53" y="164"/>
                      <a:pt x="53" y="164"/>
                    </a:cubicBezTo>
                    <a:cubicBezTo>
                      <a:pt x="53" y="164"/>
                      <a:pt x="53" y="164"/>
                      <a:pt x="53" y="164"/>
                    </a:cubicBezTo>
                    <a:cubicBezTo>
                      <a:pt x="53" y="164"/>
                      <a:pt x="53" y="164"/>
                      <a:pt x="53" y="164"/>
                    </a:cubicBezTo>
                    <a:cubicBezTo>
                      <a:pt x="53" y="164"/>
                      <a:pt x="53" y="164"/>
                      <a:pt x="53" y="164"/>
                    </a:cubicBezTo>
                    <a:cubicBezTo>
                      <a:pt x="53" y="164"/>
                      <a:pt x="53" y="164"/>
                      <a:pt x="53" y="164"/>
                    </a:cubicBezTo>
                    <a:cubicBezTo>
                      <a:pt x="53" y="165"/>
                      <a:pt x="53" y="165"/>
                      <a:pt x="54" y="165"/>
                    </a:cubicBezTo>
                    <a:cubicBezTo>
                      <a:pt x="54" y="165"/>
                      <a:pt x="54" y="165"/>
                      <a:pt x="54" y="165"/>
                    </a:cubicBezTo>
                    <a:cubicBezTo>
                      <a:pt x="54" y="165"/>
                      <a:pt x="54" y="165"/>
                      <a:pt x="54" y="165"/>
                    </a:cubicBezTo>
                    <a:cubicBezTo>
                      <a:pt x="54" y="165"/>
                      <a:pt x="54" y="165"/>
                      <a:pt x="54" y="165"/>
                    </a:cubicBezTo>
                    <a:cubicBezTo>
                      <a:pt x="54" y="165"/>
                      <a:pt x="54" y="165"/>
                      <a:pt x="54" y="165"/>
                    </a:cubicBezTo>
                    <a:cubicBezTo>
                      <a:pt x="54" y="165"/>
                      <a:pt x="54" y="165"/>
                      <a:pt x="54" y="165"/>
                    </a:cubicBezTo>
                    <a:cubicBezTo>
                      <a:pt x="54" y="165"/>
                      <a:pt x="54" y="165"/>
                      <a:pt x="54" y="165"/>
                    </a:cubicBezTo>
                    <a:cubicBezTo>
                      <a:pt x="54" y="165"/>
                      <a:pt x="54" y="165"/>
                      <a:pt x="54" y="165"/>
                    </a:cubicBezTo>
                    <a:cubicBezTo>
                      <a:pt x="54" y="165"/>
                      <a:pt x="54" y="165"/>
                      <a:pt x="54" y="165"/>
                    </a:cubicBezTo>
                    <a:cubicBezTo>
                      <a:pt x="54" y="166"/>
                      <a:pt x="54" y="166"/>
                      <a:pt x="54" y="166"/>
                    </a:cubicBezTo>
                    <a:cubicBezTo>
                      <a:pt x="54" y="166"/>
                      <a:pt x="54" y="166"/>
                      <a:pt x="54" y="166"/>
                    </a:cubicBezTo>
                    <a:cubicBezTo>
                      <a:pt x="54" y="166"/>
                      <a:pt x="54" y="166"/>
                      <a:pt x="54" y="166"/>
                    </a:cubicBezTo>
                    <a:cubicBezTo>
                      <a:pt x="54" y="166"/>
                      <a:pt x="54" y="166"/>
                      <a:pt x="54" y="166"/>
                    </a:cubicBezTo>
                    <a:cubicBezTo>
                      <a:pt x="54" y="167"/>
                      <a:pt x="54" y="167"/>
                      <a:pt x="55" y="167"/>
                    </a:cubicBezTo>
                    <a:cubicBezTo>
                      <a:pt x="55" y="167"/>
                      <a:pt x="55" y="167"/>
                      <a:pt x="55" y="167"/>
                    </a:cubicBezTo>
                    <a:cubicBezTo>
                      <a:pt x="55" y="167"/>
                      <a:pt x="55" y="167"/>
                      <a:pt x="55" y="168"/>
                    </a:cubicBezTo>
                    <a:cubicBezTo>
                      <a:pt x="56" y="168"/>
                      <a:pt x="56" y="168"/>
                      <a:pt x="56" y="168"/>
                    </a:cubicBezTo>
                    <a:cubicBezTo>
                      <a:pt x="56" y="168"/>
                      <a:pt x="56" y="168"/>
                      <a:pt x="56" y="168"/>
                    </a:cubicBezTo>
                    <a:cubicBezTo>
                      <a:pt x="56" y="168"/>
                      <a:pt x="56" y="168"/>
                      <a:pt x="56" y="168"/>
                    </a:cubicBezTo>
                    <a:cubicBezTo>
                      <a:pt x="56" y="168"/>
                      <a:pt x="56" y="168"/>
                      <a:pt x="56" y="168"/>
                    </a:cubicBezTo>
                    <a:cubicBezTo>
                      <a:pt x="56" y="168"/>
                      <a:pt x="56" y="168"/>
                      <a:pt x="56" y="168"/>
                    </a:cubicBezTo>
                    <a:cubicBezTo>
                      <a:pt x="56" y="168"/>
                      <a:pt x="57" y="168"/>
                      <a:pt x="57" y="169"/>
                    </a:cubicBezTo>
                    <a:cubicBezTo>
                      <a:pt x="57" y="169"/>
                      <a:pt x="57" y="169"/>
                      <a:pt x="57" y="169"/>
                    </a:cubicBezTo>
                    <a:cubicBezTo>
                      <a:pt x="57" y="169"/>
                      <a:pt x="57" y="169"/>
                      <a:pt x="57" y="169"/>
                    </a:cubicBezTo>
                    <a:cubicBezTo>
                      <a:pt x="57" y="169"/>
                      <a:pt x="57" y="169"/>
                      <a:pt x="57" y="169"/>
                    </a:cubicBezTo>
                    <a:cubicBezTo>
                      <a:pt x="57" y="169"/>
                      <a:pt x="57" y="169"/>
                      <a:pt x="57" y="169"/>
                    </a:cubicBezTo>
                    <a:cubicBezTo>
                      <a:pt x="57" y="169"/>
                      <a:pt x="58" y="169"/>
                      <a:pt x="58" y="169"/>
                    </a:cubicBezTo>
                    <a:cubicBezTo>
                      <a:pt x="58" y="169"/>
                      <a:pt x="58" y="169"/>
                      <a:pt x="58" y="169"/>
                    </a:cubicBezTo>
                    <a:cubicBezTo>
                      <a:pt x="58" y="169"/>
                      <a:pt x="58" y="169"/>
                      <a:pt x="58" y="169"/>
                    </a:cubicBezTo>
                    <a:cubicBezTo>
                      <a:pt x="58" y="169"/>
                      <a:pt x="58" y="170"/>
                      <a:pt x="58" y="170"/>
                    </a:cubicBezTo>
                    <a:cubicBezTo>
                      <a:pt x="58" y="170"/>
                      <a:pt x="59" y="170"/>
                      <a:pt x="59" y="170"/>
                    </a:cubicBezTo>
                    <a:cubicBezTo>
                      <a:pt x="59" y="170"/>
                      <a:pt x="59" y="170"/>
                      <a:pt x="59" y="170"/>
                    </a:cubicBezTo>
                    <a:cubicBezTo>
                      <a:pt x="59" y="170"/>
                      <a:pt x="59" y="170"/>
                      <a:pt x="59" y="170"/>
                    </a:cubicBezTo>
                    <a:cubicBezTo>
                      <a:pt x="60" y="170"/>
                      <a:pt x="60" y="170"/>
                      <a:pt x="60" y="170"/>
                    </a:cubicBezTo>
                    <a:cubicBezTo>
                      <a:pt x="60" y="170"/>
                      <a:pt x="60" y="170"/>
                      <a:pt x="60" y="170"/>
                    </a:cubicBezTo>
                    <a:cubicBezTo>
                      <a:pt x="60" y="170"/>
                      <a:pt x="60" y="171"/>
                      <a:pt x="60" y="171"/>
                    </a:cubicBezTo>
                    <a:cubicBezTo>
                      <a:pt x="60" y="171"/>
                      <a:pt x="61" y="171"/>
                      <a:pt x="61" y="171"/>
                    </a:cubicBezTo>
                    <a:cubicBezTo>
                      <a:pt x="61" y="171"/>
                      <a:pt x="61" y="171"/>
                      <a:pt x="61" y="171"/>
                    </a:cubicBezTo>
                    <a:cubicBezTo>
                      <a:pt x="61" y="171"/>
                      <a:pt x="61" y="172"/>
                      <a:pt x="61" y="172"/>
                    </a:cubicBezTo>
                    <a:cubicBezTo>
                      <a:pt x="61" y="172"/>
                      <a:pt x="62" y="172"/>
                      <a:pt x="62" y="172"/>
                    </a:cubicBezTo>
                    <a:cubicBezTo>
                      <a:pt x="62" y="172"/>
                      <a:pt x="62" y="172"/>
                      <a:pt x="62" y="172"/>
                    </a:cubicBezTo>
                    <a:cubicBezTo>
                      <a:pt x="62" y="172"/>
                      <a:pt x="62" y="172"/>
                      <a:pt x="62" y="172"/>
                    </a:cubicBezTo>
                    <a:cubicBezTo>
                      <a:pt x="62" y="172"/>
                      <a:pt x="62" y="172"/>
                      <a:pt x="62" y="172"/>
                    </a:cubicBezTo>
                    <a:cubicBezTo>
                      <a:pt x="62" y="173"/>
                      <a:pt x="63" y="173"/>
                      <a:pt x="63" y="173"/>
                    </a:cubicBezTo>
                    <a:cubicBezTo>
                      <a:pt x="63" y="173"/>
                      <a:pt x="63" y="173"/>
                      <a:pt x="63" y="173"/>
                    </a:cubicBezTo>
                    <a:cubicBezTo>
                      <a:pt x="63" y="173"/>
                      <a:pt x="63" y="173"/>
                      <a:pt x="63" y="173"/>
                    </a:cubicBezTo>
                    <a:cubicBezTo>
                      <a:pt x="63" y="173"/>
                      <a:pt x="63" y="173"/>
                      <a:pt x="63" y="173"/>
                    </a:cubicBezTo>
                    <a:cubicBezTo>
                      <a:pt x="63" y="173"/>
                      <a:pt x="63" y="173"/>
                      <a:pt x="63" y="173"/>
                    </a:cubicBezTo>
                    <a:cubicBezTo>
                      <a:pt x="63" y="174"/>
                      <a:pt x="63" y="174"/>
                      <a:pt x="63" y="174"/>
                    </a:cubicBezTo>
                    <a:cubicBezTo>
                      <a:pt x="63" y="174"/>
                      <a:pt x="63" y="174"/>
                      <a:pt x="63" y="174"/>
                    </a:cubicBezTo>
                    <a:cubicBezTo>
                      <a:pt x="63" y="174"/>
                      <a:pt x="63" y="174"/>
                      <a:pt x="63" y="174"/>
                    </a:cubicBezTo>
                    <a:cubicBezTo>
                      <a:pt x="63" y="174"/>
                      <a:pt x="63" y="174"/>
                      <a:pt x="63" y="174"/>
                    </a:cubicBezTo>
                    <a:cubicBezTo>
                      <a:pt x="63" y="174"/>
                      <a:pt x="63" y="174"/>
                      <a:pt x="63" y="174"/>
                    </a:cubicBezTo>
                    <a:cubicBezTo>
                      <a:pt x="63" y="174"/>
                      <a:pt x="63" y="174"/>
                      <a:pt x="63" y="175"/>
                    </a:cubicBezTo>
                    <a:cubicBezTo>
                      <a:pt x="63" y="175"/>
                      <a:pt x="63" y="175"/>
                      <a:pt x="63" y="175"/>
                    </a:cubicBezTo>
                    <a:cubicBezTo>
                      <a:pt x="63" y="175"/>
                      <a:pt x="63" y="175"/>
                      <a:pt x="63" y="175"/>
                    </a:cubicBezTo>
                    <a:cubicBezTo>
                      <a:pt x="64" y="175"/>
                      <a:pt x="64" y="175"/>
                      <a:pt x="64" y="175"/>
                    </a:cubicBezTo>
                    <a:cubicBezTo>
                      <a:pt x="64" y="176"/>
                      <a:pt x="64" y="176"/>
                      <a:pt x="64" y="176"/>
                    </a:cubicBezTo>
                    <a:cubicBezTo>
                      <a:pt x="64" y="176"/>
                      <a:pt x="64" y="176"/>
                      <a:pt x="64" y="176"/>
                    </a:cubicBezTo>
                    <a:cubicBezTo>
                      <a:pt x="64" y="176"/>
                      <a:pt x="64" y="176"/>
                      <a:pt x="64" y="176"/>
                    </a:cubicBezTo>
                    <a:cubicBezTo>
                      <a:pt x="64" y="176"/>
                      <a:pt x="64" y="177"/>
                      <a:pt x="64" y="177"/>
                    </a:cubicBezTo>
                    <a:cubicBezTo>
                      <a:pt x="64" y="177"/>
                      <a:pt x="64" y="177"/>
                      <a:pt x="64" y="177"/>
                    </a:cubicBezTo>
                    <a:cubicBezTo>
                      <a:pt x="64" y="177"/>
                      <a:pt x="64" y="177"/>
                      <a:pt x="64" y="177"/>
                    </a:cubicBezTo>
                    <a:cubicBezTo>
                      <a:pt x="64" y="177"/>
                      <a:pt x="64" y="178"/>
                      <a:pt x="64" y="178"/>
                    </a:cubicBezTo>
                    <a:cubicBezTo>
                      <a:pt x="64" y="178"/>
                      <a:pt x="64" y="178"/>
                      <a:pt x="64" y="178"/>
                    </a:cubicBezTo>
                    <a:cubicBezTo>
                      <a:pt x="64" y="178"/>
                      <a:pt x="64" y="178"/>
                      <a:pt x="64" y="178"/>
                    </a:cubicBezTo>
                    <a:cubicBezTo>
                      <a:pt x="64" y="178"/>
                      <a:pt x="64" y="178"/>
                      <a:pt x="64" y="179"/>
                    </a:cubicBezTo>
                    <a:cubicBezTo>
                      <a:pt x="64" y="179"/>
                      <a:pt x="64" y="179"/>
                      <a:pt x="65" y="179"/>
                    </a:cubicBezTo>
                    <a:cubicBezTo>
                      <a:pt x="65" y="179"/>
                      <a:pt x="65" y="179"/>
                      <a:pt x="65" y="179"/>
                    </a:cubicBezTo>
                    <a:cubicBezTo>
                      <a:pt x="65" y="179"/>
                      <a:pt x="65" y="179"/>
                      <a:pt x="65" y="179"/>
                    </a:cubicBezTo>
                    <a:cubicBezTo>
                      <a:pt x="65" y="179"/>
                      <a:pt x="65" y="180"/>
                      <a:pt x="65" y="180"/>
                    </a:cubicBezTo>
                    <a:cubicBezTo>
                      <a:pt x="65" y="180"/>
                      <a:pt x="65" y="180"/>
                      <a:pt x="65" y="180"/>
                    </a:cubicBezTo>
                    <a:cubicBezTo>
                      <a:pt x="65" y="180"/>
                      <a:pt x="65" y="180"/>
                      <a:pt x="65" y="180"/>
                    </a:cubicBezTo>
                    <a:cubicBezTo>
                      <a:pt x="65" y="180"/>
                      <a:pt x="65" y="180"/>
                      <a:pt x="65" y="180"/>
                    </a:cubicBezTo>
                    <a:cubicBezTo>
                      <a:pt x="65" y="180"/>
                      <a:pt x="65" y="181"/>
                      <a:pt x="65" y="181"/>
                    </a:cubicBezTo>
                    <a:cubicBezTo>
                      <a:pt x="65" y="181"/>
                      <a:pt x="65" y="181"/>
                      <a:pt x="65" y="181"/>
                    </a:cubicBezTo>
                    <a:cubicBezTo>
                      <a:pt x="65" y="181"/>
                      <a:pt x="65" y="181"/>
                      <a:pt x="65" y="181"/>
                    </a:cubicBezTo>
                    <a:cubicBezTo>
                      <a:pt x="65" y="181"/>
                      <a:pt x="65" y="181"/>
                      <a:pt x="65" y="181"/>
                    </a:cubicBezTo>
                    <a:cubicBezTo>
                      <a:pt x="65" y="181"/>
                      <a:pt x="65" y="181"/>
                      <a:pt x="65" y="181"/>
                    </a:cubicBezTo>
                    <a:cubicBezTo>
                      <a:pt x="65" y="181"/>
                      <a:pt x="65" y="181"/>
                      <a:pt x="65" y="181"/>
                    </a:cubicBezTo>
                    <a:cubicBezTo>
                      <a:pt x="65" y="182"/>
                      <a:pt x="65" y="182"/>
                      <a:pt x="65" y="182"/>
                    </a:cubicBezTo>
                    <a:cubicBezTo>
                      <a:pt x="65" y="182"/>
                      <a:pt x="65" y="182"/>
                      <a:pt x="65" y="182"/>
                    </a:cubicBezTo>
                    <a:cubicBezTo>
                      <a:pt x="65" y="182"/>
                      <a:pt x="65" y="182"/>
                      <a:pt x="65" y="182"/>
                    </a:cubicBezTo>
                    <a:cubicBezTo>
                      <a:pt x="65" y="182"/>
                      <a:pt x="65" y="182"/>
                      <a:pt x="65" y="182"/>
                    </a:cubicBezTo>
                    <a:cubicBezTo>
                      <a:pt x="65" y="182"/>
                      <a:pt x="65" y="182"/>
                      <a:pt x="65" y="182"/>
                    </a:cubicBezTo>
                    <a:cubicBezTo>
                      <a:pt x="65" y="182"/>
                      <a:pt x="65" y="182"/>
                      <a:pt x="65" y="182"/>
                    </a:cubicBezTo>
                    <a:cubicBezTo>
                      <a:pt x="65" y="182"/>
                      <a:pt x="65" y="182"/>
                      <a:pt x="65" y="182"/>
                    </a:cubicBezTo>
                    <a:cubicBezTo>
                      <a:pt x="65" y="182"/>
                      <a:pt x="65" y="183"/>
                      <a:pt x="65" y="183"/>
                    </a:cubicBezTo>
                    <a:cubicBezTo>
                      <a:pt x="65" y="183"/>
                      <a:pt x="65" y="183"/>
                      <a:pt x="65" y="183"/>
                    </a:cubicBezTo>
                    <a:cubicBezTo>
                      <a:pt x="65" y="183"/>
                      <a:pt x="65" y="183"/>
                      <a:pt x="65" y="183"/>
                    </a:cubicBezTo>
                    <a:cubicBezTo>
                      <a:pt x="65" y="183"/>
                      <a:pt x="65" y="183"/>
                      <a:pt x="65" y="184"/>
                    </a:cubicBezTo>
                    <a:cubicBezTo>
                      <a:pt x="65" y="184"/>
                      <a:pt x="65" y="184"/>
                      <a:pt x="65" y="184"/>
                    </a:cubicBezTo>
                    <a:cubicBezTo>
                      <a:pt x="65" y="184"/>
                      <a:pt x="65" y="184"/>
                      <a:pt x="65" y="184"/>
                    </a:cubicBezTo>
                    <a:cubicBezTo>
                      <a:pt x="65" y="184"/>
                      <a:pt x="65" y="184"/>
                      <a:pt x="65" y="184"/>
                    </a:cubicBezTo>
                    <a:cubicBezTo>
                      <a:pt x="65" y="184"/>
                      <a:pt x="65" y="184"/>
                      <a:pt x="65" y="184"/>
                    </a:cubicBezTo>
                    <a:cubicBezTo>
                      <a:pt x="65" y="184"/>
                      <a:pt x="65" y="184"/>
                      <a:pt x="66" y="185"/>
                    </a:cubicBezTo>
                    <a:cubicBezTo>
                      <a:pt x="66" y="185"/>
                      <a:pt x="66" y="185"/>
                      <a:pt x="66" y="185"/>
                    </a:cubicBezTo>
                    <a:cubicBezTo>
                      <a:pt x="66" y="185"/>
                      <a:pt x="66" y="185"/>
                      <a:pt x="66" y="185"/>
                    </a:cubicBezTo>
                    <a:cubicBezTo>
                      <a:pt x="66" y="185"/>
                      <a:pt x="66" y="185"/>
                      <a:pt x="66" y="185"/>
                    </a:cubicBezTo>
                    <a:cubicBezTo>
                      <a:pt x="66" y="185"/>
                      <a:pt x="66" y="185"/>
                      <a:pt x="66" y="185"/>
                    </a:cubicBezTo>
                    <a:cubicBezTo>
                      <a:pt x="66" y="185"/>
                      <a:pt x="66" y="185"/>
                      <a:pt x="66" y="186"/>
                    </a:cubicBezTo>
                    <a:cubicBezTo>
                      <a:pt x="66" y="186"/>
                      <a:pt x="66" y="186"/>
                      <a:pt x="66" y="186"/>
                    </a:cubicBezTo>
                    <a:cubicBezTo>
                      <a:pt x="66" y="186"/>
                      <a:pt x="66" y="186"/>
                      <a:pt x="66" y="186"/>
                    </a:cubicBezTo>
                    <a:cubicBezTo>
                      <a:pt x="66" y="186"/>
                      <a:pt x="66" y="186"/>
                      <a:pt x="66" y="186"/>
                    </a:cubicBezTo>
                    <a:cubicBezTo>
                      <a:pt x="66" y="186"/>
                      <a:pt x="66" y="186"/>
                      <a:pt x="66" y="186"/>
                    </a:cubicBezTo>
                    <a:cubicBezTo>
                      <a:pt x="66" y="186"/>
                      <a:pt x="66" y="186"/>
                      <a:pt x="66" y="186"/>
                    </a:cubicBezTo>
                    <a:cubicBezTo>
                      <a:pt x="66" y="186"/>
                      <a:pt x="66" y="186"/>
                      <a:pt x="66" y="186"/>
                    </a:cubicBezTo>
                    <a:cubicBezTo>
                      <a:pt x="66" y="187"/>
                      <a:pt x="66" y="187"/>
                      <a:pt x="66" y="187"/>
                    </a:cubicBezTo>
                    <a:cubicBezTo>
                      <a:pt x="66" y="187"/>
                      <a:pt x="66" y="187"/>
                      <a:pt x="66" y="187"/>
                    </a:cubicBezTo>
                    <a:cubicBezTo>
                      <a:pt x="66" y="187"/>
                      <a:pt x="66" y="187"/>
                      <a:pt x="66" y="187"/>
                    </a:cubicBezTo>
                    <a:cubicBezTo>
                      <a:pt x="66" y="187"/>
                      <a:pt x="66" y="187"/>
                      <a:pt x="66" y="187"/>
                    </a:cubicBezTo>
                    <a:cubicBezTo>
                      <a:pt x="66" y="187"/>
                      <a:pt x="66" y="188"/>
                      <a:pt x="66" y="188"/>
                    </a:cubicBezTo>
                    <a:cubicBezTo>
                      <a:pt x="66" y="188"/>
                      <a:pt x="66" y="188"/>
                      <a:pt x="66" y="188"/>
                    </a:cubicBezTo>
                    <a:cubicBezTo>
                      <a:pt x="66" y="188"/>
                      <a:pt x="66" y="188"/>
                      <a:pt x="66" y="189"/>
                    </a:cubicBezTo>
                    <a:cubicBezTo>
                      <a:pt x="66" y="189"/>
                      <a:pt x="66" y="189"/>
                      <a:pt x="66" y="189"/>
                    </a:cubicBezTo>
                    <a:cubicBezTo>
                      <a:pt x="66" y="189"/>
                      <a:pt x="66" y="189"/>
                      <a:pt x="66" y="189"/>
                    </a:cubicBezTo>
                    <a:cubicBezTo>
                      <a:pt x="66" y="189"/>
                      <a:pt x="66" y="189"/>
                      <a:pt x="66" y="189"/>
                    </a:cubicBezTo>
                    <a:cubicBezTo>
                      <a:pt x="66" y="189"/>
                      <a:pt x="66" y="189"/>
                      <a:pt x="66" y="189"/>
                    </a:cubicBezTo>
                    <a:cubicBezTo>
                      <a:pt x="66" y="189"/>
                      <a:pt x="66" y="190"/>
                      <a:pt x="66" y="190"/>
                    </a:cubicBezTo>
                    <a:cubicBezTo>
                      <a:pt x="66" y="190"/>
                      <a:pt x="67" y="190"/>
                      <a:pt x="67" y="190"/>
                    </a:cubicBezTo>
                    <a:cubicBezTo>
                      <a:pt x="67" y="190"/>
                      <a:pt x="67" y="190"/>
                      <a:pt x="67" y="190"/>
                    </a:cubicBezTo>
                    <a:cubicBezTo>
                      <a:pt x="67" y="190"/>
                      <a:pt x="67" y="190"/>
                      <a:pt x="67" y="190"/>
                    </a:cubicBezTo>
                    <a:cubicBezTo>
                      <a:pt x="67" y="191"/>
                      <a:pt x="67" y="191"/>
                      <a:pt x="67" y="191"/>
                    </a:cubicBezTo>
                    <a:cubicBezTo>
                      <a:pt x="66" y="191"/>
                      <a:pt x="66" y="191"/>
                      <a:pt x="67" y="192"/>
                    </a:cubicBezTo>
                    <a:cubicBezTo>
                      <a:pt x="67" y="192"/>
                      <a:pt x="67" y="192"/>
                      <a:pt x="67" y="192"/>
                    </a:cubicBezTo>
                    <a:cubicBezTo>
                      <a:pt x="67" y="192"/>
                      <a:pt x="67" y="192"/>
                      <a:pt x="67" y="192"/>
                    </a:cubicBezTo>
                    <a:cubicBezTo>
                      <a:pt x="67" y="192"/>
                      <a:pt x="67" y="192"/>
                      <a:pt x="67" y="192"/>
                    </a:cubicBezTo>
                    <a:cubicBezTo>
                      <a:pt x="67" y="192"/>
                      <a:pt x="67" y="192"/>
                      <a:pt x="67" y="192"/>
                    </a:cubicBezTo>
                    <a:cubicBezTo>
                      <a:pt x="67" y="192"/>
                      <a:pt x="67" y="192"/>
                      <a:pt x="67" y="192"/>
                    </a:cubicBezTo>
                    <a:cubicBezTo>
                      <a:pt x="67" y="193"/>
                      <a:pt x="67" y="193"/>
                      <a:pt x="67" y="193"/>
                    </a:cubicBezTo>
                    <a:cubicBezTo>
                      <a:pt x="67" y="193"/>
                      <a:pt x="67" y="193"/>
                      <a:pt x="67" y="193"/>
                    </a:cubicBezTo>
                    <a:cubicBezTo>
                      <a:pt x="67" y="193"/>
                      <a:pt x="67" y="193"/>
                      <a:pt x="67" y="193"/>
                    </a:cubicBezTo>
                    <a:cubicBezTo>
                      <a:pt x="67" y="193"/>
                      <a:pt x="67" y="193"/>
                      <a:pt x="67" y="193"/>
                    </a:cubicBezTo>
                    <a:cubicBezTo>
                      <a:pt x="67" y="193"/>
                      <a:pt x="67" y="193"/>
                      <a:pt x="67" y="193"/>
                    </a:cubicBezTo>
                    <a:cubicBezTo>
                      <a:pt x="67" y="193"/>
                      <a:pt x="67" y="193"/>
                      <a:pt x="67" y="193"/>
                    </a:cubicBezTo>
                    <a:cubicBezTo>
                      <a:pt x="67" y="194"/>
                      <a:pt x="67" y="194"/>
                      <a:pt x="67" y="194"/>
                    </a:cubicBezTo>
                    <a:cubicBezTo>
                      <a:pt x="67" y="194"/>
                      <a:pt x="67" y="194"/>
                      <a:pt x="67" y="194"/>
                    </a:cubicBezTo>
                    <a:cubicBezTo>
                      <a:pt x="67" y="194"/>
                      <a:pt x="67" y="194"/>
                      <a:pt x="67" y="194"/>
                    </a:cubicBezTo>
                    <a:cubicBezTo>
                      <a:pt x="67" y="194"/>
                      <a:pt x="67" y="195"/>
                      <a:pt x="67" y="195"/>
                    </a:cubicBezTo>
                    <a:cubicBezTo>
                      <a:pt x="68" y="195"/>
                      <a:pt x="68" y="195"/>
                      <a:pt x="68" y="195"/>
                    </a:cubicBezTo>
                    <a:cubicBezTo>
                      <a:pt x="68" y="195"/>
                      <a:pt x="68" y="195"/>
                      <a:pt x="68" y="195"/>
                    </a:cubicBezTo>
                    <a:cubicBezTo>
                      <a:pt x="68" y="195"/>
                      <a:pt x="68" y="195"/>
                      <a:pt x="68" y="195"/>
                    </a:cubicBezTo>
                    <a:cubicBezTo>
                      <a:pt x="68" y="195"/>
                      <a:pt x="68" y="195"/>
                      <a:pt x="68" y="195"/>
                    </a:cubicBezTo>
                    <a:cubicBezTo>
                      <a:pt x="68" y="195"/>
                      <a:pt x="68" y="195"/>
                      <a:pt x="68" y="195"/>
                    </a:cubicBezTo>
                    <a:cubicBezTo>
                      <a:pt x="68" y="195"/>
                      <a:pt x="68" y="195"/>
                      <a:pt x="68" y="195"/>
                    </a:cubicBezTo>
                    <a:cubicBezTo>
                      <a:pt x="68" y="195"/>
                      <a:pt x="68" y="195"/>
                      <a:pt x="68" y="195"/>
                    </a:cubicBezTo>
                    <a:cubicBezTo>
                      <a:pt x="68" y="195"/>
                      <a:pt x="68" y="195"/>
                      <a:pt x="68" y="196"/>
                    </a:cubicBezTo>
                    <a:cubicBezTo>
                      <a:pt x="68" y="196"/>
                      <a:pt x="68" y="196"/>
                      <a:pt x="68" y="196"/>
                    </a:cubicBezTo>
                    <a:cubicBezTo>
                      <a:pt x="68" y="196"/>
                      <a:pt x="68" y="196"/>
                      <a:pt x="68" y="196"/>
                    </a:cubicBezTo>
                    <a:cubicBezTo>
                      <a:pt x="68" y="196"/>
                      <a:pt x="68" y="196"/>
                      <a:pt x="68" y="196"/>
                    </a:cubicBezTo>
                    <a:cubicBezTo>
                      <a:pt x="68" y="196"/>
                      <a:pt x="68" y="196"/>
                      <a:pt x="68" y="196"/>
                    </a:cubicBezTo>
                    <a:cubicBezTo>
                      <a:pt x="68" y="196"/>
                      <a:pt x="68" y="196"/>
                      <a:pt x="68" y="196"/>
                    </a:cubicBezTo>
                    <a:cubicBezTo>
                      <a:pt x="68" y="196"/>
                      <a:pt x="68" y="196"/>
                      <a:pt x="68" y="196"/>
                    </a:cubicBezTo>
                    <a:cubicBezTo>
                      <a:pt x="68" y="196"/>
                      <a:pt x="68" y="197"/>
                      <a:pt x="68" y="197"/>
                    </a:cubicBezTo>
                    <a:cubicBezTo>
                      <a:pt x="68" y="197"/>
                      <a:pt x="68" y="197"/>
                      <a:pt x="68" y="197"/>
                    </a:cubicBezTo>
                    <a:cubicBezTo>
                      <a:pt x="68" y="197"/>
                      <a:pt x="68" y="197"/>
                      <a:pt x="69" y="197"/>
                    </a:cubicBezTo>
                    <a:cubicBezTo>
                      <a:pt x="69" y="197"/>
                      <a:pt x="69" y="197"/>
                      <a:pt x="69" y="197"/>
                    </a:cubicBezTo>
                    <a:cubicBezTo>
                      <a:pt x="69" y="197"/>
                      <a:pt x="69" y="197"/>
                      <a:pt x="69" y="197"/>
                    </a:cubicBezTo>
                    <a:cubicBezTo>
                      <a:pt x="69" y="197"/>
                      <a:pt x="69" y="197"/>
                      <a:pt x="69" y="197"/>
                    </a:cubicBezTo>
                    <a:cubicBezTo>
                      <a:pt x="69" y="197"/>
                      <a:pt x="69" y="198"/>
                      <a:pt x="69" y="198"/>
                    </a:cubicBezTo>
                    <a:cubicBezTo>
                      <a:pt x="69" y="198"/>
                      <a:pt x="69" y="198"/>
                      <a:pt x="69" y="198"/>
                    </a:cubicBezTo>
                    <a:cubicBezTo>
                      <a:pt x="69" y="198"/>
                      <a:pt x="69" y="198"/>
                      <a:pt x="69" y="198"/>
                    </a:cubicBezTo>
                    <a:cubicBezTo>
                      <a:pt x="69" y="198"/>
                      <a:pt x="69" y="198"/>
                      <a:pt x="69" y="198"/>
                    </a:cubicBezTo>
                    <a:cubicBezTo>
                      <a:pt x="69" y="198"/>
                      <a:pt x="69" y="198"/>
                      <a:pt x="69" y="198"/>
                    </a:cubicBezTo>
                    <a:cubicBezTo>
                      <a:pt x="69" y="198"/>
                      <a:pt x="69" y="198"/>
                      <a:pt x="69" y="198"/>
                    </a:cubicBezTo>
                    <a:cubicBezTo>
                      <a:pt x="69" y="198"/>
                      <a:pt x="69" y="198"/>
                      <a:pt x="69" y="198"/>
                    </a:cubicBezTo>
                    <a:cubicBezTo>
                      <a:pt x="69" y="198"/>
                      <a:pt x="69" y="199"/>
                      <a:pt x="69" y="199"/>
                    </a:cubicBezTo>
                    <a:cubicBezTo>
                      <a:pt x="69" y="199"/>
                      <a:pt x="69" y="199"/>
                      <a:pt x="69" y="199"/>
                    </a:cubicBezTo>
                    <a:cubicBezTo>
                      <a:pt x="69" y="199"/>
                      <a:pt x="69" y="199"/>
                      <a:pt x="69" y="199"/>
                    </a:cubicBezTo>
                    <a:cubicBezTo>
                      <a:pt x="69" y="199"/>
                      <a:pt x="69" y="199"/>
                      <a:pt x="69" y="199"/>
                    </a:cubicBezTo>
                    <a:cubicBezTo>
                      <a:pt x="69" y="199"/>
                      <a:pt x="69" y="199"/>
                      <a:pt x="69" y="199"/>
                    </a:cubicBezTo>
                    <a:cubicBezTo>
                      <a:pt x="69" y="199"/>
                      <a:pt x="69" y="199"/>
                      <a:pt x="69" y="199"/>
                    </a:cubicBezTo>
                    <a:cubicBezTo>
                      <a:pt x="69" y="199"/>
                      <a:pt x="69" y="199"/>
                      <a:pt x="69" y="199"/>
                    </a:cubicBezTo>
                    <a:cubicBezTo>
                      <a:pt x="69" y="199"/>
                      <a:pt x="69" y="199"/>
                      <a:pt x="69" y="199"/>
                    </a:cubicBezTo>
                    <a:cubicBezTo>
                      <a:pt x="69" y="200"/>
                      <a:pt x="69" y="200"/>
                      <a:pt x="69" y="200"/>
                    </a:cubicBezTo>
                    <a:cubicBezTo>
                      <a:pt x="69" y="200"/>
                      <a:pt x="69" y="200"/>
                      <a:pt x="70" y="200"/>
                    </a:cubicBezTo>
                    <a:cubicBezTo>
                      <a:pt x="70" y="201"/>
                      <a:pt x="70" y="201"/>
                      <a:pt x="70" y="201"/>
                    </a:cubicBezTo>
                    <a:cubicBezTo>
                      <a:pt x="70" y="201"/>
                      <a:pt x="70" y="201"/>
                      <a:pt x="70" y="201"/>
                    </a:cubicBezTo>
                    <a:cubicBezTo>
                      <a:pt x="70" y="201"/>
                      <a:pt x="70" y="201"/>
                      <a:pt x="70" y="201"/>
                    </a:cubicBezTo>
                    <a:cubicBezTo>
                      <a:pt x="70" y="201"/>
                      <a:pt x="70" y="202"/>
                      <a:pt x="70" y="202"/>
                    </a:cubicBezTo>
                    <a:cubicBezTo>
                      <a:pt x="70" y="202"/>
                      <a:pt x="70" y="202"/>
                      <a:pt x="70" y="202"/>
                    </a:cubicBezTo>
                    <a:cubicBezTo>
                      <a:pt x="70" y="202"/>
                      <a:pt x="70" y="202"/>
                      <a:pt x="70" y="202"/>
                    </a:cubicBezTo>
                    <a:cubicBezTo>
                      <a:pt x="70" y="203"/>
                      <a:pt x="70" y="203"/>
                      <a:pt x="70" y="203"/>
                    </a:cubicBezTo>
                    <a:cubicBezTo>
                      <a:pt x="70" y="203"/>
                      <a:pt x="70" y="203"/>
                      <a:pt x="70" y="203"/>
                    </a:cubicBezTo>
                    <a:cubicBezTo>
                      <a:pt x="70" y="203"/>
                      <a:pt x="70" y="203"/>
                      <a:pt x="70" y="204"/>
                    </a:cubicBezTo>
                    <a:cubicBezTo>
                      <a:pt x="70" y="204"/>
                      <a:pt x="70" y="204"/>
                      <a:pt x="70" y="204"/>
                    </a:cubicBezTo>
                    <a:cubicBezTo>
                      <a:pt x="70" y="204"/>
                      <a:pt x="70" y="204"/>
                      <a:pt x="70" y="204"/>
                    </a:cubicBezTo>
                    <a:cubicBezTo>
                      <a:pt x="70" y="204"/>
                      <a:pt x="70" y="204"/>
                      <a:pt x="70" y="204"/>
                    </a:cubicBezTo>
                    <a:cubicBezTo>
                      <a:pt x="70" y="204"/>
                      <a:pt x="70" y="204"/>
                      <a:pt x="70" y="204"/>
                    </a:cubicBezTo>
                    <a:cubicBezTo>
                      <a:pt x="70" y="204"/>
                      <a:pt x="70" y="204"/>
                      <a:pt x="70" y="205"/>
                    </a:cubicBezTo>
                    <a:cubicBezTo>
                      <a:pt x="70" y="205"/>
                      <a:pt x="70" y="205"/>
                      <a:pt x="70" y="205"/>
                    </a:cubicBezTo>
                    <a:cubicBezTo>
                      <a:pt x="70" y="205"/>
                      <a:pt x="70" y="205"/>
                      <a:pt x="70" y="205"/>
                    </a:cubicBezTo>
                    <a:cubicBezTo>
                      <a:pt x="70" y="205"/>
                      <a:pt x="70" y="205"/>
                      <a:pt x="70" y="205"/>
                    </a:cubicBezTo>
                    <a:cubicBezTo>
                      <a:pt x="70" y="205"/>
                      <a:pt x="70" y="205"/>
                      <a:pt x="70" y="205"/>
                    </a:cubicBezTo>
                    <a:cubicBezTo>
                      <a:pt x="70" y="205"/>
                      <a:pt x="70" y="205"/>
                      <a:pt x="70" y="205"/>
                    </a:cubicBezTo>
                    <a:cubicBezTo>
                      <a:pt x="70" y="205"/>
                      <a:pt x="70" y="205"/>
                      <a:pt x="70" y="205"/>
                    </a:cubicBezTo>
                    <a:cubicBezTo>
                      <a:pt x="70" y="205"/>
                      <a:pt x="70" y="205"/>
                      <a:pt x="70" y="205"/>
                    </a:cubicBezTo>
                    <a:cubicBezTo>
                      <a:pt x="70" y="205"/>
                      <a:pt x="70" y="205"/>
                      <a:pt x="70" y="205"/>
                    </a:cubicBezTo>
                    <a:cubicBezTo>
                      <a:pt x="70" y="205"/>
                      <a:pt x="70" y="205"/>
                      <a:pt x="70" y="205"/>
                    </a:cubicBezTo>
                    <a:cubicBezTo>
                      <a:pt x="70" y="205"/>
                      <a:pt x="70" y="205"/>
                      <a:pt x="70" y="205"/>
                    </a:cubicBezTo>
                    <a:cubicBezTo>
                      <a:pt x="70" y="205"/>
                      <a:pt x="70" y="205"/>
                      <a:pt x="70" y="205"/>
                    </a:cubicBezTo>
                    <a:cubicBezTo>
                      <a:pt x="70" y="205"/>
                      <a:pt x="70" y="205"/>
                      <a:pt x="70" y="205"/>
                    </a:cubicBezTo>
                    <a:cubicBezTo>
                      <a:pt x="70" y="205"/>
                      <a:pt x="70" y="205"/>
                      <a:pt x="70" y="205"/>
                    </a:cubicBezTo>
                    <a:cubicBezTo>
                      <a:pt x="70" y="205"/>
                      <a:pt x="70" y="205"/>
                      <a:pt x="70" y="205"/>
                    </a:cubicBezTo>
                    <a:cubicBezTo>
                      <a:pt x="70" y="205"/>
                      <a:pt x="70" y="205"/>
                      <a:pt x="70" y="205"/>
                    </a:cubicBezTo>
                    <a:cubicBezTo>
                      <a:pt x="70" y="205"/>
                      <a:pt x="70" y="205"/>
                      <a:pt x="70" y="205"/>
                    </a:cubicBezTo>
                    <a:cubicBezTo>
                      <a:pt x="70" y="205"/>
                      <a:pt x="70" y="205"/>
                      <a:pt x="70" y="205"/>
                    </a:cubicBezTo>
                    <a:cubicBezTo>
                      <a:pt x="70" y="205"/>
                      <a:pt x="70" y="205"/>
                      <a:pt x="70" y="205"/>
                    </a:cubicBezTo>
                    <a:cubicBezTo>
                      <a:pt x="70" y="205"/>
                      <a:pt x="70" y="205"/>
                      <a:pt x="70" y="205"/>
                    </a:cubicBezTo>
                    <a:cubicBezTo>
                      <a:pt x="70" y="205"/>
                      <a:pt x="70" y="205"/>
                      <a:pt x="70" y="205"/>
                    </a:cubicBezTo>
                    <a:cubicBezTo>
                      <a:pt x="70" y="205"/>
                      <a:pt x="70" y="205"/>
                      <a:pt x="70" y="205"/>
                    </a:cubicBezTo>
                    <a:cubicBezTo>
                      <a:pt x="70" y="205"/>
                      <a:pt x="70" y="205"/>
                      <a:pt x="70" y="205"/>
                    </a:cubicBezTo>
                    <a:cubicBezTo>
                      <a:pt x="70" y="205"/>
                      <a:pt x="70" y="205"/>
                      <a:pt x="70" y="205"/>
                    </a:cubicBezTo>
                    <a:cubicBezTo>
                      <a:pt x="70" y="205"/>
                      <a:pt x="70" y="205"/>
                      <a:pt x="70" y="205"/>
                    </a:cubicBezTo>
                    <a:cubicBezTo>
                      <a:pt x="70" y="206"/>
                      <a:pt x="70" y="206"/>
                      <a:pt x="70" y="206"/>
                    </a:cubicBezTo>
                    <a:cubicBezTo>
                      <a:pt x="70" y="206"/>
                      <a:pt x="70" y="206"/>
                      <a:pt x="70" y="206"/>
                    </a:cubicBezTo>
                    <a:cubicBezTo>
                      <a:pt x="70" y="206"/>
                      <a:pt x="70" y="206"/>
                      <a:pt x="70" y="206"/>
                    </a:cubicBezTo>
                    <a:cubicBezTo>
                      <a:pt x="70" y="206"/>
                      <a:pt x="70" y="206"/>
                      <a:pt x="70" y="206"/>
                    </a:cubicBezTo>
                    <a:cubicBezTo>
                      <a:pt x="70" y="206"/>
                      <a:pt x="70" y="206"/>
                      <a:pt x="70" y="207"/>
                    </a:cubicBezTo>
                    <a:cubicBezTo>
                      <a:pt x="70" y="207"/>
                      <a:pt x="70" y="207"/>
                      <a:pt x="70" y="207"/>
                    </a:cubicBezTo>
                    <a:cubicBezTo>
                      <a:pt x="70" y="207"/>
                      <a:pt x="71" y="207"/>
                      <a:pt x="71" y="207"/>
                    </a:cubicBezTo>
                    <a:cubicBezTo>
                      <a:pt x="71" y="207"/>
                      <a:pt x="71" y="207"/>
                      <a:pt x="71" y="207"/>
                    </a:cubicBezTo>
                    <a:cubicBezTo>
                      <a:pt x="71" y="208"/>
                      <a:pt x="71" y="208"/>
                      <a:pt x="71" y="208"/>
                    </a:cubicBezTo>
                    <a:cubicBezTo>
                      <a:pt x="71" y="208"/>
                      <a:pt x="71" y="208"/>
                      <a:pt x="71" y="208"/>
                    </a:cubicBezTo>
                    <a:cubicBezTo>
                      <a:pt x="71" y="208"/>
                      <a:pt x="71" y="208"/>
                      <a:pt x="71" y="208"/>
                    </a:cubicBezTo>
                    <a:cubicBezTo>
                      <a:pt x="71" y="208"/>
                      <a:pt x="71" y="208"/>
                      <a:pt x="71" y="208"/>
                    </a:cubicBezTo>
                    <a:cubicBezTo>
                      <a:pt x="71" y="208"/>
                      <a:pt x="71" y="208"/>
                      <a:pt x="71" y="208"/>
                    </a:cubicBezTo>
                    <a:cubicBezTo>
                      <a:pt x="71" y="208"/>
                      <a:pt x="71" y="208"/>
                      <a:pt x="71" y="208"/>
                    </a:cubicBezTo>
                    <a:cubicBezTo>
                      <a:pt x="71" y="209"/>
                      <a:pt x="71" y="209"/>
                      <a:pt x="71" y="209"/>
                    </a:cubicBezTo>
                    <a:cubicBezTo>
                      <a:pt x="71" y="209"/>
                      <a:pt x="72" y="209"/>
                      <a:pt x="72" y="209"/>
                    </a:cubicBezTo>
                    <a:cubicBezTo>
                      <a:pt x="72" y="209"/>
                      <a:pt x="72" y="209"/>
                      <a:pt x="72" y="209"/>
                    </a:cubicBezTo>
                    <a:cubicBezTo>
                      <a:pt x="72" y="209"/>
                      <a:pt x="72" y="209"/>
                      <a:pt x="72" y="209"/>
                    </a:cubicBezTo>
                    <a:cubicBezTo>
                      <a:pt x="72" y="209"/>
                      <a:pt x="72" y="209"/>
                      <a:pt x="72" y="209"/>
                    </a:cubicBezTo>
                    <a:cubicBezTo>
                      <a:pt x="72" y="209"/>
                      <a:pt x="72" y="209"/>
                      <a:pt x="72" y="209"/>
                    </a:cubicBezTo>
                    <a:cubicBezTo>
                      <a:pt x="72" y="209"/>
                      <a:pt x="72" y="209"/>
                      <a:pt x="72" y="209"/>
                    </a:cubicBezTo>
                    <a:cubicBezTo>
                      <a:pt x="72" y="210"/>
                      <a:pt x="72" y="210"/>
                      <a:pt x="72" y="210"/>
                    </a:cubicBezTo>
                    <a:cubicBezTo>
                      <a:pt x="72" y="210"/>
                      <a:pt x="72" y="210"/>
                      <a:pt x="72" y="210"/>
                    </a:cubicBezTo>
                    <a:cubicBezTo>
                      <a:pt x="72" y="210"/>
                      <a:pt x="72" y="210"/>
                      <a:pt x="72" y="210"/>
                    </a:cubicBezTo>
                    <a:cubicBezTo>
                      <a:pt x="72" y="210"/>
                      <a:pt x="72" y="210"/>
                      <a:pt x="72" y="210"/>
                    </a:cubicBezTo>
                    <a:cubicBezTo>
                      <a:pt x="72" y="210"/>
                      <a:pt x="72" y="210"/>
                      <a:pt x="72" y="210"/>
                    </a:cubicBezTo>
                    <a:cubicBezTo>
                      <a:pt x="72" y="210"/>
                      <a:pt x="72" y="210"/>
                      <a:pt x="72" y="210"/>
                    </a:cubicBezTo>
                    <a:cubicBezTo>
                      <a:pt x="72" y="210"/>
                      <a:pt x="72" y="210"/>
                      <a:pt x="72" y="211"/>
                    </a:cubicBezTo>
                    <a:cubicBezTo>
                      <a:pt x="72" y="211"/>
                      <a:pt x="72" y="211"/>
                      <a:pt x="72" y="211"/>
                    </a:cubicBezTo>
                    <a:cubicBezTo>
                      <a:pt x="72" y="211"/>
                      <a:pt x="72" y="211"/>
                      <a:pt x="73" y="211"/>
                    </a:cubicBezTo>
                    <a:cubicBezTo>
                      <a:pt x="73" y="212"/>
                      <a:pt x="73" y="212"/>
                      <a:pt x="73" y="212"/>
                    </a:cubicBezTo>
                    <a:cubicBezTo>
                      <a:pt x="73" y="212"/>
                      <a:pt x="73" y="212"/>
                      <a:pt x="73" y="212"/>
                    </a:cubicBezTo>
                    <a:cubicBezTo>
                      <a:pt x="73" y="212"/>
                      <a:pt x="73" y="212"/>
                      <a:pt x="73" y="212"/>
                    </a:cubicBezTo>
                    <a:cubicBezTo>
                      <a:pt x="73" y="212"/>
                      <a:pt x="73" y="213"/>
                      <a:pt x="73" y="213"/>
                    </a:cubicBezTo>
                    <a:cubicBezTo>
                      <a:pt x="73" y="213"/>
                      <a:pt x="73" y="213"/>
                      <a:pt x="73" y="213"/>
                    </a:cubicBezTo>
                    <a:cubicBezTo>
                      <a:pt x="73" y="213"/>
                      <a:pt x="73" y="213"/>
                      <a:pt x="73" y="213"/>
                    </a:cubicBezTo>
                    <a:cubicBezTo>
                      <a:pt x="73" y="213"/>
                      <a:pt x="73" y="213"/>
                      <a:pt x="73" y="213"/>
                    </a:cubicBezTo>
                    <a:cubicBezTo>
                      <a:pt x="73" y="213"/>
                      <a:pt x="73" y="213"/>
                      <a:pt x="73" y="213"/>
                    </a:cubicBezTo>
                    <a:cubicBezTo>
                      <a:pt x="73" y="213"/>
                      <a:pt x="73" y="213"/>
                      <a:pt x="73" y="213"/>
                    </a:cubicBezTo>
                    <a:cubicBezTo>
                      <a:pt x="73" y="213"/>
                      <a:pt x="73" y="213"/>
                      <a:pt x="73" y="213"/>
                    </a:cubicBezTo>
                    <a:cubicBezTo>
                      <a:pt x="73" y="213"/>
                      <a:pt x="73" y="213"/>
                      <a:pt x="73" y="213"/>
                    </a:cubicBezTo>
                    <a:cubicBezTo>
                      <a:pt x="73" y="213"/>
                      <a:pt x="73" y="213"/>
                      <a:pt x="73" y="213"/>
                    </a:cubicBezTo>
                    <a:cubicBezTo>
                      <a:pt x="73" y="213"/>
                      <a:pt x="74" y="213"/>
                      <a:pt x="74" y="213"/>
                    </a:cubicBezTo>
                    <a:cubicBezTo>
                      <a:pt x="74" y="213"/>
                      <a:pt x="74" y="213"/>
                      <a:pt x="74" y="213"/>
                    </a:cubicBezTo>
                    <a:cubicBezTo>
                      <a:pt x="74" y="213"/>
                      <a:pt x="74" y="214"/>
                      <a:pt x="74" y="214"/>
                    </a:cubicBezTo>
                    <a:cubicBezTo>
                      <a:pt x="74" y="214"/>
                      <a:pt x="74" y="214"/>
                      <a:pt x="74" y="214"/>
                    </a:cubicBezTo>
                    <a:cubicBezTo>
                      <a:pt x="74" y="214"/>
                      <a:pt x="74" y="214"/>
                      <a:pt x="74" y="214"/>
                    </a:cubicBezTo>
                    <a:cubicBezTo>
                      <a:pt x="74" y="214"/>
                      <a:pt x="74" y="214"/>
                      <a:pt x="74" y="214"/>
                    </a:cubicBezTo>
                    <a:cubicBezTo>
                      <a:pt x="74" y="214"/>
                      <a:pt x="74" y="214"/>
                      <a:pt x="74" y="214"/>
                    </a:cubicBezTo>
                    <a:cubicBezTo>
                      <a:pt x="74" y="214"/>
                      <a:pt x="74" y="214"/>
                      <a:pt x="74" y="214"/>
                    </a:cubicBezTo>
                    <a:cubicBezTo>
                      <a:pt x="74" y="214"/>
                      <a:pt x="74" y="214"/>
                      <a:pt x="75" y="214"/>
                    </a:cubicBezTo>
                    <a:cubicBezTo>
                      <a:pt x="75" y="214"/>
                      <a:pt x="75" y="214"/>
                      <a:pt x="75" y="214"/>
                    </a:cubicBezTo>
                    <a:cubicBezTo>
                      <a:pt x="75" y="214"/>
                      <a:pt x="75" y="214"/>
                      <a:pt x="75" y="214"/>
                    </a:cubicBezTo>
                    <a:cubicBezTo>
                      <a:pt x="75" y="214"/>
                      <a:pt x="75" y="214"/>
                      <a:pt x="75" y="214"/>
                    </a:cubicBezTo>
                    <a:cubicBezTo>
                      <a:pt x="75" y="213"/>
                      <a:pt x="75" y="213"/>
                      <a:pt x="75" y="213"/>
                    </a:cubicBezTo>
                    <a:cubicBezTo>
                      <a:pt x="75" y="213"/>
                      <a:pt x="75" y="213"/>
                      <a:pt x="75" y="213"/>
                    </a:cubicBezTo>
                    <a:cubicBezTo>
                      <a:pt x="75" y="213"/>
                      <a:pt x="75" y="213"/>
                      <a:pt x="75" y="213"/>
                    </a:cubicBezTo>
                    <a:cubicBezTo>
                      <a:pt x="75" y="213"/>
                      <a:pt x="75" y="213"/>
                      <a:pt x="75" y="214"/>
                    </a:cubicBezTo>
                    <a:cubicBezTo>
                      <a:pt x="75" y="214"/>
                      <a:pt x="75" y="214"/>
                      <a:pt x="75" y="214"/>
                    </a:cubicBezTo>
                    <a:cubicBezTo>
                      <a:pt x="75" y="214"/>
                      <a:pt x="75" y="213"/>
                      <a:pt x="75" y="213"/>
                    </a:cubicBezTo>
                    <a:cubicBezTo>
                      <a:pt x="75" y="213"/>
                      <a:pt x="75" y="213"/>
                      <a:pt x="75" y="213"/>
                    </a:cubicBezTo>
                    <a:cubicBezTo>
                      <a:pt x="75" y="213"/>
                      <a:pt x="75" y="213"/>
                      <a:pt x="75" y="213"/>
                    </a:cubicBezTo>
                    <a:cubicBezTo>
                      <a:pt x="75" y="213"/>
                      <a:pt x="75" y="213"/>
                      <a:pt x="75" y="213"/>
                    </a:cubicBezTo>
                    <a:cubicBezTo>
                      <a:pt x="75" y="213"/>
                      <a:pt x="75" y="213"/>
                      <a:pt x="75" y="213"/>
                    </a:cubicBezTo>
                    <a:cubicBezTo>
                      <a:pt x="75" y="213"/>
                      <a:pt x="75" y="213"/>
                      <a:pt x="75" y="213"/>
                    </a:cubicBezTo>
                    <a:cubicBezTo>
                      <a:pt x="75" y="213"/>
                      <a:pt x="75" y="213"/>
                      <a:pt x="75" y="213"/>
                    </a:cubicBezTo>
                    <a:cubicBezTo>
                      <a:pt x="75" y="213"/>
                      <a:pt x="75" y="214"/>
                      <a:pt x="75" y="214"/>
                    </a:cubicBezTo>
                    <a:cubicBezTo>
                      <a:pt x="75" y="214"/>
                      <a:pt x="75" y="214"/>
                      <a:pt x="75" y="214"/>
                    </a:cubicBezTo>
                    <a:cubicBezTo>
                      <a:pt x="75" y="214"/>
                      <a:pt x="75" y="214"/>
                      <a:pt x="75" y="214"/>
                    </a:cubicBezTo>
                    <a:cubicBezTo>
                      <a:pt x="75" y="214"/>
                      <a:pt x="75" y="214"/>
                      <a:pt x="75" y="214"/>
                    </a:cubicBezTo>
                    <a:cubicBezTo>
                      <a:pt x="75" y="214"/>
                      <a:pt x="75" y="214"/>
                      <a:pt x="75" y="214"/>
                    </a:cubicBezTo>
                    <a:cubicBezTo>
                      <a:pt x="75" y="214"/>
                      <a:pt x="75" y="214"/>
                      <a:pt x="75" y="214"/>
                    </a:cubicBezTo>
                    <a:cubicBezTo>
                      <a:pt x="76" y="214"/>
                      <a:pt x="76" y="214"/>
                      <a:pt x="76" y="214"/>
                    </a:cubicBezTo>
                    <a:cubicBezTo>
                      <a:pt x="76" y="214"/>
                      <a:pt x="76" y="214"/>
                      <a:pt x="76" y="214"/>
                    </a:cubicBezTo>
                    <a:cubicBezTo>
                      <a:pt x="76" y="215"/>
                      <a:pt x="76" y="215"/>
                      <a:pt x="76" y="215"/>
                    </a:cubicBezTo>
                    <a:cubicBezTo>
                      <a:pt x="76" y="215"/>
                      <a:pt x="76" y="215"/>
                      <a:pt x="76" y="215"/>
                    </a:cubicBezTo>
                    <a:cubicBezTo>
                      <a:pt x="76" y="215"/>
                      <a:pt x="76" y="215"/>
                      <a:pt x="76" y="215"/>
                    </a:cubicBezTo>
                    <a:cubicBezTo>
                      <a:pt x="76" y="215"/>
                      <a:pt x="76" y="215"/>
                      <a:pt x="76" y="215"/>
                    </a:cubicBezTo>
                    <a:cubicBezTo>
                      <a:pt x="76" y="215"/>
                      <a:pt x="76" y="215"/>
                      <a:pt x="76" y="215"/>
                    </a:cubicBezTo>
                    <a:cubicBezTo>
                      <a:pt x="76" y="215"/>
                      <a:pt x="76" y="215"/>
                      <a:pt x="76" y="215"/>
                    </a:cubicBezTo>
                    <a:cubicBezTo>
                      <a:pt x="76" y="215"/>
                      <a:pt x="75" y="215"/>
                      <a:pt x="75" y="215"/>
                    </a:cubicBezTo>
                    <a:cubicBezTo>
                      <a:pt x="75" y="215"/>
                      <a:pt x="75" y="215"/>
                      <a:pt x="75" y="215"/>
                    </a:cubicBezTo>
                    <a:cubicBezTo>
                      <a:pt x="75" y="215"/>
                      <a:pt x="76" y="215"/>
                      <a:pt x="76" y="215"/>
                    </a:cubicBezTo>
                    <a:cubicBezTo>
                      <a:pt x="76" y="215"/>
                      <a:pt x="76" y="215"/>
                      <a:pt x="76" y="215"/>
                    </a:cubicBezTo>
                    <a:cubicBezTo>
                      <a:pt x="76" y="215"/>
                      <a:pt x="76" y="215"/>
                      <a:pt x="76" y="215"/>
                    </a:cubicBezTo>
                    <a:cubicBezTo>
                      <a:pt x="76" y="215"/>
                      <a:pt x="76" y="215"/>
                      <a:pt x="76" y="215"/>
                    </a:cubicBezTo>
                    <a:cubicBezTo>
                      <a:pt x="76" y="215"/>
                      <a:pt x="76" y="215"/>
                      <a:pt x="76" y="215"/>
                    </a:cubicBezTo>
                    <a:cubicBezTo>
                      <a:pt x="76" y="215"/>
                      <a:pt x="76" y="215"/>
                      <a:pt x="76" y="215"/>
                    </a:cubicBezTo>
                    <a:cubicBezTo>
                      <a:pt x="76" y="215"/>
                      <a:pt x="76" y="215"/>
                      <a:pt x="76" y="215"/>
                    </a:cubicBezTo>
                    <a:cubicBezTo>
                      <a:pt x="76" y="215"/>
                      <a:pt x="76" y="215"/>
                      <a:pt x="76" y="215"/>
                    </a:cubicBezTo>
                    <a:cubicBezTo>
                      <a:pt x="76" y="215"/>
                      <a:pt x="76" y="215"/>
                      <a:pt x="76" y="216"/>
                    </a:cubicBezTo>
                    <a:cubicBezTo>
                      <a:pt x="76" y="216"/>
                      <a:pt x="76" y="216"/>
                      <a:pt x="76" y="216"/>
                    </a:cubicBezTo>
                    <a:cubicBezTo>
                      <a:pt x="76" y="216"/>
                      <a:pt x="76" y="216"/>
                      <a:pt x="76" y="216"/>
                    </a:cubicBezTo>
                    <a:cubicBezTo>
                      <a:pt x="76" y="216"/>
                      <a:pt x="76" y="216"/>
                      <a:pt x="76" y="216"/>
                    </a:cubicBezTo>
                    <a:cubicBezTo>
                      <a:pt x="76" y="216"/>
                      <a:pt x="76" y="216"/>
                      <a:pt x="76" y="217"/>
                    </a:cubicBezTo>
                    <a:cubicBezTo>
                      <a:pt x="76" y="217"/>
                      <a:pt x="76" y="217"/>
                      <a:pt x="76" y="217"/>
                    </a:cubicBezTo>
                    <a:cubicBezTo>
                      <a:pt x="76" y="217"/>
                      <a:pt x="76" y="217"/>
                      <a:pt x="76" y="217"/>
                    </a:cubicBezTo>
                    <a:cubicBezTo>
                      <a:pt x="76" y="217"/>
                      <a:pt x="76" y="217"/>
                      <a:pt x="76" y="217"/>
                    </a:cubicBezTo>
                    <a:cubicBezTo>
                      <a:pt x="77" y="217"/>
                      <a:pt x="77" y="217"/>
                      <a:pt x="77" y="217"/>
                    </a:cubicBezTo>
                    <a:cubicBezTo>
                      <a:pt x="77" y="217"/>
                      <a:pt x="77" y="218"/>
                      <a:pt x="77" y="218"/>
                    </a:cubicBezTo>
                    <a:cubicBezTo>
                      <a:pt x="77" y="218"/>
                      <a:pt x="77" y="218"/>
                      <a:pt x="77" y="218"/>
                    </a:cubicBezTo>
                    <a:cubicBezTo>
                      <a:pt x="77" y="218"/>
                      <a:pt x="77" y="218"/>
                      <a:pt x="77" y="218"/>
                    </a:cubicBezTo>
                    <a:cubicBezTo>
                      <a:pt x="77" y="218"/>
                      <a:pt x="77" y="218"/>
                      <a:pt x="77" y="218"/>
                    </a:cubicBezTo>
                    <a:cubicBezTo>
                      <a:pt x="77" y="218"/>
                      <a:pt x="77" y="218"/>
                      <a:pt x="77" y="218"/>
                    </a:cubicBezTo>
                    <a:cubicBezTo>
                      <a:pt x="77" y="218"/>
                      <a:pt x="77" y="218"/>
                      <a:pt x="77" y="218"/>
                    </a:cubicBezTo>
                    <a:cubicBezTo>
                      <a:pt x="77" y="218"/>
                      <a:pt x="77" y="218"/>
                      <a:pt x="77" y="218"/>
                    </a:cubicBezTo>
                    <a:cubicBezTo>
                      <a:pt x="77" y="218"/>
                      <a:pt x="77" y="218"/>
                      <a:pt x="77" y="218"/>
                    </a:cubicBezTo>
                    <a:cubicBezTo>
                      <a:pt x="78" y="218"/>
                      <a:pt x="78" y="218"/>
                      <a:pt x="78" y="218"/>
                    </a:cubicBezTo>
                    <a:cubicBezTo>
                      <a:pt x="78" y="218"/>
                      <a:pt x="78" y="218"/>
                      <a:pt x="78" y="218"/>
                    </a:cubicBezTo>
                    <a:cubicBezTo>
                      <a:pt x="78" y="218"/>
                      <a:pt x="78" y="218"/>
                      <a:pt x="78" y="218"/>
                    </a:cubicBezTo>
                    <a:cubicBezTo>
                      <a:pt x="78" y="218"/>
                      <a:pt x="78" y="218"/>
                      <a:pt x="78" y="218"/>
                    </a:cubicBezTo>
                    <a:cubicBezTo>
                      <a:pt x="78" y="218"/>
                      <a:pt x="78" y="218"/>
                      <a:pt x="78" y="218"/>
                    </a:cubicBezTo>
                    <a:cubicBezTo>
                      <a:pt x="78" y="218"/>
                      <a:pt x="78" y="218"/>
                      <a:pt x="78" y="218"/>
                    </a:cubicBezTo>
                    <a:cubicBezTo>
                      <a:pt x="78" y="218"/>
                      <a:pt x="78" y="218"/>
                      <a:pt x="78" y="218"/>
                    </a:cubicBezTo>
                    <a:cubicBezTo>
                      <a:pt x="78" y="218"/>
                      <a:pt x="78" y="218"/>
                      <a:pt x="78" y="218"/>
                    </a:cubicBezTo>
                    <a:cubicBezTo>
                      <a:pt x="78" y="218"/>
                      <a:pt x="78" y="218"/>
                      <a:pt x="78" y="218"/>
                    </a:cubicBezTo>
                    <a:cubicBezTo>
                      <a:pt x="78" y="218"/>
                      <a:pt x="78" y="218"/>
                      <a:pt x="78" y="219"/>
                    </a:cubicBezTo>
                    <a:cubicBezTo>
                      <a:pt x="78" y="219"/>
                      <a:pt x="78" y="219"/>
                      <a:pt x="78" y="219"/>
                    </a:cubicBezTo>
                    <a:cubicBezTo>
                      <a:pt x="78" y="219"/>
                      <a:pt x="78" y="219"/>
                      <a:pt x="78" y="219"/>
                    </a:cubicBezTo>
                    <a:cubicBezTo>
                      <a:pt x="78" y="219"/>
                      <a:pt x="78" y="219"/>
                      <a:pt x="78" y="219"/>
                    </a:cubicBezTo>
                    <a:cubicBezTo>
                      <a:pt x="78" y="219"/>
                      <a:pt x="78" y="219"/>
                      <a:pt x="78" y="219"/>
                    </a:cubicBezTo>
                    <a:cubicBezTo>
                      <a:pt x="77" y="219"/>
                      <a:pt x="78" y="220"/>
                      <a:pt x="78" y="220"/>
                    </a:cubicBezTo>
                    <a:cubicBezTo>
                      <a:pt x="78" y="220"/>
                      <a:pt x="78" y="220"/>
                      <a:pt x="78" y="220"/>
                    </a:cubicBezTo>
                    <a:cubicBezTo>
                      <a:pt x="78" y="220"/>
                      <a:pt x="78" y="220"/>
                      <a:pt x="78" y="220"/>
                    </a:cubicBezTo>
                    <a:cubicBezTo>
                      <a:pt x="78" y="220"/>
                      <a:pt x="78" y="220"/>
                      <a:pt x="78" y="220"/>
                    </a:cubicBezTo>
                    <a:cubicBezTo>
                      <a:pt x="78" y="220"/>
                      <a:pt x="78" y="220"/>
                      <a:pt x="78" y="220"/>
                    </a:cubicBezTo>
                    <a:cubicBezTo>
                      <a:pt x="78" y="220"/>
                      <a:pt x="78" y="220"/>
                      <a:pt x="78" y="220"/>
                    </a:cubicBezTo>
                    <a:cubicBezTo>
                      <a:pt x="78" y="220"/>
                      <a:pt x="78" y="220"/>
                      <a:pt x="78" y="220"/>
                    </a:cubicBezTo>
                    <a:cubicBezTo>
                      <a:pt x="78" y="220"/>
                      <a:pt x="78" y="220"/>
                      <a:pt x="78" y="220"/>
                    </a:cubicBezTo>
                    <a:cubicBezTo>
                      <a:pt x="78" y="220"/>
                      <a:pt x="78" y="220"/>
                      <a:pt x="78" y="220"/>
                    </a:cubicBezTo>
                    <a:cubicBezTo>
                      <a:pt x="78" y="220"/>
                      <a:pt x="78" y="220"/>
                      <a:pt x="78" y="220"/>
                    </a:cubicBezTo>
                    <a:cubicBezTo>
                      <a:pt x="78" y="220"/>
                      <a:pt x="78" y="220"/>
                      <a:pt x="78" y="220"/>
                    </a:cubicBezTo>
                    <a:cubicBezTo>
                      <a:pt x="78" y="220"/>
                      <a:pt x="78" y="220"/>
                      <a:pt x="78" y="220"/>
                    </a:cubicBezTo>
                    <a:cubicBezTo>
                      <a:pt x="78" y="220"/>
                      <a:pt x="78" y="220"/>
                      <a:pt x="78" y="220"/>
                    </a:cubicBezTo>
                    <a:cubicBezTo>
                      <a:pt x="78" y="220"/>
                      <a:pt x="78" y="220"/>
                      <a:pt x="78" y="220"/>
                    </a:cubicBezTo>
                    <a:cubicBezTo>
                      <a:pt x="78" y="220"/>
                      <a:pt x="78" y="220"/>
                      <a:pt x="78" y="220"/>
                    </a:cubicBezTo>
                    <a:cubicBezTo>
                      <a:pt x="78" y="220"/>
                      <a:pt x="78" y="220"/>
                      <a:pt x="78" y="220"/>
                    </a:cubicBezTo>
                    <a:cubicBezTo>
                      <a:pt x="78" y="220"/>
                      <a:pt x="78" y="220"/>
                      <a:pt x="78" y="220"/>
                    </a:cubicBezTo>
                    <a:cubicBezTo>
                      <a:pt x="78" y="220"/>
                      <a:pt x="78" y="220"/>
                      <a:pt x="78" y="220"/>
                    </a:cubicBezTo>
                    <a:cubicBezTo>
                      <a:pt x="78" y="221"/>
                      <a:pt x="78" y="221"/>
                      <a:pt x="78" y="221"/>
                    </a:cubicBezTo>
                    <a:cubicBezTo>
                      <a:pt x="78" y="221"/>
                      <a:pt x="78" y="221"/>
                      <a:pt x="78" y="221"/>
                    </a:cubicBezTo>
                    <a:cubicBezTo>
                      <a:pt x="78" y="221"/>
                      <a:pt x="78" y="221"/>
                      <a:pt x="78" y="221"/>
                    </a:cubicBezTo>
                    <a:cubicBezTo>
                      <a:pt x="78" y="221"/>
                      <a:pt x="78" y="221"/>
                      <a:pt x="78" y="221"/>
                    </a:cubicBezTo>
                    <a:cubicBezTo>
                      <a:pt x="78" y="221"/>
                      <a:pt x="78" y="221"/>
                      <a:pt x="78" y="221"/>
                    </a:cubicBezTo>
                    <a:cubicBezTo>
                      <a:pt x="78" y="221"/>
                      <a:pt x="78" y="221"/>
                      <a:pt x="78" y="221"/>
                    </a:cubicBezTo>
                    <a:cubicBezTo>
                      <a:pt x="78" y="221"/>
                      <a:pt x="78" y="221"/>
                      <a:pt x="78" y="221"/>
                    </a:cubicBezTo>
                    <a:cubicBezTo>
                      <a:pt x="78" y="221"/>
                      <a:pt x="78" y="221"/>
                      <a:pt x="78" y="221"/>
                    </a:cubicBezTo>
                    <a:cubicBezTo>
                      <a:pt x="78" y="221"/>
                      <a:pt x="78" y="221"/>
                      <a:pt x="78" y="221"/>
                    </a:cubicBezTo>
                    <a:cubicBezTo>
                      <a:pt x="78" y="221"/>
                      <a:pt x="78" y="221"/>
                      <a:pt x="78" y="221"/>
                    </a:cubicBezTo>
                    <a:cubicBezTo>
                      <a:pt x="78" y="221"/>
                      <a:pt x="78" y="221"/>
                      <a:pt x="78" y="221"/>
                    </a:cubicBezTo>
                    <a:cubicBezTo>
                      <a:pt x="78" y="221"/>
                      <a:pt x="78" y="221"/>
                      <a:pt x="78" y="221"/>
                    </a:cubicBezTo>
                    <a:cubicBezTo>
                      <a:pt x="78" y="221"/>
                      <a:pt x="78" y="221"/>
                      <a:pt x="78" y="221"/>
                    </a:cubicBezTo>
                    <a:cubicBezTo>
                      <a:pt x="78" y="221"/>
                      <a:pt x="78" y="221"/>
                      <a:pt x="78" y="221"/>
                    </a:cubicBezTo>
                    <a:cubicBezTo>
                      <a:pt x="78" y="221"/>
                      <a:pt x="78" y="221"/>
                      <a:pt x="79" y="221"/>
                    </a:cubicBezTo>
                    <a:cubicBezTo>
                      <a:pt x="79" y="221"/>
                      <a:pt x="79" y="221"/>
                      <a:pt x="79" y="221"/>
                    </a:cubicBezTo>
                    <a:cubicBezTo>
                      <a:pt x="79" y="221"/>
                      <a:pt x="79" y="221"/>
                      <a:pt x="79" y="221"/>
                    </a:cubicBezTo>
                    <a:cubicBezTo>
                      <a:pt x="78" y="221"/>
                      <a:pt x="78" y="222"/>
                      <a:pt x="78" y="222"/>
                    </a:cubicBezTo>
                    <a:cubicBezTo>
                      <a:pt x="78" y="222"/>
                      <a:pt x="78" y="222"/>
                      <a:pt x="78" y="222"/>
                    </a:cubicBezTo>
                    <a:cubicBezTo>
                      <a:pt x="78" y="222"/>
                      <a:pt x="78" y="222"/>
                      <a:pt x="78" y="222"/>
                    </a:cubicBezTo>
                    <a:cubicBezTo>
                      <a:pt x="78" y="222"/>
                      <a:pt x="78" y="222"/>
                      <a:pt x="78" y="222"/>
                    </a:cubicBezTo>
                    <a:cubicBezTo>
                      <a:pt x="78" y="222"/>
                      <a:pt x="78" y="222"/>
                      <a:pt x="78" y="222"/>
                    </a:cubicBezTo>
                    <a:cubicBezTo>
                      <a:pt x="78" y="222"/>
                      <a:pt x="78" y="222"/>
                      <a:pt x="78" y="222"/>
                    </a:cubicBezTo>
                    <a:cubicBezTo>
                      <a:pt x="78" y="222"/>
                      <a:pt x="78" y="222"/>
                      <a:pt x="78" y="222"/>
                    </a:cubicBezTo>
                    <a:cubicBezTo>
                      <a:pt x="78" y="222"/>
                      <a:pt x="78" y="222"/>
                      <a:pt x="78" y="222"/>
                    </a:cubicBezTo>
                    <a:cubicBezTo>
                      <a:pt x="78" y="222"/>
                      <a:pt x="78" y="222"/>
                      <a:pt x="78" y="222"/>
                    </a:cubicBezTo>
                    <a:cubicBezTo>
                      <a:pt x="78" y="222"/>
                      <a:pt x="78" y="222"/>
                      <a:pt x="78" y="222"/>
                    </a:cubicBezTo>
                    <a:cubicBezTo>
                      <a:pt x="78" y="222"/>
                      <a:pt x="78" y="222"/>
                      <a:pt x="78" y="221"/>
                    </a:cubicBezTo>
                    <a:cubicBezTo>
                      <a:pt x="78" y="221"/>
                      <a:pt x="78" y="221"/>
                      <a:pt x="78" y="221"/>
                    </a:cubicBezTo>
                    <a:cubicBezTo>
                      <a:pt x="78" y="221"/>
                      <a:pt x="78" y="222"/>
                      <a:pt x="78" y="222"/>
                    </a:cubicBezTo>
                    <a:cubicBezTo>
                      <a:pt x="78" y="222"/>
                      <a:pt x="78" y="222"/>
                      <a:pt x="78" y="222"/>
                    </a:cubicBezTo>
                    <a:cubicBezTo>
                      <a:pt x="78" y="222"/>
                      <a:pt x="78" y="222"/>
                      <a:pt x="78" y="222"/>
                    </a:cubicBezTo>
                    <a:cubicBezTo>
                      <a:pt x="78" y="222"/>
                      <a:pt x="78" y="222"/>
                      <a:pt x="78" y="222"/>
                    </a:cubicBezTo>
                    <a:cubicBezTo>
                      <a:pt x="78" y="222"/>
                      <a:pt x="78" y="222"/>
                      <a:pt x="78" y="222"/>
                    </a:cubicBezTo>
                    <a:cubicBezTo>
                      <a:pt x="78" y="222"/>
                      <a:pt x="78" y="222"/>
                      <a:pt x="78" y="222"/>
                    </a:cubicBezTo>
                    <a:cubicBezTo>
                      <a:pt x="78" y="222"/>
                      <a:pt x="78" y="222"/>
                      <a:pt x="78" y="222"/>
                    </a:cubicBezTo>
                    <a:cubicBezTo>
                      <a:pt x="78" y="222"/>
                      <a:pt x="78" y="222"/>
                      <a:pt x="78" y="222"/>
                    </a:cubicBezTo>
                    <a:cubicBezTo>
                      <a:pt x="78" y="222"/>
                      <a:pt x="78" y="222"/>
                      <a:pt x="78" y="221"/>
                    </a:cubicBezTo>
                    <a:cubicBezTo>
                      <a:pt x="78" y="221"/>
                      <a:pt x="78" y="221"/>
                      <a:pt x="78" y="221"/>
                    </a:cubicBezTo>
                    <a:cubicBezTo>
                      <a:pt x="78" y="221"/>
                      <a:pt x="78" y="221"/>
                      <a:pt x="78" y="221"/>
                    </a:cubicBezTo>
                    <a:cubicBezTo>
                      <a:pt x="78" y="221"/>
                      <a:pt x="78" y="221"/>
                      <a:pt x="78" y="221"/>
                    </a:cubicBezTo>
                    <a:cubicBezTo>
                      <a:pt x="78" y="221"/>
                      <a:pt x="78" y="221"/>
                      <a:pt x="78" y="221"/>
                    </a:cubicBezTo>
                    <a:cubicBezTo>
                      <a:pt x="78" y="221"/>
                      <a:pt x="78" y="221"/>
                      <a:pt x="78" y="221"/>
                    </a:cubicBezTo>
                    <a:cubicBezTo>
                      <a:pt x="77" y="221"/>
                      <a:pt x="77" y="221"/>
                      <a:pt x="77" y="221"/>
                    </a:cubicBezTo>
                    <a:cubicBezTo>
                      <a:pt x="77" y="221"/>
                      <a:pt x="77" y="221"/>
                      <a:pt x="77" y="221"/>
                    </a:cubicBezTo>
                    <a:cubicBezTo>
                      <a:pt x="77" y="221"/>
                      <a:pt x="77" y="221"/>
                      <a:pt x="77" y="221"/>
                    </a:cubicBezTo>
                    <a:cubicBezTo>
                      <a:pt x="77" y="221"/>
                      <a:pt x="77" y="221"/>
                      <a:pt x="77" y="221"/>
                    </a:cubicBezTo>
                    <a:cubicBezTo>
                      <a:pt x="77" y="221"/>
                      <a:pt x="77" y="221"/>
                      <a:pt x="77" y="221"/>
                    </a:cubicBezTo>
                    <a:cubicBezTo>
                      <a:pt x="77" y="221"/>
                      <a:pt x="77" y="221"/>
                      <a:pt x="77" y="221"/>
                    </a:cubicBezTo>
                    <a:cubicBezTo>
                      <a:pt x="77" y="221"/>
                      <a:pt x="77" y="221"/>
                      <a:pt x="77" y="221"/>
                    </a:cubicBezTo>
                    <a:cubicBezTo>
                      <a:pt x="77" y="221"/>
                      <a:pt x="77" y="221"/>
                      <a:pt x="77" y="221"/>
                    </a:cubicBezTo>
                    <a:cubicBezTo>
                      <a:pt x="77" y="221"/>
                      <a:pt x="77" y="221"/>
                      <a:pt x="77" y="221"/>
                    </a:cubicBezTo>
                    <a:cubicBezTo>
                      <a:pt x="77" y="221"/>
                      <a:pt x="77" y="221"/>
                      <a:pt x="77" y="221"/>
                    </a:cubicBezTo>
                    <a:cubicBezTo>
                      <a:pt x="77" y="221"/>
                      <a:pt x="77" y="221"/>
                      <a:pt x="77" y="221"/>
                    </a:cubicBezTo>
                    <a:cubicBezTo>
                      <a:pt x="77" y="221"/>
                      <a:pt x="77" y="221"/>
                      <a:pt x="77" y="221"/>
                    </a:cubicBezTo>
                    <a:cubicBezTo>
                      <a:pt x="77" y="221"/>
                      <a:pt x="77" y="222"/>
                      <a:pt x="77" y="222"/>
                    </a:cubicBezTo>
                    <a:cubicBezTo>
                      <a:pt x="77" y="222"/>
                      <a:pt x="77" y="222"/>
                      <a:pt x="77" y="222"/>
                    </a:cubicBezTo>
                    <a:cubicBezTo>
                      <a:pt x="77" y="222"/>
                      <a:pt x="77" y="222"/>
                      <a:pt x="77" y="222"/>
                    </a:cubicBezTo>
                    <a:cubicBezTo>
                      <a:pt x="77" y="222"/>
                      <a:pt x="77" y="222"/>
                      <a:pt x="77" y="222"/>
                    </a:cubicBezTo>
                    <a:cubicBezTo>
                      <a:pt x="77" y="222"/>
                      <a:pt x="77" y="222"/>
                      <a:pt x="77" y="222"/>
                    </a:cubicBezTo>
                    <a:cubicBezTo>
                      <a:pt x="77" y="222"/>
                      <a:pt x="77" y="221"/>
                      <a:pt x="77" y="221"/>
                    </a:cubicBezTo>
                    <a:cubicBezTo>
                      <a:pt x="77" y="221"/>
                      <a:pt x="77" y="221"/>
                      <a:pt x="77" y="222"/>
                    </a:cubicBezTo>
                    <a:cubicBezTo>
                      <a:pt x="77" y="222"/>
                      <a:pt x="77" y="222"/>
                      <a:pt x="77" y="222"/>
                    </a:cubicBezTo>
                    <a:cubicBezTo>
                      <a:pt x="77" y="222"/>
                      <a:pt x="77" y="222"/>
                      <a:pt x="77" y="222"/>
                    </a:cubicBezTo>
                    <a:cubicBezTo>
                      <a:pt x="77" y="222"/>
                      <a:pt x="77" y="222"/>
                      <a:pt x="77" y="222"/>
                    </a:cubicBezTo>
                    <a:cubicBezTo>
                      <a:pt x="77" y="222"/>
                      <a:pt x="77" y="222"/>
                      <a:pt x="77" y="222"/>
                    </a:cubicBezTo>
                    <a:cubicBezTo>
                      <a:pt x="77" y="222"/>
                      <a:pt x="77" y="222"/>
                      <a:pt x="77" y="222"/>
                    </a:cubicBezTo>
                    <a:cubicBezTo>
                      <a:pt x="77" y="222"/>
                      <a:pt x="77" y="222"/>
                      <a:pt x="77" y="223"/>
                    </a:cubicBezTo>
                    <a:cubicBezTo>
                      <a:pt x="77" y="223"/>
                      <a:pt x="77" y="223"/>
                      <a:pt x="77" y="223"/>
                    </a:cubicBezTo>
                    <a:cubicBezTo>
                      <a:pt x="77" y="223"/>
                      <a:pt x="77" y="223"/>
                      <a:pt x="77" y="223"/>
                    </a:cubicBezTo>
                    <a:cubicBezTo>
                      <a:pt x="77" y="223"/>
                      <a:pt x="77" y="223"/>
                      <a:pt x="77" y="223"/>
                    </a:cubicBezTo>
                    <a:cubicBezTo>
                      <a:pt x="77" y="223"/>
                      <a:pt x="77" y="223"/>
                      <a:pt x="77" y="223"/>
                    </a:cubicBezTo>
                    <a:cubicBezTo>
                      <a:pt x="77" y="223"/>
                      <a:pt x="77" y="223"/>
                      <a:pt x="77" y="223"/>
                    </a:cubicBezTo>
                    <a:cubicBezTo>
                      <a:pt x="77" y="223"/>
                      <a:pt x="77" y="223"/>
                      <a:pt x="77" y="223"/>
                    </a:cubicBezTo>
                    <a:cubicBezTo>
                      <a:pt x="77" y="223"/>
                      <a:pt x="77" y="223"/>
                      <a:pt x="77" y="223"/>
                    </a:cubicBezTo>
                    <a:cubicBezTo>
                      <a:pt x="77" y="223"/>
                      <a:pt x="77" y="223"/>
                      <a:pt x="77" y="223"/>
                    </a:cubicBezTo>
                    <a:cubicBezTo>
                      <a:pt x="77" y="223"/>
                      <a:pt x="77" y="223"/>
                      <a:pt x="77" y="223"/>
                    </a:cubicBezTo>
                    <a:cubicBezTo>
                      <a:pt x="77" y="223"/>
                      <a:pt x="77" y="223"/>
                      <a:pt x="77" y="223"/>
                    </a:cubicBezTo>
                    <a:cubicBezTo>
                      <a:pt x="77" y="223"/>
                      <a:pt x="77" y="222"/>
                      <a:pt x="77" y="222"/>
                    </a:cubicBezTo>
                    <a:cubicBezTo>
                      <a:pt x="77" y="222"/>
                      <a:pt x="77" y="222"/>
                      <a:pt x="77" y="222"/>
                    </a:cubicBezTo>
                    <a:cubicBezTo>
                      <a:pt x="77" y="222"/>
                      <a:pt x="77" y="222"/>
                      <a:pt x="77" y="222"/>
                    </a:cubicBezTo>
                    <a:cubicBezTo>
                      <a:pt x="77" y="222"/>
                      <a:pt x="77" y="222"/>
                      <a:pt x="77" y="222"/>
                    </a:cubicBezTo>
                    <a:cubicBezTo>
                      <a:pt x="77" y="222"/>
                      <a:pt x="77" y="222"/>
                      <a:pt x="77" y="223"/>
                    </a:cubicBezTo>
                    <a:cubicBezTo>
                      <a:pt x="77" y="223"/>
                      <a:pt x="78" y="223"/>
                      <a:pt x="78" y="223"/>
                    </a:cubicBezTo>
                    <a:cubicBezTo>
                      <a:pt x="78" y="223"/>
                      <a:pt x="78" y="223"/>
                      <a:pt x="78" y="223"/>
                    </a:cubicBezTo>
                    <a:cubicBezTo>
                      <a:pt x="78" y="223"/>
                      <a:pt x="78" y="223"/>
                      <a:pt x="78" y="223"/>
                    </a:cubicBezTo>
                    <a:cubicBezTo>
                      <a:pt x="78" y="223"/>
                      <a:pt x="78" y="223"/>
                      <a:pt x="78" y="223"/>
                    </a:cubicBezTo>
                    <a:cubicBezTo>
                      <a:pt x="78" y="223"/>
                      <a:pt x="78" y="223"/>
                      <a:pt x="78" y="223"/>
                    </a:cubicBezTo>
                    <a:cubicBezTo>
                      <a:pt x="78" y="223"/>
                      <a:pt x="78" y="223"/>
                      <a:pt x="78" y="223"/>
                    </a:cubicBezTo>
                    <a:cubicBezTo>
                      <a:pt x="78" y="223"/>
                      <a:pt x="78" y="223"/>
                      <a:pt x="78" y="223"/>
                    </a:cubicBezTo>
                    <a:cubicBezTo>
                      <a:pt x="78" y="223"/>
                      <a:pt x="78" y="223"/>
                      <a:pt x="78" y="223"/>
                    </a:cubicBezTo>
                    <a:cubicBezTo>
                      <a:pt x="78" y="223"/>
                      <a:pt x="78" y="223"/>
                      <a:pt x="78" y="223"/>
                    </a:cubicBezTo>
                    <a:cubicBezTo>
                      <a:pt x="78" y="223"/>
                      <a:pt x="78" y="223"/>
                      <a:pt x="78" y="223"/>
                    </a:cubicBezTo>
                    <a:cubicBezTo>
                      <a:pt x="78" y="223"/>
                      <a:pt x="78" y="223"/>
                      <a:pt x="78" y="223"/>
                    </a:cubicBezTo>
                    <a:cubicBezTo>
                      <a:pt x="78" y="223"/>
                      <a:pt x="78" y="223"/>
                      <a:pt x="78" y="223"/>
                    </a:cubicBezTo>
                    <a:cubicBezTo>
                      <a:pt x="78" y="223"/>
                      <a:pt x="78" y="223"/>
                      <a:pt x="78" y="223"/>
                    </a:cubicBezTo>
                    <a:cubicBezTo>
                      <a:pt x="78" y="223"/>
                      <a:pt x="78" y="223"/>
                      <a:pt x="78" y="223"/>
                    </a:cubicBezTo>
                    <a:cubicBezTo>
                      <a:pt x="78" y="223"/>
                      <a:pt x="78" y="223"/>
                      <a:pt x="78" y="223"/>
                    </a:cubicBezTo>
                    <a:cubicBezTo>
                      <a:pt x="78" y="223"/>
                      <a:pt x="78" y="223"/>
                      <a:pt x="78" y="223"/>
                    </a:cubicBezTo>
                    <a:cubicBezTo>
                      <a:pt x="79" y="223"/>
                      <a:pt x="79" y="223"/>
                      <a:pt x="79" y="223"/>
                    </a:cubicBezTo>
                    <a:cubicBezTo>
                      <a:pt x="79" y="223"/>
                      <a:pt x="79" y="223"/>
                      <a:pt x="79" y="223"/>
                    </a:cubicBezTo>
                    <a:cubicBezTo>
                      <a:pt x="79" y="223"/>
                      <a:pt x="79" y="223"/>
                      <a:pt x="79" y="223"/>
                    </a:cubicBezTo>
                    <a:cubicBezTo>
                      <a:pt x="79" y="223"/>
                      <a:pt x="79" y="223"/>
                      <a:pt x="79" y="223"/>
                    </a:cubicBezTo>
                    <a:cubicBezTo>
                      <a:pt x="79" y="224"/>
                      <a:pt x="79" y="224"/>
                      <a:pt x="79" y="224"/>
                    </a:cubicBezTo>
                    <a:cubicBezTo>
                      <a:pt x="79" y="224"/>
                      <a:pt x="79" y="224"/>
                      <a:pt x="79" y="224"/>
                    </a:cubicBezTo>
                    <a:cubicBezTo>
                      <a:pt x="79" y="224"/>
                      <a:pt x="79" y="224"/>
                      <a:pt x="79" y="224"/>
                    </a:cubicBezTo>
                    <a:cubicBezTo>
                      <a:pt x="79" y="224"/>
                      <a:pt x="79" y="224"/>
                      <a:pt x="79" y="223"/>
                    </a:cubicBezTo>
                    <a:cubicBezTo>
                      <a:pt x="79" y="223"/>
                      <a:pt x="79" y="223"/>
                      <a:pt x="79" y="223"/>
                    </a:cubicBezTo>
                    <a:cubicBezTo>
                      <a:pt x="79" y="223"/>
                      <a:pt x="79" y="224"/>
                      <a:pt x="79" y="224"/>
                    </a:cubicBezTo>
                    <a:cubicBezTo>
                      <a:pt x="79" y="224"/>
                      <a:pt x="79" y="224"/>
                      <a:pt x="79" y="224"/>
                    </a:cubicBezTo>
                    <a:cubicBezTo>
                      <a:pt x="79" y="224"/>
                      <a:pt x="79" y="224"/>
                      <a:pt x="79" y="224"/>
                    </a:cubicBezTo>
                    <a:cubicBezTo>
                      <a:pt x="79" y="224"/>
                      <a:pt x="79" y="224"/>
                      <a:pt x="79" y="224"/>
                    </a:cubicBezTo>
                    <a:cubicBezTo>
                      <a:pt x="79" y="224"/>
                      <a:pt x="79" y="224"/>
                      <a:pt x="79" y="224"/>
                    </a:cubicBezTo>
                    <a:cubicBezTo>
                      <a:pt x="79" y="224"/>
                      <a:pt x="79" y="224"/>
                      <a:pt x="79" y="224"/>
                    </a:cubicBezTo>
                    <a:cubicBezTo>
                      <a:pt x="79" y="224"/>
                      <a:pt x="79" y="224"/>
                      <a:pt x="79" y="224"/>
                    </a:cubicBezTo>
                    <a:cubicBezTo>
                      <a:pt x="79" y="224"/>
                      <a:pt x="79" y="224"/>
                      <a:pt x="79" y="224"/>
                    </a:cubicBezTo>
                    <a:cubicBezTo>
                      <a:pt x="79" y="224"/>
                      <a:pt x="79" y="224"/>
                      <a:pt x="79" y="224"/>
                    </a:cubicBezTo>
                    <a:cubicBezTo>
                      <a:pt x="79" y="224"/>
                      <a:pt x="79" y="224"/>
                      <a:pt x="79" y="224"/>
                    </a:cubicBezTo>
                    <a:cubicBezTo>
                      <a:pt x="79" y="224"/>
                      <a:pt x="79" y="224"/>
                      <a:pt x="79" y="224"/>
                    </a:cubicBezTo>
                    <a:cubicBezTo>
                      <a:pt x="79" y="224"/>
                      <a:pt x="79" y="224"/>
                      <a:pt x="79" y="224"/>
                    </a:cubicBezTo>
                    <a:cubicBezTo>
                      <a:pt x="79" y="224"/>
                      <a:pt x="79" y="224"/>
                      <a:pt x="79" y="224"/>
                    </a:cubicBezTo>
                    <a:cubicBezTo>
                      <a:pt x="79" y="224"/>
                      <a:pt x="79" y="225"/>
                      <a:pt x="79" y="225"/>
                    </a:cubicBezTo>
                    <a:cubicBezTo>
                      <a:pt x="79" y="225"/>
                      <a:pt x="79" y="225"/>
                      <a:pt x="79" y="224"/>
                    </a:cubicBezTo>
                    <a:cubicBezTo>
                      <a:pt x="79" y="224"/>
                      <a:pt x="79" y="224"/>
                      <a:pt x="79" y="224"/>
                    </a:cubicBezTo>
                    <a:cubicBezTo>
                      <a:pt x="79" y="224"/>
                      <a:pt x="79" y="224"/>
                      <a:pt x="79" y="224"/>
                    </a:cubicBezTo>
                    <a:cubicBezTo>
                      <a:pt x="80" y="224"/>
                      <a:pt x="80" y="224"/>
                      <a:pt x="80" y="224"/>
                    </a:cubicBezTo>
                    <a:cubicBezTo>
                      <a:pt x="80" y="224"/>
                      <a:pt x="80" y="224"/>
                      <a:pt x="80" y="224"/>
                    </a:cubicBezTo>
                    <a:cubicBezTo>
                      <a:pt x="80" y="224"/>
                      <a:pt x="80" y="224"/>
                      <a:pt x="80" y="224"/>
                    </a:cubicBezTo>
                    <a:cubicBezTo>
                      <a:pt x="80" y="224"/>
                      <a:pt x="80" y="224"/>
                      <a:pt x="80" y="224"/>
                    </a:cubicBezTo>
                    <a:cubicBezTo>
                      <a:pt x="80" y="224"/>
                      <a:pt x="80" y="224"/>
                      <a:pt x="80" y="224"/>
                    </a:cubicBezTo>
                    <a:cubicBezTo>
                      <a:pt x="80" y="224"/>
                      <a:pt x="80" y="224"/>
                      <a:pt x="80" y="224"/>
                    </a:cubicBezTo>
                    <a:cubicBezTo>
                      <a:pt x="80" y="224"/>
                      <a:pt x="80" y="224"/>
                      <a:pt x="80" y="224"/>
                    </a:cubicBezTo>
                    <a:cubicBezTo>
                      <a:pt x="80" y="224"/>
                      <a:pt x="80" y="224"/>
                      <a:pt x="80" y="224"/>
                    </a:cubicBezTo>
                    <a:cubicBezTo>
                      <a:pt x="80" y="224"/>
                      <a:pt x="80" y="224"/>
                      <a:pt x="80" y="224"/>
                    </a:cubicBezTo>
                    <a:cubicBezTo>
                      <a:pt x="80" y="224"/>
                      <a:pt x="80" y="224"/>
                      <a:pt x="80" y="224"/>
                    </a:cubicBezTo>
                    <a:cubicBezTo>
                      <a:pt x="80" y="224"/>
                      <a:pt x="80" y="225"/>
                      <a:pt x="80" y="225"/>
                    </a:cubicBezTo>
                    <a:cubicBezTo>
                      <a:pt x="80" y="225"/>
                      <a:pt x="80" y="225"/>
                      <a:pt x="80" y="225"/>
                    </a:cubicBezTo>
                    <a:cubicBezTo>
                      <a:pt x="80" y="225"/>
                      <a:pt x="81" y="225"/>
                      <a:pt x="81" y="225"/>
                    </a:cubicBezTo>
                    <a:cubicBezTo>
                      <a:pt x="81" y="225"/>
                      <a:pt x="81" y="225"/>
                      <a:pt x="81" y="225"/>
                    </a:cubicBezTo>
                    <a:cubicBezTo>
                      <a:pt x="81" y="225"/>
                      <a:pt x="81" y="225"/>
                      <a:pt x="81" y="225"/>
                    </a:cubicBezTo>
                    <a:cubicBezTo>
                      <a:pt x="81" y="225"/>
                      <a:pt x="81" y="225"/>
                      <a:pt x="81" y="225"/>
                    </a:cubicBezTo>
                    <a:cubicBezTo>
                      <a:pt x="81" y="225"/>
                      <a:pt x="81" y="225"/>
                      <a:pt x="81" y="225"/>
                    </a:cubicBezTo>
                    <a:cubicBezTo>
                      <a:pt x="81" y="225"/>
                      <a:pt x="81" y="225"/>
                      <a:pt x="81" y="225"/>
                    </a:cubicBezTo>
                    <a:cubicBezTo>
                      <a:pt x="81" y="225"/>
                      <a:pt x="81" y="225"/>
                      <a:pt x="81" y="225"/>
                    </a:cubicBezTo>
                    <a:cubicBezTo>
                      <a:pt x="81" y="225"/>
                      <a:pt x="81" y="225"/>
                      <a:pt x="81" y="225"/>
                    </a:cubicBezTo>
                    <a:cubicBezTo>
                      <a:pt x="81" y="225"/>
                      <a:pt x="80" y="225"/>
                      <a:pt x="80" y="225"/>
                    </a:cubicBezTo>
                    <a:cubicBezTo>
                      <a:pt x="80" y="225"/>
                      <a:pt x="80" y="225"/>
                      <a:pt x="80" y="225"/>
                    </a:cubicBezTo>
                    <a:cubicBezTo>
                      <a:pt x="80" y="225"/>
                      <a:pt x="80" y="225"/>
                      <a:pt x="80" y="225"/>
                    </a:cubicBezTo>
                    <a:cubicBezTo>
                      <a:pt x="80" y="225"/>
                      <a:pt x="80" y="225"/>
                      <a:pt x="80" y="225"/>
                    </a:cubicBezTo>
                    <a:cubicBezTo>
                      <a:pt x="80" y="225"/>
                      <a:pt x="80" y="225"/>
                      <a:pt x="80" y="225"/>
                    </a:cubicBezTo>
                    <a:cubicBezTo>
                      <a:pt x="80" y="225"/>
                      <a:pt x="80" y="225"/>
                      <a:pt x="80" y="225"/>
                    </a:cubicBezTo>
                    <a:cubicBezTo>
                      <a:pt x="80" y="225"/>
                      <a:pt x="80" y="225"/>
                      <a:pt x="80" y="225"/>
                    </a:cubicBezTo>
                    <a:cubicBezTo>
                      <a:pt x="80" y="225"/>
                      <a:pt x="80" y="225"/>
                      <a:pt x="80" y="225"/>
                    </a:cubicBezTo>
                    <a:cubicBezTo>
                      <a:pt x="80" y="225"/>
                      <a:pt x="80" y="225"/>
                      <a:pt x="80" y="225"/>
                    </a:cubicBezTo>
                    <a:cubicBezTo>
                      <a:pt x="80" y="225"/>
                      <a:pt x="80" y="225"/>
                      <a:pt x="80" y="225"/>
                    </a:cubicBezTo>
                    <a:cubicBezTo>
                      <a:pt x="80" y="225"/>
                      <a:pt x="80" y="225"/>
                      <a:pt x="80" y="225"/>
                    </a:cubicBezTo>
                    <a:cubicBezTo>
                      <a:pt x="80" y="225"/>
                      <a:pt x="80" y="225"/>
                      <a:pt x="80" y="225"/>
                    </a:cubicBezTo>
                    <a:cubicBezTo>
                      <a:pt x="80" y="225"/>
                      <a:pt x="80" y="225"/>
                      <a:pt x="79" y="225"/>
                    </a:cubicBezTo>
                    <a:cubicBezTo>
                      <a:pt x="79" y="225"/>
                      <a:pt x="79" y="225"/>
                      <a:pt x="79" y="225"/>
                    </a:cubicBezTo>
                    <a:cubicBezTo>
                      <a:pt x="79" y="225"/>
                      <a:pt x="79" y="225"/>
                      <a:pt x="79" y="225"/>
                    </a:cubicBezTo>
                    <a:cubicBezTo>
                      <a:pt x="79" y="225"/>
                      <a:pt x="79" y="225"/>
                      <a:pt x="79" y="225"/>
                    </a:cubicBezTo>
                    <a:cubicBezTo>
                      <a:pt x="79" y="225"/>
                      <a:pt x="79" y="225"/>
                      <a:pt x="79" y="225"/>
                    </a:cubicBezTo>
                    <a:cubicBezTo>
                      <a:pt x="79" y="225"/>
                      <a:pt x="79" y="225"/>
                      <a:pt x="80" y="225"/>
                    </a:cubicBezTo>
                    <a:cubicBezTo>
                      <a:pt x="80" y="225"/>
                      <a:pt x="80" y="225"/>
                      <a:pt x="80" y="225"/>
                    </a:cubicBezTo>
                    <a:cubicBezTo>
                      <a:pt x="80" y="225"/>
                      <a:pt x="80" y="225"/>
                      <a:pt x="80" y="225"/>
                    </a:cubicBezTo>
                    <a:cubicBezTo>
                      <a:pt x="80" y="225"/>
                      <a:pt x="80" y="226"/>
                      <a:pt x="80" y="226"/>
                    </a:cubicBezTo>
                    <a:cubicBezTo>
                      <a:pt x="80" y="226"/>
                      <a:pt x="80" y="226"/>
                      <a:pt x="80" y="226"/>
                    </a:cubicBezTo>
                    <a:cubicBezTo>
                      <a:pt x="80" y="226"/>
                      <a:pt x="80" y="226"/>
                      <a:pt x="80" y="226"/>
                    </a:cubicBezTo>
                    <a:cubicBezTo>
                      <a:pt x="80" y="226"/>
                      <a:pt x="80" y="226"/>
                      <a:pt x="80" y="226"/>
                    </a:cubicBezTo>
                    <a:cubicBezTo>
                      <a:pt x="80" y="226"/>
                      <a:pt x="80" y="226"/>
                      <a:pt x="80" y="226"/>
                    </a:cubicBezTo>
                    <a:cubicBezTo>
                      <a:pt x="80" y="226"/>
                      <a:pt x="80" y="226"/>
                      <a:pt x="80" y="226"/>
                    </a:cubicBezTo>
                    <a:cubicBezTo>
                      <a:pt x="80" y="226"/>
                      <a:pt x="80" y="226"/>
                      <a:pt x="80" y="226"/>
                    </a:cubicBezTo>
                    <a:cubicBezTo>
                      <a:pt x="80" y="226"/>
                      <a:pt x="80" y="226"/>
                      <a:pt x="80" y="226"/>
                    </a:cubicBezTo>
                    <a:cubicBezTo>
                      <a:pt x="80" y="226"/>
                      <a:pt x="80" y="226"/>
                      <a:pt x="80" y="226"/>
                    </a:cubicBezTo>
                    <a:cubicBezTo>
                      <a:pt x="81" y="226"/>
                      <a:pt x="81" y="226"/>
                      <a:pt x="81" y="226"/>
                    </a:cubicBezTo>
                    <a:cubicBezTo>
                      <a:pt x="81" y="226"/>
                      <a:pt x="81" y="226"/>
                      <a:pt x="80" y="226"/>
                    </a:cubicBezTo>
                    <a:cubicBezTo>
                      <a:pt x="80" y="226"/>
                      <a:pt x="80" y="226"/>
                      <a:pt x="80" y="226"/>
                    </a:cubicBezTo>
                    <a:cubicBezTo>
                      <a:pt x="80" y="226"/>
                      <a:pt x="80" y="226"/>
                      <a:pt x="80" y="226"/>
                    </a:cubicBezTo>
                    <a:cubicBezTo>
                      <a:pt x="80" y="226"/>
                      <a:pt x="80" y="226"/>
                      <a:pt x="80" y="226"/>
                    </a:cubicBezTo>
                    <a:cubicBezTo>
                      <a:pt x="81" y="226"/>
                      <a:pt x="81" y="226"/>
                      <a:pt x="81" y="226"/>
                    </a:cubicBezTo>
                    <a:cubicBezTo>
                      <a:pt x="81" y="227"/>
                      <a:pt x="81" y="227"/>
                      <a:pt x="81" y="227"/>
                    </a:cubicBezTo>
                    <a:cubicBezTo>
                      <a:pt x="81" y="227"/>
                      <a:pt x="81" y="227"/>
                      <a:pt x="81" y="227"/>
                    </a:cubicBezTo>
                    <a:cubicBezTo>
                      <a:pt x="81" y="227"/>
                      <a:pt x="81" y="227"/>
                      <a:pt x="81" y="227"/>
                    </a:cubicBezTo>
                    <a:cubicBezTo>
                      <a:pt x="81" y="227"/>
                      <a:pt x="81" y="227"/>
                      <a:pt x="81" y="227"/>
                    </a:cubicBezTo>
                    <a:cubicBezTo>
                      <a:pt x="81" y="227"/>
                      <a:pt x="81" y="227"/>
                      <a:pt x="81" y="227"/>
                    </a:cubicBezTo>
                    <a:cubicBezTo>
                      <a:pt x="81" y="227"/>
                      <a:pt x="81" y="227"/>
                      <a:pt x="81" y="227"/>
                    </a:cubicBezTo>
                    <a:cubicBezTo>
                      <a:pt x="81" y="227"/>
                      <a:pt x="81" y="227"/>
                      <a:pt x="81" y="227"/>
                    </a:cubicBezTo>
                    <a:cubicBezTo>
                      <a:pt x="81" y="227"/>
                      <a:pt x="81" y="227"/>
                      <a:pt x="81" y="227"/>
                    </a:cubicBezTo>
                    <a:cubicBezTo>
                      <a:pt x="81" y="227"/>
                      <a:pt x="81" y="227"/>
                      <a:pt x="81" y="227"/>
                    </a:cubicBezTo>
                    <a:cubicBezTo>
                      <a:pt x="81" y="227"/>
                      <a:pt x="81" y="227"/>
                      <a:pt x="81" y="227"/>
                    </a:cubicBezTo>
                    <a:cubicBezTo>
                      <a:pt x="81" y="227"/>
                      <a:pt x="81" y="227"/>
                      <a:pt x="81" y="227"/>
                    </a:cubicBezTo>
                    <a:cubicBezTo>
                      <a:pt x="82" y="227"/>
                      <a:pt x="82" y="227"/>
                      <a:pt x="82" y="227"/>
                    </a:cubicBezTo>
                    <a:cubicBezTo>
                      <a:pt x="82" y="227"/>
                      <a:pt x="82" y="227"/>
                      <a:pt x="82" y="227"/>
                    </a:cubicBezTo>
                    <a:cubicBezTo>
                      <a:pt x="82" y="227"/>
                      <a:pt x="82" y="227"/>
                      <a:pt x="82" y="227"/>
                    </a:cubicBezTo>
                    <a:cubicBezTo>
                      <a:pt x="82" y="227"/>
                      <a:pt x="82" y="227"/>
                      <a:pt x="82" y="227"/>
                    </a:cubicBezTo>
                    <a:cubicBezTo>
                      <a:pt x="82" y="227"/>
                      <a:pt x="82" y="227"/>
                      <a:pt x="82" y="227"/>
                    </a:cubicBezTo>
                    <a:cubicBezTo>
                      <a:pt x="81" y="228"/>
                      <a:pt x="81" y="228"/>
                      <a:pt x="81" y="228"/>
                    </a:cubicBezTo>
                    <a:cubicBezTo>
                      <a:pt x="81" y="228"/>
                      <a:pt x="81" y="228"/>
                      <a:pt x="82" y="228"/>
                    </a:cubicBezTo>
                    <a:cubicBezTo>
                      <a:pt x="82" y="228"/>
                      <a:pt x="82" y="228"/>
                      <a:pt x="82" y="228"/>
                    </a:cubicBezTo>
                    <a:cubicBezTo>
                      <a:pt x="82" y="228"/>
                      <a:pt x="82" y="228"/>
                      <a:pt x="82" y="228"/>
                    </a:cubicBezTo>
                    <a:cubicBezTo>
                      <a:pt x="82" y="228"/>
                      <a:pt x="82" y="228"/>
                      <a:pt x="82" y="228"/>
                    </a:cubicBezTo>
                    <a:cubicBezTo>
                      <a:pt x="82" y="228"/>
                      <a:pt x="82" y="228"/>
                      <a:pt x="82" y="228"/>
                    </a:cubicBezTo>
                    <a:cubicBezTo>
                      <a:pt x="82" y="228"/>
                      <a:pt x="82" y="228"/>
                      <a:pt x="82" y="228"/>
                    </a:cubicBezTo>
                    <a:cubicBezTo>
                      <a:pt x="82" y="228"/>
                      <a:pt x="82" y="228"/>
                      <a:pt x="82" y="228"/>
                    </a:cubicBezTo>
                    <a:cubicBezTo>
                      <a:pt x="82" y="228"/>
                      <a:pt x="82" y="228"/>
                      <a:pt x="82" y="228"/>
                    </a:cubicBezTo>
                    <a:cubicBezTo>
                      <a:pt x="82" y="228"/>
                      <a:pt x="82" y="228"/>
                      <a:pt x="82" y="228"/>
                    </a:cubicBezTo>
                    <a:cubicBezTo>
                      <a:pt x="82" y="228"/>
                      <a:pt x="82" y="228"/>
                      <a:pt x="82" y="228"/>
                    </a:cubicBezTo>
                    <a:cubicBezTo>
                      <a:pt x="82" y="228"/>
                      <a:pt x="82" y="228"/>
                      <a:pt x="82" y="228"/>
                    </a:cubicBezTo>
                    <a:cubicBezTo>
                      <a:pt x="82" y="228"/>
                      <a:pt x="82" y="228"/>
                      <a:pt x="82" y="228"/>
                    </a:cubicBezTo>
                    <a:cubicBezTo>
                      <a:pt x="82" y="228"/>
                      <a:pt x="82" y="228"/>
                      <a:pt x="82" y="228"/>
                    </a:cubicBezTo>
                    <a:cubicBezTo>
                      <a:pt x="82" y="228"/>
                      <a:pt x="82" y="228"/>
                      <a:pt x="82" y="228"/>
                    </a:cubicBezTo>
                    <a:cubicBezTo>
                      <a:pt x="82" y="228"/>
                      <a:pt x="82" y="228"/>
                      <a:pt x="82" y="228"/>
                    </a:cubicBezTo>
                    <a:cubicBezTo>
                      <a:pt x="82" y="228"/>
                      <a:pt x="82" y="228"/>
                      <a:pt x="82" y="228"/>
                    </a:cubicBezTo>
                    <a:cubicBezTo>
                      <a:pt x="82" y="228"/>
                      <a:pt x="82" y="228"/>
                      <a:pt x="82" y="228"/>
                    </a:cubicBezTo>
                    <a:cubicBezTo>
                      <a:pt x="82" y="228"/>
                      <a:pt x="82" y="228"/>
                      <a:pt x="82" y="229"/>
                    </a:cubicBezTo>
                    <a:cubicBezTo>
                      <a:pt x="82" y="229"/>
                      <a:pt x="82" y="229"/>
                      <a:pt x="82" y="229"/>
                    </a:cubicBezTo>
                    <a:cubicBezTo>
                      <a:pt x="82" y="229"/>
                      <a:pt x="82" y="229"/>
                      <a:pt x="82" y="229"/>
                    </a:cubicBezTo>
                    <a:cubicBezTo>
                      <a:pt x="83" y="229"/>
                      <a:pt x="83" y="229"/>
                      <a:pt x="83" y="229"/>
                    </a:cubicBezTo>
                    <a:cubicBezTo>
                      <a:pt x="83" y="229"/>
                      <a:pt x="83" y="229"/>
                      <a:pt x="83" y="229"/>
                    </a:cubicBezTo>
                    <a:cubicBezTo>
                      <a:pt x="83" y="229"/>
                      <a:pt x="83" y="229"/>
                      <a:pt x="83" y="229"/>
                    </a:cubicBezTo>
                    <a:cubicBezTo>
                      <a:pt x="83" y="229"/>
                      <a:pt x="82" y="229"/>
                      <a:pt x="82" y="229"/>
                    </a:cubicBezTo>
                    <a:cubicBezTo>
                      <a:pt x="82" y="229"/>
                      <a:pt x="83" y="229"/>
                      <a:pt x="83" y="229"/>
                    </a:cubicBezTo>
                    <a:cubicBezTo>
                      <a:pt x="83" y="229"/>
                      <a:pt x="83" y="229"/>
                      <a:pt x="83" y="229"/>
                    </a:cubicBezTo>
                    <a:cubicBezTo>
                      <a:pt x="83" y="229"/>
                      <a:pt x="83" y="229"/>
                      <a:pt x="83" y="229"/>
                    </a:cubicBezTo>
                    <a:cubicBezTo>
                      <a:pt x="83" y="229"/>
                      <a:pt x="83" y="229"/>
                      <a:pt x="83" y="229"/>
                    </a:cubicBezTo>
                    <a:cubicBezTo>
                      <a:pt x="83" y="229"/>
                      <a:pt x="83" y="229"/>
                      <a:pt x="83" y="229"/>
                    </a:cubicBezTo>
                    <a:cubicBezTo>
                      <a:pt x="83" y="230"/>
                      <a:pt x="83" y="230"/>
                      <a:pt x="83" y="230"/>
                    </a:cubicBezTo>
                    <a:cubicBezTo>
                      <a:pt x="83" y="230"/>
                      <a:pt x="83" y="230"/>
                      <a:pt x="83" y="230"/>
                    </a:cubicBezTo>
                    <a:cubicBezTo>
                      <a:pt x="83" y="230"/>
                      <a:pt x="83" y="230"/>
                      <a:pt x="83" y="230"/>
                    </a:cubicBezTo>
                    <a:cubicBezTo>
                      <a:pt x="83" y="230"/>
                      <a:pt x="83" y="229"/>
                      <a:pt x="83" y="229"/>
                    </a:cubicBezTo>
                    <a:cubicBezTo>
                      <a:pt x="83" y="229"/>
                      <a:pt x="83" y="229"/>
                      <a:pt x="83" y="229"/>
                    </a:cubicBezTo>
                    <a:cubicBezTo>
                      <a:pt x="83" y="229"/>
                      <a:pt x="83" y="229"/>
                      <a:pt x="83" y="229"/>
                    </a:cubicBezTo>
                    <a:cubicBezTo>
                      <a:pt x="83" y="229"/>
                      <a:pt x="83" y="229"/>
                      <a:pt x="83" y="230"/>
                    </a:cubicBezTo>
                    <a:cubicBezTo>
                      <a:pt x="83" y="230"/>
                      <a:pt x="83" y="230"/>
                      <a:pt x="83" y="230"/>
                    </a:cubicBezTo>
                    <a:cubicBezTo>
                      <a:pt x="83" y="230"/>
                      <a:pt x="83" y="230"/>
                      <a:pt x="83" y="230"/>
                    </a:cubicBezTo>
                    <a:cubicBezTo>
                      <a:pt x="83" y="230"/>
                      <a:pt x="83" y="230"/>
                      <a:pt x="83" y="230"/>
                    </a:cubicBezTo>
                    <a:cubicBezTo>
                      <a:pt x="83" y="230"/>
                      <a:pt x="83" y="230"/>
                      <a:pt x="83" y="230"/>
                    </a:cubicBezTo>
                    <a:cubicBezTo>
                      <a:pt x="83" y="230"/>
                      <a:pt x="83" y="230"/>
                      <a:pt x="83" y="230"/>
                    </a:cubicBezTo>
                    <a:cubicBezTo>
                      <a:pt x="84" y="230"/>
                      <a:pt x="84" y="230"/>
                      <a:pt x="84" y="230"/>
                    </a:cubicBezTo>
                    <a:cubicBezTo>
                      <a:pt x="84" y="230"/>
                      <a:pt x="84" y="230"/>
                      <a:pt x="84" y="230"/>
                    </a:cubicBezTo>
                    <a:cubicBezTo>
                      <a:pt x="84" y="230"/>
                      <a:pt x="84" y="230"/>
                      <a:pt x="84" y="230"/>
                    </a:cubicBezTo>
                    <a:cubicBezTo>
                      <a:pt x="84" y="230"/>
                      <a:pt x="84" y="231"/>
                      <a:pt x="84" y="231"/>
                    </a:cubicBezTo>
                    <a:cubicBezTo>
                      <a:pt x="84" y="231"/>
                      <a:pt x="84" y="231"/>
                      <a:pt x="84" y="231"/>
                    </a:cubicBezTo>
                    <a:cubicBezTo>
                      <a:pt x="84" y="231"/>
                      <a:pt x="84" y="231"/>
                      <a:pt x="84" y="231"/>
                    </a:cubicBezTo>
                    <a:cubicBezTo>
                      <a:pt x="84" y="231"/>
                      <a:pt x="84" y="231"/>
                      <a:pt x="84" y="231"/>
                    </a:cubicBezTo>
                    <a:cubicBezTo>
                      <a:pt x="84" y="231"/>
                      <a:pt x="84" y="231"/>
                      <a:pt x="84" y="231"/>
                    </a:cubicBezTo>
                    <a:cubicBezTo>
                      <a:pt x="84" y="231"/>
                      <a:pt x="84" y="231"/>
                      <a:pt x="84" y="231"/>
                    </a:cubicBezTo>
                    <a:cubicBezTo>
                      <a:pt x="84" y="231"/>
                      <a:pt x="84" y="231"/>
                      <a:pt x="84" y="231"/>
                    </a:cubicBezTo>
                    <a:cubicBezTo>
                      <a:pt x="85" y="231"/>
                      <a:pt x="85" y="231"/>
                      <a:pt x="85" y="231"/>
                    </a:cubicBezTo>
                    <a:cubicBezTo>
                      <a:pt x="85" y="231"/>
                      <a:pt x="85" y="231"/>
                      <a:pt x="85" y="231"/>
                    </a:cubicBezTo>
                    <a:cubicBezTo>
                      <a:pt x="85" y="231"/>
                      <a:pt x="85" y="231"/>
                      <a:pt x="85" y="231"/>
                    </a:cubicBezTo>
                    <a:cubicBezTo>
                      <a:pt x="85" y="232"/>
                      <a:pt x="85" y="232"/>
                      <a:pt x="85" y="232"/>
                    </a:cubicBezTo>
                    <a:cubicBezTo>
                      <a:pt x="85" y="232"/>
                      <a:pt x="85" y="232"/>
                      <a:pt x="85" y="232"/>
                    </a:cubicBezTo>
                    <a:cubicBezTo>
                      <a:pt x="85" y="232"/>
                      <a:pt x="85" y="232"/>
                      <a:pt x="85" y="231"/>
                    </a:cubicBezTo>
                    <a:cubicBezTo>
                      <a:pt x="85" y="231"/>
                      <a:pt x="85" y="231"/>
                      <a:pt x="85" y="231"/>
                    </a:cubicBezTo>
                    <a:cubicBezTo>
                      <a:pt x="85" y="231"/>
                      <a:pt x="85" y="231"/>
                      <a:pt x="85" y="231"/>
                    </a:cubicBezTo>
                    <a:cubicBezTo>
                      <a:pt x="85" y="231"/>
                      <a:pt x="85" y="231"/>
                      <a:pt x="85" y="231"/>
                    </a:cubicBezTo>
                    <a:cubicBezTo>
                      <a:pt x="85" y="231"/>
                      <a:pt x="85" y="231"/>
                      <a:pt x="85" y="232"/>
                    </a:cubicBezTo>
                    <a:cubicBezTo>
                      <a:pt x="85" y="232"/>
                      <a:pt x="85" y="232"/>
                      <a:pt x="85" y="232"/>
                    </a:cubicBezTo>
                    <a:cubicBezTo>
                      <a:pt x="85" y="232"/>
                      <a:pt x="85" y="232"/>
                      <a:pt x="85" y="232"/>
                    </a:cubicBezTo>
                    <a:cubicBezTo>
                      <a:pt x="85" y="232"/>
                      <a:pt x="85" y="232"/>
                      <a:pt x="85" y="232"/>
                    </a:cubicBezTo>
                    <a:cubicBezTo>
                      <a:pt x="85" y="231"/>
                      <a:pt x="85" y="231"/>
                      <a:pt x="85" y="231"/>
                    </a:cubicBezTo>
                    <a:cubicBezTo>
                      <a:pt x="85" y="231"/>
                      <a:pt x="85" y="231"/>
                      <a:pt x="85" y="231"/>
                    </a:cubicBezTo>
                    <a:cubicBezTo>
                      <a:pt x="85" y="231"/>
                      <a:pt x="85" y="231"/>
                      <a:pt x="85" y="231"/>
                    </a:cubicBezTo>
                    <a:cubicBezTo>
                      <a:pt x="85" y="231"/>
                      <a:pt x="85" y="231"/>
                      <a:pt x="85" y="231"/>
                    </a:cubicBezTo>
                    <a:cubicBezTo>
                      <a:pt x="85" y="231"/>
                      <a:pt x="85" y="231"/>
                      <a:pt x="85" y="231"/>
                    </a:cubicBezTo>
                    <a:cubicBezTo>
                      <a:pt x="85" y="231"/>
                      <a:pt x="85" y="231"/>
                      <a:pt x="85" y="231"/>
                    </a:cubicBezTo>
                    <a:cubicBezTo>
                      <a:pt x="86" y="231"/>
                      <a:pt x="86" y="231"/>
                      <a:pt x="86" y="231"/>
                    </a:cubicBezTo>
                    <a:cubicBezTo>
                      <a:pt x="86" y="231"/>
                      <a:pt x="86" y="232"/>
                      <a:pt x="86" y="232"/>
                    </a:cubicBezTo>
                    <a:cubicBezTo>
                      <a:pt x="86" y="232"/>
                      <a:pt x="86" y="232"/>
                      <a:pt x="86" y="232"/>
                    </a:cubicBezTo>
                    <a:cubicBezTo>
                      <a:pt x="86" y="232"/>
                      <a:pt x="86" y="232"/>
                      <a:pt x="86" y="232"/>
                    </a:cubicBezTo>
                    <a:cubicBezTo>
                      <a:pt x="86" y="232"/>
                      <a:pt x="86" y="232"/>
                      <a:pt x="86" y="232"/>
                    </a:cubicBezTo>
                    <a:cubicBezTo>
                      <a:pt x="86" y="232"/>
                      <a:pt x="86" y="232"/>
                      <a:pt x="86" y="232"/>
                    </a:cubicBezTo>
                    <a:cubicBezTo>
                      <a:pt x="86" y="232"/>
                      <a:pt x="86" y="232"/>
                      <a:pt x="86" y="232"/>
                    </a:cubicBezTo>
                    <a:cubicBezTo>
                      <a:pt x="86" y="232"/>
                      <a:pt x="86" y="232"/>
                      <a:pt x="86" y="232"/>
                    </a:cubicBezTo>
                    <a:cubicBezTo>
                      <a:pt x="86" y="232"/>
                      <a:pt x="86" y="232"/>
                      <a:pt x="85" y="232"/>
                    </a:cubicBezTo>
                    <a:cubicBezTo>
                      <a:pt x="85" y="232"/>
                      <a:pt x="85" y="232"/>
                      <a:pt x="85" y="232"/>
                    </a:cubicBezTo>
                    <a:cubicBezTo>
                      <a:pt x="85" y="232"/>
                      <a:pt x="85" y="232"/>
                      <a:pt x="85" y="232"/>
                    </a:cubicBezTo>
                    <a:cubicBezTo>
                      <a:pt x="85" y="232"/>
                      <a:pt x="85" y="232"/>
                      <a:pt x="85" y="232"/>
                    </a:cubicBezTo>
                    <a:cubicBezTo>
                      <a:pt x="85" y="232"/>
                      <a:pt x="85" y="232"/>
                      <a:pt x="85" y="232"/>
                    </a:cubicBezTo>
                    <a:cubicBezTo>
                      <a:pt x="85" y="232"/>
                      <a:pt x="85" y="232"/>
                      <a:pt x="85" y="232"/>
                    </a:cubicBezTo>
                    <a:cubicBezTo>
                      <a:pt x="85" y="232"/>
                      <a:pt x="85" y="232"/>
                      <a:pt x="85" y="232"/>
                    </a:cubicBezTo>
                    <a:cubicBezTo>
                      <a:pt x="85" y="232"/>
                      <a:pt x="85" y="232"/>
                      <a:pt x="85" y="232"/>
                    </a:cubicBezTo>
                    <a:cubicBezTo>
                      <a:pt x="85" y="232"/>
                      <a:pt x="85" y="232"/>
                      <a:pt x="85" y="232"/>
                    </a:cubicBezTo>
                    <a:cubicBezTo>
                      <a:pt x="85" y="232"/>
                      <a:pt x="85" y="232"/>
                      <a:pt x="85" y="232"/>
                    </a:cubicBezTo>
                    <a:cubicBezTo>
                      <a:pt x="85" y="232"/>
                      <a:pt x="85" y="233"/>
                      <a:pt x="85" y="233"/>
                    </a:cubicBezTo>
                    <a:cubicBezTo>
                      <a:pt x="85" y="233"/>
                      <a:pt x="85" y="233"/>
                      <a:pt x="86" y="233"/>
                    </a:cubicBezTo>
                    <a:cubicBezTo>
                      <a:pt x="86" y="233"/>
                      <a:pt x="86" y="233"/>
                      <a:pt x="86" y="233"/>
                    </a:cubicBezTo>
                    <a:cubicBezTo>
                      <a:pt x="86" y="233"/>
                      <a:pt x="86" y="233"/>
                      <a:pt x="86" y="232"/>
                    </a:cubicBezTo>
                    <a:cubicBezTo>
                      <a:pt x="86" y="232"/>
                      <a:pt x="86" y="232"/>
                      <a:pt x="86" y="232"/>
                    </a:cubicBezTo>
                    <a:cubicBezTo>
                      <a:pt x="86" y="232"/>
                      <a:pt x="86" y="232"/>
                      <a:pt x="86" y="232"/>
                    </a:cubicBezTo>
                    <a:cubicBezTo>
                      <a:pt x="86" y="232"/>
                      <a:pt x="86" y="232"/>
                      <a:pt x="86" y="232"/>
                    </a:cubicBezTo>
                    <a:cubicBezTo>
                      <a:pt x="86" y="232"/>
                      <a:pt x="86" y="232"/>
                      <a:pt x="86" y="232"/>
                    </a:cubicBezTo>
                    <a:cubicBezTo>
                      <a:pt x="86" y="232"/>
                      <a:pt x="86" y="232"/>
                      <a:pt x="86" y="232"/>
                    </a:cubicBezTo>
                    <a:cubicBezTo>
                      <a:pt x="86" y="233"/>
                      <a:pt x="86" y="233"/>
                      <a:pt x="86" y="233"/>
                    </a:cubicBezTo>
                    <a:cubicBezTo>
                      <a:pt x="86" y="233"/>
                      <a:pt x="86" y="233"/>
                      <a:pt x="86" y="233"/>
                    </a:cubicBezTo>
                    <a:cubicBezTo>
                      <a:pt x="86" y="233"/>
                      <a:pt x="86" y="233"/>
                      <a:pt x="86" y="233"/>
                    </a:cubicBezTo>
                    <a:cubicBezTo>
                      <a:pt x="86" y="233"/>
                      <a:pt x="86" y="233"/>
                      <a:pt x="86" y="233"/>
                    </a:cubicBezTo>
                    <a:cubicBezTo>
                      <a:pt x="86" y="233"/>
                      <a:pt x="86" y="233"/>
                      <a:pt x="86" y="233"/>
                    </a:cubicBezTo>
                    <a:cubicBezTo>
                      <a:pt x="86" y="233"/>
                      <a:pt x="86" y="233"/>
                      <a:pt x="86" y="233"/>
                    </a:cubicBezTo>
                    <a:cubicBezTo>
                      <a:pt x="86" y="233"/>
                      <a:pt x="86" y="233"/>
                      <a:pt x="86" y="233"/>
                    </a:cubicBezTo>
                    <a:cubicBezTo>
                      <a:pt x="86" y="233"/>
                      <a:pt x="86" y="233"/>
                      <a:pt x="86" y="233"/>
                    </a:cubicBezTo>
                    <a:cubicBezTo>
                      <a:pt x="86" y="233"/>
                      <a:pt x="86" y="233"/>
                      <a:pt x="86" y="233"/>
                    </a:cubicBezTo>
                    <a:cubicBezTo>
                      <a:pt x="87" y="233"/>
                      <a:pt x="87" y="233"/>
                      <a:pt x="87" y="233"/>
                    </a:cubicBezTo>
                    <a:cubicBezTo>
                      <a:pt x="87" y="233"/>
                      <a:pt x="87" y="233"/>
                      <a:pt x="86" y="233"/>
                    </a:cubicBezTo>
                    <a:cubicBezTo>
                      <a:pt x="86" y="233"/>
                      <a:pt x="86" y="233"/>
                      <a:pt x="86" y="233"/>
                    </a:cubicBezTo>
                    <a:cubicBezTo>
                      <a:pt x="86" y="233"/>
                      <a:pt x="86" y="233"/>
                      <a:pt x="86" y="233"/>
                    </a:cubicBezTo>
                    <a:cubicBezTo>
                      <a:pt x="86" y="233"/>
                      <a:pt x="87" y="233"/>
                      <a:pt x="86" y="233"/>
                    </a:cubicBezTo>
                    <a:cubicBezTo>
                      <a:pt x="86" y="233"/>
                      <a:pt x="86" y="233"/>
                      <a:pt x="86" y="233"/>
                    </a:cubicBezTo>
                    <a:cubicBezTo>
                      <a:pt x="86" y="233"/>
                      <a:pt x="86" y="233"/>
                      <a:pt x="86" y="233"/>
                    </a:cubicBezTo>
                    <a:cubicBezTo>
                      <a:pt x="86" y="233"/>
                      <a:pt x="86" y="233"/>
                      <a:pt x="86" y="232"/>
                    </a:cubicBezTo>
                    <a:cubicBezTo>
                      <a:pt x="86" y="232"/>
                      <a:pt x="86" y="232"/>
                      <a:pt x="86" y="232"/>
                    </a:cubicBezTo>
                    <a:cubicBezTo>
                      <a:pt x="86" y="232"/>
                      <a:pt x="86" y="232"/>
                      <a:pt x="86" y="232"/>
                    </a:cubicBezTo>
                    <a:cubicBezTo>
                      <a:pt x="86" y="232"/>
                      <a:pt x="86" y="232"/>
                      <a:pt x="87" y="232"/>
                    </a:cubicBezTo>
                    <a:cubicBezTo>
                      <a:pt x="87" y="232"/>
                      <a:pt x="87" y="232"/>
                      <a:pt x="87" y="232"/>
                    </a:cubicBezTo>
                    <a:cubicBezTo>
                      <a:pt x="87" y="232"/>
                      <a:pt x="87" y="232"/>
                      <a:pt x="87" y="232"/>
                    </a:cubicBezTo>
                    <a:cubicBezTo>
                      <a:pt x="87" y="232"/>
                      <a:pt x="87" y="232"/>
                      <a:pt x="87" y="232"/>
                    </a:cubicBezTo>
                    <a:cubicBezTo>
                      <a:pt x="87" y="232"/>
                      <a:pt x="87" y="232"/>
                      <a:pt x="87" y="232"/>
                    </a:cubicBezTo>
                    <a:cubicBezTo>
                      <a:pt x="87" y="232"/>
                      <a:pt x="87" y="232"/>
                      <a:pt x="87" y="232"/>
                    </a:cubicBezTo>
                    <a:cubicBezTo>
                      <a:pt x="87" y="232"/>
                      <a:pt x="87" y="232"/>
                      <a:pt x="87" y="232"/>
                    </a:cubicBezTo>
                    <a:cubicBezTo>
                      <a:pt x="87" y="232"/>
                      <a:pt x="87" y="232"/>
                      <a:pt x="87" y="232"/>
                    </a:cubicBezTo>
                    <a:cubicBezTo>
                      <a:pt x="87" y="232"/>
                      <a:pt x="87" y="232"/>
                      <a:pt x="87" y="232"/>
                    </a:cubicBezTo>
                    <a:cubicBezTo>
                      <a:pt x="87" y="232"/>
                      <a:pt x="87" y="232"/>
                      <a:pt x="87" y="232"/>
                    </a:cubicBezTo>
                    <a:cubicBezTo>
                      <a:pt x="87" y="232"/>
                      <a:pt x="87" y="232"/>
                      <a:pt x="87" y="232"/>
                    </a:cubicBezTo>
                    <a:cubicBezTo>
                      <a:pt x="87" y="232"/>
                      <a:pt x="88" y="232"/>
                      <a:pt x="88" y="232"/>
                    </a:cubicBezTo>
                    <a:cubicBezTo>
                      <a:pt x="88" y="232"/>
                      <a:pt x="88" y="232"/>
                      <a:pt x="88" y="232"/>
                    </a:cubicBezTo>
                    <a:cubicBezTo>
                      <a:pt x="88" y="232"/>
                      <a:pt x="88" y="232"/>
                      <a:pt x="88" y="232"/>
                    </a:cubicBezTo>
                    <a:cubicBezTo>
                      <a:pt x="88" y="232"/>
                      <a:pt x="88" y="233"/>
                      <a:pt x="88" y="233"/>
                    </a:cubicBezTo>
                    <a:cubicBezTo>
                      <a:pt x="88" y="233"/>
                      <a:pt x="88" y="233"/>
                      <a:pt x="88" y="233"/>
                    </a:cubicBezTo>
                    <a:cubicBezTo>
                      <a:pt x="88" y="233"/>
                      <a:pt x="88" y="233"/>
                      <a:pt x="88" y="233"/>
                    </a:cubicBezTo>
                    <a:cubicBezTo>
                      <a:pt x="88" y="233"/>
                      <a:pt x="88" y="233"/>
                      <a:pt x="88" y="233"/>
                    </a:cubicBezTo>
                    <a:cubicBezTo>
                      <a:pt x="88" y="233"/>
                      <a:pt x="88" y="233"/>
                      <a:pt x="88" y="233"/>
                    </a:cubicBezTo>
                    <a:cubicBezTo>
                      <a:pt x="88" y="233"/>
                      <a:pt x="88" y="233"/>
                      <a:pt x="88" y="233"/>
                    </a:cubicBezTo>
                    <a:cubicBezTo>
                      <a:pt x="88" y="233"/>
                      <a:pt x="88" y="233"/>
                      <a:pt x="88" y="233"/>
                    </a:cubicBezTo>
                    <a:cubicBezTo>
                      <a:pt x="88" y="233"/>
                      <a:pt x="88" y="233"/>
                      <a:pt x="88" y="233"/>
                    </a:cubicBezTo>
                    <a:cubicBezTo>
                      <a:pt x="88" y="233"/>
                      <a:pt x="88" y="233"/>
                      <a:pt x="88" y="233"/>
                    </a:cubicBezTo>
                    <a:cubicBezTo>
                      <a:pt x="88" y="233"/>
                      <a:pt x="88" y="233"/>
                      <a:pt x="88" y="233"/>
                    </a:cubicBezTo>
                    <a:cubicBezTo>
                      <a:pt x="88" y="234"/>
                      <a:pt x="88" y="234"/>
                      <a:pt x="88" y="234"/>
                    </a:cubicBezTo>
                    <a:cubicBezTo>
                      <a:pt x="88" y="234"/>
                      <a:pt x="88" y="234"/>
                      <a:pt x="88" y="234"/>
                    </a:cubicBezTo>
                    <a:cubicBezTo>
                      <a:pt x="88" y="234"/>
                      <a:pt x="88" y="234"/>
                      <a:pt x="88" y="234"/>
                    </a:cubicBezTo>
                    <a:cubicBezTo>
                      <a:pt x="88" y="234"/>
                      <a:pt x="88" y="234"/>
                      <a:pt x="88" y="234"/>
                    </a:cubicBezTo>
                    <a:cubicBezTo>
                      <a:pt x="88" y="233"/>
                      <a:pt x="88" y="233"/>
                      <a:pt x="88" y="233"/>
                    </a:cubicBezTo>
                    <a:cubicBezTo>
                      <a:pt x="88" y="233"/>
                      <a:pt x="88" y="233"/>
                      <a:pt x="88" y="233"/>
                    </a:cubicBezTo>
                    <a:cubicBezTo>
                      <a:pt x="88" y="233"/>
                      <a:pt x="88" y="234"/>
                      <a:pt x="88" y="234"/>
                    </a:cubicBezTo>
                    <a:cubicBezTo>
                      <a:pt x="88" y="234"/>
                      <a:pt x="88" y="234"/>
                      <a:pt x="88" y="234"/>
                    </a:cubicBezTo>
                    <a:cubicBezTo>
                      <a:pt x="88" y="234"/>
                      <a:pt x="88" y="234"/>
                      <a:pt x="88" y="234"/>
                    </a:cubicBezTo>
                    <a:cubicBezTo>
                      <a:pt x="89" y="234"/>
                      <a:pt x="89" y="234"/>
                      <a:pt x="89" y="234"/>
                    </a:cubicBezTo>
                    <a:cubicBezTo>
                      <a:pt x="89" y="234"/>
                      <a:pt x="89" y="234"/>
                      <a:pt x="89" y="234"/>
                    </a:cubicBezTo>
                    <a:cubicBezTo>
                      <a:pt x="89" y="234"/>
                      <a:pt x="89" y="234"/>
                      <a:pt x="89" y="234"/>
                    </a:cubicBezTo>
                    <a:cubicBezTo>
                      <a:pt x="89" y="234"/>
                      <a:pt x="89" y="234"/>
                      <a:pt x="89" y="234"/>
                    </a:cubicBezTo>
                    <a:cubicBezTo>
                      <a:pt x="89" y="234"/>
                      <a:pt x="89" y="234"/>
                      <a:pt x="89" y="234"/>
                    </a:cubicBezTo>
                    <a:cubicBezTo>
                      <a:pt x="89" y="234"/>
                      <a:pt x="89" y="234"/>
                      <a:pt x="89" y="234"/>
                    </a:cubicBezTo>
                    <a:cubicBezTo>
                      <a:pt x="89" y="234"/>
                      <a:pt x="89" y="234"/>
                      <a:pt x="89" y="234"/>
                    </a:cubicBezTo>
                    <a:cubicBezTo>
                      <a:pt x="89" y="233"/>
                      <a:pt x="89" y="233"/>
                      <a:pt x="89" y="233"/>
                    </a:cubicBezTo>
                    <a:cubicBezTo>
                      <a:pt x="89" y="233"/>
                      <a:pt x="89" y="233"/>
                      <a:pt x="89" y="233"/>
                    </a:cubicBezTo>
                    <a:cubicBezTo>
                      <a:pt x="89" y="233"/>
                      <a:pt x="89" y="233"/>
                      <a:pt x="89" y="233"/>
                    </a:cubicBezTo>
                    <a:cubicBezTo>
                      <a:pt x="89" y="233"/>
                      <a:pt x="89" y="233"/>
                      <a:pt x="89" y="233"/>
                    </a:cubicBezTo>
                    <a:cubicBezTo>
                      <a:pt x="89" y="233"/>
                      <a:pt x="89" y="233"/>
                      <a:pt x="89" y="233"/>
                    </a:cubicBezTo>
                    <a:cubicBezTo>
                      <a:pt x="89" y="233"/>
                      <a:pt x="89" y="233"/>
                      <a:pt x="89" y="233"/>
                    </a:cubicBezTo>
                    <a:cubicBezTo>
                      <a:pt x="89" y="233"/>
                      <a:pt x="89" y="233"/>
                      <a:pt x="89" y="233"/>
                    </a:cubicBezTo>
                    <a:cubicBezTo>
                      <a:pt x="89" y="233"/>
                      <a:pt x="89" y="233"/>
                      <a:pt x="89" y="233"/>
                    </a:cubicBezTo>
                    <a:cubicBezTo>
                      <a:pt x="89" y="232"/>
                      <a:pt x="88" y="232"/>
                      <a:pt x="89" y="232"/>
                    </a:cubicBezTo>
                    <a:cubicBezTo>
                      <a:pt x="89" y="232"/>
                      <a:pt x="89" y="232"/>
                      <a:pt x="89" y="232"/>
                    </a:cubicBezTo>
                    <a:cubicBezTo>
                      <a:pt x="89" y="232"/>
                      <a:pt x="89" y="232"/>
                      <a:pt x="89" y="232"/>
                    </a:cubicBezTo>
                    <a:cubicBezTo>
                      <a:pt x="89" y="232"/>
                      <a:pt x="89" y="232"/>
                      <a:pt x="89" y="232"/>
                    </a:cubicBezTo>
                    <a:cubicBezTo>
                      <a:pt x="89" y="232"/>
                      <a:pt x="89" y="232"/>
                      <a:pt x="89" y="232"/>
                    </a:cubicBezTo>
                    <a:cubicBezTo>
                      <a:pt x="89" y="232"/>
                      <a:pt x="89" y="232"/>
                      <a:pt x="89" y="232"/>
                    </a:cubicBezTo>
                    <a:cubicBezTo>
                      <a:pt x="89" y="232"/>
                      <a:pt x="89" y="232"/>
                      <a:pt x="89" y="232"/>
                    </a:cubicBezTo>
                    <a:cubicBezTo>
                      <a:pt x="89" y="232"/>
                      <a:pt x="89" y="232"/>
                      <a:pt x="89" y="232"/>
                    </a:cubicBezTo>
                    <a:cubicBezTo>
                      <a:pt x="89" y="231"/>
                      <a:pt x="89" y="231"/>
                      <a:pt x="89" y="231"/>
                    </a:cubicBezTo>
                    <a:cubicBezTo>
                      <a:pt x="89" y="231"/>
                      <a:pt x="89" y="231"/>
                      <a:pt x="90" y="231"/>
                    </a:cubicBezTo>
                    <a:cubicBezTo>
                      <a:pt x="90" y="231"/>
                      <a:pt x="90" y="231"/>
                      <a:pt x="90" y="231"/>
                    </a:cubicBezTo>
                    <a:cubicBezTo>
                      <a:pt x="90" y="231"/>
                      <a:pt x="90" y="231"/>
                      <a:pt x="90" y="231"/>
                    </a:cubicBezTo>
                    <a:cubicBezTo>
                      <a:pt x="90" y="231"/>
                      <a:pt x="90" y="231"/>
                      <a:pt x="90" y="231"/>
                    </a:cubicBezTo>
                    <a:cubicBezTo>
                      <a:pt x="90" y="231"/>
                      <a:pt x="90" y="231"/>
                      <a:pt x="90" y="231"/>
                    </a:cubicBezTo>
                    <a:cubicBezTo>
                      <a:pt x="90" y="231"/>
                      <a:pt x="90" y="231"/>
                      <a:pt x="90" y="231"/>
                    </a:cubicBezTo>
                    <a:cubicBezTo>
                      <a:pt x="90" y="231"/>
                      <a:pt x="90" y="231"/>
                      <a:pt x="90" y="231"/>
                    </a:cubicBezTo>
                    <a:cubicBezTo>
                      <a:pt x="90" y="231"/>
                      <a:pt x="90" y="231"/>
                      <a:pt x="90" y="231"/>
                    </a:cubicBezTo>
                    <a:cubicBezTo>
                      <a:pt x="90" y="231"/>
                      <a:pt x="90" y="231"/>
                      <a:pt x="90" y="231"/>
                    </a:cubicBezTo>
                    <a:cubicBezTo>
                      <a:pt x="90" y="231"/>
                      <a:pt x="90" y="231"/>
                      <a:pt x="90" y="231"/>
                    </a:cubicBezTo>
                    <a:cubicBezTo>
                      <a:pt x="90" y="231"/>
                      <a:pt x="90" y="231"/>
                      <a:pt x="90" y="231"/>
                    </a:cubicBezTo>
                    <a:cubicBezTo>
                      <a:pt x="90" y="231"/>
                      <a:pt x="90" y="231"/>
                      <a:pt x="90" y="231"/>
                    </a:cubicBezTo>
                    <a:cubicBezTo>
                      <a:pt x="90" y="231"/>
                      <a:pt x="90" y="231"/>
                      <a:pt x="90" y="231"/>
                    </a:cubicBezTo>
                    <a:cubicBezTo>
                      <a:pt x="90" y="231"/>
                      <a:pt x="90" y="230"/>
                      <a:pt x="89" y="230"/>
                    </a:cubicBezTo>
                    <a:cubicBezTo>
                      <a:pt x="89" y="230"/>
                      <a:pt x="89" y="230"/>
                      <a:pt x="89" y="230"/>
                    </a:cubicBezTo>
                    <a:cubicBezTo>
                      <a:pt x="89" y="230"/>
                      <a:pt x="89" y="230"/>
                      <a:pt x="89" y="230"/>
                    </a:cubicBezTo>
                    <a:cubicBezTo>
                      <a:pt x="89" y="230"/>
                      <a:pt x="89" y="230"/>
                      <a:pt x="89" y="230"/>
                    </a:cubicBezTo>
                    <a:cubicBezTo>
                      <a:pt x="89" y="230"/>
                      <a:pt x="88" y="230"/>
                      <a:pt x="88" y="230"/>
                    </a:cubicBezTo>
                    <a:cubicBezTo>
                      <a:pt x="88" y="230"/>
                      <a:pt x="88" y="230"/>
                      <a:pt x="88" y="230"/>
                    </a:cubicBezTo>
                    <a:cubicBezTo>
                      <a:pt x="89" y="230"/>
                      <a:pt x="89" y="230"/>
                      <a:pt x="89" y="230"/>
                    </a:cubicBezTo>
                    <a:cubicBezTo>
                      <a:pt x="89" y="230"/>
                      <a:pt x="89" y="230"/>
                      <a:pt x="89" y="230"/>
                    </a:cubicBezTo>
                    <a:cubicBezTo>
                      <a:pt x="89" y="230"/>
                      <a:pt x="89" y="230"/>
                      <a:pt x="89" y="230"/>
                    </a:cubicBezTo>
                    <a:cubicBezTo>
                      <a:pt x="89" y="230"/>
                      <a:pt x="89" y="230"/>
                      <a:pt x="89" y="230"/>
                    </a:cubicBezTo>
                    <a:cubicBezTo>
                      <a:pt x="89" y="230"/>
                      <a:pt x="89" y="230"/>
                      <a:pt x="89" y="230"/>
                    </a:cubicBezTo>
                    <a:cubicBezTo>
                      <a:pt x="89" y="230"/>
                      <a:pt x="89" y="230"/>
                      <a:pt x="89" y="230"/>
                    </a:cubicBezTo>
                    <a:cubicBezTo>
                      <a:pt x="89" y="230"/>
                      <a:pt x="89" y="230"/>
                      <a:pt x="89" y="230"/>
                    </a:cubicBezTo>
                    <a:cubicBezTo>
                      <a:pt x="89" y="229"/>
                      <a:pt x="89" y="229"/>
                      <a:pt x="89" y="229"/>
                    </a:cubicBezTo>
                    <a:cubicBezTo>
                      <a:pt x="89" y="229"/>
                      <a:pt x="89" y="229"/>
                      <a:pt x="88" y="229"/>
                    </a:cubicBezTo>
                    <a:cubicBezTo>
                      <a:pt x="88" y="229"/>
                      <a:pt x="88" y="229"/>
                      <a:pt x="88" y="229"/>
                    </a:cubicBezTo>
                    <a:cubicBezTo>
                      <a:pt x="88" y="229"/>
                      <a:pt x="88" y="229"/>
                      <a:pt x="88" y="229"/>
                    </a:cubicBezTo>
                    <a:cubicBezTo>
                      <a:pt x="88" y="229"/>
                      <a:pt x="88" y="229"/>
                      <a:pt x="88" y="229"/>
                    </a:cubicBezTo>
                    <a:cubicBezTo>
                      <a:pt x="88" y="229"/>
                      <a:pt x="88" y="229"/>
                      <a:pt x="88" y="229"/>
                    </a:cubicBezTo>
                    <a:cubicBezTo>
                      <a:pt x="88" y="229"/>
                      <a:pt x="88" y="229"/>
                      <a:pt x="88" y="229"/>
                    </a:cubicBezTo>
                    <a:cubicBezTo>
                      <a:pt x="88" y="229"/>
                      <a:pt x="88" y="229"/>
                      <a:pt x="88" y="229"/>
                    </a:cubicBezTo>
                    <a:cubicBezTo>
                      <a:pt x="88" y="229"/>
                      <a:pt x="88" y="229"/>
                      <a:pt x="88" y="229"/>
                    </a:cubicBezTo>
                    <a:cubicBezTo>
                      <a:pt x="88" y="229"/>
                      <a:pt x="88" y="229"/>
                      <a:pt x="88" y="229"/>
                    </a:cubicBezTo>
                    <a:cubicBezTo>
                      <a:pt x="88" y="229"/>
                      <a:pt x="88" y="229"/>
                      <a:pt x="88" y="229"/>
                    </a:cubicBezTo>
                    <a:cubicBezTo>
                      <a:pt x="88" y="229"/>
                      <a:pt x="88" y="229"/>
                      <a:pt x="88" y="229"/>
                    </a:cubicBezTo>
                    <a:cubicBezTo>
                      <a:pt x="88" y="228"/>
                      <a:pt x="88" y="228"/>
                      <a:pt x="88" y="228"/>
                    </a:cubicBezTo>
                    <a:cubicBezTo>
                      <a:pt x="88" y="228"/>
                      <a:pt x="88" y="228"/>
                      <a:pt x="88" y="228"/>
                    </a:cubicBezTo>
                    <a:cubicBezTo>
                      <a:pt x="88" y="228"/>
                      <a:pt x="88" y="228"/>
                      <a:pt x="88" y="228"/>
                    </a:cubicBezTo>
                    <a:cubicBezTo>
                      <a:pt x="88" y="228"/>
                      <a:pt x="88" y="228"/>
                      <a:pt x="88" y="228"/>
                    </a:cubicBezTo>
                    <a:cubicBezTo>
                      <a:pt x="88" y="227"/>
                      <a:pt x="88" y="227"/>
                      <a:pt x="88" y="227"/>
                    </a:cubicBezTo>
                    <a:cubicBezTo>
                      <a:pt x="88" y="227"/>
                      <a:pt x="88" y="227"/>
                      <a:pt x="88" y="227"/>
                    </a:cubicBezTo>
                    <a:cubicBezTo>
                      <a:pt x="88" y="227"/>
                      <a:pt x="88" y="227"/>
                      <a:pt x="88" y="227"/>
                    </a:cubicBezTo>
                    <a:cubicBezTo>
                      <a:pt x="88" y="227"/>
                      <a:pt x="88" y="227"/>
                      <a:pt x="88" y="227"/>
                    </a:cubicBezTo>
                    <a:cubicBezTo>
                      <a:pt x="88" y="227"/>
                      <a:pt x="88" y="227"/>
                      <a:pt x="88" y="227"/>
                    </a:cubicBezTo>
                    <a:cubicBezTo>
                      <a:pt x="88" y="227"/>
                      <a:pt x="88" y="227"/>
                      <a:pt x="88" y="227"/>
                    </a:cubicBezTo>
                    <a:cubicBezTo>
                      <a:pt x="88" y="227"/>
                      <a:pt x="88" y="227"/>
                      <a:pt x="88" y="227"/>
                    </a:cubicBezTo>
                    <a:cubicBezTo>
                      <a:pt x="88" y="227"/>
                      <a:pt x="88" y="227"/>
                      <a:pt x="88" y="227"/>
                    </a:cubicBezTo>
                    <a:cubicBezTo>
                      <a:pt x="88" y="227"/>
                      <a:pt x="88" y="227"/>
                      <a:pt x="88" y="227"/>
                    </a:cubicBezTo>
                    <a:cubicBezTo>
                      <a:pt x="88" y="227"/>
                      <a:pt x="88" y="227"/>
                      <a:pt x="88" y="227"/>
                    </a:cubicBezTo>
                    <a:cubicBezTo>
                      <a:pt x="88" y="227"/>
                      <a:pt x="88" y="227"/>
                      <a:pt x="88" y="227"/>
                    </a:cubicBezTo>
                    <a:cubicBezTo>
                      <a:pt x="88" y="226"/>
                      <a:pt x="88" y="226"/>
                      <a:pt x="88" y="226"/>
                    </a:cubicBezTo>
                    <a:cubicBezTo>
                      <a:pt x="88" y="226"/>
                      <a:pt x="88" y="226"/>
                      <a:pt x="88" y="226"/>
                    </a:cubicBezTo>
                    <a:cubicBezTo>
                      <a:pt x="88" y="226"/>
                      <a:pt x="88" y="226"/>
                      <a:pt x="88" y="226"/>
                    </a:cubicBezTo>
                    <a:cubicBezTo>
                      <a:pt x="88" y="226"/>
                      <a:pt x="88" y="226"/>
                      <a:pt x="88" y="226"/>
                    </a:cubicBezTo>
                    <a:cubicBezTo>
                      <a:pt x="88" y="226"/>
                      <a:pt x="88" y="226"/>
                      <a:pt x="88" y="226"/>
                    </a:cubicBezTo>
                    <a:cubicBezTo>
                      <a:pt x="88" y="226"/>
                      <a:pt x="88" y="226"/>
                      <a:pt x="88" y="226"/>
                    </a:cubicBezTo>
                    <a:cubicBezTo>
                      <a:pt x="88" y="226"/>
                      <a:pt x="88" y="226"/>
                      <a:pt x="88" y="226"/>
                    </a:cubicBezTo>
                    <a:cubicBezTo>
                      <a:pt x="88" y="226"/>
                      <a:pt x="88" y="226"/>
                      <a:pt x="88" y="226"/>
                    </a:cubicBezTo>
                    <a:cubicBezTo>
                      <a:pt x="88" y="226"/>
                      <a:pt x="88" y="226"/>
                      <a:pt x="88" y="226"/>
                    </a:cubicBezTo>
                    <a:cubicBezTo>
                      <a:pt x="88" y="226"/>
                      <a:pt x="88" y="226"/>
                      <a:pt x="88" y="226"/>
                    </a:cubicBezTo>
                    <a:cubicBezTo>
                      <a:pt x="88" y="226"/>
                      <a:pt x="88" y="226"/>
                      <a:pt x="88" y="226"/>
                    </a:cubicBezTo>
                    <a:cubicBezTo>
                      <a:pt x="88" y="226"/>
                      <a:pt x="88" y="225"/>
                      <a:pt x="88" y="225"/>
                    </a:cubicBezTo>
                    <a:cubicBezTo>
                      <a:pt x="88" y="225"/>
                      <a:pt x="88" y="225"/>
                      <a:pt x="88" y="225"/>
                    </a:cubicBezTo>
                    <a:cubicBezTo>
                      <a:pt x="88" y="225"/>
                      <a:pt x="88" y="225"/>
                      <a:pt x="88" y="225"/>
                    </a:cubicBezTo>
                    <a:cubicBezTo>
                      <a:pt x="88" y="225"/>
                      <a:pt x="88" y="225"/>
                      <a:pt x="88" y="225"/>
                    </a:cubicBezTo>
                    <a:cubicBezTo>
                      <a:pt x="88" y="225"/>
                      <a:pt x="88" y="225"/>
                      <a:pt x="88" y="225"/>
                    </a:cubicBezTo>
                    <a:cubicBezTo>
                      <a:pt x="88" y="225"/>
                      <a:pt x="88" y="225"/>
                      <a:pt x="88" y="225"/>
                    </a:cubicBezTo>
                    <a:cubicBezTo>
                      <a:pt x="88" y="225"/>
                      <a:pt x="88" y="225"/>
                      <a:pt x="88" y="225"/>
                    </a:cubicBezTo>
                    <a:cubicBezTo>
                      <a:pt x="88" y="225"/>
                      <a:pt x="88" y="225"/>
                      <a:pt x="88" y="224"/>
                    </a:cubicBezTo>
                    <a:cubicBezTo>
                      <a:pt x="88" y="224"/>
                      <a:pt x="88" y="224"/>
                      <a:pt x="88" y="224"/>
                    </a:cubicBezTo>
                    <a:cubicBezTo>
                      <a:pt x="88" y="224"/>
                      <a:pt x="88" y="224"/>
                      <a:pt x="88" y="224"/>
                    </a:cubicBezTo>
                    <a:cubicBezTo>
                      <a:pt x="88" y="224"/>
                      <a:pt x="88" y="224"/>
                      <a:pt x="88" y="224"/>
                    </a:cubicBezTo>
                    <a:cubicBezTo>
                      <a:pt x="88" y="224"/>
                      <a:pt x="88" y="223"/>
                      <a:pt x="88" y="223"/>
                    </a:cubicBezTo>
                    <a:cubicBezTo>
                      <a:pt x="88" y="223"/>
                      <a:pt x="88" y="223"/>
                      <a:pt x="88" y="223"/>
                    </a:cubicBezTo>
                    <a:cubicBezTo>
                      <a:pt x="88" y="223"/>
                      <a:pt x="88" y="223"/>
                      <a:pt x="88" y="223"/>
                    </a:cubicBezTo>
                    <a:cubicBezTo>
                      <a:pt x="88" y="223"/>
                      <a:pt x="88" y="223"/>
                      <a:pt x="88" y="223"/>
                    </a:cubicBezTo>
                    <a:cubicBezTo>
                      <a:pt x="88" y="223"/>
                      <a:pt x="88" y="223"/>
                      <a:pt x="88" y="223"/>
                    </a:cubicBezTo>
                    <a:cubicBezTo>
                      <a:pt x="88" y="223"/>
                      <a:pt x="88" y="223"/>
                      <a:pt x="88" y="223"/>
                    </a:cubicBezTo>
                    <a:cubicBezTo>
                      <a:pt x="88" y="223"/>
                      <a:pt x="88" y="223"/>
                      <a:pt x="88" y="223"/>
                    </a:cubicBezTo>
                    <a:cubicBezTo>
                      <a:pt x="88" y="223"/>
                      <a:pt x="88" y="223"/>
                      <a:pt x="88" y="223"/>
                    </a:cubicBezTo>
                    <a:cubicBezTo>
                      <a:pt x="88" y="223"/>
                      <a:pt x="88" y="223"/>
                      <a:pt x="88" y="223"/>
                    </a:cubicBezTo>
                    <a:cubicBezTo>
                      <a:pt x="88" y="223"/>
                      <a:pt x="88" y="223"/>
                      <a:pt x="88" y="223"/>
                    </a:cubicBezTo>
                    <a:cubicBezTo>
                      <a:pt x="88" y="223"/>
                      <a:pt x="88" y="222"/>
                      <a:pt x="88" y="222"/>
                    </a:cubicBezTo>
                    <a:cubicBezTo>
                      <a:pt x="88" y="222"/>
                      <a:pt x="88" y="222"/>
                      <a:pt x="88" y="222"/>
                    </a:cubicBezTo>
                    <a:cubicBezTo>
                      <a:pt x="88" y="222"/>
                      <a:pt x="88" y="222"/>
                      <a:pt x="87" y="222"/>
                    </a:cubicBezTo>
                    <a:cubicBezTo>
                      <a:pt x="87" y="222"/>
                      <a:pt x="87" y="222"/>
                      <a:pt x="87" y="222"/>
                    </a:cubicBezTo>
                    <a:cubicBezTo>
                      <a:pt x="87" y="222"/>
                      <a:pt x="87" y="222"/>
                      <a:pt x="87" y="222"/>
                    </a:cubicBezTo>
                    <a:cubicBezTo>
                      <a:pt x="87" y="222"/>
                      <a:pt x="87" y="222"/>
                      <a:pt x="87" y="222"/>
                    </a:cubicBezTo>
                    <a:cubicBezTo>
                      <a:pt x="87" y="222"/>
                      <a:pt x="87" y="222"/>
                      <a:pt x="87" y="222"/>
                    </a:cubicBezTo>
                    <a:cubicBezTo>
                      <a:pt x="87" y="222"/>
                      <a:pt x="87" y="222"/>
                      <a:pt x="87" y="222"/>
                    </a:cubicBezTo>
                    <a:cubicBezTo>
                      <a:pt x="87" y="222"/>
                      <a:pt x="87" y="222"/>
                      <a:pt x="87" y="222"/>
                    </a:cubicBezTo>
                    <a:cubicBezTo>
                      <a:pt x="86" y="222"/>
                      <a:pt x="86" y="222"/>
                      <a:pt x="86" y="222"/>
                    </a:cubicBezTo>
                    <a:cubicBezTo>
                      <a:pt x="86" y="222"/>
                      <a:pt x="86" y="222"/>
                      <a:pt x="86" y="222"/>
                    </a:cubicBezTo>
                    <a:cubicBezTo>
                      <a:pt x="86" y="221"/>
                      <a:pt x="86" y="221"/>
                      <a:pt x="86" y="221"/>
                    </a:cubicBezTo>
                    <a:cubicBezTo>
                      <a:pt x="86" y="221"/>
                      <a:pt x="86" y="221"/>
                      <a:pt x="86" y="221"/>
                    </a:cubicBezTo>
                    <a:cubicBezTo>
                      <a:pt x="86" y="221"/>
                      <a:pt x="86" y="221"/>
                      <a:pt x="86" y="221"/>
                    </a:cubicBezTo>
                    <a:cubicBezTo>
                      <a:pt x="86" y="221"/>
                      <a:pt x="85" y="221"/>
                      <a:pt x="85" y="221"/>
                    </a:cubicBezTo>
                    <a:cubicBezTo>
                      <a:pt x="85" y="221"/>
                      <a:pt x="85" y="221"/>
                      <a:pt x="85" y="221"/>
                    </a:cubicBezTo>
                    <a:cubicBezTo>
                      <a:pt x="85" y="221"/>
                      <a:pt x="85" y="221"/>
                      <a:pt x="85" y="221"/>
                    </a:cubicBezTo>
                    <a:cubicBezTo>
                      <a:pt x="85" y="221"/>
                      <a:pt x="85" y="221"/>
                      <a:pt x="85" y="221"/>
                    </a:cubicBezTo>
                    <a:cubicBezTo>
                      <a:pt x="85" y="221"/>
                      <a:pt x="85" y="220"/>
                      <a:pt x="85" y="220"/>
                    </a:cubicBezTo>
                    <a:cubicBezTo>
                      <a:pt x="85" y="220"/>
                      <a:pt x="85" y="220"/>
                      <a:pt x="85" y="220"/>
                    </a:cubicBezTo>
                    <a:cubicBezTo>
                      <a:pt x="85" y="220"/>
                      <a:pt x="85" y="220"/>
                      <a:pt x="85" y="220"/>
                    </a:cubicBezTo>
                    <a:cubicBezTo>
                      <a:pt x="85" y="220"/>
                      <a:pt x="85" y="220"/>
                      <a:pt x="85" y="220"/>
                    </a:cubicBezTo>
                    <a:cubicBezTo>
                      <a:pt x="85" y="220"/>
                      <a:pt x="85" y="220"/>
                      <a:pt x="85" y="220"/>
                    </a:cubicBezTo>
                    <a:cubicBezTo>
                      <a:pt x="85" y="220"/>
                      <a:pt x="85" y="220"/>
                      <a:pt x="85" y="220"/>
                    </a:cubicBezTo>
                    <a:cubicBezTo>
                      <a:pt x="85" y="220"/>
                      <a:pt x="85" y="220"/>
                      <a:pt x="85" y="220"/>
                    </a:cubicBezTo>
                    <a:cubicBezTo>
                      <a:pt x="85" y="219"/>
                      <a:pt x="85" y="219"/>
                      <a:pt x="85" y="219"/>
                    </a:cubicBezTo>
                    <a:cubicBezTo>
                      <a:pt x="85" y="219"/>
                      <a:pt x="85" y="219"/>
                      <a:pt x="85" y="219"/>
                    </a:cubicBezTo>
                    <a:cubicBezTo>
                      <a:pt x="85" y="219"/>
                      <a:pt x="85" y="219"/>
                      <a:pt x="85" y="219"/>
                    </a:cubicBezTo>
                    <a:cubicBezTo>
                      <a:pt x="85" y="219"/>
                      <a:pt x="85" y="219"/>
                      <a:pt x="85" y="219"/>
                    </a:cubicBezTo>
                    <a:cubicBezTo>
                      <a:pt x="85" y="219"/>
                      <a:pt x="85" y="219"/>
                      <a:pt x="85" y="219"/>
                    </a:cubicBezTo>
                    <a:cubicBezTo>
                      <a:pt x="85" y="219"/>
                      <a:pt x="85" y="219"/>
                      <a:pt x="85" y="219"/>
                    </a:cubicBezTo>
                    <a:cubicBezTo>
                      <a:pt x="85" y="219"/>
                      <a:pt x="85" y="219"/>
                      <a:pt x="85" y="219"/>
                    </a:cubicBezTo>
                    <a:cubicBezTo>
                      <a:pt x="85" y="219"/>
                      <a:pt x="85" y="219"/>
                      <a:pt x="85" y="218"/>
                    </a:cubicBezTo>
                    <a:cubicBezTo>
                      <a:pt x="85" y="218"/>
                      <a:pt x="85" y="218"/>
                      <a:pt x="85" y="218"/>
                    </a:cubicBezTo>
                    <a:cubicBezTo>
                      <a:pt x="85" y="218"/>
                      <a:pt x="85" y="218"/>
                      <a:pt x="86" y="218"/>
                    </a:cubicBezTo>
                    <a:cubicBezTo>
                      <a:pt x="86" y="218"/>
                      <a:pt x="86" y="218"/>
                      <a:pt x="86" y="218"/>
                    </a:cubicBezTo>
                    <a:cubicBezTo>
                      <a:pt x="86" y="218"/>
                      <a:pt x="86" y="218"/>
                      <a:pt x="86" y="218"/>
                    </a:cubicBezTo>
                    <a:cubicBezTo>
                      <a:pt x="86" y="218"/>
                      <a:pt x="86" y="218"/>
                      <a:pt x="86" y="218"/>
                    </a:cubicBezTo>
                    <a:cubicBezTo>
                      <a:pt x="86" y="218"/>
                      <a:pt x="86" y="218"/>
                      <a:pt x="86" y="218"/>
                    </a:cubicBezTo>
                    <a:cubicBezTo>
                      <a:pt x="86" y="218"/>
                      <a:pt x="86" y="218"/>
                      <a:pt x="86" y="217"/>
                    </a:cubicBezTo>
                    <a:cubicBezTo>
                      <a:pt x="86" y="217"/>
                      <a:pt x="86" y="217"/>
                      <a:pt x="86" y="217"/>
                    </a:cubicBezTo>
                    <a:cubicBezTo>
                      <a:pt x="86" y="217"/>
                      <a:pt x="85" y="217"/>
                      <a:pt x="85" y="216"/>
                    </a:cubicBezTo>
                    <a:cubicBezTo>
                      <a:pt x="85" y="216"/>
                      <a:pt x="85" y="216"/>
                      <a:pt x="85" y="216"/>
                    </a:cubicBezTo>
                    <a:cubicBezTo>
                      <a:pt x="85" y="216"/>
                      <a:pt x="85" y="216"/>
                      <a:pt x="85" y="216"/>
                    </a:cubicBezTo>
                    <a:cubicBezTo>
                      <a:pt x="85" y="216"/>
                      <a:pt x="85" y="216"/>
                      <a:pt x="85" y="215"/>
                    </a:cubicBezTo>
                    <a:cubicBezTo>
                      <a:pt x="85" y="215"/>
                      <a:pt x="85" y="215"/>
                      <a:pt x="85" y="215"/>
                    </a:cubicBezTo>
                    <a:cubicBezTo>
                      <a:pt x="85" y="215"/>
                      <a:pt x="85" y="215"/>
                      <a:pt x="85" y="215"/>
                    </a:cubicBezTo>
                    <a:cubicBezTo>
                      <a:pt x="85" y="215"/>
                      <a:pt x="85" y="215"/>
                      <a:pt x="85" y="215"/>
                    </a:cubicBezTo>
                    <a:cubicBezTo>
                      <a:pt x="85" y="215"/>
                      <a:pt x="85" y="215"/>
                      <a:pt x="85" y="215"/>
                    </a:cubicBezTo>
                    <a:cubicBezTo>
                      <a:pt x="85" y="215"/>
                      <a:pt x="85" y="215"/>
                      <a:pt x="85" y="215"/>
                    </a:cubicBezTo>
                    <a:cubicBezTo>
                      <a:pt x="85" y="215"/>
                      <a:pt x="85" y="215"/>
                      <a:pt x="85" y="215"/>
                    </a:cubicBezTo>
                    <a:cubicBezTo>
                      <a:pt x="85" y="215"/>
                      <a:pt x="85" y="215"/>
                      <a:pt x="85" y="215"/>
                    </a:cubicBezTo>
                    <a:cubicBezTo>
                      <a:pt x="85" y="215"/>
                      <a:pt x="85" y="214"/>
                      <a:pt x="85" y="214"/>
                    </a:cubicBezTo>
                    <a:cubicBezTo>
                      <a:pt x="85" y="214"/>
                      <a:pt x="85" y="214"/>
                      <a:pt x="85" y="214"/>
                    </a:cubicBezTo>
                    <a:cubicBezTo>
                      <a:pt x="85" y="214"/>
                      <a:pt x="85" y="214"/>
                      <a:pt x="85" y="214"/>
                    </a:cubicBezTo>
                    <a:cubicBezTo>
                      <a:pt x="85" y="214"/>
                      <a:pt x="85" y="214"/>
                      <a:pt x="85" y="214"/>
                    </a:cubicBezTo>
                    <a:cubicBezTo>
                      <a:pt x="85" y="214"/>
                      <a:pt x="85" y="214"/>
                      <a:pt x="85" y="214"/>
                    </a:cubicBezTo>
                    <a:cubicBezTo>
                      <a:pt x="85" y="214"/>
                      <a:pt x="85" y="214"/>
                      <a:pt x="85" y="214"/>
                    </a:cubicBezTo>
                    <a:cubicBezTo>
                      <a:pt x="85" y="214"/>
                      <a:pt x="85" y="214"/>
                      <a:pt x="85" y="214"/>
                    </a:cubicBezTo>
                    <a:cubicBezTo>
                      <a:pt x="85" y="214"/>
                      <a:pt x="85" y="214"/>
                      <a:pt x="85" y="214"/>
                    </a:cubicBezTo>
                    <a:cubicBezTo>
                      <a:pt x="85" y="214"/>
                      <a:pt x="86" y="214"/>
                      <a:pt x="86" y="214"/>
                    </a:cubicBezTo>
                    <a:cubicBezTo>
                      <a:pt x="86" y="214"/>
                      <a:pt x="86" y="214"/>
                      <a:pt x="86" y="214"/>
                    </a:cubicBezTo>
                    <a:cubicBezTo>
                      <a:pt x="86" y="214"/>
                      <a:pt x="86" y="214"/>
                      <a:pt x="86" y="214"/>
                    </a:cubicBezTo>
                    <a:cubicBezTo>
                      <a:pt x="86" y="214"/>
                      <a:pt x="86" y="214"/>
                      <a:pt x="86" y="214"/>
                    </a:cubicBezTo>
                    <a:cubicBezTo>
                      <a:pt x="86" y="214"/>
                      <a:pt x="86" y="214"/>
                      <a:pt x="86" y="214"/>
                    </a:cubicBezTo>
                    <a:cubicBezTo>
                      <a:pt x="86" y="214"/>
                      <a:pt x="86" y="214"/>
                      <a:pt x="86" y="214"/>
                    </a:cubicBezTo>
                    <a:cubicBezTo>
                      <a:pt x="86" y="213"/>
                      <a:pt x="86" y="213"/>
                      <a:pt x="86" y="213"/>
                    </a:cubicBezTo>
                    <a:cubicBezTo>
                      <a:pt x="85" y="213"/>
                      <a:pt x="85" y="213"/>
                      <a:pt x="85" y="213"/>
                    </a:cubicBezTo>
                    <a:cubicBezTo>
                      <a:pt x="85" y="213"/>
                      <a:pt x="85" y="213"/>
                      <a:pt x="85" y="213"/>
                    </a:cubicBezTo>
                    <a:cubicBezTo>
                      <a:pt x="85" y="213"/>
                      <a:pt x="85" y="213"/>
                      <a:pt x="85" y="213"/>
                    </a:cubicBezTo>
                    <a:cubicBezTo>
                      <a:pt x="85" y="213"/>
                      <a:pt x="85" y="213"/>
                      <a:pt x="85" y="213"/>
                    </a:cubicBezTo>
                    <a:cubicBezTo>
                      <a:pt x="85" y="213"/>
                      <a:pt x="85" y="213"/>
                      <a:pt x="85" y="213"/>
                    </a:cubicBezTo>
                    <a:cubicBezTo>
                      <a:pt x="85" y="213"/>
                      <a:pt x="85" y="213"/>
                      <a:pt x="85" y="213"/>
                    </a:cubicBezTo>
                    <a:cubicBezTo>
                      <a:pt x="85" y="213"/>
                      <a:pt x="85" y="213"/>
                      <a:pt x="85" y="213"/>
                    </a:cubicBezTo>
                    <a:cubicBezTo>
                      <a:pt x="85" y="213"/>
                      <a:pt x="85" y="213"/>
                      <a:pt x="85" y="213"/>
                    </a:cubicBezTo>
                    <a:cubicBezTo>
                      <a:pt x="85" y="213"/>
                      <a:pt x="85" y="213"/>
                      <a:pt x="85" y="213"/>
                    </a:cubicBezTo>
                    <a:cubicBezTo>
                      <a:pt x="85" y="213"/>
                      <a:pt x="85" y="213"/>
                      <a:pt x="85" y="213"/>
                    </a:cubicBezTo>
                    <a:cubicBezTo>
                      <a:pt x="85" y="214"/>
                      <a:pt x="85" y="214"/>
                      <a:pt x="85" y="214"/>
                    </a:cubicBezTo>
                    <a:cubicBezTo>
                      <a:pt x="85" y="214"/>
                      <a:pt x="85" y="214"/>
                      <a:pt x="85" y="214"/>
                    </a:cubicBezTo>
                    <a:cubicBezTo>
                      <a:pt x="85" y="214"/>
                      <a:pt x="85" y="214"/>
                      <a:pt x="85" y="214"/>
                    </a:cubicBezTo>
                    <a:cubicBezTo>
                      <a:pt x="85" y="214"/>
                      <a:pt x="85" y="214"/>
                      <a:pt x="85" y="214"/>
                    </a:cubicBezTo>
                    <a:cubicBezTo>
                      <a:pt x="85" y="214"/>
                      <a:pt x="85" y="214"/>
                      <a:pt x="85" y="214"/>
                    </a:cubicBezTo>
                    <a:cubicBezTo>
                      <a:pt x="85" y="214"/>
                      <a:pt x="85" y="214"/>
                      <a:pt x="85" y="214"/>
                    </a:cubicBezTo>
                    <a:cubicBezTo>
                      <a:pt x="85" y="214"/>
                      <a:pt x="85" y="214"/>
                      <a:pt x="85" y="214"/>
                    </a:cubicBezTo>
                    <a:cubicBezTo>
                      <a:pt x="85" y="214"/>
                      <a:pt x="85" y="214"/>
                      <a:pt x="85" y="214"/>
                    </a:cubicBezTo>
                    <a:cubicBezTo>
                      <a:pt x="85" y="214"/>
                      <a:pt x="85" y="214"/>
                      <a:pt x="85" y="214"/>
                    </a:cubicBezTo>
                    <a:cubicBezTo>
                      <a:pt x="85" y="214"/>
                      <a:pt x="85" y="214"/>
                      <a:pt x="85" y="214"/>
                    </a:cubicBezTo>
                    <a:cubicBezTo>
                      <a:pt x="85" y="213"/>
                      <a:pt x="85" y="213"/>
                      <a:pt x="85" y="213"/>
                    </a:cubicBezTo>
                    <a:cubicBezTo>
                      <a:pt x="85" y="213"/>
                      <a:pt x="84" y="213"/>
                      <a:pt x="84" y="213"/>
                    </a:cubicBezTo>
                    <a:cubicBezTo>
                      <a:pt x="84" y="213"/>
                      <a:pt x="84" y="213"/>
                      <a:pt x="84" y="213"/>
                    </a:cubicBezTo>
                    <a:cubicBezTo>
                      <a:pt x="84" y="213"/>
                      <a:pt x="84" y="213"/>
                      <a:pt x="84" y="213"/>
                    </a:cubicBezTo>
                    <a:cubicBezTo>
                      <a:pt x="84" y="213"/>
                      <a:pt x="84" y="213"/>
                      <a:pt x="84" y="213"/>
                    </a:cubicBezTo>
                    <a:cubicBezTo>
                      <a:pt x="84" y="213"/>
                      <a:pt x="84" y="213"/>
                      <a:pt x="84" y="213"/>
                    </a:cubicBezTo>
                    <a:cubicBezTo>
                      <a:pt x="84" y="213"/>
                      <a:pt x="84" y="213"/>
                      <a:pt x="84" y="213"/>
                    </a:cubicBezTo>
                    <a:cubicBezTo>
                      <a:pt x="84" y="213"/>
                      <a:pt x="84" y="213"/>
                      <a:pt x="84" y="213"/>
                    </a:cubicBezTo>
                    <a:cubicBezTo>
                      <a:pt x="84" y="213"/>
                      <a:pt x="84" y="213"/>
                      <a:pt x="84" y="213"/>
                    </a:cubicBezTo>
                    <a:cubicBezTo>
                      <a:pt x="84" y="213"/>
                      <a:pt x="84" y="213"/>
                      <a:pt x="83" y="213"/>
                    </a:cubicBezTo>
                    <a:cubicBezTo>
                      <a:pt x="83" y="213"/>
                      <a:pt x="83" y="212"/>
                      <a:pt x="83" y="212"/>
                    </a:cubicBezTo>
                    <a:cubicBezTo>
                      <a:pt x="83" y="212"/>
                      <a:pt x="83" y="212"/>
                      <a:pt x="83" y="212"/>
                    </a:cubicBezTo>
                    <a:cubicBezTo>
                      <a:pt x="83" y="212"/>
                      <a:pt x="83" y="212"/>
                      <a:pt x="83" y="212"/>
                    </a:cubicBezTo>
                    <a:cubicBezTo>
                      <a:pt x="83" y="212"/>
                      <a:pt x="83" y="212"/>
                      <a:pt x="83" y="212"/>
                    </a:cubicBezTo>
                    <a:cubicBezTo>
                      <a:pt x="83" y="212"/>
                      <a:pt x="83" y="212"/>
                      <a:pt x="83" y="212"/>
                    </a:cubicBezTo>
                    <a:cubicBezTo>
                      <a:pt x="83" y="212"/>
                      <a:pt x="83" y="212"/>
                      <a:pt x="83" y="212"/>
                    </a:cubicBezTo>
                    <a:cubicBezTo>
                      <a:pt x="83" y="212"/>
                      <a:pt x="83" y="212"/>
                      <a:pt x="83" y="212"/>
                    </a:cubicBezTo>
                    <a:cubicBezTo>
                      <a:pt x="83" y="212"/>
                      <a:pt x="83" y="212"/>
                      <a:pt x="83" y="212"/>
                    </a:cubicBezTo>
                    <a:cubicBezTo>
                      <a:pt x="83" y="211"/>
                      <a:pt x="83" y="211"/>
                      <a:pt x="83" y="211"/>
                    </a:cubicBezTo>
                    <a:cubicBezTo>
                      <a:pt x="83" y="211"/>
                      <a:pt x="83" y="211"/>
                      <a:pt x="83" y="211"/>
                    </a:cubicBezTo>
                    <a:cubicBezTo>
                      <a:pt x="83" y="211"/>
                      <a:pt x="83" y="211"/>
                      <a:pt x="83" y="211"/>
                    </a:cubicBezTo>
                    <a:cubicBezTo>
                      <a:pt x="83" y="211"/>
                      <a:pt x="83" y="211"/>
                      <a:pt x="83" y="211"/>
                    </a:cubicBezTo>
                    <a:cubicBezTo>
                      <a:pt x="83" y="211"/>
                      <a:pt x="83" y="211"/>
                      <a:pt x="83" y="211"/>
                    </a:cubicBezTo>
                    <a:cubicBezTo>
                      <a:pt x="83" y="211"/>
                      <a:pt x="83" y="211"/>
                      <a:pt x="83" y="211"/>
                    </a:cubicBezTo>
                    <a:cubicBezTo>
                      <a:pt x="83" y="211"/>
                      <a:pt x="83" y="211"/>
                      <a:pt x="83" y="211"/>
                    </a:cubicBezTo>
                    <a:cubicBezTo>
                      <a:pt x="83" y="211"/>
                      <a:pt x="83" y="211"/>
                      <a:pt x="83" y="211"/>
                    </a:cubicBezTo>
                    <a:cubicBezTo>
                      <a:pt x="83" y="211"/>
                      <a:pt x="83" y="211"/>
                      <a:pt x="83" y="211"/>
                    </a:cubicBezTo>
                    <a:cubicBezTo>
                      <a:pt x="83" y="211"/>
                      <a:pt x="83" y="211"/>
                      <a:pt x="83" y="211"/>
                    </a:cubicBezTo>
                    <a:cubicBezTo>
                      <a:pt x="83" y="211"/>
                      <a:pt x="83" y="211"/>
                      <a:pt x="84" y="211"/>
                    </a:cubicBezTo>
                    <a:cubicBezTo>
                      <a:pt x="84" y="211"/>
                      <a:pt x="84" y="211"/>
                      <a:pt x="84" y="211"/>
                    </a:cubicBezTo>
                    <a:cubicBezTo>
                      <a:pt x="84" y="211"/>
                      <a:pt x="84" y="211"/>
                      <a:pt x="84" y="211"/>
                    </a:cubicBezTo>
                    <a:cubicBezTo>
                      <a:pt x="84" y="211"/>
                      <a:pt x="84" y="211"/>
                      <a:pt x="84" y="211"/>
                    </a:cubicBezTo>
                    <a:cubicBezTo>
                      <a:pt x="84" y="211"/>
                      <a:pt x="84" y="211"/>
                      <a:pt x="84" y="211"/>
                    </a:cubicBezTo>
                    <a:cubicBezTo>
                      <a:pt x="84" y="211"/>
                      <a:pt x="84" y="211"/>
                      <a:pt x="84" y="211"/>
                    </a:cubicBezTo>
                    <a:cubicBezTo>
                      <a:pt x="84" y="211"/>
                      <a:pt x="84" y="211"/>
                      <a:pt x="84" y="211"/>
                    </a:cubicBezTo>
                    <a:cubicBezTo>
                      <a:pt x="84" y="211"/>
                      <a:pt x="84" y="211"/>
                      <a:pt x="84" y="211"/>
                    </a:cubicBezTo>
                    <a:cubicBezTo>
                      <a:pt x="84" y="211"/>
                      <a:pt x="84" y="211"/>
                      <a:pt x="84" y="211"/>
                    </a:cubicBezTo>
                    <a:cubicBezTo>
                      <a:pt x="84" y="211"/>
                      <a:pt x="84" y="211"/>
                      <a:pt x="84" y="211"/>
                    </a:cubicBezTo>
                    <a:cubicBezTo>
                      <a:pt x="85" y="211"/>
                      <a:pt x="85" y="211"/>
                      <a:pt x="85" y="211"/>
                    </a:cubicBezTo>
                    <a:cubicBezTo>
                      <a:pt x="85" y="211"/>
                      <a:pt x="85" y="211"/>
                      <a:pt x="85" y="211"/>
                    </a:cubicBezTo>
                    <a:cubicBezTo>
                      <a:pt x="85" y="211"/>
                      <a:pt x="85" y="211"/>
                      <a:pt x="85" y="211"/>
                    </a:cubicBezTo>
                    <a:cubicBezTo>
                      <a:pt x="85" y="211"/>
                      <a:pt x="85" y="211"/>
                      <a:pt x="85" y="211"/>
                    </a:cubicBezTo>
                    <a:cubicBezTo>
                      <a:pt x="85" y="211"/>
                      <a:pt x="85" y="211"/>
                      <a:pt x="85" y="211"/>
                    </a:cubicBezTo>
                    <a:cubicBezTo>
                      <a:pt x="85" y="211"/>
                      <a:pt x="85" y="211"/>
                      <a:pt x="85" y="211"/>
                    </a:cubicBezTo>
                    <a:cubicBezTo>
                      <a:pt x="85" y="211"/>
                      <a:pt x="85" y="211"/>
                      <a:pt x="85" y="211"/>
                    </a:cubicBezTo>
                    <a:cubicBezTo>
                      <a:pt x="85" y="211"/>
                      <a:pt x="85" y="211"/>
                      <a:pt x="85" y="211"/>
                    </a:cubicBezTo>
                    <a:cubicBezTo>
                      <a:pt x="85" y="211"/>
                      <a:pt x="85" y="211"/>
                      <a:pt x="85" y="211"/>
                    </a:cubicBezTo>
                    <a:cubicBezTo>
                      <a:pt x="85" y="211"/>
                      <a:pt x="85" y="211"/>
                      <a:pt x="85" y="211"/>
                    </a:cubicBezTo>
                    <a:cubicBezTo>
                      <a:pt x="85" y="211"/>
                      <a:pt x="85" y="211"/>
                      <a:pt x="86" y="211"/>
                    </a:cubicBezTo>
                    <a:cubicBezTo>
                      <a:pt x="86" y="211"/>
                      <a:pt x="86" y="211"/>
                      <a:pt x="86" y="211"/>
                    </a:cubicBezTo>
                    <a:cubicBezTo>
                      <a:pt x="86" y="211"/>
                      <a:pt x="86" y="211"/>
                      <a:pt x="86" y="211"/>
                    </a:cubicBezTo>
                    <a:cubicBezTo>
                      <a:pt x="86" y="211"/>
                      <a:pt x="86" y="211"/>
                      <a:pt x="86" y="210"/>
                    </a:cubicBezTo>
                    <a:cubicBezTo>
                      <a:pt x="86" y="210"/>
                      <a:pt x="86" y="210"/>
                      <a:pt x="86" y="210"/>
                    </a:cubicBezTo>
                    <a:cubicBezTo>
                      <a:pt x="86" y="210"/>
                      <a:pt x="85" y="210"/>
                      <a:pt x="85" y="210"/>
                    </a:cubicBezTo>
                    <a:cubicBezTo>
                      <a:pt x="85" y="210"/>
                      <a:pt x="85" y="210"/>
                      <a:pt x="85" y="210"/>
                    </a:cubicBezTo>
                    <a:cubicBezTo>
                      <a:pt x="85" y="210"/>
                      <a:pt x="85" y="210"/>
                      <a:pt x="85" y="210"/>
                    </a:cubicBezTo>
                    <a:cubicBezTo>
                      <a:pt x="85" y="210"/>
                      <a:pt x="85" y="210"/>
                      <a:pt x="85" y="210"/>
                    </a:cubicBezTo>
                    <a:cubicBezTo>
                      <a:pt x="85" y="210"/>
                      <a:pt x="85" y="210"/>
                      <a:pt x="85" y="210"/>
                    </a:cubicBezTo>
                    <a:cubicBezTo>
                      <a:pt x="85" y="210"/>
                      <a:pt x="85" y="210"/>
                      <a:pt x="85" y="210"/>
                    </a:cubicBezTo>
                    <a:cubicBezTo>
                      <a:pt x="85" y="210"/>
                      <a:pt x="85" y="210"/>
                      <a:pt x="85" y="210"/>
                    </a:cubicBezTo>
                    <a:cubicBezTo>
                      <a:pt x="85" y="209"/>
                      <a:pt x="85" y="209"/>
                      <a:pt x="85" y="209"/>
                    </a:cubicBezTo>
                    <a:cubicBezTo>
                      <a:pt x="85" y="209"/>
                      <a:pt x="85" y="209"/>
                      <a:pt x="85" y="209"/>
                    </a:cubicBezTo>
                    <a:cubicBezTo>
                      <a:pt x="85" y="209"/>
                      <a:pt x="85" y="209"/>
                      <a:pt x="85" y="209"/>
                    </a:cubicBezTo>
                    <a:cubicBezTo>
                      <a:pt x="85" y="209"/>
                      <a:pt x="85" y="209"/>
                      <a:pt x="85" y="209"/>
                    </a:cubicBezTo>
                    <a:cubicBezTo>
                      <a:pt x="85" y="209"/>
                      <a:pt x="85" y="209"/>
                      <a:pt x="85" y="209"/>
                    </a:cubicBezTo>
                    <a:cubicBezTo>
                      <a:pt x="85" y="209"/>
                      <a:pt x="85" y="209"/>
                      <a:pt x="85" y="209"/>
                    </a:cubicBezTo>
                    <a:cubicBezTo>
                      <a:pt x="85" y="209"/>
                      <a:pt x="85" y="209"/>
                      <a:pt x="85" y="209"/>
                    </a:cubicBezTo>
                    <a:cubicBezTo>
                      <a:pt x="85" y="209"/>
                      <a:pt x="85" y="209"/>
                      <a:pt x="85" y="209"/>
                    </a:cubicBezTo>
                    <a:cubicBezTo>
                      <a:pt x="85" y="209"/>
                      <a:pt x="85" y="209"/>
                      <a:pt x="85" y="208"/>
                    </a:cubicBezTo>
                    <a:cubicBezTo>
                      <a:pt x="85" y="208"/>
                      <a:pt x="85" y="208"/>
                      <a:pt x="85" y="208"/>
                    </a:cubicBezTo>
                    <a:cubicBezTo>
                      <a:pt x="85" y="208"/>
                      <a:pt x="85" y="208"/>
                      <a:pt x="85" y="208"/>
                    </a:cubicBezTo>
                    <a:cubicBezTo>
                      <a:pt x="85" y="208"/>
                      <a:pt x="84" y="208"/>
                      <a:pt x="84" y="207"/>
                    </a:cubicBezTo>
                    <a:cubicBezTo>
                      <a:pt x="84" y="207"/>
                      <a:pt x="84" y="207"/>
                      <a:pt x="84" y="207"/>
                    </a:cubicBezTo>
                    <a:cubicBezTo>
                      <a:pt x="84" y="207"/>
                      <a:pt x="84" y="207"/>
                      <a:pt x="84" y="207"/>
                    </a:cubicBezTo>
                    <a:cubicBezTo>
                      <a:pt x="84" y="207"/>
                      <a:pt x="84" y="207"/>
                      <a:pt x="84" y="207"/>
                    </a:cubicBezTo>
                    <a:cubicBezTo>
                      <a:pt x="84" y="207"/>
                      <a:pt x="84" y="207"/>
                      <a:pt x="84" y="207"/>
                    </a:cubicBezTo>
                    <a:cubicBezTo>
                      <a:pt x="84" y="207"/>
                      <a:pt x="85" y="207"/>
                      <a:pt x="85" y="207"/>
                    </a:cubicBezTo>
                    <a:cubicBezTo>
                      <a:pt x="85" y="207"/>
                      <a:pt x="85" y="207"/>
                      <a:pt x="85" y="207"/>
                    </a:cubicBezTo>
                    <a:cubicBezTo>
                      <a:pt x="85" y="207"/>
                      <a:pt x="85" y="207"/>
                      <a:pt x="85" y="207"/>
                    </a:cubicBezTo>
                    <a:cubicBezTo>
                      <a:pt x="85" y="207"/>
                      <a:pt x="85" y="207"/>
                      <a:pt x="85" y="207"/>
                    </a:cubicBezTo>
                    <a:cubicBezTo>
                      <a:pt x="85" y="207"/>
                      <a:pt x="85" y="207"/>
                      <a:pt x="85" y="207"/>
                    </a:cubicBezTo>
                    <a:cubicBezTo>
                      <a:pt x="85" y="207"/>
                      <a:pt x="85" y="207"/>
                      <a:pt x="85" y="207"/>
                    </a:cubicBezTo>
                    <a:cubicBezTo>
                      <a:pt x="85" y="207"/>
                      <a:pt x="85" y="207"/>
                      <a:pt x="85" y="207"/>
                    </a:cubicBezTo>
                    <a:cubicBezTo>
                      <a:pt x="85" y="207"/>
                      <a:pt x="85" y="207"/>
                      <a:pt x="86" y="207"/>
                    </a:cubicBezTo>
                    <a:cubicBezTo>
                      <a:pt x="86" y="207"/>
                      <a:pt x="86" y="207"/>
                      <a:pt x="86" y="207"/>
                    </a:cubicBezTo>
                    <a:cubicBezTo>
                      <a:pt x="86" y="207"/>
                      <a:pt x="86" y="207"/>
                      <a:pt x="86" y="207"/>
                    </a:cubicBezTo>
                    <a:cubicBezTo>
                      <a:pt x="86" y="207"/>
                      <a:pt x="86" y="207"/>
                      <a:pt x="86" y="207"/>
                    </a:cubicBezTo>
                    <a:cubicBezTo>
                      <a:pt x="86" y="207"/>
                      <a:pt x="86" y="207"/>
                      <a:pt x="86" y="207"/>
                    </a:cubicBezTo>
                    <a:cubicBezTo>
                      <a:pt x="86" y="207"/>
                      <a:pt x="86" y="207"/>
                      <a:pt x="86" y="207"/>
                    </a:cubicBezTo>
                    <a:cubicBezTo>
                      <a:pt x="86" y="207"/>
                      <a:pt x="86" y="207"/>
                      <a:pt x="86" y="207"/>
                    </a:cubicBezTo>
                    <a:cubicBezTo>
                      <a:pt x="86" y="207"/>
                      <a:pt x="86" y="207"/>
                      <a:pt x="86" y="207"/>
                    </a:cubicBezTo>
                    <a:cubicBezTo>
                      <a:pt x="86" y="207"/>
                      <a:pt x="86" y="207"/>
                      <a:pt x="86" y="207"/>
                    </a:cubicBezTo>
                    <a:cubicBezTo>
                      <a:pt x="86" y="207"/>
                      <a:pt x="87" y="207"/>
                      <a:pt x="87" y="207"/>
                    </a:cubicBezTo>
                    <a:cubicBezTo>
                      <a:pt x="87" y="207"/>
                      <a:pt x="87" y="207"/>
                      <a:pt x="87" y="207"/>
                    </a:cubicBezTo>
                    <a:cubicBezTo>
                      <a:pt x="87" y="207"/>
                      <a:pt x="87" y="207"/>
                      <a:pt x="87" y="207"/>
                    </a:cubicBezTo>
                    <a:cubicBezTo>
                      <a:pt x="87" y="207"/>
                      <a:pt x="87" y="207"/>
                      <a:pt x="87" y="207"/>
                    </a:cubicBezTo>
                    <a:cubicBezTo>
                      <a:pt x="87" y="207"/>
                      <a:pt x="87" y="207"/>
                      <a:pt x="87" y="207"/>
                    </a:cubicBezTo>
                    <a:cubicBezTo>
                      <a:pt x="87" y="207"/>
                      <a:pt x="87" y="207"/>
                      <a:pt x="88" y="207"/>
                    </a:cubicBezTo>
                    <a:cubicBezTo>
                      <a:pt x="88" y="207"/>
                      <a:pt x="88" y="206"/>
                      <a:pt x="88" y="206"/>
                    </a:cubicBezTo>
                    <a:cubicBezTo>
                      <a:pt x="88" y="206"/>
                      <a:pt x="88" y="206"/>
                      <a:pt x="88" y="206"/>
                    </a:cubicBezTo>
                    <a:cubicBezTo>
                      <a:pt x="88" y="206"/>
                      <a:pt x="88" y="206"/>
                      <a:pt x="88" y="206"/>
                    </a:cubicBezTo>
                    <a:cubicBezTo>
                      <a:pt x="88" y="206"/>
                      <a:pt x="88" y="206"/>
                      <a:pt x="88" y="206"/>
                    </a:cubicBezTo>
                    <a:cubicBezTo>
                      <a:pt x="88" y="206"/>
                      <a:pt x="89" y="206"/>
                      <a:pt x="89" y="206"/>
                    </a:cubicBezTo>
                    <a:cubicBezTo>
                      <a:pt x="89" y="206"/>
                      <a:pt x="89" y="206"/>
                      <a:pt x="89" y="206"/>
                    </a:cubicBezTo>
                    <a:cubicBezTo>
                      <a:pt x="89" y="206"/>
                      <a:pt x="89" y="206"/>
                      <a:pt x="89" y="206"/>
                    </a:cubicBezTo>
                    <a:cubicBezTo>
                      <a:pt x="89" y="206"/>
                      <a:pt x="89" y="206"/>
                      <a:pt x="89" y="206"/>
                    </a:cubicBezTo>
                    <a:cubicBezTo>
                      <a:pt x="89" y="205"/>
                      <a:pt x="89" y="205"/>
                      <a:pt x="89" y="205"/>
                    </a:cubicBezTo>
                    <a:cubicBezTo>
                      <a:pt x="89" y="205"/>
                      <a:pt x="89" y="205"/>
                      <a:pt x="89" y="205"/>
                    </a:cubicBezTo>
                    <a:cubicBezTo>
                      <a:pt x="89" y="205"/>
                      <a:pt x="89" y="205"/>
                      <a:pt x="89" y="205"/>
                    </a:cubicBezTo>
                    <a:cubicBezTo>
                      <a:pt x="89" y="205"/>
                      <a:pt x="89" y="205"/>
                      <a:pt x="89" y="205"/>
                    </a:cubicBezTo>
                    <a:cubicBezTo>
                      <a:pt x="89" y="205"/>
                      <a:pt x="89" y="205"/>
                      <a:pt x="89" y="205"/>
                    </a:cubicBezTo>
                    <a:cubicBezTo>
                      <a:pt x="89" y="205"/>
                      <a:pt x="89" y="205"/>
                      <a:pt x="89" y="205"/>
                    </a:cubicBezTo>
                    <a:cubicBezTo>
                      <a:pt x="89" y="205"/>
                      <a:pt x="89" y="204"/>
                      <a:pt x="89" y="204"/>
                    </a:cubicBezTo>
                    <a:cubicBezTo>
                      <a:pt x="89" y="204"/>
                      <a:pt x="89" y="204"/>
                      <a:pt x="89" y="204"/>
                    </a:cubicBezTo>
                    <a:cubicBezTo>
                      <a:pt x="89" y="204"/>
                      <a:pt x="89" y="204"/>
                      <a:pt x="89" y="204"/>
                    </a:cubicBezTo>
                    <a:cubicBezTo>
                      <a:pt x="89" y="204"/>
                      <a:pt x="89" y="204"/>
                      <a:pt x="89" y="203"/>
                    </a:cubicBezTo>
                    <a:cubicBezTo>
                      <a:pt x="89" y="203"/>
                      <a:pt x="89" y="203"/>
                      <a:pt x="89" y="203"/>
                    </a:cubicBezTo>
                    <a:cubicBezTo>
                      <a:pt x="89" y="203"/>
                      <a:pt x="89" y="203"/>
                      <a:pt x="89" y="203"/>
                    </a:cubicBezTo>
                    <a:cubicBezTo>
                      <a:pt x="89" y="202"/>
                      <a:pt x="89" y="202"/>
                      <a:pt x="89" y="202"/>
                    </a:cubicBezTo>
                    <a:cubicBezTo>
                      <a:pt x="89" y="202"/>
                      <a:pt x="89" y="202"/>
                      <a:pt x="89" y="202"/>
                    </a:cubicBezTo>
                    <a:cubicBezTo>
                      <a:pt x="89" y="202"/>
                      <a:pt x="89" y="202"/>
                      <a:pt x="89" y="202"/>
                    </a:cubicBezTo>
                    <a:cubicBezTo>
                      <a:pt x="89" y="202"/>
                      <a:pt x="89" y="202"/>
                      <a:pt x="88" y="202"/>
                    </a:cubicBezTo>
                    <a:cubicBezTo>
                      <a:pt x="88" y="202"/>
                      <a:pt x="88" y="202"/>
                      <a:pt x="88" y="202"/>
                    </a:cubicBezTo>
                    <a:cubicBezTo>
                      <a:pt x="88" y="202"/>
                      <a:pt x="88" y="202"/>
                      <a:pt x="88" y="202"/>
                    </a:cubicBezTo>
                    <a:cubicBezTo>
                      <a:pt x="88" y="202"/>
                      <a:pt x="88" y="202"/>
                      <a:pt x="88" y="202"/>
                    </a:cubicBezTo>
                    <a:cubicBezTo>
                      <a:pt x="88" y="202"/>
                      <a:pt x="88" y="202"/>
                      <a:pt x="88" y="202"/>
                    </a:cubicBezTo>
                    <a:cubicBezTo>
                      <a:pt x="88" y="202"/>
                      <a:pt x="88" y="202"/>
                      <a:pt x="88" y="202"/>
                    </a:cubicBezTo>
                    <a:cubicBezTo>
                      <a:pt x="88" y="202"/>
                      <a:pt x="88" y="202"/>
                      <a:pt x="88" y="202"/>
                    </a:cubicBezTo>
                    <a:cubicBezTo>
                      <a:pt x="88" y="202"/>
                      <a:pt x="88" y="201"/>
                      <a:pt x="88" y="201"/>
                    </a:cubicBezTo>
                    <a:cubicBezTo>
                      <a:pt x="88" y="201"/>
                      <a:pt x="88" y="201"/>
                      <a:pt x="88" y="201"/>
                    </a:cubicBezTo>
                    <a:cubicBezTo>
                      <a:pt x="88" y="201"/>
                      <a:pt x="88" y="201"/>
                      <a:pt x="88" y="201"/>
                    </a:cubicBezTo>
                    <a:cubicBezTo>
                      <a:pt x="88" y="201"/>
                      <a:pt x="88" y="201"/>
                      <a:pt x="88" y="201"/>
                    </a:cubicBezTo>
                    <a:cubicBezTo>
                      <a:pt x="88" y="201"/>
                      <a:pt x="88" y="201"/>
                      <a:pt x="88" y="201"/>
                    </a:cubicBezTo>
                    <a:cubicBezTo>
                      <a:pt x="88" y="200"/>
                      <a:pt x="87" y="200"/>
                      <a:pt x="87" y="200"/>
                    </a:cubicBezTo>
                    <a:cubicBezTo>
                      <a:pt x="87" y="200"/>
                      <a:pt x="87" y="200"/>
                      <a:pt x="87" y="200"/>
                    </a:cubicBezTo>
                    <a:cubicBezTo>
                      <a:pt x="87" y="200"/>
                      <a:pt x="87" y="200"/>
                      <a:pt x="87" y="200"/>
                    </a:cubicBezTo>
                    <a:cubicBezTo>
                      <a:pt x="87" y="200"/>
                      <a:pt x="87" y="200"/>
                      <a:pt x="87" y="200"/>
                    </a:cubicBezTo>
                    <a:cubicBezTo>
                      <a:pt x="87" y="200"/>
                      <a:pt x="87" y="200"/>
                      <a:pt x="87" y="200"/>
                    </a:cubicBezTo>
                    <a:cubicBezTo>
                      <a:pt x="87" y="200"/>
                      <a:pt x="87" y="200"/>
                      <a:pt x="87" y="200"/>
                    </a:cubicBezTo>
                    <a:cubicBezTo>
                      <a:pt x="87" y="200"/>
                      <a:pt x="87" y="200"/>
                      <a:pt x="87" y="200"/>
                    </a:cubicBezTo>
                    <a:cubicBezTo>
                      <a:pt x="86" y="200"/>
                      <a:pt x="86" y="200"/>
                      <a:pt x="86" y="200"/>
                    </a:cubicBezTo>
                    <a:cubicBezTo>
                      <a:pt x="86" y="200"/>
                      <a:pt x="86" y="200"/>
                      <a:pt x="86" y="200"/>
                    </a:cubicBezTo>
                    <a:cubicBezTo>
                      <a:pt x="86" y="200"/>
                      <a:pt x="86" y="200"/>
                      <a:pt x="86" y="200"/>
                    </a:cubicBezTo>
                    <a:cubicBezTo>
                      <a:pt x="86" y="200"/>
                      <a:pt x="86" y="199"/>
                      <a:pt x="86" y="199"/>
                    </a:cubicBezTo>
                    <a:cubicBezTo>
                      <a:pt x="86" y="199"/>
                      <a:pt x="86" y="199"/>
                      <a:pt x="86" y="199"/>
                    </a:cubicBezTo>
                    <a:cubicBezTo>
                      <a:pt x="86" y="199"/>
                      <a:pt x="86" y="199"/>
                      <a:pt x="86" y="199"/>
                    </a:cubicBezTo>
                    <a:cubicBezTo>
                      <a:pt x="86" y="199"/>
                      <a:pt x="85" y="199"/>
                      <a:pt x="85" y="199"/>
                    </a:cubicBezTo>
                    <a:cubicBezTo>
                      <a:pt x="85" y="199"/>
                      <a:pt x="85" y="199"/>
                      <a:pt x="85" y="199"/>
                    </a:cubicBezTo>
                    <a:cubicBezTo>
                      <a:pt x="85" y="199"/>
                      <a:pt x="85" y="199"/>
                      <a:pt x="85" y="199"/>
                    </a:cubicBezTo>
                    <a:cubicBezTo>
                      <a:pt x="85" y="199"/>
                      <a:pt x="85" y="199"/>
                      <a:pt x="85" y="198"/>
                    </a:cubicBezTo>
                    <a:cubicBezTo>
                      <a:pt x="85" y="198"/>
                      <a:pt x="85" y="198"/>
                      <a:pt x="85" y="198"/>
                    </a:cubicBezTo>
                    <a:cubicBezTo>
                      <a:pt x="85" y="198"/>
                      <a:pt x="85" y="198"/>
                      <a:pt x="85" y="198"/>
                    </a:cubicBezTo>
                    <a:cubicBezTo>
                      <a:pt x="85" y="198"/>
                      <a:pt x="85" y="198"/>
                      <a:pt x="85" y="198"/>
                    </a:cubicBezTo>
                    <a:cubicBezTo>
                      <a:pt x="85" y="198"/>
                      <a:pt x="85" y="197"/>
                      <a:pt x="85" y="197"/>
                    </a:cubicBezTo>
                    <a:cubicBezTo>
                      <a:pt x="85" y="197"/>
                      <a:pt x="85" y="197"/>
                      <a:pt x="85" y="197"/>
                    </a:cubicBezTo>
                    <a:cubicBezTo>
                      <a:pt x="85" y="197"/>
                      <a:pt x="85" y="197"/>
                      <a:pt x="85" y="197"/>
                    </a:cubicBezTo>
                    <a:cubicBezTo>
                      <a:pt x="85" y="197"/>
                      <a:pt x="85" y="197"/>
                      <a:pt x="85" y="197"/>
                    </a:cubicBezTo>
                    <a:cubicBezTo>
                      <a:pt x="85" y="197"/>
                      <a:pt x="85" y="197"/>
                      <a:pt x="85" y="197"/>
                    </a:cubicBezTo>
                    <a:cubicBezTo>
                      <a:pt x="85" y="197"/>
                      <a:pt x="85" y="197"/>
                      <a:pt x="85" y="197"/>
                    </a:cubicBezTo>
                    <a:cubicBezTo>
                      <a:pt x="85" y="197"/>
                      <a:pt x="85" y="197"/>
                      <a:pt x="85" y="198"/>
                    </a:cubicBezTo>
                    <a:cubicBezTo>
                      <a:pt x="85" y="198"/>
                      <a:pt x="85" y="198"/>
                      <a:pt x="85" y="198"/>
                    </a:cubicBezTo>
                    <a:cubicBezTo>
                      <a:pt x="85" y="198"/>
                      <a:pt x="85" y="198"/>
                      <a:pt x="85" y="198"/>
                    </a:cubicBezTo>
                    <a:cubicBezTo>
                      <a:pt x="85" y="198"/>
                      <a:pt x="85" y="198"/>
                      <a:pt x="85" y="198"/>
                    </a:cubicBezTo>
                    <a:cubicBezTo>
                      <a:pt x="85" y="198"/>
                      <a:pt x="85" y="198"/>
                      <a:pt x="86" y="198"/>
                    </a:cubicBezTo>
                    <a:cubicBezTo>
                      <a:pt x="86" y="199"/>
                      <a:pt x="86" y="199"/>
                      <a:pt x="86" y="199"/>
                    </a:cubicBezTo>
                    <a:cubicBezTo>
                      <a:pt x="86" y="199"/>
                      <a:pt x="86" y="199"/>
                      <a:pt x="86" y="199"/>
                    </a:cubicBezTo>
                    <a:cubicBezTo>
                      <a:pt x="86" y="199"/>
                      <a:pt x="86" y="199"/>
                      <a:pt x="86" y="199"/>
                    </a:cubicBezTo>
                    <a:cubicBezTo>
                      <a:pt x="86" y="199"/>
                      <a:pt x="86" y="199"/>
                      <a:pt x="86" y="199"/>
                    </a:cubicBezTo>
                    <a:cubicBezTo>
                      <a:pt x="86" y="199"/>
                      <a:pt x="87" y="199"/>
                      <a:pt x="87" y="199"/>
                    </a:cubicBezTo>
                    <a:cubicBezTo>
                      <a:pt x="87" y="199"/>
                      <a:pt x="87" y="199"/>
                      <a:pt x="87" y="199"/>
                    </a:cubicBezTo>
                    <a:cubicBezTo>
                      <a:pt x="87" y="199"/>
                      <a:pt x="87" y="199"/>
                      <a:pt x="87" y="199"/>
                    </a:cubicBezTo>
                    <a:cubicBezTo>
                      <a:pt x="87" y="199"/>
                      <a:pt x="87" y="199"/>
                      <a:pt x="87" y="199"/>
                    </a:cubicBezTo>
                    <a:cubicBezTo>
                      <a:pt x="87" y="199"/>
                      <a:pt x="87" y="199"/>
                      <a:pt x="87" y="199"/>
                    </a:cubicBezTo>
                    <a:cubicBezTo>
                      <a:pt x="87" y="199"/>
                      <a:pt x="87" y="199"/>
                      <a:pt x="88" y="200"/>
                    </a:cubicBezTo>
                    <a:cubicBezTo>
                      <a:pt x="88" y="200"/>
                      <a:pt x="88" y="200"/>
                      <a:pt x="88" y="200"/>
                    </a:cubicBezTo>
                    <a:cubicBezTo>
                      <a:pt x="88" y="200"/>
                      <a:pt x="88" y="200"/>
                      <a:pt x="88" y="200"/>
                    </a:cubicBezTo>
                    <a:cubicBezTo>
                      <a:pt x="88" y="200"/>
                      <a:pt x="88" y="200"/>
                      <a:pt x="88" y="200"/>
                    </a:cubicBezTo>
                    <a:cubicBezTo>
                      <a:pt x="88" y="200"/>
                      <a:pt x="89" y="200"/>
                      <a:pt x="89" y="200"/>
                    </a:cubicBezTo>
                    <a:cubicBezTo>
                      <a:pt x="89" y="200"/>
                      <a:pt x="89" y="200"/>
                      <a:pt x="89" y="200"/>
                    </a:cubicBezTo>
                    <a:cubicBezTo>
                      <a:pt x="89" y="200"/>
                      <a:pt x="89" y="200"/>
                      <a:pt x="89" y="200"/>
                    </a:cubicBezTo>
                    <a:cubicBezTo>
                      <a:pt x="89" y="200"/>
                      <a:pt x="89" y="200"/>
                      <a:pt x="89" y="200"/>
                    </a:cubicBezTo>
                    <a:cubicBezTo>
                      <a:pt x="89" y="200"/>
                      <a:pt x="89" y="200"/>
                      <a:pt x="89" y="200"/>
                    </a:cubicBezTo>
                    <a:cubicBezTo>
                      <a:pt x="89" y="200"/>
                      <a:pt x="89" y="200"/>
                      <a:pt x="89" y="200"/>
                    </a:cubicBezTo>
                    <a:cubicBezTo>
                      <a:pt x="90" y="200"/>
                      <a:pt x="90" y="200"/>
                      <a:pt x="90" y="200"/>
                    </a:cubicBezTo>
                    <a:cubicBezTo>
                      <a:pt x="90" y="200"/>
                      <a:pt x="90" y="200"/>
                      <a:pt x="90" y="200"/>
                    </a:cubicBezTo>
                    <a:cubicBezTo>
                      <a:pt x="90" y="200"/>
                      <a:pt x="90" y="200"/>
                      <a:pt x="90" y="200"/>
                    </a:cubicBezTo>
                    <a:cubicBezTo>
                      <a:pt x="90" y="200"/>
                      <a:pt x="90" y="200"/>
                      <a:pt x="90" y="200"/>
                    </a:cubicBezTo>
                    <a:cubicBezTo>
                      <a:pt x="90" y="200"/>
                      <a:pt x="90" y="200"/>
                      <a:pt x="90" y="199"/>
                    </a:cubicBezTo>
                    <a:cubicBezTo>
                      <a:pt x="90" y="199"/>
                      <a:pt x="91" y="199"/>
                      <a:pt x="91" y="199"/>
                    </a:cubicBezTo>
                    <a:cubicBezTo>
                      <a:pt x="91" y="199"/>
                      <a:pt x="91" y="199"/>
                      <a:pt x="91" y="199"/>
                    </a:cubicBezTo>
                    <a:cubicBezTo>
                      <a:pt x="91" y="199"/>
                      <a:pt x="91" y="199"/>
                      <a:pt x="91" y="199"/>
                    </a:cubicBezTo>
                    <a:cubicBezTo>
                      <a:pt x="91" y="199"/>
                      <a:pt x="91" y="199"/>
                      <a:pt x="91" y="199"/>
                    </a:cubicBezTo>
                    <a:cubicBezTo>
                      <a:pt x="91" y="199"/>
                      <a:pt x="91" y="199"/>
                      <a:pt x="91" y="199"/>
                    </a:cubicBezTo>
                    <a:cubicBezTo>
                      <a:pt x="91" y="198"/>
                      <a:pt x="91" y="198"/>
                      <a:pt x="91" y="198"/>
                    </a:cubicBezTo>
                    <a:cubicBezTo>
                      <a:pt x="91" y="198"/>
                      <a:pt x="91" y="198"/>
                      <a:pt x="91" y="198"/>
                    </a:cubicBezTo>
                    <a:cubicBezTo>
                      <a:pt x="91" y="198"/>
                      <a:pt x="91" y="198"/>
                      <a:pt x="91" y="198"/>
                    </a:cubicBezTo>
                    <a:cubicBezTo>
                      <a:pt x="91" y="198"/>
                      <a:pt x="91" y="198"/>
                      <a:pt x="91" y="198"/>
                    </a:cubicBezTo>
                    <a:cubicBezTo>
                      <a:pt x="91" y="198"/>
                      <a:pt x="91" y="198"/>
                      <a:pt x="91" y="198"/>
                    </a:cubicBezTo>
                    <a:cubicBezTo>
                      <a:pt x="91" y="197"/>
                      <a:pt x="91" y="197"/>
                      <a:pt x="91" y="197"/>
                    </a:cubicBezTo>
                    <a:cubicBezTo>
                      <a:pt x="91" y="197"/>
                      <a:pt x="91" y="197"/>
                      <a:pt x="91" y="197"/>
                    </a:cubicBezTo>
                    <a:cubicBezTo>
                      <a:pt x="91" y="197"/>
                      <a:pt x="91" y="197"/>
                      <a:pt x="92" y="197"/>
                    </a:cubicBezTo>
                    <a:cubicBezTo>
                      <a:pt x="92" y="197"/>
                      <a:pt x="92" y="197"/>
                      <a:pt x="92" y="197"/>
                    </a:cubicBezTo>
                    <a:cubicBezTo>
                      <a:pt x="92" y="197"/>
                      <a:pt x="92" y="196"/>
                      <a:pt x="92" y="196"/>
                    </a:cubicBezTo>
                    <a:cubicBezTo>
                      <a:pt x="92" y="196"/>
                      <a:pt x="92" y="196"/>
                      <a:pt x="92" y="196"/>
                    </a:cubicBezTo>
                    <a:cubicBezTo>
                      <a:pt x="92" y="196"/>
                      <a:pt x="92" y="196"/>
                      <a:pt x="92" y="196"/>
                    </a:cubicBezTo>
                    <a:cubicBezTo>
                      <a:pt x="92" y="195"/>
                      <a:pt x="92" y="195"/>
                      <a:pt x="92" y="195"/>
                    </a:cubicBezTo>
                    <a:cubicBezTo>
                      <a:pt x="92" y="195"/>
                      <a:pt x="92" y="195"/>
                      <a:pt x="92" y="195"/>
                    </a:cubicBezTo>
                    <a:cubicBezTo>
                      <a:pt x="92" y="195"/>
                      <a:pt x="92" y="195"/>
                      <a:pt x="92" y="195"/>
                    </a:cubicBezTo>
                    <a:cubicBezTo>
                      <a:pt x="92" y="195"/>
                      <a:pt x="92" y="195"/>
                      <a:pt x="92" y="195"/>
                    </a:cubicBezTo>
                    <a:cubicBezTo>
                      <a:pt x="92" y="195"/>
                      <a:pt x="92" y="195"/>
                      <a:pt x="92" y="194"/>
                    </a:cubicBezTo>
                    <a:cubicBezTo>
                      <a:pt x="92" y="194"/>
                      <a:pt x="92" y="194"/>
                      <a:pt x="92" y="194"/>
                    </a:cubicBezTo>
                    <a:cubicBezTo>
                      <a:pt x="92" y="194"/>
                      <a:pt x="92" y="194"/>
                      <a:pt x="92" y="194"/>
                    </a:cubicBezTo>
                    <a:cubicBezTo>
                      <a:pt x="92" y="194"/>
                      <a:pt x="92" y="194"/>
                      <a:pt x="92" y="194"/>
                    </a:cubicBezTo>
                    <a:cubicBezTo>
                      <a:pt x="92" y="194"/>
                      <a:pt x="92" y="194"/>
                      <a:pt x="92" y="194"/>
                    </a:cubicBezTo>
                    <a:cubicBezTo>
                      <a:pt x="92" y="194"/>
                      <a:pt x="92" y="194"/>
                      <a:pt x="92" y="194"/>
                    </a:cubicBezTo>
                    <a:cubicBezTo>
                      <a:pt x="92" y="194"/>
                      <a:pt x="92" y="194"/>
                      <a:pt x="92" y="194"/>
                    </a:cubicBezTo>
                    <a:cubicBezTo>
                      <a:pt x="92" y="194"/>
                      <a:pt x="92" y="194"/>
                      <a:pt x="92" y="194"/>
                    </a:cubicBezTo>
                    <a:cubicBezTo>
                      <a:pt x="92" y="194"/>
                      <a:pt x="92" y="194"/>
                      <a:pt x="92" y="194"/>
                    </a:cubicBezTo>
                    <a:cubicBezTo>
                      <a:pt x="92" y="194"/>
                      <a:pt x="92" y="193"/>
                      <a:pt x="93" y="193"/>
                    </a:cubicBezTo>
                    <a:cubicBezTo>
                      <a:pt x="93" y="193"/>
                      <a:pt x="93" y="193"/>
                      <a:pt x="93" y="193"/>
                    </a:cubicBezTo>
                    <a:cubicBezTo>
                      <a:pt x="93" y="193"/>
                      <a:pt x="93" y="193"/>
                      <a:pt x="93" y="193"/>
                    </a:cubicBezTo>
                    <a:cubicBezTo>
                      <a:pt x="93" y="193"/>
                      <a:pt x="93" y="193"/>
                      <a:pt x="93" y="193"/>
                    </a:cubicBezTo>
                    <a:cubicBezTo>
                      <a:pt x="93" y="193"/>
                      <a:pt x="93" y="193"/>
                      <a:pt x="93" y="193"/>
                    </a:cubicBezTo>
                    <a:cubicBezTo>
                      <a:pt x="93" y="192"/>
                      <a:pt x="93" y="192"/>
                      <a:pt x="93" y="192"/>
                    </a:cubicBezTo>
                    <a:cubicBezTo>
                      <a:pt x="93" y="192"/>
                      <a:pt x="93" y="192"/>
                      <a:pt x="93" y="192"/>
                    </a:cubicBezTo>
                    <a:cubicBezTo>
                      <a:pt x="93" y="192"/>
                      <a:pt x="93" y="192"/>
                      <a:pt x="93" y="192"/>
                    </a:cubicBezTo>
                    <a:cubicBezTo>
                      <a:pt x="93" y="192"/>
                      <a:pt x="93" y="192"/>
                      <a:pt x="93" y="192"/>
                    </a:cubicBezTo>
                    <a:cubicBezTo>
                      <a:pt x="93" y="192"/>
                      <a:pt x="93" y="192"/>
                      <a:pt x="93" y="192"/>
                    </a:cubicBezTo>
                    <a:cubicBezTo>
                      <a:pt x="93" y="191"/>
                      <a:pt x="93" y="191"/>
                      <a:pt x="93" y="191"/>
                    </a:cubicBezTo>
                    <a:cubicBezTo>
                      <a:pt x="93" y="191"/>
                      <a:pt x="93" y="191"/>
                      <a:pt x="93" y="191"/>
                    </a:cubicBezTo>
                    <a:cubicBezTo>
                      <a:pt x="93" y="191"/>
                      <a:pt x="93" y="191"/>
                      <a:pt x="93" y="191"/>
                    </a:cubicBezTo>
                    <a:cubicBezTo>
                      <a:pt x="93" y="191"/>
                      <a:pt x="93" y="191"/>
                      <a:pt x="93" y="191"/>
                    </a:cubicBezTo>
                    <a:cubicBezTo>
                      <a:pt x="93" y="191"/>
                      <a:pt x="93" y="191"/>
                      <a:pt x="93" y="191"/>
                    </a:cubicBezTo>
                    <a:cubicBezTo>
                      <a:pt x="93" y="191"/>
                      <a:pt x="93" y="190"/>
                      <a:pt x="93" y="190"/>
                    </a:cubicBezTo>
                    <a:cubicBezTo>
                      <a:pt x="93" y="190"/>
                      <a:pt x="93" y="190"/>
                      <a:pt x="93" y="190"/>
                    </a:cubicBezTo>
                    <a:cubicBezTo>
                      <a:pt x="93" y="190"/>
                      <a:pt x="93" y="190"/>
                      <a:pt x="93" y="190"/>
                    </a:cubicBezTo>
                    <a:cubicBezTo>
                      <a:pt x="93" y="190"/>
                      <a:pt x="93" y="190"/>
                      <a:pt x="93" y="189"/>
                    </a:cubicBezTo>
                    <a:cubicBezTo>
                      <a:pt x="93" y="189"/>
                      <a:pt x="93" y="189"/>
                      <a:pt x="93" y="189"/>
                    </a:cubicBezTo>
                    <a:cubicBezTo>
                      <a:pt x="93" y="189"/>
                      <a:pt x="93" y="189"/>
                      <a:pt x="93" y="189"/>
                    </a:cubicBezTo>
                    <a:cubicBezTo>
                      <a:pt x="93" y="189"/>
                      <a:pt x="93" y="189"/>
                      <a:pt x="93" y="189"/>
                    </a:cubicBezTo>
                    <a:cubicBezTo>
                      <a:pt x="93" y="189"/>
                      <a:pt x="93" y="189"/>
                      <a:pt x="93" y="189"/>
                    </a:cubicBezTo>
                    <a:cubicBezTo>
                      <a:pt x="93" y="189"/>
                      <a:pt x="93" y="189"/>
                      <a:pt x="93" y="189"/>
                    </a:cubicBezTo>
                    <a:cubicBezTo>
                      <a:pt x="93" y="189"/>
                      <a:pt x="93" y="189"/>
                      <a:pt x="93" y="189"/>
                    </a:cubicBezTo>
                    <a:cubicBezTo>
                      <a:pt x="93" y="189"/>
                      <a:pt x="93" y="189"/>
                      <a:pt x="93" y="189"/>
                    </a:cubicBezTo>
                    <a:cubicBezTo>
                      <a:pt x="93" y="189"/>
                      <a:pt x="93" y="189"/>
                      <a:pt x="93" y="189"/>
                    </a:cubicBezTo>
                    <a:cubicBezTo>
                      <a:pt x="93" y="189"/>
                      <a:pt x="93" y="189"/>
                      <a:pt x="93" y="189"/>
                    </a:cubicBezTo>
                    <a:cubicBezTo>
                      <a:pt x="93" y="189"/>
                      <a:pt x="93" y="189"/>
                      <a:pt x="93" y="189"/>
                    </a:cubicBezTo>
                    <a:cubicBezTo>
                      <a:pt x="93" y="189"/>
                      <a:pt x="93" y="189"/>
                      <a:pt x="93" y="189"/>
                    </a:cubicBezTo>
                    <a:cubicBezTo>
                      <a:pt x="94" y="189"/>
                      <a:pt x="94" y="189"/>
                      <a:pt x="94" y="189"/>
                    </a:cubicBezTo>
                    <a:cubicBezTo>
                      <a:pt x="94" y="189"/>
                      <a:pt x="94" y="189"/>
                      <a:pt x="94" y="189"/>
                    </a:cubicBezTo>
                    <a:cubicBezTo>
                      <a:pt x="94" y="189"/>
                      <a:pt x="94" y="189"/>
                      <a:pt x="94" y="189"/>
                    </a:cubicBezTo>
                    <a:cubicBezTo>
                      <a:pt x="94" y="189"/>
                      <a:pt x="94" y="189"/>
                      <a:pt x="94" y="189"/>
                    </a:cubicBezTo>
                    <a:cubicBezTo>
                      <a:pt x="94" y="189"/>
                      <a:pt x="94" y="189"/>
                      <a:pt x="94" y="189"/>
                    </a:cubicBezTo>
                    <a:cubicBezTo>
                      <a:pt x="94" y="189"/>
                      <a:pt x="94" y="188"/>
                      <a:pt x="94" y="188"/>
                    </a:cubicBezTo>
                    <a:cubicBezTo>
                      <a:pt x="94" y="188"/>
                      <a:pt x="94" y="188"/>
                      <a:pt x="94" y="188"/>
                    </a:cubicBezTo>
                    <a:cubicBezTo>
                      <a:pt x="94" y="188"/>
                      <a:pt x="94" y="188"/>
                      <a:pt x="94" y="188"/>
                    </a:cubicBezTo>
                    <a:cubicBezTo>
                      <a:pt x="94" y="188"/>
                      <a:pt x="94" y="188"/>
                      <a:pt x="94" y="188"/>
                    </a:cubicBezTo>
                    <a:cubicBezTo>
                      <a:pt x="94" y="188"/>
                      <a:pt x="94" y="188"/>
                      <a:pt x="94" y="188"/>
                    </a:cubicBezTo>
                    <a:cubicBezTo>
                      <a:pt x="94" y="188"/>
                      <a:pt x="94" y="188"/>
                      <a:pt x="94" y="188"/>
                    </a:cubicBezTo>
                    <a:cubicBezTo>
                      <a:pt x="94" y="188"/>
                      <a:pt x="94" y="188"/>
                      <a:pt x="94" y="188"/>
                    </a:cubicBezTo>
                    <a:cubicBezTo>
                      <a:pt x="94" y="188"/>
                      <a:pt x="94" y="187"/>
                      <a:pt x="94" y="187"/>
                    </a:cubicBezTo>
                    <a:cubicBezTo>
                      <a:pt x="94" y="187"/>
                      <a:pt x="94" y="187"/>
                      <a:pt x="94" y="187"/>
                    </a:cubicBezTo>
                    <a:cubicBezTo>
                      <a:pt x="94" y="187"/>
                      <a:pt x="94" y="187"/>
                      <a:pt x="93" y="187"/>
                    </a:cubicBezTo>
                    <a:cubicBezTo>
                      <a:pt x="93" y="187"/>
                      <a:pt x="93" y="187"/>
                      <a:pt x="93" y="187"/>
                    </a:cubicBezTo>
                    <a:cubicBezTo>
                      <a:pt x="93" y="187"/>
                      <a:pt x="93" y="187"/>
                      <a:pt x="93" y="187"/>
                    </a:cubicBezTo>
                    <a:cubicBezTo>
                      <a:pt x="93" y="187"/>
                      <a:pt x="93" y="187"/>
                      <a:pt x="93" y="187"/>
                    </a:cubicBezTo>
                    <a:cubicBezTo>
                      <a:pt x="93" y="187"/>
                      <a:pt x="93" y="187"/>
                      <a:pt x="93" y="187"/>
                    </a:cubicBezTo>
                    <a:cubicBezTo>
                      <a:pt x="93" y="187"/>
                      <a:pt x="93" y="187"/>
                      <a:pt x="93" y="187"/>
                    </a:cubicBezTo>
                    <a:cubicBezTo>
                      <a:pt x="93" y="186"/>
                      <a:pt x="93" y="186"/>
                      <a:pt x="93" y="186"/>
                    </a:cubicBezTo>
                    <a:cubicBezTo>
                      <a:pt x="93" y="186"/>
                      <a:pt x="93" y="186"/>
                      <a:pt x="93" y="186"/>
                    </a:cubicBezTo>
                    <a:cubicBezTo>
                      <a:pt x="93" y="186"/>
                      <a:pt x="93" y="186"/>
                      <a:pt x="93" y="186"/>
                    </a:cubicBezTo>
                    <a:cubicBezTo>
                      <a:pt x="93" y="186"/>
                      <a:pt x="93" y="186"/>
                      <a:pt x="93" y="186"/>
                    </a:cubicBezTo>
                    <a:cubicBezTo>
                      <a:pt x="93" y="186"/>
                      <a:pt x="93" y="186"/>
                      <a:pt x="93" y="186"/>
                    </a:cubicBezTo>
                    <a:cubicBezTo>
                      <a:pt x="93" y="186"/>
                      <a:pt x="93" y="186"/>
                      <a:pt x="93" y="186"/>
                    </a:cubicBezTo>
                    <a:cubicBezTo>
                      <a:pt x="93" y="186"/>
                      <a:pt x="93" y="186"/>
                      <a:pt x="93" y="185"/>
                    </a:cubicBezTo>
                    <a:cubicBezTo>
                      <a:pt x="93" y="185"/>
                      <a:pt x="93" y="185"/>
                      <a:pt x="93" y="185"/>
                    </a:cubicBezTo>
                    <a:cubicBezTo>
                      <a:pt x="93" y="185"/>
                      <a:pt x="93" y="185"/>
                      <a:pt x="93" y="185"/>
                    </a:cubicBezTo>
                    <a:cubicBezTo>
                      <a:pt x="93" y="185"/>
                      <a:pt x="93" y="185"/>
                      <a:pt x="93" y="185"/>
                    </a:cubicBezTo>
                    <a:cubicBezTo>
                      <a:pt x="93" y="185"/>
                      <a:pt x="93" y="185"/>
                      <a:pt x="93" y="185"/>
                    </a:cubicBezTo>
                    <a:cubicBezTo>
                      <a:pt x="93" y="185"/>
                      <a:pt x="93" y="185"/>
                      <a:pt x="93" y="185"/>
                    </a:cubicBezTo>
                    <a:cubicBezTo>
                      <a:pt x="93" y="185"/>
                      <a:pt x="93" y="185"/>
                      <a:pt x="93" y="185"/>
                    </a:cubicBezTo>
                    <a:cubicBezTo>
                      <a:pt x="93" y="185"/>
                      <a:pt x="93" y="185"/>
                      <a:pt x="93" y="185"/>
                    </a:cubicBezTo>
                    <a:cubicBezTo>
                      <a:pt x="93" y="185"/>
                      <a:pt x="93" y="185"/>
                      <a:pt x="93" y="185"/>
                    </a:cubicBezTo>
                    <a:cubicBezTo>
                      <a:pt x="93" y="185"/>
                      <a:pt x="93" y="185"/>
                      <a:pt x="93" y="185"/>
                    </a:cubicBezTo>
                    <a:cubicBezTo>
                      <a:pt x="93" y="185"/>
                      <a:pt x="93" y="185"/>
                      <a:pt x="93" y="185"/>
                    </a:cubicBezTo>
                    <a:cubicBezTo>
                      <a:pt x="93" y="185"/>
                      <a:pt x="93" y="184"/>
                      <a:pt x="93" y="184"/>
                    </a:cubicBezTo>
                    <a:cubicBezTo>
                      <a:pt x="93" y="184"/>
                      <a:pt x="93" y="184"/>
                      <a:pt x="93" y="184"/>
                    </a:cubicBezTo>
                    <a:cubicBezTo>
                      <a:pt x="93" y="184"/>
                      <a:pt x="93" y="184"/>
                      <a:pt x="93" y="184"/>
                    </a:cubicBezTo>
                    <a:cubicBezTo>
                      <a:pt x="93" y="184"/>
                      <a:pt x="93" y="184"/>
                      <a:pt x="93" y="184"/>
                    </a:cubicBezTo>
                    <a:cubicBezTo>
                      <a:pt x="93" y="184"/>
                      <a:pt x="93" y="184"/>
                      <a:pt x="93" y="184"/>
                    </a:cubicBezTo>
                    <a:cubicBezTo>
                      <a:pt x="93" y="184"/>
                      <a:pt x="93" y="184"/>
                      <a:pt x="93" y="184"/>
                    </a:cubicBezTo>
                    <a:cubicBezTo>
                      <a:pt x="93" y="184"/>
                      <a:pt x="93" y="184"/>
                      <a:pt x="93" y="184"/>
                    </a:cubicBezTo>
                    <a:cubicBezTo>
                      <a:pt x="93" y="184"/>
                      <a:pt x="93" y="184"/>
                      <a:pt x="93" y="184"/>
                    </a:cubicBezTo>
                    <a:cubicBezTo>
                      <a:pt x="93" y="184"/>
                      <a:pt x="93" y="183"/>
                      <a:pt x="92" y="183"/>
                    </a:cubicBezTo>
                    <a:cubicBezTo>
                      <a:pt x="92" y="183"/>
                      <a:pt x="92" y="183"/>
                      <a:pt x="92" y="183"/>
                    </a:cubicBezTo>
                    <a:cubicBezTo>
                      <a:pt x="92" y="183"/>
                      <a:pt x="93" y="183"/>
                      <a:pt x="93" y="183"/>
                    </a:cubicBezTo>
                    <a:cubicBezTo>
                      <a:pt x="93" y="183"/>
                      <a:pt x="93" y="183"/>
                      <a:pt x="93" y="183"/>
                    </a:cubicBezTo>
                    <a:cubicBezTo>
                      <a:pt x="93" y="183"/>
                      <a:pt x="93" y="183"/>
                      <a:pt x="93" y="183"/>
                    </a:cubicBezTo>
                    <a:cubicBezTo>
                      <a:pt x="93" y="183"/>
                      <a:pt x="93" y="183"/>
                      <a:pt x="93" y="183"/>
                    </a:cubicBezTo>
                    <a:cubicBezTo>
                      <a:pt x="93" y="183"/>
                      <a:pt x="93" y="183"/>
                      <a:pt x="93" y="183"/>
                    </a:cubicBezTo>
                    <a:cubicBezTo>
                      <a:pt x="93" y="183"/>
                      <a:pt x="93" y="183"/>
                      <a:pt x="93" y="183"/>
                    </a:cubicBezTo>
                    <a:cubicBezTo>
                      <a:pt x="93" y="183"/>
                      <a:pt x="93" y="183"/>
                      <a:pt x="93" y="183"/>
                    </a:cubicBezTo>
                    <a:cubicBezTo>
                      <a:pt x="93" y="183"/>
                      <a:pt x="93" y="183"/>
                      <a:pt x="93" y="183"/>
                    </a:cubicBezTo>
                    <a:cubicBezTo>
                      <a:pt x="93" y="183"/>
                      <a:pt x="93" y="183"/>
                      <a:pt x="93" y="183"/>
                    </a:cubicBezTo>
                    <a:cubicBezTo>
                      <a:pt x="93" y="183"/>
                      <a:pt x="93" y="183"/>
                      <a:pt x="93" y="183"/>
                    </a:cubicBezTo>
                    <a:cubicBezTo>
                      <a:pt x="93" y="183"/>
                      <a:pt x="93" y="183"/>
                      <a:pt x="93" y="183"/>
                    </a:cubicBezTo>
                    <a:cubicBezTo>
                      <a:pt x="93" y="183"/>
                      <a:pt x="93" y="183"/>
                      <a:pt x="93" y="183"/>
                    </a:cubicBezTo>
                    <a:cubicBezTo>
                      <a:pt x="93" y="183"/>
                      <a:pt x="93" y="183"/>
                      <a:pt x="93" y="183"/>
                    </a:cubicBezTo>
                    <a:cubicBezTo>
                      <a:pt x="93" y="183"/>
                      <a:pt x="93" y="183"/>
                      <a:pt x="93" y="183"/>
                    </a:cubicBezTo>
                    <a:cubicBezTo>
                      <a:pt x="93" y="182"/>
                      <a:pt x="93" y="182"/>
                      <a:pt x="93" y="182"/>
                    </a:cubicBezTo>
                    <a:cubicBezTo>
                      <a:pt x="93" y="182"/>
                      <a:pt x="93" y="182"/>
                      <a:pt x="94" y="182"/>
                    </a:cubicBezTo>
                    <a:cubicBezTo>
                      <a:pt x="94" y="182"/>
                      <a:pt x="94" y="182"/>
                      <a:pt x="94" y="182"/>
                    </a:cubicBezTo>
                    <a:cubicBezTo>
                      <a:pt x="94" y="182"/>
                      <a:pt x="94" y="182"/>
                      <a:pt x="94" y="182"/>
                    </a:cubicBezTo>
                    <a:cubicBezTo>
                      <a:pt x="94" y="182"/>
                      <a:pt x="94" y="182"/>
                      <a:pt x="94" y="182"/>
                    </a:cubicBezTo>
                    <a:cubicBezTo>
                      <a:pt x="94" y="182"/>
                      <a:pt x="94" y="182"/>
                      <a:pt x="94" y="182"/>
                    </a:cubicBezTo>
                    <a:cubicBezTo>
                      <a:pt x="94" y="182"/>
                      <a:pt x="94" y="182"/>
                      <a:pt x="94" y="182"/>
                    </a:cubicBezTo>
                    <a:cubicBezTo>
                      <a:pt x="94" y="182"/>
                      <a:pt x="94" y="182"/>
                      <a:pt x="94" y="182"/>
                    </a:cubicBezTo>
                    <a:cubicBezTo>
                      <a:pt x="94" y="182"/>
                      <a:pt x="94" y="182"/>
                      <a:pt x="94" y="182"/>
                    </a:cubicBezTo>
                    <a:cubicBezTo>
                      <a:pt x="94" y="182"/>
                      <a:pt x="94" y="182"/>
                      <a:pt x="94" y="182"/>
                    </a:cubicBezTo>
                    <a:cubicBezTo>
                      <a:pt x="94" y="182"/>
                      <a:pt x="94" y="182"/>
                      <a:pt x="94" y="182"/>
                    </a:cubicBezTo>
                    <a:cubicBezTo>
                      <a:pt x="94" y="182"/>
                      <a:pt x="94" y="182"/>
                      <a:pt x="94" y="182"/>
                    </a:cubicBezTo>
                    <a:cubicBezTo>
                      <a:pt x="94" y="182"/>
                      <a:pt x="94" y="181"/>
                      <a:pt x="94" y="181"/>
                    </a:cubicBezTo>
                    <a:cubicBezTo>
                      <a:pt x="94" y="181"/>
                      <a:pt x="94" y="181"/>
                      <a:pt x="94" y="181"/>
                    </a:cubicBezTo>
                    <a:cubicBezTo>
                      <a:pt x="94" y="181"/>
                      <a:pt x="94" y="181"/>
                      <a:pt x="94" y="181"/>
                    </a:cubicBezTo>
                    <a:cubicBezTo>
                      <a:pt x="94" y="181"/>
                      <a:pt x="94" y="181"/>
                      <a:pt x="94" y="181"/>
                    </a:cubicBezTo>
                    <a:cubicBezTo>
                      <a:pt x="94" y="181"/>
                      <a:pt x="94" y="181"/>
                      <a:pt x="95" y="181"/>
                    </a:cubicBezTo>
                    <a:cubicBezTo>
                      <a:pt x="95" y="181"/>
                      <a:pt x="95" y="181"/>
                      <a:pt x="95" y="181"/>
                    </a:cubicBezTo>
                    <a:cubicBezTo>
                      <a:pt x="95" y="181"/>
                      <a:pt x="95" y="181"/>
                      <a:pt x="95" y="181"/>
                    </a:cubicBezTo>
                    <a:cubicBezTo>
                      <a:pt x="95" y="181"/>
                      <a:pt x="95" y="181"/>
                      <a:pt x="95" y="181"/>
                    </a:cubicBezTo>
                    <a:cubicBezTo>
                      <a:pt x="95" y="181"/>
                      <a:pt x="95" y="181"/>
                      <a:pt x="95" y="181"/>
                    </a:cubicBezTo>
                    <a:cubicBezTo>
                      <a:pt x="95" y="181"/>
                      <a:pt x="95" y="181"/>
                      <a:pt x="95" y="181"/>
                    </a:cubicBezTo>
                    <a:cubicBezTo>
                      <a:pt x="95" y="181"/>
                      <a:pt x="95" y="181"/>
                      <a:pt x="95" y="181"/>
                    </a:cubicBezTo>
                    <a:cubicBezTo>
                      <a:pt x="95" y="181"/>
                      <a:pt x="95" y="181"/>
                      <a:pt x="95" y="181"/>
                    </a:cubicBezTo>
                    <a:cubicBezTo>
                      <a:pt x="95" y="181"/>
                      <a:pt x="95" y="181"/>
                      <a:pt x="95" y="181"/>
                    </a:cubicBezTo>
                    <a:cubicBezTo>
                      <a:pt x="95" y="181"/>
                      <a:pt x="95" y="181"/>
                      <a:pt x="96" y="181"/>
                    </a:cubicBezTo>
                    <a:cubicBezTo>
                      <a:pt x="96" y="181"/>
                      <a:pt x="96" y="181"/>
                      <a:pt x="96" y="181"/>
                    </a:cubicBezTo>
                    <a:cubicBezTo>
                      <a:pt x="96" y="181"/>
                      <a:pt x="96" y="180"/>
                      <a:pt x="96" y="180"/>
                    </a:cubicBezTo>
                    <a:cubicBezTo>
                      <a:pt x="96" y="180"/>
                      <a:pt x="96" y="180"/>
                      <a:pt x="96" y="180"/>
                    </a:cubicBezTo>
                    <a:cubicBezTo>
                      <a:pt x="96" y="180"/>
                      <a:pt x="96" y="180"/>
                      <a:pt x="96" y="180"/>
                    </a:cubicBezTo>
                    <a:cubicBezTo>
                      <a:pt x="96" y="180"/>
                      <a:pt x="96" y="180"/>
                      <a:pt x="96" y="180"/>
                    </a:cubicBezTo>
                    <a:cubicBezTo>
                      <a:pt x="96" y="180"/>
                      <a:pt x="96" y="180"/>
                      <a:pt x="96" y="180"/>
                    </a:cubicBezTo>
                    <a:cubicBezTo>
                      <a:pt x="96" y="180"/>
                      <a:pt x="96" y="180"/>
                      <a:pt x="96" y="180"/>
                    </a:cubicBezTo>
                    <a:cubicBezTo>
                      <a:pt x="96" y="180"/>
                      <a:pt x="96" y="180"/>
                      <a:pt x="96" y="180"/>
                    </a:cubicBezTo>
                    <a:cubicBezTo>
                      <a:pt x="96" y="180"/>
                      <a:pt x="96" y="180"/>
                      <a:pt x="96" y="180"/>
                    </a:cubicBezTo>
                    <a:cubicBezTo>
                      <a:pt x="96" y="180"/>
                      <a:pt x="96" y="180"/>
                      <a:pt x="96" y="180"/>
                    </a:cubicBezTo>
                    <a:cubicBezTo>
                      <a:pt x="96" y="180"/>
                      <a:pt x="96" y="180"/>
                      <a:pt x="96" y="180"/>
                    </a:cubicBezTo>
                    <a:cubicBezTo>
                      <a:pt x="96" y="180"/>
                      <a:pt x="97" y="180"/>
                      <a:pt x="97" y="180"/>
                    </a:cubicBezTo>
                    <a:cubicBezTo>
                      <a:pt x="97" y="180"/>
                      <a:pt x="97" y="180"/>
                      <a:pt x="97" y="180"/>
                    </a:cubicBezTo>
                    <a:cubicBezTo>
                      <a:pt x="97" y="179"/>
                      <a:pt x="97" y="179"/>
                      <a:pt x="97" y="179"/>
                    </a:cubicBezTo>
                    <a:cubicBezTo>
                      <a:pt x="97" y="179"/>
                      <a:pt x="97" y="179"/>
                      <a:pt x="97" y="179"/>
                    </a:cubicBezTo>
                    <a:cubicBezTo>
                      <a:pt x="97" y="179"/>
                      <a:pt x="97" y="179"/>
                      <a:pt x="97" y="179"/>
                    </a:cubicBezTo>
                    <a:cubicBezTo>
                      <a:pt x="97" y="179"/>
                      <a:pt x="97" y="179"/>
                      <a:pt x="97" y="179"/>
                    </a:cubicBezTo>
                    <a:cubicBezTo>
                      <a:pt x="97" y="179"/>
                      <a:pt x="97" y="179"/>
                      <a:pt x="97" y="179"/>
                    </a:cubicBezTo>
                    <a:cubicBezTo>
                      <a:pt x="97" y="179"/>
                      <a:pt x="97" y="179"/>
                      <a:pt x="97" y="179"/>
                    </a:cubicBezTo>
                    <a:cubicBezTo>
                      <a:pt x="97" y="179"/>
                      <a:pt x="97" y="179"/>
                      <a:pt x="97" y="179"/>
                    </a:cubicBezTo>
                    <a:cubicBezTo>
                      <a:pt x="97" y="179"/>
                      <a:pt x="97" y="179"/>
                      <a:pt x="97" y="179"/>
                    </a:cubicBezTo>
                    <a:cubicBezTo>
                      <a:pt x="97" y="179"/>
                      <a:pt x="97" y="179"/>
                      <a:pt x="97" y="179"/>
                    </a:cubicBezTo>
                    <a:cubicBezTo>
                      <a:pt x="97" y="179"/>
                      <a:pt x="97" y="179"/>
                      <a:pt x="97" y="179"/>
                    </a:cubicBezTo>
                    <a:cubicBezTo>
                      <a:pt x="97" y="179"/>
                      <a:pt x="97" y="179"/>
                      <a:pt x="97" y="179"/>
                    </a:cubicBezTo>
                    <a:cubicBezTo>
                      <a:pt x="97" y="179"/>
                      <a:pt x="97" y="179"/>
                      <a:pt x="97" y="179"/>
                    </a:cubicBezTo>
                    <a:cubicBezTo>
                      <a:pt x="97" y="179"/>
                      <a:pt x="97" y="179"/>
                      <a:pt x="97" y="179"/>
                    </a:cubicBezTo>
                    <a:cubicBezTo>
                      <a:pt x="97" y="179"/>
                      <a:pt x="97" y="179"/>
                      <a:pt x="97" y="179"/>
                    </a:cubicBezTo>
                    <a:cubicBezTo>
                      <a:pt x="97" y="179"/>
                      <a:pt x="97" y="179"/>
                      <a:pt x="98" y="179"/>
                    </a:cubicBezTo>
                    <a:cubicBezTo>
                      <a:pt x="98" y="179"/>
                      <a:pt x="98" y="179"/>
                      <a:pt x="98" y="179"/>
                    </a:cubicBezTo>
                    <a:cubicBezTo>
                      <a:pt x="98" y="179"/>
                      <a:pt x="98" y="179"/>
                      <a:pt x="98" y="179"/>
                    </a:cubicBezTo>
                    <a:cubicBezTo>
                      <a:pt x="98" y="179"/>
                      <a:pt x="98" y="179"/>
                      <a:pt x="98" y="179"/>
                    </a:cubicBezTo>
                    <a:cubicBezTo>
                      <a:pt x="98" y="179"/>
                      <a:pt x="98" y="179"/>
                      <a:pt x="98" y="179"/>
                    </a:cubicBezTo>
                    <a:cubicBezTo>
                      <a:pt x="98" y="179"/>
                      <a:pt x="97" y="179"/>
                      <a:pt x="97" y="179"/>
                    </a:cubicBezTo>
                    <a:cubicBezTo>
                      <a:pt x="97" y="179"/>
                      <a:pt x="97" y="179"/>
                      <a:pt x="97" y="179"/>
                    </a:cubicBezTo>
                    <a:cubicBezTo>
                      <a:pt x="97" y="179"/>
                      <a:pt x="97" y="179"/>
                      <a:pt x="97" y="179"/>
                    </a:cubicBezTo>
                    <a:cubicBezTo>
                      <a:pt x="97" y="179"/>
                      <a:pt x="98" y="179"/>
                      <a:pt x="98" y="179"/>
                    </a:cubicBezTo>
                    <a:cubicBezTo>
                      <a:pt x="98" y="179"/>
                      <a:pt x="98" y="179"/>
                      <a:pt x="98" y="179"/>
                    </a:cubicBezTo>
                    <a:cubicBezTo>
                      <a:pt x="98" y="179"/>
                      <a:pt x="98" y="179"/>
                      <a:pt x="98" y="179"/>
                    </a:cubicBezTo>
                    <a:cubicBezTo>
                      <a:pt x="98" y="179"/>
                      <a:pt x="99" y="179"/>
                      <a:pt x="99" y="179"/>
                    </a:cubicBezTo>
                    <a:cubicBezTo>
                      <a:pt x="99" y="179"/>
                      <a:pt x="99" y="179"/>
                      <a:pt x="99" y="179"/>
                    </a:cubicBezTo>
                    <a:cubicBezTo>
                      <a:pt x="99" y="179"/>
                      <a:pt x="99" y="179"/>
                      <a:pt x="99" y="179"/>
                    </a:cubicBezTo>
                    <a:cubicBezTo>
                      <a:pt x="100" y="178"/>
                      <a:pt x="100" y="178"/>
                      <a:pt x="100" y="178"/>
                    </a:cubicBezTo>
                    <a:cubicBezTo>
                      <a:pt x="100" y="178"/>
                      <a:pt x="100" y="178"/>
                      <a:pt x="100" y="178"/>
                    </a:cubicBezTo>
                    <a:cubicBezTo>
                      <a:pt x="100" y="178"/>
                      <a:pt x="100" y="178"/>
                      <a:pt x="100" y="177"/>
                    </a:cubicBezTo>
                    <a:cubicBezTo>
                      <a:pt x="100" y="177"/>
                      <a:pt x="100" y="177"/>
                      <a:pt x="100" y="177"/>
                    </a:cubicBezTo>
                    <a:cubicBezTo>
                      <a:pt x="100" y="177"/>
                      <a:pt x="101" y="177"/>
                      <a:pt x="101" y="177"/>
                    </a:cubicBezTo>
                    <a:cubicBezTo>
                      <a:pt x="101" y="177"/>
                      <a:pt x="101" y="177"/>
                      <a:pt x="101" y="177"/>
                    </a:cubicBezTo>
                    <a:cubicBezTo>
                      <a:pt x="101" y="177"/>
                      <a:pt x="101" y="177"/>
                      <a:pt x="101" y="177"/>
                    </a:cubicBezTo>
                    <a:cubicBezTo>
                      <a:pt x="101" y="177"/>
                      <a:pt x="101" y="177"/>
                      <a:pt x="101" y="177"/>
                    </a:cubicBezTo>
                    <a:cubicBezTo>
                      <a:pt x="101" y="177"/>
                      <a:pt x="101" y="177"/>
                      <a:pt x="101" y="177"/>
                    </a:cubicBezTo>
                    <a:cubicBezTo>
                      <a:pt x="101" y="177"/>
                      <a:pt x="101" y="177"/>
                      <a:pt x="101" y="177"/>
                    </a:cubicBezTo>
                    <a:cubicBezTo>
                      <a:pt x="101" y="177"/>
                      <a:pt x="101" y="177"/>
                      <a:pt x="101" y="177"/>
                    </a:cubicBezTo>
                    <a:cubicBezTo>
                      <a:pt x="101" y="177"/>
                      <a:pt x="101" y="177"/>
                      <a:pt x="101" y="177"/>
                    </a:cubicBezTo>
                    <a:cubicBezTo>
                      <a:pt x="101" y="177"/>
                      <a:pt x="101" y="176"/>
                      <a:pt x="100" y="176"/>
                    </a:cubicBezTo>
                    <a:cubicBezTo>
                      <a:pt x="100" y="176"/>
                      <a:pt x="100" y="176"/>
                      <a:pt x="100" y="176"/>
                    </a:cubicBezTo>
                    <a:cubicBezTo>
                      <a:pt x="100" y="176"/>
                      <a:pt x="100" y="176"/>
                      <a:pt x="100" y="176"/>
                    </a:cubicBezTo>
                    <a:cubicBezTo>
                      <a:pt x="100" y="176"/>
                      <a:pt x="100" y="176"/>
                      <a:pt x="100" y="176"/>
                    </a:cubicBezTo>
                    <a:cubicBezTo>
                      <a:pt x="100" y="176"/>
                      <a:pt x="100" y="176"/>
                      <a:pt x="100" y="176"/>
                    </a:cubicBezTo>
                    <a:cubicBezTo>
                      <a:pt x="100" y="176"/>
                      <a:pt x="100" y="176"/>
                      <a:pt x="100" y="176"/>
                    </a:cubicBezTo>
                    <a:cubicBezTo>
                      <a:pt x="100" y="176"/>
                      <a:pt x="100" y="176"/>
                      <a:pt x="100" y="176"/>
                    </a:cubicBezTo>
                    <a:cubicBezTo>
                      <a:pt x="100" y="176"/>
                      <a:pt x="100" y="176"/>
                      <a:pt x="100" y="176"/>
                    </a:cubicBezTo>
                    <a:cubicBezTo>
                      <a:pt x="100" y="176"/>
                      <a:pt x="100" y="176"/>
                      <a:pt x="100" y="176"/>
                    </a:cubicBezTo>
                    <a:cubicBezTo>
                      <a:pt x="100" y="176"/>
                      <a:pt x="101" y="176"/>
                      <a:pt x="101" y="176"/>
                    </a:cubicBezTo>
                    <a:cubicBezTo>
                      <a:pt x="101" y="176"/>
                      <a:pt x="101" y="175"/>
                      <a:pt x="101" y="175"/>
                    </a:cubicBezTo>
                    <a:cubicBezTo>
                      <a:pt x="101" y="175"/>
                      <a:pt x="101" y="175"/>
                      <a:pt x="101" y="175"/>
                    </a:cubicBezTo>
                    <a:cubicBezTo>
                      <a:pt x="101" y="175"/>
                      <a:pt x="101" y="175"/>
                      <a:pt x="101" y="175"/>
                    </a:cubicBezTo>
                    <a:cubicBezTo>
                      <a:pt x="101" y="175"/>
                      <a:pt x="101" y="175"/>
                      <a:pt x="101" y="175"/>
                    </a:cubicBezTo>
                    <a:cubicBezTo>
                      <a:pt x="101" y="175"/>
                      <a:pt x="101" y="175"/>
                      <a:pt x="101" y="175"/>
                    </a:cubicBezTo>
                    <a:cubicBezTo>
                      <a:pt x="101" y="175"/>
                      <a:pt x="101" y="175"/>
                      <a:pt x="101" y="175"/>
                    </a:cubicBezTo>
                    <a:cubicBezTo>
                      <a:pt x="101" y="175"/>
                      <a:pt x="101" y="175"/>
                      <a:pt x="101" y="175"/>
                    </a:cubicBezTo>
                    <a:cubicBezTo>
                      <a:pt x="101" y="175"/>
                      <a:pt x="101" y="175"/>
                      <a:pt x="101" y="175"/>
                    </a:cubicBezTo>
                    <a:cubicBezTo>
                      <a:pt x="101" y="175"/>
                      <a:pt x="101" y="175"/>
                      <a:pt x="101" y="175"/>
                    </a:cubicBezTo>
                    <a:cubicBezTo>
                      <a:pt x="101" y="174"/>
                      <a:pt x="101" y="174"/>
                      <a:pt x="101" y="174"/>
                    </a:cubicBezTo>
                    <a:cubicBezTo>
                      <a:pt x="101" y="174"/>
                      <a:pt x="101" y="174"/>
                      <a:pt x="101" y="174"/>
                    </a:cubicBezTo>
                    <a:cubicBezTo>
                      <a:pt x="101" y="174"/>
                      <a:pt x="101" y="174"/>
                      <a:pt x="101" y="174"/>
                    </a:cubicBezTo>
                    <a:cubicBezTo>
                      <a:pt x="101" y="174"/>
                      <a:pt x="101" y="174"/>
                      <a:pt x="101" y="174"/>
                    </a:cubicBezTo>
                    <a:cubicBezTo>
                      <a:pt x="101" y="174"/>
                      <a:pt x="101" y="174"/>
                      <a:pt x="101" y="174"/>
                    </a:cubicBezTo>
                    <a:cubicBezTo>
                      <a:pt x="101" y="174"/>
                      <a:pt x="101" y="174"/>
                      <a:pt x="101" y="174"/>
                    </a:cubicBezTo>
                    <a:cubicBezTo>
                      <a:pt x="101" y="174"/>
                      <a:pt x="101" y="173"/>
                      <a:pt x="101" y="173"/>
                    </a:cubicBezTo>
                    <a:cubicBezTo>
                      <a:pt x="101" y="173"/>
                      <a:pt x="101" y="173"/>
                      <a:pt x="101" y="173"/>
                    </a:cubicBezTo>
                    <a:cubicBezTo>
                      <a:pt x="101" y="173"/>
                      <a:pt x="101" y="173"/>
                      <a:pt x="101" y="173"/>
                    </a:cubicBezTo>
                    <a:cubicBezTo>
                      <a:pt x="101" y="173"/>
                      <a:pt x="101" y="172"/>
                      <a:pt x="101" y="172"/>
                    </a:cubicBezTo>
                    <a:cubicBezTo>
                      <a:pt x="101" y="172"/>
                      <a:pt x="101" y="172"/>
                      <a:pt x="101" y="172"/>
                    </a:cubicBezTo>
                    <a:cubicBezTo>
                      <a:pt x="101" y="172"/>
                      <a:pt x="101" y="172"/>
                      <a:pt x="101" y="172"/>
                    </a:cubicBezTo>
                    <a:cubicBezTo>
                      <a:pt x="101" y="172"/>
                      <a:pt x="101" y="172"/>
                      <a:pt x="101" y="172"/>
                    </a:cubicBezTo>
                    <a:cubicBezTo>
                      <a:pt x="101" y="172"/>
                      <a:pt x="101" y="172"/>
                      <a:pt x="101" y="172"/>
                    </a:cubicBezTo>
                    <a:cubicBezTo>
                      <a:pt x="101" y="171"/>
                      <a:pt x="101" y="171"/>
                      <a:pt x="101" y="171"/>
                    </a:cubicBezTo>
                    <a:cubicBezTo>
                      <a:pt x="101" y="171"/>
                      <a:pt x="101" y="171"/>
                      <a:pt x="101" y="171"/>
                    </a:cubicBezTo>
                    <a:cubicBezTo>
                      <a:pt x="101" y="171"/>
                      <a:pt x="101" y="171"/>
                      <a:pt x="101" y="171"/>
                    </a:cubicBezTo>
                    <a:cubicBezTo>
                      <a:pt x="101" y="171"/>
                      <a:pt x="101" y="171"/>
                      <a:pt x="101" y="171"/>
                    </a:cubicBezTo>
                    <a:cubicBezTo>
                      <a:pt x="101" y="171"/>
                      <a:pt x="101" y="171"/>
                      <a:pt x="101" y="171"/>
                    </a:cubicBezTo>
                    <a:cubicBezTo>
                      <a:pt x="101" y="170"/>
                      <a:pt x="101" y="170"/>
                      <a:pt x="101" y="170"/>
                    </a:cubicBezTo>
                    <a:cubicBezTo>
                      <a:pt x="101" y="170"/>
                      <a:pt x="101" y="170"/>
                      <a:pt x="101" y="170"/>
                    </a:cubicBezTo>
                    <a:cubicBezTo>
                      <a:pt x="101" y="170"/>
                      <a:pt x="101" y="170"/>
                      <a:pt x="101" y="170"/>
                    </a:cubicBezTo>
                    <a:cubicBezTo>
                      <a:pt x="101" y="170"/>
                      <a:pt x="101" y="170"/>
                      <a:pt x="101" y="170"/>
                    </a:cubicBezTo>
                    <a:cubicBezTo>
                      <a:pt x="101" y="170"/>
                      <a:pt x="102" y="170"/>
                      <a:pt x="102" y="170"/>
                    </a:cubicBezTo>
                    <a:cubicBezTo>
                      <a:pt x="102" y="170"/>
                      <a:pt x="101" y="170"/>
                      <a:pt x="101" y="170"/>
                    </a:cubicBezTo>
                    <a:cubicBezTo>
                      <a:pt x="101" y="169"/>
                      <a:pt x="101" y="169"/>
                      <a:pt x="101" y="169"/>
                    </a:cubicBezTo>
                    <a:cubicBezTo>
                      <a:pt x="101" y="169"/>
                      <a:pt x="101" y="169"/>
                      <a:pt x="101" y="169"/>
                    </a:cubicBezTo>
                    <a:cubicBezTo>
                      <a:pt x="101" y="169"/>
                      <a:pt x="101" y="169"/>
                      <a:pt x="101" y="169"/>
                    </a:cubicBezTo>
                    <a:cubicBezTo>
                      <a:pt x="101" y="169"/>
                      <a:pt x="101" y="169"/>
                      <a:pt x="101" y="169"/>
                    </a:cubicBezTo>
                    <a:cubicBezTo>
                      <a:pt x="101" y="169"/>
                      <a:pt x="101" y="169"/>
                      <a:pt x="101" y="169"/>
                    </a:cubicBezTo>
                    <a:cubicBezTo>
                      <a:pt x="101" y="169"/>
                      <a:pt x="101" y="169"/>
                      <a:pt x="101" y="169"/>
                    </a:cubicBezTo>
                    <a:cubicBezTo>
                      <a:pt x="101" y="169"/>
                      <a:pt x="101" y="168"/>
                      <a:pt x="101" y="168"/>
                    </a:cubicBezTo>
                    <a:cubicBezTo>
                      <a:pt x="101" y="168"/>
                      <a:pt x="101" y="168"/>
                      <a:pt x="101" y="168"/>
                    </a:cubicBezTo>
                    <a:cubicBezTo>
                      <a:pt x="101" y="168"/>
                      <a:pt x="101" y="168"/>
                      <a:pt x="101" y="168"/>
                    </a:cubicBezTo>
                    <a:cubicBezTo>
                      <a:pt x="101" y="168"/>
                      <a:pt x="101" y="168"/>
                      <a:pt x="101" y="168"/>
                    </a:cubicBezTo>
                    <a:cubicBezTo>
                      <a:pt x="101" y="168"/>
                      <a:pt x="101" y="168"/>
                      <a:pt x="101" y="168"/>
                    </a:cubicBezTo>
                    <a:cubicBezTo>
                      <a:pt x="101" y="168"/>
                      <a:pt x="101" y="168"/>
                      <a:pt x="101" y="168"/>
                    </a:cubicBezTo>
                    <a:cubicBezTo>
                      <a:pt x="101" y="167"/>
                      <a:pt x="101" y="167"/>
                      <a:pt x="101" y="167"/>
                    </a:cubicBezTo>
                    <a:cubicBezTo>
                      <a:pt x="102" y="167"/>
                      <a:pt x="102" y="167"/>
                      <a:pt x="102" y="167"/>
                    </a:cubicBezTo>
                    <a:cubicBezTo>
                      <a:pt x="102" y="167"/>
                      <a:pt x="102" y="167"/>
                      <a:pt x="102" y="167"/>
                    </a:cubicBezTo>
                    <a:cubicBezTo>
                      <a:pt x="102" y="167"/>
                      <a:pt x="102" y="167"/>
                      <a:pt x="102" y="167"/>
                    </a:cubicBezTo>
                    <a:cubicBezTo>
                      <a:pt x="102" y="167"/>
                      <a:pt x="102" y="167"/>
                      <a:pt x="102" y="167"/>
                    </a:cubicBezTo>
                    <a:cubicBezTo>
                      <a:pt x="102" y="167"/>
                      <a:pt x="102" y="167"/>
                      <a:pt x="102" y="167"/>
                    </a:cubicBezTo>
                    <a:cubicBezTo>
                      <a:pt x="102" y="167"/>
                      <a:pt x="102" y="167"/>
                      <a:pt x="102" y="166"/>
                    </a:cubicBezTo>
                    <a:cubicBezTo>
                      <a:pt x="102" y="166"/>
                      <a:pt x="102" y="166"/>
                      <a:pt x="102" y="166"/>
                    </a:cubicBezTo>
                    <a:cubicBezTo>
                      <a:pt x="101" y="166"/>
                      <a:pt x="101" y="166"/>
                      <a:pt x="101" y="166"/>
                    </a:cubicBezTo>
                    <a:cubicBezTo>
                      <a:pt x="101" y="166"/>
                      <a:pt x="101" y="166"/>
                      <a:pt x="101" y="166"/>
                    </a:cubicBezTo>
                    <a:cubicBezTo>
                      <a:pt x="101" y="166"/>
                      <a:pt x="101" y="166"/>
                      <a:pt x="101" y="166"/>
                    </a:cubicBezTo>
                    <a:cubicBezTo>
                      <a:pt x="101" y="166"/>
                      <a:pt x="101" y="166"/>
                      <a:pt x="101" y="166"/>
                    </a:cubicBezTo>
                    <a:cubicBezTo>
                      <a:pt x="101" y="166"/>
                      <a:pt x="101" y="166"/>
                      <a:pt x="101" y="166"/>
                    </a:cubicBezTo>
                    <a:cubicBezTo>
                      <a:pt x="101" y="166"/>
                      <a:pt x="101" y="166"/>
                      <a:pt x="101" y="165"/>
                    </a:cubicBezTo>
                    <a:cubicBezTo>
                      <a:pt x="101" y="165"/>
                      <a:pt x="101" y="165"/>
                      <a:pt x="101" y="165"/>
                    </a:cubicBezTo>
                    <a:cubicBezTo>
                      <a:pt x="101" y="165"/>
                      <a:pt x="101" y="165"/>
                      <a:pt x="101" y="165"/>
                    </a:cubicBezTo>
                    <a:cubicBezTo>
                      <a:pt x="101" y="165"/>
                      <a:pt x="101" y="165"/>
                      <a:pt x="101" y="165"/>
                    </a:cubicBezTo>
                    <a:cubicBezTo>
                      <a:pt x="101" y="165"/>
                      <a:pt x="101" y="165"/>
                      <a:pt x="101" y="165"/>
                    </a:cubicBezTo>
                    <a:cubicBezTo>
                      <a:pt x="101" y="165"/>
                      <a:pt x="101" y="165"/>
                      <a:pt x="101" y="165"/>
                    </a:cubicBezTo>
                    <a:cubicBezTo>
                      <a:pt x="101" y="165"/>
                      <a:pt x="101" y="165"/>
                      <a:pt x="101" y="165"/>
                    </a:cubicBezTo>
                    <a:cubicBezTo>
                      <a:pt x="101" y="165"/>
                      <a:pt x="101" y="165"/>
                      <a:pt x="101" y="165"/>
                    </a:cubicBezTo>
                    <a:cubicBezTo>
                      <a:pt x="101" y="165"/>
                      <a:pt x="101" y="165"/>
                      <a:pt x="101" y="164"/>
                    </a:cubicBezTo>
                    <a:cubicBezTo>
                      <a:pt x="101" y="164"/>
                      <a:pt x="101" y="164"/>
                      <a:pt x="101" y="164"/>
                    </a:cubicBezTo>
                    <a:cubicBezTo>
                      <a:pt x="101" y="164"/>
                      <a:pt x="101" y="164"/>
                      <a:pt x="101" y="164"/>
                    </a:cubicBezTo>
                    <a:cubicBezTo>
                      <a:pt x="101" y="164"/>
                      <a:pt x="101" y="164"/>
                      <a:pt x="101" y="164"/>
                    </a:cubicBezTo>
                    <a:cubicBezTo>
                      <a:pt x="101" y="164"/>
                      <a:pt x="101" y="164"/>
                      <a:pt x="101" y="164"/>
                    </a:cubicBezTo>
                    <a:cubicBezTo>
                      <a:pt x="101" y="164"/>
                      <a:pt x="101" y="164"/>
                      <a:pt x="101" y="164"/>
                    </a:cubicBezTo>
                    <a:cubicBezTo>
                      <a:pt x="101" y="164"/>
                      <a:pt x="101" y="164"/>
                      <a:pt x="101" y="164"/>
                    </a:cubicBezTo>
                    <a:cubicBezTo>
                      <a:pt x="101" y="164"/>
                      <a:pt x="101" y="164"/>
                      <a:pt x="101" y="164"/>
                    </a:cubicBezTo>
                    <a:cubicBezTo>
                      <a:pt x="101" y="164"/>
                      <a:pt x="101" y="164"/>
                      <a:pt x="101" y="164"/>
                    </a:cubicBezTo>
                    <a:cubicBezTo>
                      <a:pt x="101" y="164"/>
                      <a:pt x="101" y="164"/>
                      <a:pt x="101" y="164"/>
                    </a:cubicBezTo>
                    <a:cubicBezTo>
                      <a:pt x="101" y="164"/>
                      <a:pt x="101" y="164"/>
                      <a:pt x="101" y="164"/>
                    </a:cubicBezTo>
                    <a:cubicBezTo>
                      <a:pt x="101" y="164"/>
                      <a:pt x="101" y="164"/>
                      <a:pt x="101" y="164"/>
                    </a:cubicBezTo>
                    <a:cubicBezTo>
                      <a:pt x="101" y="164"/>
                      <a:pt x="101" y="164"/>
                      <a:pt x="101" y="164"/>
                    </a:cubicBezTo>
                    <a:cubicBezTo>
                      <a:pt x="101" y="164"/>
                      <a:pt x="101" y="164"/>
                      <a:pt x="101" y="164"/>
                    </a:cubicBezTo>
                    <a:cubicBezTo>
                      <a:pt x="101" y="164"/>
                      <a:pt x="101" y="164"/>
                      <a:pt x="101" y="164"/>
                    </a:cubicBezTo>
                    <a:cubicBezTo>
                      <a:pt x="101" y="163"/>
                      <a:pt x="101" y="163"/>
                      <a:pt x="101" y="163"/>
                    </a:cubicBezTo>
                    <a:cubicBezTo>
                      <a:pt x="101" y="163"/>
                      <a:pt x="101" y="163"/>
                      <a:pt x="101" y="163"/>
                    </a:cubicBezTo>
                    <a:cubicBezTo>
                      <a:pt x="101" y="163"/>
                      <a:pt x="101" y="163"/>
                      <a:pt x="101" y="163"/>
                    </a:cubicBezTo>
                    <a:cubicBezTo>
                      <a:pt x="101" y="163"/>
                      <a:pt x="101" y="163"/>
                      <a:pt x="101" y="163"/>
                    </a:cubicBezTo>
                    <a:cubicBezTo>
                      <a:pt x="101" y="163"/>
                      <a:pt x="101" y="163"/>
                      <a:pt x="101" y="163"/>
                    </a:cubicBezTo>
                    <a:cubicBezTo>
                      <a:pt x="101" y="163"/>
                      <a:pt x="101" y="163"/>
                      <a:pt x="101" y="163"/>
                    </a:cubicBezTo>
                    <a:cubicBezTo>
                      <a:pt x="101" y="163"/>
                      <a:pt x="101" y="163"/>
                      <a:pt x="101" y="163"/>
                    </a:cubicBezTo>
                    <a:cubicBezTo>
                      <a:pt x="101" y="163"/>
                      <a:pt x="101" y="163"/>
                      <a:pt x="101" y="163"/>
                    </a:cubicBezTo>
                    <a:cubicBezTo>
                      <a:pt x="101" y="163"/>
                      <a:pt x="101" y="163"/>
                      <a:pt x="101" y="163"/>
                    </a:cubicBezTo>
                    <a:cubicBezTo>
                      <a:pt x="101" y="163"/>
                      <a:pt x="101" y="163"/>
                      <a:pt x="101" y="163"/>
                    </a:cubicBezTo>
                    <a:cubicBezTo>
                      <a:pt x="101" y="163"/>
                      <a:pt x="101" y="163"/>
                      <a:pt x="101" y="162"/>
                    </a:cubicBezTo>
                    <a:cubicBezTo>
                      <a:pt x="101" y="162"/>
                      <a:pt x="101" y="162"/>
                      <a:pt x="101" y="162"/>
                    </a:cubicBezTo>
                    <a:cubicBezTo>
                      <a:pt x="101" y="162"/>
                      <a:pt x="101" y="162"/>
                      <a:pt x="101" y="162"/>
                    </a:cubicBezTo>
                    <a:cubicBezTo>
                      <a:pt x="101" y="162"/>
                      <a:pt x="101" y="162"/>
                      <a:pt x="101" y="162"/>
                    </a:cubicBezTo>
                    <a:cubicBezTo>
                      <a:pt x="101" y="162"/>
                      <a:pt x="101" y="162"/>
                      <a:pt x="101" y="162"/>
                    </a:cubicBezTo>
                    <a:cubicBezTo>
                      <a:pt x="101" y="162"/>
                      <a:pt x="101" y="162"/>
                      <a:pt x="101" y="162"/>
                    </a:cubicBezTo>
                    <a:cubicBezTo>
                      <a:pt x="101" y="162"/>
                      <a:pt x="101" y="162"/>
                      <a:pt x="101" y="162"/>
                    </a:cubicBezTo>
                    <a:cubicBezTo>
                      <a:pt x="101" y="162"/>
                      <a:pt x="101" y="162"/>
                      <a:pt x="101" y="162"/>
                    </a:cubicBezTo>
                    <a:cubicBezTo>
                      <a:pt x="101" y="162"/>
                      <a:pt x="101" y="162"/>
                      <a:pt x="102" y="162"/>
                    </a:cubicBezTo>
                    <a:cubicBezTo>
                      <a:pt x="102" y="162"/>
                      <a:pt x="102" y="162"/>
                      <a:pt x="102" y="162"/>
                    </a:cubicBezTo>
                    <a:cubicBezTo>
                      <a:pt x="102" y="162"/>
                      <a:pt x="102" y="162"/>
                      <a:pt x="102" y="162"/>
                    </a:cubicBezTo>
                    <a:cubicBezTo>
                      <a:pt x="102" y="162"/>
                      <a:pt x="102" y="162"/>
                      <a:pt x="102" y="162"/>
                    </a:cubicBezTo>
                    <a:cubicBezTo>
                      <a:pt x="102" y="162"/>
                      <a:pt x="102" y="162"/>
                      <a:pt x="102" y="162"/>
                    </a:cubicBezTo>
                    <a:cubicBezTo>
                      <a:pt x="102" y="162"/>
                      <a:pt x="102" y="162"/>
                      <a:pt x="102" y="162"/>
                    </a:cubicBezTo>
                    <a:cubicBezTo>
                      <a:pt x="102" y="162"/>
                      <a:pt x="102" y="162"/>
                      <a:pt x="102" y="162"/>
                    </a:cubicBezTo>
                    <a:cubicBezTo>
                      <a:pt x="102" y="162"/>
                      <a:pt x="102" y="162"/>
                      <a:pt x="102" y="162"/>
                    </a:cubicBezTo>
                    <a:cubicBezTo>
                      <a:pt x="102" y="162"/>
                      <a:pt x="102" y="162"/>
                      <a:pt x="102" y="162"/>
                    </a:cubicBezTo>
                    <a:cubicBezTo>
                      <a:pt x="102" y="162"/>
                      <a:pt x="102" y="162"/>
                      <a:pt x="102" y="161"/>
                    </a:cubicBezTo>
                    <a:cubicBezTo>
                      <a:pt x="102" y="161"/>
                      <a:pt x="102" y="161"/>
                      <a:pt x="102" y="161"/>
                    </a:cubicBezTo>
                    <a:cubicBezTo>
                      <a:pt x="102" y="161"/>
                      <a:pt x="102" y="161"/>
                      <a:pt x="102" y="161"/>
                    </a:cubicBezTo>
                    <a:cubicBezTo>
                      <a:pt x="102" y="161"/>
                      <a:pt x="102" y="161"/>
                      <a:pt x="102" y="161"/>
                    </a:cubicBezTo>
                    <a:cubicBezTo>
                      <a:pt x="102" y="160"/>
                      <a:pt x="102" y="160"/>
                      <a:pt x="102" y="160"/>
                    </a:cubicBezTo>
                    <a:cubicBezTo>
                      <a:pt x="102" y="160"/>
                      <a:pt x="102" y="160"/>
                      <a:pt x="102" y="160"/>
                    </a:cubicBezTo>
                    <a:cubicBezTo>
                      <a:pt x="102" y="160"/>
                      <a:pt x="102" y="160"/>
                      <a:pt x="102" y="160"/>
                    </a:cubicBezTo>
                    <a:cubicBezTo>
                      <a:pt x="102" y="160"/>
                      <a:pt x="103" y="160"/>
                      <a:pt x="103" y="160"/>
                    </a:cubicBezTo>
                    <a:cubicBezTo>
                      <a:pt x="103" y="160"/>
                      <a:pt x="103" y="160"/>
                      <a:pt x="103" y="160"/>
                    </a:cubicBezTo>
                    <a:cubicBezTo>
                      <a:pt x="103" y="159"/>
                      <a:pt x="103" y="159"/>
                      <a:pt x="103" y="159"/>
                    </a:cubicBezTo>
                    <a:cubicBezTo>
                      <a:pt x="103" y="159"/>
                      <a:pt x="103" y="159"/>
                      <a:pt x="103" y="159"/>
                    </a:cubicBezTo>
                    <a:cubicBezTo>
                      <a:pt x="103" y="159"/>
                      <a:pt x="103" y="159"/>
                      <a:pt x="103" y="159"/>
                    </a:cubicBezTo>
                    <a:cubicBezTo>
                      <a:pt x="103" y="159"/>
                      <a:pt x="103" y="159"/>
                      <a:pt x="103" y="159"/>
                    </a:cubicBezTo>
                    <a:cubicBezTo>
                      <a:pt x="103" y="159"/>
                      <a:pt x="103" y="159"/>
                      <a:pt x="103" y="159"/>
                    </a:cubicBezTo>
                    <a:cubicBezTo>
                      <a:pt x="103" y="159"/>
                      <a:pt x="103" y="159"/>
                      <a:pt x="103" y="159"/>
                    </a:cubicBezTo>
                    <a:cubicBezTo>
                      <a:pt x="103" y="159"/>
                      <a:pt x="103" y="159"/>
                      <a:pt x="103" y="159"/>
                    </a:cubicBezTo>
                    <a:cubicBezTo>
                      <a:pt x="103" y="159"/>
                      <a:pt x="103" y="159"/>
                      <a:pt x="103" y="159"/>
                    </a:cubicBezTo>
                    <a:cubicBezTo>
                      <a:pt x="103" y="159"/>
                      <a:pt x="103" y="159"/>
                      <a:pt x="103" y="159"/>
                    </a:cubicBezTo>
                    <a:cubicBezTo>
                      <a:pt x="103" y="158"/>
                      <a:pt x="103" y="158"/>
                      <a:pt x="103" y="158"/>
                    </a:cubicBezTo>
                    <a:cubicBezTo>
                      <a:pt x="103" y="158"/>
                      <a:pt x="103" y="158"/>
                      <a:pt x="103" y="158"/>
                    </a:cubicBezTo>
                    <a:cubicBezTo>
                      <a:pt x="103" y="158"/>
                      <a:pt x="104" y="158"/>
                      <a:pt x="104" y="158"/>
                    </a:cubicBezTo>
                    <a:cubicBezTo>
                      <a:pt x="104" y="158"/>
                      <a:pt x="104" y="158"/>
                      <a:pt x="104" y="158"/>
                    </a:cubicBezTo>
                    <a:cubicBezTo>
                      <a:pt x="104" y="158"/>
                      <a:pt x="104" y="158"/>
                      <a:pt x="104" y="157"/>
                    </a:cubicBezTo>
                    <a:cubicBezTo>
                      <a:pt x="104" y="157"/>
                      <a:pt x="104" y="157"/>
                      <a:pt x="104" y="157"/>
                    </a:cubicBezTo>
                    <a:cubicBezTo>
                      <a:pt x="104" y="157"/>
                      <a:pt x="104" y="157"/>
                      <a:pt x="104" y="157"/>
                    </a:cubicBezTo>
                    <a:cubicBezTo>
                      <a:pt x="104" y="157"/>
                      <a:pt x="104" y="157"/>
                      <a:pt x="104" y="157"/>
                    </a:cubicBezTo>
                    <a:cubicBezTo>
                      <a:pt x="104" y="157"/>
                      <a:pt x="104" y="157"/>
                      <a:pt x="104" y="157"/>
                    </a:cubicBezTo>
                    <a:cubicBezTo>
                      <a:pt x="104" y="157"/>
                      <a:pt x="104" y="157"/>
                      <a:pt x="104" y="157"/>
                    </a:cubicBezTo>
                    <a:cubicBezTo>
                      <a:pt x="104" y="156"/>
                      <a:pt x="104" y="156"/>
                      <a:pt x="105" y="156"/>
                    </a:cubicBezTo>
                    <a:cubicBezTo>
                      <a:pt x="105" y="156"/>
                      <a:pt x="105" y="156"/>
                      <a:pt x="105" y="156"/>
                    </a:cubicBezTo>
                    <a:cubicBezTo>
                      <a:pt x="105" y="156"/>
                      <a:pt x="105" y="156"/>
                      <a:pt x="105" y="156"/>
                    </a:cubicBezTo>
                    <a:cubicBezTo>
                      <a:pt x="105" y="156"/>
                      <a:pt x="105" y="156"/>
                      <a:pt x="105" y="156"/>
                    </a:cubicBezTo>
                    <a:cubicBezTo>
                      <a:pt x="105" y="156"/>
                      <a:pt x="105" y="156"/>
                      <a:pt x="105" y="156"/>
                    </a:cubicBezTo>
                    <a:cubicBezTo>
                      <a:pt x="105" y="156"/>
                      <a:pt x="105" y="156"/>
                      <a:pt x="105" y="156"/>
                    </a:cubicBezTo>
                    <a:cubicBezTo>
                      <a:pt x="105" y="156"/>
                      <a:pt x="105" y="156"/>
                      <a:pt x="105" y="156"/>
                    </a:cubicBezTo>
                    <a:cubicBezTo>
                      <a:pt x="105" y="155"/>
                      <a:pt x="105" y="155"/>
                      <a:pt x="105" y="155"/>
                    </a:cubicBezTo>
                    <a:cubicBezTo>
                      <a:pt x="105" y="155"/>
                      <a:pt x="105" y="155"/>
                      <a:pt x="105" y="155"/>
                    </a:cubicBezTo>
                    <a:cubicBezTo>
                      <a:pt x="105" y="155"/>
                      <a:pt x="105" y="155"/>
                      <a:pt x="105" y="154"/>
                    </a:cubicBezTo>
                    <a:cubicBezTo>
                      <a:pt x="105" y="154"/>
                      <a:pt x="105" y="154"/>
                      <a:pt x="105" y="154"/>
                    </a:cubicBezTo>
                    <a:cubicBezTo>
                      <a:pt x="105" y="154"/>
                      <a:pt x="105" y="154"/>
                      <a:pt x="105" y="154"/>
                    </a:cubicBezTo>
                    <a:cubicBezTo>
                      <a:pt x="105" y="154"/>
                      <a:pt x="105" y="154"/>
                      <a:pt x="105" y="154"/>
                    </a:cubicBezTo>
                    <a:cubicBezTo>
                      <a:pt x="105" y="154"/>
                      <a:pt x="105" y="154"/>
                      <a:pt x="105" y="154"/>
                    </a:cubicBezTo>
                    <a:cubicBezTo>
                      <a:pt x="105" y="154"/>
                      <a:pt x="105" y="154"/>
                      <a:pt x="105" y="153"/>
                    </a:cubicBezTo>
                    <a:cubicBezTo>
                      <a:pt x="105" y="153"/>
                      <a:pt x="105" y="153"/>
                      <a:pt x="105" y="153"/>
                    </a:cubicBezTo>
                    <a:cubicBezTo>
                      <a:pt x="105" y="153"/>
                      <a:pt x="105" y="153"/>
                      <a:pt x="105" y="153"/>
                    </a:cubicBezTo>
                    <a:cubicBezTo>
                      <a:pt x="105" y="153"/>
                      <a:pt x="105" y="153"/>
                      <a:pt x="105" y="153"/>
                    </a:cubicBezTo>
                    <a:cubicBezTo>
                      <a:pt x="105" y="153"/>
                      <a:pt x="105" y="153"/>
                      <a:pt x="105" y="153"/>
                    </a:cubicBezTo>
                    <a:cubicBezTo>
                      <a:pt x="105" y="153"/>
                      <a:pt x="105" y="153"/>
                      <a:pt x="105" y="153"/>
                    </a:cubicBezTo>
                    <a:cubicBezTo>
                      <a:pt x="105" y="153"/>
                      <a:pt x="105" y="152"/>
                      <a:pt x="105" y="152"/>
                    </a:cubicBezTo>
                    <a:close/>
                    <a:moveTo>
                      <a:pt x="63" y="55"/>
                    </a:moveTo>
                    <a:cubicBezTo>
                      <a:pt x="63" y="55"/>
                      <a:pt x="63" y="55"/>
                      <a:pt x="63" y="55"/>
                    </a:cubicBezTo>
                    <a:cubicBezTo>
                      <a:pt x="63" y="55"/>
                      <a:pt x="63" y="55"/>
                      <a:pt x="63" y="55"/>
                    </a:cubicBezTo>
                    <a:cubicBezTo>
                      <a:pt x="63" y="55"/>
                      <a:pt x="63" y="55"/>
                      <a:pt x="63" y="55"/>
                    </a:cubicBezTo>
                    <a:cubicBezTo>
                      <a:pt x="63" y="55"/>
                      <a:pt x="63" y="55"/>
                      <a:pt x="64" y="55"/>
                    </a:cubicBezTo>
                    <a:cubicBezTo>
                      <a:pt x="64" y="55"/>
                      <a:pt x="64" y="55"/>
                      <a:pt x="64" y="55"/>
                    </a:cubicBezTo>
                    <a:cubicBezTo>
                      <a:pt x="64" y="55"/>
                      <a:pt x="64" y="55"/>
                      <a:pt x="64" y="55"/>
                    </a:cubicBezTo>
                    <a:cubicBezTo>
                      <a:pt x="64" y="55"/>
                      <a:pt x="64" y="55"/>
                      <a:pt x="64" y="55"/>
                    </a:cubicBezTo>
                    <a:cubicBezTo>
                      <a:pt x="64" y="55"/>
                      <a:pt x="64" y="55"/>
                      <a:pt x="64" y="55"/>
                    </a:cubicBezTo>
                    <a:cubicBezTo>
                      <a:pt x="64" y="55"/>
                      <a:pt x="64" y="55"/>
                      <a:pt x="64" y="55"/>
                    </a:cubicBezTo>
                    <a:cubicBezTo>
                      <a:pt x="64" y="55"/>
                      <a:pt x="64" y="55"/>
                      <a:pt x="64" y="55"/>
                    </a:cubicBezTo>
                    <a:cubicBezTo>
                      <a:pt x="64" y="55"/>
                      <a:pt x="64" y="55"/>
                      <a:pt x="64" y="55"/>
                    </a:cubicBezTo>
                    <a:cubicBezTo>
                      <a:pt x="64" y="55"/>
                      <a:pt x="64" y="55"/>
                      <a:pt x="64" y="55"/>
                    </a:cubicBezTo>
                    <a:cubicBezTo>
                      <a:pt x="64" y="55"/>
                      <a:pt x="64" y="55"/>
                      <a:pt x="64" y="55"/>
                    </a:cubicBezTo>
                    <a:cubicBezTo>
                      <a:pt x="64" y="54"/>
                      <a:pt x="64" y="54"/>
                      <a:pt x="64" y="54"/>
                    </a:cubicBezTo>
                    <a:cubicBezTo>
                      <a:pt x="64" y="54"/>
                      <a:pt x="64" y="54"/>
                      <a:pt x="64" y="54"/>
                    </a:cubicBezTo>
                    <a:cubicBezTo>
                      <a:pt x="64" y="54"/>
                      <a:pt x="65" y="54"/>
                      <a:pt x="65" y="54"/>
                    </a:cubicBezTo>
                    <a:cubicBezTo>
                      <a:pt x="65" y="54"/>
                      <a:pt x="65" y="54"/>
                      <a:pt x="65" y="54"/>
                    </a:cubicBezTo>
                    <a:cubicBezTo>
                      <a:pt x="65" y="54"/>
                      <a:pt x="65" y="54"/>
                      <a:pt x="65" y="54"/>
                    </a:cubicBezTo>
                    <a:cubicBezTo>
                      <a:pt x="65" y="54"/>
                      <a:pt x="65" y="54"/>
                      <a:pt x="65" y="54"/>
                    </a:cubicBezTo>
                    <a:cubicBezTo>
                      <a:pt x="65" y="54"/>
                      <a:pt x="65" y="54"/>
                      <a:pt x="65" y="54"/>
                    </a:cubicBezTo>
                    <a:cubicBezTo>
                      <a:pt x="65" y="54"/>
                      <a:pt x="65" y="54"/>
                      <a:pt x="65" y="54"/>
                    </a:cubicBezTo>
                    <a:cubicBezTo>
                      <a:pt x="65" y="54"/>
                      <a:pt x="65" y="54"/>
                      <a:pt x="65" y="54"/>
                    </a:cubicBezTo>
                    <a:cubicBezTo>
                      <a:pt x="65" y="54"/>
                      <a:pt x="65" y="54"/>
                      <a:pt x="65" y="54"/>
                    </a:cubicBezTo>
                    <a:cubicBezTo>
                      <a:pt x="65" y="54"/>
                      <a:pt x="65" y="54"/>
                      <a:pt x="65" y="54"/>
                    </a:cubicBezTo>
                    <a:cubicBezTo>
                      <a:pt x="65" y="54"/>
                      <a:pt x="65" y="54"/>
                      <a:pt x="65" y="54"/>
                    </a:cubicBezTo>
                    <a:cubicBezTo>
                      <a:pt x="65" y="54"/>
                      <a:pt x="65" y="54"/>
                      <a:pt x="65" y="54"/>
                    </a:cubicBezTo>
                    <a:cubicBezTo>
                      <a:pt x="65" y="54"/>
                      <a:pt x="65" y="54"/>
                      <a:pt x="65" y="54"/>
                    </a:cubicBezTo>
                    <a:cubicBezTo>
                      <a:pt x="65" y="54"/>
                      <a:pt x="65" y="54"/>
                      <a:pt x="65" y="54"/>
                    </a:cubicBezTo>
                    <a:cubicBezTo>
                      <a:pt x="65" y="54"/>
                      <a:pt x="65" y="54"/>
                      <a:pt x="65" y="54"/>
                    </a:cubicBezTo>
                    <a:cubicBezTo>
                      <a:pt x="65" y="54"/>
                      <a:pt x="65" y="54"/>
                      <a:pt x="65" y="54"/>
                    </a:cubicBezTo>
                    <a:cubicBezTo>
                      <a:pt x="65" y="54"/>
                      <a:pt x="65" y="54"/>
                      <a:pt x="65" y="54"/>
                    </a:cubicBezTo>
                    <a:cubicBezTo>
                      <a:pt x="65" y="54"/>
                      <a:pt x="65" y="54"/>
                      <a:pt x="66" y="54"/>
                    </a:cubicBezTo>
                    <a:cubicBezTo>
                      <a:pt x="66" y="54"/>
                      <a:pt x="66" y="54"/>
                      <a:pt x="66" y="54"/>
                    </a:cubicBezTo>
                    <a:cubicBezTo>
                      <a:pt x="66" y="54"/>
                      <a:pt x="66" y="54"/>
                      <a:pt x="66" y="54"/>
                    </a:cubicBezTo>
                    <a:cubicBezTo>
                      <a:pt x="66" y="54"/>
                      <a:pt x="66" y="54"/>
                      <a:pt x="66" y="54"/>
                    </a:cubicBezTo>
                    <a:cubicBezTo>
                      <a:pt x="66" y="54"/>
                      <a:pt x="66" y="54"/>
                      <a:pt x="67" y="54"/>
                    </a:cubicBezTo>
                    <a:cubicBezTo>
                      <a:pt x="67" y="55"/>
                      <a:pt x="67" y="55"/>
                      <a:pt x="67" y="55"/>
                    </a:cubicBezTo>
                    <a:cubicBezTo>
                      <a:pt x="67" y="55"/>
                      <a:pt x="67" y="55"/>
                      <a:pt x="67" y="55"/>
                    </a:cubicBezTo>
                    <a:cubicBezTo>
                      <a:pt x="67" y="55"/>
                      <a:pt x="67" y="55"/>
                      <a:pt x="67" y="55"/>
                    </a:cubicBezTo>
                    <a:cubicBezTo>
                      <a:pt x="67" y="55"/>
                      <a:pt x="67" y="55"/>
                      <a:pt x="67" y="55"/>
                    </a:cubicBezTo>
                    <a:cubicBezTo>
                      <a:pt x="67" y="55"/>
                      <a:pt x="67" y="55"/>
                      <a:pt x="67" y="55"/>
                    </a:cubicBezTo>
                    <a:cubicBezTo>
                      <a:pt x="67" y="55"/>
                      <a:pt x="67" y="55"/>
                      <a:pt x="67" y="55"/>
                    </a:cubicBezTo>
                    <a:cubicBezTo>
                      <a:pt x="67" y="55"/>
                      <a:pt x="67" y="56"/>
                      <a:pt x="67" y="56"/>
                    </a:cubicBezTo>
                    <a:cubicBezTo>
                      <a:pt x="67" y="56"/>
                      <a:pt x="67" y="56"/>
                      <a:pt x="67" y="56"/>
                    </a:cubicBezTo>
                    <a:cubicBezTo>
                      <a:pt x="67" y="56"/>
                      <a:pt x="67" y="56"/>
                      <a:pt x="67" y="56"/>
                    </a:cubicBezTo>
                    <a:cubicBezTo>
                      <a:pt x="67" y="56"/>
                      <a:pt x="67" y="56"/>
                      <a:pt x="67" y="56"/>
                    </a:cubicBezTo>
                    <a:cubicBezTo>
                      <a:pt x="67" y="56"/>
                      <a:pt x="67" y="56"/>
                      <a:pt x="67" y="56"/>
                    </a:cubicBezTo>
                    <a:cubicBezTo>
                      <a:pt x="67" y="56"/>
                      <a:pt x="68" y="56"/>
                      <a:pt x="68" y="56"/>
                    </a:cubicBezTo>
                    <a:cubicBezTo>
                      <a:pt x="68" y="56"/>
                      <a:pt x="68" y="56"/>
                      <a:pt x="68" y="56"/>
                    </a:cubicBezTo>
                    <a:cubicBezTo>
                      <a:pt x="68" y="56"/>
                      <a:pt x="68" y="56"/>
                      <a:pt x="68" y="56"/>
                    </a:cubicBezTo>
                    <a:cubicBezTo>
                      <a:pt x="68" y="56"/>
                      <a:pt x="67" y="56"/>
                      <a:pt x="67" y="56"/>
                    </a:cubicBezTo>
                    <a:cubicBezTo>
                      <a:pt x="67" y="56"/>
                      <a:pt x="67" y="56"/>
                      <a:pt x="67" y="56"/>
                    </a:cubicBezTo>
                    <a:cubicBezTo>
                      <a:pt x="67" y="57"/>
                      <a:pt x="67" y="57"/>
                      <a:pt x="67" y="57"/>
                    </a:cubicBezTo>
                    <a:cubicBezTo>
                      <a:pt x="67" y="57"/>
                      <a:pt x="67" y="57"/>
                      <a:pt x="67" y="57"/>
                    </a:cubicBezTo>
                    <a:cubicBezTo>
                      <a:pt x="67" y="57"/>
                      <a:pt x="67" y="57"/>
                      <a:pt x="67" y="57"/>
                    </a:cubicBezTo>
                    <a:cubicBezTo>
                      <a:pt x="67" y="57"/>
                      <a:pt x="67" y="57"/>
                      <a:pt x="67" y="57"/>
                    </a:cubicBezTo>
                    <a:cubicBezTo>
                      <a:pt x="67" y="57"/>
                      <a:pt x="67" y="57"/>
                      <a:pt x="67" y="58"/>
                    </a:cubicBezTo>
                    <a:cubicBezTo>
                      <a:pt x="67" y="58"/>
                      <a:pt x="67" y="58"/>
                      <a:pt x="67" y="58"/>
                    </a:cubicBezTo>
                    <a:cubicBezTo>
                      <a:pt x="67" y="58"/>
                      <a:pt x="67" y="58"/>
                      <a:pt x="67" y="58"/>
                    </a:cubicBezTo>
                    <a:cubicBezTo>
                      <a:pt x="67" y="58"/>
                      <a:pt x="67" y="58"/>
                      <a:pt x="67" y="58"/>
                    </a:cubicBezTo>
                    <a:cubicBezTo>
                      <a:pt x="67" y="58"/>
                      <a:pt x="67" y="58"/>
                      <a:pt x="67" y="59"/>
                    </a:cubicBezTo>
                    <a:cubicBezTo>
                      <a:pt x="67" y="59"/>
                      <a:pt x="67" y="59"/>
                      <a:pt x="67" y="59"/>
                    </a:cubicBezTo>
                    <a:cubicBezTo>
                      <a:pt x="67" y="59"/>
                      <a:pt x="67" y="59"/>
                      <a:pt x="67" y="59"/>
                    </a:cubicBezTo>
                    <a:cubicBezTo>
                      <a:pt x="67" y="59"/>
                      <a:pt x="67" y="59"/>
                      <a:pt x="67" y="59"/>
                    </a:cubicBezTo>
                    <a:cubicBezTo>
                      <a:pt x="67" y="59"/>
                      <a:pt x="67" y="59"/>
                      <a:pt x="67" y="59"/>
                    </a:cubicBezTo>
                    <a:cubicBezTo>
                      <a:pt x="67" y="59"/>
                      <a:pt x="67" y="59"/>
                      <a:pt x="67" y="59"/>
                    </a:cubicBezTo>
                    <a:cubicBezTo>
                      <a:pt x="67" y="59"/>
                      <a:pt x="67" y="59"/>
                      <a:pt x="67" y="59"/>
                    </a:cubicBezTo>
                    <a:cubicBezTo>
                      <a:pt x="67" y="59"/>
                      <a:pt x="67" y="59"/>
                      <a:pt x="67" y="60"/>
                    </a:cubicBezTo>
                    <a:cubicBezTo>
                      <a:pt x="67" y="60"/>
                      <a:pt x="67" y="60"/>
                      <a:pt x="68" y="60"/>
                    </a:cubicBezTo>
                    <a:cubicBezTo>
                      <a:pt x="68" y="60"/>
                      <a:pt x="68" y="60"/>
                      <a:pt x="68" y="60"/>
                    </a:cubicBezTo>
                    <a:cubicBezTo>
                      <a:pt x="68" y="60"/>
                      <a:pt x="68" y="60"/>
                      <a:pt x="68" y="60"/>
                    </a:cubicBezTo>
                    <a:cubicBezTo>
                      <a:pt x="68" y="60"/>
                      <a:pt x="68" y="60"/>
                      <a:pt x="68" y="60"/>
                    </a:cubicBezTo>
                    <a:cubicBezTo>
                      <a:pt x="68" y="60"/>
                      <a:pt x="68" y="60"/>
                      <a:pt x="68" y="60"/>
                    </a:cubicBezTo>
                    <a:cubicBezTo>
                      <a:pt x="68" y="60"/>
                      <a:pt x="68" y="60"/>
                      <a:pt x="68" y="60"/>
                    </a:cubicBezTo>
                    <a:cubicBezTo>
                      <a:pt x="68" y="60"/>
                      <a:pt x="68" y="60"/>
                      <a:pt x="69" y="60"/>
                    </a:cubicBezTo>
                    <a:cubicBezTo>
                      <a:pt x="69" y="60"/>
                      <a:pt x="69" y="60"/>
                      <a:pt x="69" y="60"/>
                    </a:cubicBezTo>
                    <a:cubicBezTo>
                      <a:pt x="69" y="60"/>
                      <a:pt x="69" y="60"/>
                      <a:pt x="69" y="60"/>
                    </a:cubicBezTo>
                    <a:cubicBezTo>
                      <a:pt x="69" y="60"/>
                      <a:pt x="69" y="60"/>
                      <a:pt x="69" y="60"/>
                    </a:cubicBezTo>
                    <a:cubicBezTo>
                      <a:pt x="69" y="60"/>
                      <a:pt x="69" y="60"/>
                      <a:pt x="69" y="60"/>
                    </a:cubicBezTo>
                    <a:cubicBezTo>
                      <a:pt x="69" y="60"/>
                      <a:pt x="69" y="60"/>
                      <a:pt x="69" y="60"/>
                    </a:cubicBezTo>
                    <a:cubicBezTo>
                      <a:pt x="69" y="60"/>
                      <a:pt x="69" y="60"/>
                      <a:pt x="69" y="60"/>
                    </a:cubicBezTo>
                    <a:cubicBezTo>
                      <a:pt x="69" y="60"/>
                      <a:pt x="69" y="60"/>
                      <a:pt x="69" y="60"/>
                    </a:cubicBezTo>
                    <a:cubicBezTo>
                      <a:pt x="70" y="60"/>
                      <a:pt x="70" y="60"/>
                      <a:pt x="70" y="60"/>
                    </a:cubicBezTo>
                    <a:cubicBezTo>
                      <a:pt x="70" y="60"/>
                      <a:pt x="70" y="60"/>
                      <a:pt x="70" y="60"/>
                    </a:cubicBezTo>
                    <a:cubicBezTo>
                      <a:pt x="70" y="60"/>
                      <a:pt x="70" y="60"/>
                      <a:pt x="70" y="60"/>
                    </a:cubicBezTo>
                    <a:cubicBezTo>
                      <a:pt x="70" y="61"/>
                      <a:pt x="70" y="61"/>
                      <a:pt x="70" y="61"/>
                    </a:cubicBezTo>
                    <a:cubicBezTo>
                      <a:pt x="70" y="61"/>
                      <a:pt x="70" y="61"/>
                      <a:pt x="70" y="61"/>
                    </a:cubicBezTo>
                    <a:cubicBezTo>
                      <a:pt x="70" y="61"/>
                      <a:pt x="69" y="61"/>
                      <a:pt x="70" y="61"/>
                    </a:cubicBezTo>
                    <a:cubicBezTo>
                      <a:pt x="70" y="61"/>
                      <a:pt x="70" y="61"/>
                      <a:pt x="70" y="61"/>
                    </a:cubicBezTo>
                    <a:cubicBezTo>
                      <a:pt x="70" y="61"/>
                      <a:pt x="70" y="61"/>
                      <a:pt x="70" y="61"/>
                    </a:cubicBezTo>
                    <a:cubicBezTo>
                      <a:pt x="70" y="61"/>
                      <a:pt x="70" y="61"/>
                      <a:pt x="70" y="61"/>
                    </a:cubicBezTo>
                    <a:cubicBezTo>
                      <a:pt x="70" y="61"/>
                      <a:pt x="70" y="62"/>
                      <a:pt x="70" y="62"/>
                    </a:cubicBezTo>
                    <a:cubicBezTo>
                      <a:pt x="70" y="62"/>
                      <a:pt x="70" y="62"/>
                      <a:pt x="70" y="62"/>
                    </a:cubicBezTo>
                    <a:cubicBezTo>
                      <a:pt x="70" y="62"/>
                      <a:pt x="70" y="62"/>
                      <a:pt x="70" y="62"/>
                    </a:cubicBezTo>
                    <a:cubicBezTo>
                      <a:pt x="70" y="62"/>
                      <a:pt x="70" y="62"/>
                      <a:pt x="70" y="62"/>
                    </a:cubicBezTo>
                    <a:cubicBezTo>
                      <a:pt x="70" y="62"/>
                      <a:pt x="70" y="62"/>
                      <a:pt x="70" y="62"/>
                    </a:cubicBezTo>
                    <a:cubicBezTo>
                      <a:pt x="70" y="62"/>
                      <a:pt x="70" y="62"/>
                      <a:pt x="70" y="62"/>
                    </a:cubicBezTo>
                    <a:cubicBezTo>
                      <a:pt x="69" y="62"/>
                      <a:pt x="69" y="62"/>
                      <a:pt x="69" y="62"/>
                    </a:cubicBezTo>
                    <a:cubicBezTo>
                      <a:pt x="69" y="62"/>
                      <a:pt x="69" y="62"/>
                      <a:pt x="69" y="62"/>
                    </a:cubicBezTo>
                    <a:cubicBezTo>
                      <a:pt x="69" y="62"/>
                      <a:pt x="69" y="62"/>
                      <a:pt x="69" y="62"/>
                    </a:cubicBezTo>
                    <a:cubicBezTo>
                      <a:pt x="69" y="62"/>
                      <a:pt x="70" y="62"/>
                      <a:pt x="70" y="62"/>
                    </a:cubicBezTo>
                    <a:cubicBezTo>
                      <a:pt x="70" y="62"/>
                      <a:pt x="70" y="62"/>
                      <a:pt x="70" y="62"/>
                    </a:cubicBezTo>
                    <a:cubicBezTo>
                      <a:pt x="70" y="62"/>
                      <a:pt x="70" y="62"/>
                      <a:pt x="70" y="62"/>
                    </a:cubicBezTo>
                    <a:cubicBezTo>
                      <a:pt x="70" y="62"/>
                      <a:pt x="70" y="62"/>
                      <a:pt x="70" y="62"/>
                    </a:cubicBezTo>
                    <a:cubicBezTo>
                      <a:pt x="70" y="62"/>
                      <a:pt x="70" y="62"/>
                      <a:pt x="70" y="62"/>
                    </a:cubicBezTo>
                    <a:cubicBezTo>
                      <a:pt x="70" y="62"/>
                      <a:pt x="70" y="62"/>
                      <a:pt x="70" y="62"/>
                    </a:cubicBezTo>
                    <a:cubicBezTo>
                      <a:pt x="70" y="62"/>
                      <a:pt x="70" y="62"/>
                      <a:pt x="70" y="62"/>
                    </a:cubicBezTo>
                    <a:cubicBezTo>
                      <a:pt x="70" y="62"/>
                      <a:pt x="70" y="62"/>
                      <a:pt x="69" y="62"/>
                    </a:cubicBezTo>
                    <a:cubicBezTo>
                      <a:pt x="69" y="62"/>
                      <a:pt x="69" y="62"/>
                      <a:pt x="69" y="62"/>
                    </a:cubicBezTo>
                    <a:cubicBezTo>
                      <a:pt x="69" y="62"/>
                      <a:pt x="69" y="62"/>
                      <a:pt x="69" y="62"/>
                    </a:cubicBezTo>
                    <a:cubicBezTo>
                      <a:pt x="69" y="63"/>
                      <a:pt x="69" y="63"/>
                      <a:pt x="69" y="63"/>
                    </a:cubicBezTo>
                    <a:cubicBezTo>
                      <a:pt x="69" y="63"/>
                      <a:pt x="69" y="63"/>
                      <a:pt x="69" y="63"/>
                    </a:cubicBezTo>
                    <a:cubicBezTo>
                      <a:pt x="69" y="63"/>
                      <a:pt x="69" y="63"/>
                      <a:pt x="69" y="63"/>
                    </a:cubicBezTo>
                    <a:cubicBezTo>
                      <a:pt x="69" y="63"/>
                      <a:pt x="69" y="63"/>
                      <a:pt x="69" y="63"/>
                    </a:cubicBezTo>
                    <a:cubicBezTo>
                      <a:pt x="69" y="63"/>
                      <a:pt x="69" y="63"/>
                      <a:pt x="69" y="63"/>
                    </a:cubicBezTo>
                    <a:cubicBezTo>
                      <a:pt x="69" y="62"/>
                      <a:pt x="69" y="62"/>
                      <a:pt x="69" y="62"/>
                    </a:cubicBezTo>
                    <a:cubicBezTo>
                      <a:pt x="68" y="62"/>
                      <a:pt x="68" y="62"/>
                      <a:pt x="68" y="62"/>
                    </a:cubicBezTo>
                    <a:cubicBezTo>
                      <a:pt x="68" y="62"/>
                      <a:pt x="68" y="62"/>
                      <a:pt x="68" y="62"/>
                    </a:cubicBezTo>
                    <a:cubicBezTo>
                      <a:pt x="68" y="62"/>
                      <a:pt x="68" y="62"/>
                      <a:pt x="68" y="62"/>
                    </a:cubicBezTo>
                    <a:cubicBezTo>
                      <a:pt x="68" y="62"/>
                      <a:pt x="68" y="62"/>
                      <a:pt x="68" y="62"/>
                    </a:cubicBezTo>
                    <a:cubicBezTo>
                      <a:pt x="68" y="62"/>
                      <a:pt x="68" y="62"/>
                      <a:pt x="68" y="62"/>
                    </a:cubicBezTo>
                    <a:cubicBezTo>
                      <a:pt x="69" y="62"/>
                      <a:pt x="69" y="62"/>
                      <a:pt x="69" y="62"/>
                    </a:cubicBezTo>
                    <a:cubicBezTo>
                      <a:pt x="69" y="62"/>
                      <a:pt x="68" y="62"/>
                      <a:pt x="68" y="62"/>
                    </a:cubicBezTo>
                    <a:cubicBezTo>
                      <a:pt x="68" y="62"/>
                      <a:pt x="68" y="62"/>
                      <a:pt x="68" y="62"/>
                    </a:cubicBezTo>
                    <a:cubicBezTo>
                      <a:pt x="68" y="62"/>
                      <a:pt x="68" y="62"/>
                      <a:pt x="68" y="62"/>
                    </a:cubicBezTo>
                    <a:cubicBezTo>
                      <a:pt x="68" y="61"/>
                      <a:pt x="68" y="61"/>
                      <a:pt x="68" y="61"/>
                    </a:cubicBezTo>
                    <a:cubicBezTo>
                      <a:pt x="68" y="61"/>
                      <a:pt x="68" y="61"/>
                      <a:pt x="68" y="61"/>
                    </a:cubicBezTo>
                    <a:cubicBezTo>
                      <a:pt x="68" y="61"/>
                      <a:pt x="68" y="61"/>
                      <a:pt x="68" y="61"/>
                    </a:cubicBezTo>
                    <a:cubicBezTo>
                      <a:pt x="68" y="61"/>
                      <a:pt x="68" y="61"/>
                      <a:pt x="68" y="61"/>
                    </a:cubicBezTo>
                    <a:cubicBezTo>
                      <a:pt x="68" y="61"/>
                      <a:pt x="68" y="61"/>
                      <a:pt x="68" y="61"/>
                    </a:cubicBezTo>
                    <a:cubicBezTo>
                      <a:pt x="68" y="61"/>
                      <a:pt x="68" y="61"/>
                      <a:pt x="68" y="61"/>
                    </a:cubicBezTo>
                    <a:cubicBezTo>
                      <a:pt x="68" y="61"/>
                      <a:pt x="68" y="61"/>
                      <a:pt x="68" y="61"/>
                    </a:cubicBezTo>
                    <a:cubicBezTo>
                      <a:pt x="68" y="61"/>
                      <a:pt x="68" y="62"/>
                      <a:pt x="68" y="62"/>
                    </a:cubicBezTo>
                    <a:cubicBezTo>
                      <a:pt x="68" y="62"/>
                      <a:pt x="68" y="62"/>
                      <a:pt x="68" y="62"/>
                    </a:cubicBezTo>
                    <a:cubicBezTo>
                      <a:pt x="68" y="62"/>
                      <a:pt x="68" y="62"/>
                      <a:pt x="68" y="62"/>
                    </a:cubicBezTo>
                    <a:cubicBezTo>
                      <a:pt x="68" y="62"/>
                      <a:pt x="68" y="62"/>
                      <a:pt x="68" y="62"/>
                    </a:cubicBezTo>
                    <a:cubicBezTo>
                      <a:pt x="68" y="62"/>
                      <a:pt x="68" y="62"/>
                      <a:pt x="68" y="62"/>
                    </a:cubicBezTo>
                    <a:cubicBezTo>
                      <a:pt x="68" y="62"/>
                      <a:pt x="68" y="62"/>
                      <a:pt x="68" y="62"/>
                    </a:cubicBezTo>
                    <a:cubicBezTo>
                      <a:pt x="68" y="62"/>
                      <a:pt x="68" y="62"/>
                      <a:pt x="68" y="62"/>
                    </a:cubicBezTo>
                    <a:cubicBezTo>
                      <a:pt x="68" y="62"/>
                      <a:pt x="68" y="62"/>
                      <a:pt x="68" y="62"/>
                    </a:cubicBezTo>
                    <a:cubicBezTo>
                      <a:pt x="68" y="62"/>
                      <a:pt x="68" y="62"/>
                      <a:pt x="68" y="62"/>
                    </a:cubicBezTo>
                    <a:cubicBezTo>
                      <a:pt x="68" y="63"/>
                      <a:pt x="68" y="63"/>
                      <a:pt x="68" y="63"/>
                    </a:cubicBezTo>
                    <a:cubicBezTo>
                      <a:pt x="68" y="63"/>
                      <a:pt x="68" y="63"/>
                      <a:pt x="68" y="63"/>
                    </a:cubicBezTo>
                    <a:cubicBezTo>
                      <a:pt x="68" y="63"/>
                      <a:pt x="68" y="63"/>
                      <a:pt x="68" y="63"/>
                    </a:cubicBezTo>
                    <a:cubicBezTo>
                      <a:pt x="68" y="63"/>
                      <a:pt x="67" y="63"/>
                      <a:pt x="67" y="63"/>
                    </a:cubicBezTo>
                    <a:cubicBezTo>
                      <a:pt x="67" y="63"/>
                      <a:pt x="67" y="63"/>
                      <a:pt x="67" y="63"/>
                    </a:cubicBezTo>
                    <a:cubicBezTo>
                      <a:pt x="67" y="63"/>
                      <a:pt x="67" y="63"/>
                      <a:pt x="67" y="63"/>
                    </a:cubicBezTo>
                    <a:cubicBezTo>
                      <a:pt x="67" y="63"/>
                      <a:pt x="67" y="63"/>
                      <a:pt x="67" y="63"/>
                    </a:cubicBezTo>
                    <a:cubicBezTo>
                      <a:pt x="67" y="63"/>
                      <a:pt x="67" y="63"/>
                      <a:pt x="67" y="63"/>
                    </a:cubicBezTo>
                    <a:cubicBezTo>
                      <a:pt x="67" y="63"/>
                      <a:pt x="67" y="63"/>
                      <a:pt x="67" y="63"/>
                    </a:cubicBezTo>
                    <a:cubicBezTo>
                      <a:pt x="67" y="63"/>
                      <a:pt x="67" y="63"/>
                      <a:pt x="67" y="63"/>
                    </a:cubicBezTo>
                    <a:cubicBezTo>
                      <a:pt x="66" y="64"/>
                      <a:pt x="66" y="64"/>
                      <a:pt x="66" y="64"/>
                    </a:cubicBezTo>
                    <a:cubicBezTo>
                      <a:pt x="66" y="64"/>
                      <a:pt x="66" y="64"/>
                      <a:pt x="66" y="64"/>
                    </a:cubicBezTo>
                    <a:cubicBezTo>
                      <a:pt x="66" y="64"/>
                      <a:pt x="66" y="64"/>
                      <a:pt x="66" y="64"/>
                    </a:cubicBezTo>
                    <a:cubicBezTo>
                      <a:pt x="66" y="64"/>
                      <a:pt x="66" y="64"/>
                      <a:pt x="66" y="65"/>
                    </a:cubicBezTo>
                    <a:cubicBezTo>
                      <a:pt x="66" y="65"/>
                      <a:pt x="66" y="65"/>
                      <a:pt x="66" y="65"/>
                    </a:cubicBezTo>
                    <a:cubicBezTo>
                      <a:pt x="66" y="65"/>
                      <a:pt x="65" y="65"/>
                      <a:pt x="65" y="65"/>
                    </a:cubicBezTo>
                    <a:cubicBezTo>
                      <a:pt x="65" y="65"/>
                      <a:pt x="65" y="65"/>
                      <a:pt x="65" y="65"/>
                    </a:cubicBezTo>
                    <a:cubicBezTo>
                      <a:pt x="65" y="65"/>
                      <a:pt x="65" y="65"/>
                      <a:pt x="65" y="65"/>
                    </a:cubicBezTo>
                    <a:cubicBezTo>
                      <a:pt x="65" y="65"/>
                      <a:pt x="65" y="65"/>
                      <a:pt x="65" y="65"/>
                    </a:cubicBezTo>
                    <a:cubicBezTo>
                      <a:pt x="65" y="65"/>
                      <a:pt x="65" y="65"/>
                      <a:pt x="65" y="65"/>
                    </a:cubicBezTo>
                    <a:cubicBezTo>
                      <a:pt x="65" y="64"/>
                      <a:pt x="65" y="64"/>
                      <a:pt x="65" y="64"/>
                    </a:cubicBezTo>
                    <a:cubicBezTo>
                      <a:pt x="65" y="64"/>
                      <a:pt x="65" y="64"/>
                      <a:pt x="65" y="64"/>
                    </a:cubicBezTo>
                    <a:cubicBezTo>
                      <a:pt x="65" y="64"/>
                      <a:pt x="65" y="64"/>
                      <a:pt x="65" y="64"/>
                    </a:cubicBezTo>
                    <a:cubicBezTo>
                      <a:pt x="65" y="64"/>
                      <a:pt x="65" y="64"/>
                      <a:pt x="65" y="64"/>
                    </a:cubicBezTo>
                    <a:cubicBezTo>
                      <a:pt x="66" y="64"/>
                      <a:pt x="66" y="63"/>
                      <a:pt x="65" y="63"/>
                    </a:cubicBezTo>
                    <a:cubicBezTo>
                      <a:pt x="65" y="63"/>
                      <a:pt x="65" y="63"/>
                      <a:pt x="65" y="63"/>
                    </a:cubicBezTo>
                    <a:cubicBezTo>
                      <a:pt x="65" y="63"/>
                      <a:pt x="65" y="63"/>
                      <a:pt x="65" y="63"/>
                    </a:cubicBezTo>
                    <a:cubicBezTo>
                      <a:pt x="65" y="63"/>
                      <a:pt x="65" y="63"/>
                      <a:pt x="65" y="63"/>
                    </a:cubicBezTo>
                    <a:cubicBezTo>
                      <a:pt x="65" y="63"/>
                      <a:pt x="65" y="63"/>
                      <a:pt x="65" y="63"/>
                    </a:cubicBezTo>
                    <a:cubicBezTo>
                      <a:pt x="65" y="63"/>
                      <a:pt x="65" y="63"/>
                      <a:pt x="65" y="64"/>
                    </a:cubicBezTo>
                    <a:cubicBezTo>
                      <a:pt x="65" y="64"/>
                      <a:pt x="65" y="64"/>
                      <a:pt x="65" y="64"/>
                    </a:cubicBezTo>
                    <a:cubicBezTo>
                      <a:pt x="64" y="64"/>
                      <a:pt x="64" y="64"/>
                      <a:pt x="64" y="64"/>
                    </a:cubicBezTo>
                    <a:cubicBezTo>
                      <a:pt x="64" y="64"/>
                      <a:pt x="64" y="64"/>
                      <a:pt x="64" y="64"/>
                    </a:cubicBezTo>
                    <a:cubicBezTo>
                      <a:pt x="64" y="64"/>
                      <a:pt x="64" y="64"/>
                      <a:pt x="64" y="64"/>
                    </a:cubicBezTo>
                    <a:cubicBezTo>
                      <a:pt x="64" y="64"/>
                      <a:pt x="64" y="64"/>
                      <a:pt x="64" y="64"/>
                    </a:cubicBezTo>
                    <a:cubicBezTo>
                      <a:pt x="64" y="64"/>
                      <a:pt x="64" y="64"/>
                      <a:pt x="64" y="63"/>
                    </a:cubicBezTo>
                    <a:cubicBezTo>
                      <a:pt x="64" y="63"/>
                      <a:pt x="64" y="63"/>
                      <a:pt x="64" y="63"/>
                    </a:cubicBezTo>
                    <a:cubicBezTo>
                      <a:pt x="64" y="63"/>
                      <a:pt x="64" y="63"/>
                      <a:pt x="65" y="63"/>
                    </a:cubicBezTo>
                    <a:cubicBezTo>
                      <a:pt x="65" y="63"/>
                      <a:pt x="65" y="63"/>
                      <a:pt x="65" y="63"/>
                    </a:cubicBezTo>
                    <a:cubicBezTo>
                      <a:pt x="65" y="63"/>
                      <a:pt x="65" y="63"/>
                      <a:pt x="65" y="63"/>
                    </a:cubicBezTo>
                    <a:cubicBezTo>
                      <a:pt x="65" y="63"/>
                      <a:pt x="65" y="63"/>
                      <a:pt x="65" y="63"/>
                    </a:cubicBezTo>
                    <a:cubicBezTo>
                      <a:pt x="65" y="63"/>
                      <a:pt x="65" y="63"/>
                      <a:pt x="65" y="63"/>
                    </a:cubicBezTo>
                    <a:cubicBezTo>
                      <a:pt x="65" y="63"/>
                      <a:pt x="65" y="62"/>
                      <a:pt x="65" y="62"/>
                    </a:cubicBezTo>
                    <a:cubicBezTo>
                      <a:pt x="65" y="62"/>
                      <a:pt x="66" y="62"/>
                      <a:pt x="66" y="62"/>
                    </a:cubicBezTo>
                    <a:cubicBezTo>
                      <a:pt x="66" y="62"/>
                      <a:pt x="66" y="62"/>
                      <a:pt x="66" y="62"/>
                    </a:cubicBezTo>
                    <a:cubicBezTo>
                      <a:pt x="66" y="62"/>
                      <a:pt x="66" y="62"/>
                      <a:pt x="66" y="62"/>
                    </a:cubicBezTo>
                    <a:cubicBezTo>
                      <a:pt x="66" y="62"/>
                      <a:pt x="66" y="62"/>
                      <a:pt x="66" y="62"/>
                    </a:cubicBezTo>
                    <a:cubicBezTo>
                      <a:pt x="66" y="62"/>
                      <a:pt x="66" y="62"/>
                      <a:pt x="66" y="62"/>
                    </a:cubicBezTo>
                    <a:cubicBezTo>
                      <a:pt x="66" y="62"/>
                      <a:pt x="66" y="61"/>
                      <a:pt x="66" y="61"/>
                    </a:cubicBezTo>
                    <a:cubicBezTo>
                      <a:pt x="66" y="61"/>
                      <a:pt x="66" y="61"/>
                      <a:pt x="66" y="61"/>
                    </a:cubicBezTo>
                    <a:cubicBezTo>
                      <a:pt x="66" y="61"/>
                      <a:pt x="66" y="61"/>
                      <a:pt x="66" y="61"/>
                    </a:cubicBezTo>
                    <a:cubicBezTo>
                      <a:pt x="66" y="61"/>
                      <a:pt x="66" y="61"/>
                      <a:pt x="66" y="61"/>
                    </a:cubicBezTo>
                    <a:cubicBezTo>
                      <a:pt x="66" y="61"/>
                      <a:pt x="66" y="61"/>
                      <a:pt x="66" y="61"/>
                    </a:cubicBezTo>
                    <a:cubicBezTo>
                      <a:pt x="66" y="61"/>
                      <a:pt x="66" y="61"/>
                      <a:pt x="66" y="61"/>
                    </a:cubicBezTo>
                    <a:cubicBezTo>
                      <a:pt x="66" y="61"/>
                      <a:pt x="66" y="61"/>
                      <a:pt x="66" y="61"/>
                    </a:cubicBezTo>
                    <a:cubicBezTo>
                      <a:pt x="66" y="61"/>
                      <a:pt x="66" y="61"/>
                      <a:pt x="66" y="61"/>
                    </a:cubicBezTo>
                    <a:cubicBezTo>
                      <a:pt x="66" y="61"/>
                      <a:pt x="66" y="61"/>
                      <a:pt x="66" y="61"/>
                    </a:cubicBezTo>
                    <a:cubicBezTo>
                      <a:pt x="66" y="61"/>
                      <a:pt x="66" y="61"/>
                      <a:pt x="66" y="61"/>
                    </a:cubicBezTo>
                    <a:cubicBezTo>
                      <a:pt x="66" y="61"/>
                      <a:pt x="66" y="61"/>
                      <a:pt x="66" y="61"/>
                    </a:cubicBezTo>
                    <a:cubicBezTo>
                      <a:pt x="66" y="61"/>
                      <a:pt x="66" y="61"/>
                      <a:pt x="66" y="61"/>
                    </a:cubicBezTo>
                    <a:cubicBezTo>
                      <a:pt x="66" y="61"/>
                      <a:pt x="66" y="61"/>
                      <a:pt x="66" y="61"/>
                    </a:cubicBezTo>
                    <a:cubicBezTo>
                      <a:pt x="66" y="61"/>
                      <a:pt x="66" y="61"/>
                      <a:pt x="66" y="61"/>
                    </a:cubicBezTo>
                    <a:cubicBezTo>
                      <a:pt x="66" y="61"/>
                      <a:pt x="66" y="61"/>
                      <a:pt x="66" y="61"/>
                    </a:cubicBezTo>
                    <a:cubicBezTo>
                      <a:pt x="66" y="61"/>
                      <a:pt x="66" y="61"/>
                      <a:pt x="66" y="61"/>
                    </a:cubicBezTo>
                    <a:cubicBezTo>
                      <a:pt x="66" y="61"/>
                      <a:pt x="66" y="61"/>
                      <a:pt x="66" y="61"/>
                    </a:cubicBezTo>
                    <a:cubicBezTo>
                      <a:pt x="66" y="61"/>
                      <a:pt x="66" y="61"/>
                      <a:pt x="66" y="61"/>
                    </a:cubicBezTo>
                    <a:cubicBezTo>
                      <a:pt x="66" y="61"/>
                      <a:pt x="66" y="61"/>
                      <a:pt x="66" y="61"/>
                    </a:cubicBezTo>
                    <a:cubicBezTo>
                      <a:pt x="66" y="61"/>
                      <a:pt x="66" y="61"/>
                      <a:pt x="66" y="61"/>
                    </a:cubicBezTo>
                    <a:cubicBezTo>
                      <a:pt x="66" y="61"/>
                      <a:pt x="66" y="60"/>
                      <a:pt x="66" y="60"/>
                    </a:cubicBezTo>
                    <a:cubicBezTo>
                      <a:pt x="66" y="60"/>
                      <a:pt x="66" y="60"/>
                      <a:pt x="66" y="60"/>
                    </a:cubicBezTo>
                    <a:cubicBezTo>
                      <a:pt x="66" y="60"/>
                      <a:pt x="66" y="60"/>
                      <a:pt x="66" y="60"/>
                    </a:cubicBezTo>
                    <a:cubicBezTo>
                      <a:pt x="66" y="60"/>
                      <a:pt x="66" y="60"/>
                      <a:pt x="66" y="60"/>
                    </a:cubicBezTo>
                    <a:cubicBezTo>
                      <a:pt x="65" y="60"/>
                      <a:pt x="65" y="60"/>
                      <a:pt x="65" y="60"/>
                    </a:cubicBezTo>
                    <a:cubicBezTo>
                      <a:pt x="65" y="60"/>
                      <a:pt x="65" y="60"/>
                      <a:pt x="65" y="60"/>
                    </a:cubicBezTo>
                    <a:cubicBezTo>
                      <a:pt x="65" y="60"/>
                      <a:pt x="65" y="60"/>
                      <a:pt x="65" y="60"/>
                    </a:cubicBezTo>
                    <a:cubicBezTo>
                      <a:pt x="65" y="60"/>
                      <a:pt x="65" y="60"/>
                      <a:pt x="65" y="60"/>
                    </a:cubicBezTo>
                    <a:cubicBezTo>
                      <a:pt x="65" y="60"/>
                      <a:pt x="65" y="60"/>
                      <a:pt x="65" y="60"/>
                    </a:cubicBezTo>
                    <a:cubicBezTo>
                      <a:pt x="65" y="60"/>
                      <a:pt x="65" y="60"/>
                      <a:pt x="65" y="60"/>
                    </a:cubicBezTo>
                    <a:cubicBezTo>
                      <a:pt x="65" y="60"/>
                      <a:pt x="65" y="60"/>
                      <a:pt x="65" y="60"/>
                    </a:cubicBezTo>
                    <a:cubicBezTo>
                      <a:pt x="65" y="60"/>
                      <a:pt x="65" y="60"/>
                      <a:pt x="65" y="60"/>
                    </a:cubicBezTo>
                    <a:cubicBezTo>
                      <a:pt x="65" y="60"/>
                      <a:pt x="65" y="60"/>
                      <a:pt x="65" y="60"/>
                    </a:cubicBezTo>
                    <a:cubicBezTo>
                      <a:pt x="65" y="60"/>
                      <a:pt x="65" y="61"/>
                      <a:pt x="64" y="61"/>
                    </a:cubicBezTo>
                    <a:cubicBezTo>
                      <a:pt x="64" y="61"/>
                      <a:pt x="64" y="61"/>
                      <a:pt x="64" y="61"/>
                    </a:cubicBezTo>
                    <a:cubicBezTo>
                      <a:pt x="64" y="61"/>
                      <a:pt x="64" y="61"/>
                      <a:pt x="64" y="61"/>
                    </a:cubicBezTo>
                    <a:cubicBezTo>
                      <a:pt x="64" y="61"/>
                      <a:pt x="64" y="61"/>
                      <a:pt x="64" y="61"/>
                    </a:cubicBezTo>
                    <a:cubicBezTo>
                      <a:pt x="64" y="61"/>
                      <a:pt x="64" y="61"/>
                      <a:pt x="64" y="61"/>
                    </a:cubicBezTo>
                    <a:cubicBezTo>
                      <a:pt x="64" y="61"/>
                      <a:pt x="64" y="61"/>
                      <a:pt x="64" y="61"/>
                    </a:cubicBezTo>
                    <a:cubicBezTo>
                      <a:pt x="64" y="61"/>
                      <a:pt x="64" y="61"/>
                      <a:pt x="64" y="61"/>
                    </a:cubicBezTo>
                    <a:cubicBezTo>
                      <a:pt x="64" y="61"/>
                      <a:pt x="64" y="61"/>
                      <a:pt x="64" y="61"/>
                    </a:cubicBezTo>
                    <a:cubicBezTo>
                      <a:pt x="64" y="61"/>
                      <a:pt x="64" y="61"/>
                      <a:pt x="64" y="61"/>
                    </a:cubicBezTo>
                    <a:cubicBezTo>
                      <a:pt x="64" y="61"/>
                      <a:pt x="64" y="61"/>
                      <a:pt x="64" y="61"/>
                    </a:cubicBezTo>
                    <a:cubicBezTo>
                      <a:pt x="64" y="61"/>
                      <a:pt x="64" y="61"/>
                      <a:pt x="64" y="61"/>
                    </a:cubicBezTo>
                    <a:cubicBezTo>
                      <a:pt x="64" y="61"/>
                      <a:pt x="64" y="61"/>
                      <a:pt x="64" y="61"/>
                    </a:cubicBezTo>
                    <a:cubicBezTo>
                      <a:pt x="64" y="61"/>
                      <a:pt x="63" y="61"/>
                      <a:pt x="63" y="61"/>
                    </a:cubicBezTo>
                    <a:cubicBezTo>
                      <a:pt x="63" y="61"/>
                      <a:pt x="63" y="61"/>
                      <a:pt x="63" y="61"/>
                    </a:cubicBezTo>
                    <a:cubicBezTo>
                      <a:pt x="63" y="61"/>
                      <a:pt x="63" y="61"/>
                      <a:pt x="63" y="61"/>
                    </a:cubicBezTo>
                    <a:cubicBezTo>
                      <a:pt x="63" y="61"/>
                      <a:pt x="63" y="61"/>
                      <a:pt x="63" y="61"/>
                    </a:cubicBezTo>
                    <a:cubicBezTo>
                      <a:pt x="63" y="61"/>
                      <a:pt x="63" y="61"/>
                      <a:pt x="63" y="61"/>
                    </a:cubicBezTo>
                    <a:cubicBezTo>
                      <a:pt x="63" y="61"/>
                      <a:pt x="63" y="61"/>
                      <a:pt x="63" y="61"/>
                    </a:cubicBezTo>
                    <a:cubicBezTo>
                      <a:pt x="63" y="61"/>
                      <a:pt x="63" y="61"/>
                      <a:pt x="63" y="61"/>
                    </a:cubicBezTo>
                    <a:cubicBezTo>
                      <a:pt x="63" y="61"/>
                      <a:pt x="63" y="61"/>
                      <a:pt x="63" y="61"/>
                    </a:cubicBezTo>
                    <a:cubicBezTo>
                      <a:pt x="63" y="61"/>
                      <a:pt x="63" y="61"/>
                      <a:pt x="63" y="61"/>
                    </a:cubicBezTo>
                    <a:cubicBezTo>
                      <a:pt x="63" y="62"/>
                      <a:pt x="63" y="62"/>
                      <a:pt x="63" y="62"/>
                    </a:cubicBezTo>
                    <a:cubicBezTo>
                      <a:pt x="63" y="62"/>
                      <a:pt x="62" y="62"/>
                      <a:pt x="62" y="62"/>
                    </a:cubicBezTo>
                    <a:cubicBezTo>
                      <a:pt x="62" y="62"/>
                      <a:pt x="62" y="62"/>
                      <a:pt x="62" y="63"/>
                    </a:cubicBezTo>
                    <a:cubicBezTo>
                      <a:pt x="62" y="63"/>
                      <a:pt x="62" y="63"/>
                      <a:pt x="62" y="63"/>
                    </a:cubicBezTo>
                    <a:cubicBezTo>
                      <a:pt x="61" y="63"/>
                      <a:pt x="61" y="63"/>
                      <a:pt x="61" y="64"/>
                    </a:cubicBezTo>
                    <a:cubicBezTo>
                      <a:pt x="61" y="64"/>
                      <a:pt x="61" y="64"/>
                      <a:pt x="61" y="64"/>
                    </a:cubicBezTo>
                    <a:cubicBezTo>
                      <a:pt x="61" y="64"/>
                      <a:pt x="61" y="65"/>
                      <a:pt x="61" y="65"/>
                    </a:cubicBezTo>
                    <a:cubicBezTo>
                      <a:pt x="60" y="65"/>
                      <a:pt x="60" y="65"/>
                      <a:pt x="60" y="65"/>
                    </a:cubicBezTo>
                    <a:cubicBezTo>
                      <a:pt x="60" y="66"/>
                      <a:pt x="60" y="66"/>
                      <a:pt x="60" y="66"/>
                    </a:cubicBezTo>
                    <a:cubicBezTo>
                      <a:pt x="60" y="66"/>
                      <a:pt x="59" y="66"/>
                      <a:pt x="59" y="66"/>
                    </a:cubicBezTo>
                    <a:cubicBezTo>
                      <a:pt x="59" y="66"/>
                      <a:pt x="59" y="67"/>
                      <a:pt x="59" y="67"/>
                    </a:cubicBezTo>
                    <a:cubicBezTo>
                      <a:pt x="59" y="67"/>
                      <a:pt x="59" y="67"/>
                      <a:pt x="58" y="67"/>
                    </a:cubicBezTo>
                    <a:cubicBezTo>
                      <a:pt x="58" y="67"/>
                      <a:pt x="58" y="67"/>
                      <a:pt x="58" y="67"/>
                    </a:cubicBezTo>
                    <a:cubicBezTo>
                      <a:pt x="58" y="67"/>
                      <a:pt x="58" y="67"/>
                      <a:pt x="58" y="66"/>
                    </a:cubicBezTo>
                    <a:cubicBezTo>
                      <a:pt x="58" y="66"/>
                      <a:pt x="58" y="66"/>
                      <a:pt x="58" y="66"/>
                    </a:cubicBezTo>
                    <a:cubicBezTo>
                      <a:pt x="58" y="65"/>
                      <a:pt x="59" y="65"/>
                      <a:pt x="59" y="65"/>
                    </a:cubicBezTo>
                    <a:cubicBezTo>
                      <a:pt x="59" y="65"/>
                      <a:pt x="59" y="65"/>
                      <a:pt x="59" y="65"/>
                    </a:cubicBezTo>
                    <a:cubicBezTo>
                      <a:pt x="59" y="65"/>
                      <a:pt x="59" y="64"/>
                      <a:pt x="59" y="64"/>
                    </a:cubicBezTo>
                    <a:cubicBezTo>
                      <a:pt x="59" y="64"/>
                      <a:pt x="59" y="64"/>
                      <a:pt x="59" y="64"/>
                    </a:cubicBezTo>
                    <a:cubicBezTo>
                      <a:pt x="59" y="64"/>
                      <a:pt x="60" y="64"/>
                      <a:pt x="60" y="63"/>
                    </a:cubicBezTo>
                    <a:cubicBezTo>
                      <a:pt x="60" y="63"/>
                      <a:pt x="60" y="63"/>
                      <a:pt x="60" y="63"/>
                    </a:cubicBezTo>
                    <a:cubicBezTo>
                      <a:pt x="60" y="63"/>
                      <a:pt x="60" y="63"/>
                      <a:pt x="60" y="63"/>
                    </a:cubicBezTo>
                    <a:cubicBezTo>
                      <a:pt x="60" y="63"/>
                      <a:pt x="60" y="63"/>
                      <a:pt x="60" y="63"/>
                    </a:cubicBezTo>
                    <a:cubicBezTo>
                      <a:pt x="60" y="63"/>
                      <a:pt x="60" y="63"/>
                      <a:pt x="60" y="63"/>
                    </a:cubicBezTo>
                    <a:cubicBezTo>
                      <a:pt x="60" y="63"/>
                      <a:pt x="60" y="63"/>
                      <a:pt x="60" y="63"/>
                    </a:cubicBezTo>
                    <a:cubicBezTo>
                      <a:pt x="60" y="63"/>
                      <a:pt x="60" y="63"/>
                      <a:pt x="60" y="63"/>
                    </a:cubicBezTo>
                    <a:cubicBezTo>
                      <a:pt x="60" y="63"/>
                      <a:pt x="60" y="63"/>
                      <a:pt x="60" y="63"/>
                    </a:cubicBezTo>
                    <a:cubicBezTo>
                      <a:pt x="60" y="63"/>
                      <a:pt x="60" y="63"/>
                      <a:pt x="60" y="63"/>
                    </a:cubicBezTo>
                    <a:cubicBezTo>
                      <a:pt x="60" y="63"/>
                      <a:pt x="60" y="63"/>
                      <a:pt x="60" y="63"/>
                    </a:cubicBezTo>
                    <a:cubicBezTo>
                      <a:pt x="60" y="63"/>
                      <a:pt x="60" y="63"/>
                      <a:pt x="60" y="63"/>
                    </a:cubicBezTo>
                    <a:cubicBezTo>
                      <a:pt x="60" y="63"/>
                      <a:pt x="60" y="63"/>
                      <a:pt x="60" y="63"/>
                    </a:cubicBezTo>
                    <a:cubicBezTo>
                      <a:pt x="61" y="63"/>
                      <a:pt x="61" y="62"/>
                      <a:pt x="61" y="62"/>
                    </a:cubicBezTo>
                    <a:cubicBezTo>
                      <a:pt x="61" y="62"/>
                      <a:pt x="61" y="62"/>
                      <a:pt x="61" y="62"/>
                    </a:cubicBezTo>
                    <a:cubicBezTo>
                      <a:pt x="61" y="62"/>
                      <a:pt x="61" y="62"/>
                      <a:pt x="61" y="62"/>
                    </a:cubicBezTo>
                    <a:cubicBezTo>
                      <a:pt x="61" y="62"/>
                      <a:pt x="61" y="62"/>
                      <a:pt x="61" y="62"/>
                    </a:cubicBezTo>
                    <a:cubicBezTo>
                      <a:pt x="61" y="62"/>
                      <a:pt x="61" y="62"/>
                      <a:pt x="61" y="62"/>
                    </a:cubicBezTo>
                    <a:cubicBezTo>
                      <a:pt x="61" y="62"/>
                      <a:pt x="61" y="62"/>
                      <a:pt x="61" y="62"/>
                    </a:cubicBezTo>
                    <a:cubicBezTo>
                      <a:pt x="61" y="62"/>
                      <a:pt x="61" y="62"/>
                      <a:pt x="61" y="62"/>
                    </a:cubicBezTo>
                    <a:cubicBezTo>
                      <a:pt x="61" y="62"/>
                      <a:pt x="61" y="62"/>
                      <a:pt x="61" y="62"/>
                    </a:cubicBezTo>
                    <a:cubicBezTo>
                      <a:pt x="61" y="62"/>
                      <a:pt x="61" y="62"/>
                      <a:pt x="61" y="62"/>
                    </a:cubicBezTo>
                    <a:cubicBezTo>
                      <a:pt x="61" y="61"/>
                      <a:pt x="61" y="61"/>
                      <a:pt x="61" y="61"/>
                    </a:cubicBezTo>
                    <a:cubicBezTo>
                      <a:pt x="61" y="61"/>
                      <a:pt x="61" y="61"/>
                      <a:pt x="61" y="61"/>
                    </a:cubicBezTo>
                    <a:cubicBezTo>
                      <a:pt x="61" y="61"/>
                      <a:pt x="61" y="61"/>
                      <a:pt x="61" y="61"/>
                    </a:cubicBezTo>
                    <a:cubicBezTo>
                      <a:pt x="61" y="61"/>
                      <a:pt x="61" y="61"/>
                      <a:pt x="61" y="61"/>
                    </a:cubicBezTo>
                    <a:cubicBezTo>
                      <a:pt x="61" y="61"/>
                      <a:pt x="61" y="61"/>
                      <a:pt x="61" y="61"/>
                    </a:cubicBezTo>
                    <a:cubicBezTo>
                      <a:pt x="61" y="61"/>
                      <a:pt x="61" y="61"/>
                      <a:pt x="61" y="61"/>
                    </a:cubicBezTo>
                    <a:cubicBezTo>
                      <a:pt x="61" y="61"/>
                      <a:pt x="61" y="61"/>
                      <a:pt x="61" y="61"/>
                    </a:cubicBezTo>
                    <a:cubicBezTo>
                      <a:pt x="61" y="62"/>
                      <a:pt x="61" y="62"/>
                      <a:pt x="61" y="62"/>
                    </a:cubicBezTo>
                    <a:cubicBezTo>
                      <a:pt x="60" y="62"/>
                      <a:pt x="60" y="62"/>
                      <a:pt x="60" y="62"/>
                    </a:cubicBezTo>
                    <a:cubicBezTo>
                      <a:pt x="60" y="62"/>
                      <a:pt x="60" y="62"/>
                      <a:pt x="60" y="62"/>
                    </a:cubicBezTo>
                    <a:cubicBezTo>
                      <a:pt x="60" y="62"/>
                      <a:pt x="60" y="62"/>
                      <a:pt x="60" y="62"/>
                    </a:cubicBezTo>
                    <a:cubicBezTo>
                      <a:pt x="60" y="62"/>
                      <a:pt x="60" y="62"/>
                      <a:pt x="60" y="62"/>
                    </a:cubicBezTo>
                    <a:cubicBezTo>
                      <a:pt x="60" y="62"/>
                      <a:pt x="60" y="62"/>
                      <a:pt x="60" y="62"/>
                    </a:cubicBezTo>
                    <a:cubicBezTo>
                      <a:pt x="60" y="62"/>
                      <a:pt x="60" y="62"/>
                      <a:pt x="60" y="62"/>
                    </a:cubicBezTo>
                    <a:cubicBezTo>
                      <a:pt x="60" y="61"/>
                      <a:pt x="61" y="61"/>
                      <a:pt x="61" y="61"/>
                    </a:cubicBezTo>
                    <a:cubicBezTo>
                      <a:pt x="61" y="61"/>
                      <a:pt x="61" y="61"/>
                      <a:pt x="61" y="61"/>
                    </a:cubicBezTo>
                    <a:cubicBezTo>
                      <a:pt x="61" y="61"/>
                      <a:pt x="61" y="61"/>
                      <a:pt x="61" y="61"/>
                    </a:cubicBezTo>
                    <a:cubicBezTo>
                      <a:pt x="61" y="61"/>
                      <a:pt x="61" y="61"/>
                      <a:pt x="61" y="61"/>
                    </a:cubicBezTo>
                    <a:cubicBezTo>
                      <a:pt x="61" y="61"/>
                      <a:pt x="61" y="61"/>
                      <a:pt x="61" y="61"/>
                    </a:cubicBezTo>
                    <a:cubicBezTo>
                      <a:pt x="61" y="61"/>
                      <a:pt x="62" y="61"/>
                      <a:pt x="62" y="61"/>
                    </a:cubicBezTo>
                    <a:cubicBezTo>
                      <a:pt x="62" y="61"/>
                      <a:pt x="62" y="61"/>
                      <a:pt x="62" y="61"/>
                    </a:cubicBezTo>
                    <a:cubicBezTo>
                      <a:pt x="62" y="60"/>
                      <a:pt x="62" y="60"/>
                      <a:pt x="62" y="60"/>
                    </a:cubicBezTo>
                    <a:cubicBezTo>
                      <a:pt x="62" y="60"/>
                      <a:pt x="62" y="60"/>
                      <a:pt x="62" y="60"/>
                    </a:cubicBezTo>
                    <a:cubicBezTo>
                      <a:pt x="62" y="60"/>
                      <a:pt x="62" y="60"/>
                      <a:pt x="62" y="60"/>
                    </a:cubicBezTo>
                    <a:cubicBezTo>
                      <a:pt x="62" y="60"/>
                      <a:pt x="62" y="60"/>
                      <a:pt x="62" y="60"/>
                    </a:cubicBezTo>
                    <a:cubicBezTo>
                      <a:pt x="62" y="60"/>
                      <a:pt x="62" y="60"/>
                      <a:pt x="62" y="60"/>
                    </a:cubicBezTo>
                    <a:cubicBezTo>
                      <a:pt x="62" y="60"/>
                      <a:pt x="63" y="60"/>
                      <a:pt x="63" y="60"/>
                    </a:cubicBezTo>
                    <a:cubicBezTo>
                      <a:pt x="63" y="60"/>
                      <a:pt x="63" y="60"/>
                      <a:pt x="63" y="59"/>
                    </a:cubicBezTo>
                    <a:cubicBezTo>
                      <a:pt x="63" y="59"/>
                      <a:pt x="63" y="59"/>
                      <a:pt x="63" y="59"/>
                    </a:cubicBezTo>
                    <a:cubicBezTo>
                      <a:pt x="63" y="59"/>
                      <a:pt x="63" y="59"/>
                      <a:pt x="63" y="59"/>
                    </a:cubicBezTo>
                    <a:cubicBezTo>
                      <a:pt x="63" y="59"/>
                      <a:pt x="63" y="59"/>
                      <a:pt x="63" y="60"/>
                    </a:cubicBezTo>
                    <a:cubicBezTo>
                      <a:pt x="63" y="60"/>
                      <a:pt x="63" y="60"/>
                      <a:pt x="63" y="60"/>
                    </a:cubicBezTo>
                    <a:cubicBezTo>
                      <a:pt x="63" y="60"/>
                      <a:pt x="63" y="60"/>
                      <a:pt x="63" y="60"/>
                    </a:cubicBezTo>
                    <a:cubicBezTo>
                      <a:pt x="63" y="60"/>
                      <a:pt x="63" y="60"/>
                      <a:pt x="63" y="60"/>
                    </a:cubicBezTo>
                    <a:cubicBezTo>
                      <a:pt x="63" y="60"/>
                      <a:pt x="63" y="60"/>
                      <a:pt x="63" y="60"/>
                    </a:cubicBezTo>
                    <a:cubicBezTo>
                      <a:pt x="63" y="60"/>
                      <a:pt x="63" y="60"/>
                      <a:pt x="63" y="60"/>
                    </a:cubicBezTo>
                    <a:cubicBezTo>
                      <a:pt x="63" y="60"/>
                      <a:pt x="63" y="60"/>
                      <a:pt x="63" y="60"/>
                    </a:cubicBezTo>
                    <a:cubicBezTo>
                      <a:pt x="63" y="60"/>
                      <a:pt x="63" y="60"/>
                      <a:pt x="63" y="60"/>
                    </a:cubicBezTo>
                    <a:cubicBezTo>
                      <a:pt x="63" y="60"/>
                      <a:pt x="63" y="60"/>
                      <a:pt x="63" y="60"/>
                    </a:cubicBezTo>
                    <a:cubicBezTo>
                      <a:pt x="63" y="60"/>
                      <a:pt x="63" y="60"/>
                      <a:pt x="63" y="60"/>
                    </a:cubicBezTo>
                    <a:cubicBezTo>
                      <a:pt x="63" y="60"/>
                      <a:pt x="63" y="60"/>
                      <a:pt x="63" y="60"/>
                    </a:cubicBezTo>
                    <a:cubicBezTo>
                      <a:pt x="63" y="60"/>
                      <a:pt x="63" y="60"/>
                      <a:pt x="63" y="60"/>
                    </a:cubicBezTo>
                    <a:cubicBezTo>
                      <a:pt x="63" y="60"/>
                      <a:pt x="63" y="60"/>
                      <a:pt x="63" y="60"/>
                    </a:cubicBezTo>
                    <a:cubicBezTo>
                      <a:pt x="63" y="60"/>
                      <a:pt x="63" y="60"/>
                      <a:pt x="63" y="60"/>
                    </a:cubicBezTo>
                    <a:cubicBezTo>
                      <a:pt x="64" y="60"/>
                      <a:pt x="64" y="60"/>
                      <a:pt x="64" y="60"/>
                    </a:cubicBezTo>
                    <a:cubicBezTo>
                      <a:pt x="64" y="59"/>
                      <a:pt x="64" y="59"/>
                      <a:pt x="64" y="59"/>
                    </a:cubicBezTo>
                    <a:cubicBezTo>
                      <a:pt x="64" y="59"/>
                      <a:pt x="64" y="59"/>
                      <a:pt x="64" y="59"/>
                    </a:cubicBezTo>
                    <a:cubicBezTo>
                      <a:pt x="64" y="59"/>
                      <a:pt x="64" y="59"/>
                      <a:pt x="64" y="59"/>
                    </a:cubicBezTo>
                    <a:cubicBezTo>
                      <a:pt x="64" y="59"/>
                      <a:pt x="64" y="59"/>
                      <a:pt x="64" y="59"/>
                    </a:cubicBezTo>
                    <a:cubicBezTo>
                      <a:pt x="64" y="59"/>
                      <a:pt x="64" y="59"/>
                      <a:pt x="65" y="59"/>
                    </a:cubicBezTo>
                    <a:cubicBezTo>
                      <a:pt x="65" y="59"/>
                      <a:pt x="65" y="59"/>
                      <a:pt x="65" y="59"/>
                    </a:cubicBezTo>
                    <a:cubicBezTo>
                      <a:pt x="65" y="59"/>
                      <a:pt x="65" y="59"/>
                      <a:pt x="65" y="59"/>
                    </a:cubicBezTo>
                    <a:cubicBezTo>
                      <a:pt x="65" y="59"/>
                      <a:pt x="65" y="59"/>
                      <a:pt x="65" y="59"/>
                    </a:cubicBezTo>
                    <a:cubicBezTo>
                      <a:pt x="65" y="59"/>
                      <a:pt x="65" y="59"/>
                      <a:pt x="65" y="59"/>
                    </a:cubicBezTo>
                    <a:cubicBezTo>
                      <a:pt x="65" y="59"/>
                      <a:pt x="65" y="59"/>
                      <a:pt x="65" y="59"/>
                    </a:cubicBezTo>
                    <a:cubicBezTo>
                      <a:pt x="65" y="59"/>
                      <a:pt x="65" y="59"/>
                      <a:pt x="65" y="59"/>
                    </a:cubicBezTo>
                    <a:cubicBezTo>
                      <a:pt x="65" y="59"/>
                      <a:pt x="65" y="59"/>
                      <a:pt x="65" y="59"/>
                    </a:cubicBezTo>
                    <a:cubicBezTo>
                      <a:pt x="65" y="59"/>
                      <a:pt x="65" y="59"/>
                      <a:pt x="65" y="59"/>
                    </a:cubicBezTo>
                    <a:cubicBezTo>
                      <a:pt x="65" y="60"/>
                      <a:pt x="65" y="60"/>
                      <a:pt x="66" y="60"/>
                    </a:cubicBezTo>
                    <a:cubicBezTo>
                      <a:pt x="66" y="60"/>
                      <a:pt x="66" y="60"/>
                      <a:pt x="66" y="60"/>
                    </a:cubicBezTo>
                    <a:cubicBezTo>
                      <a:pt x="66" y="60"/>
                      <a:pt x="66" y="60"/>
                      <a:pt x="66" y="60"/>
                    </a:cubicBezTo>
                    <a:cubicBezTo>
                      <a:pt x="66" y="60"/>
                      <a:pt x="66" y="60"/>
                      <a:pt x="66" y="60"/>
                    </a:cubicBezTo>
                    <a:cubicBezTo>
                      <a:pt x="66" y="60"/>
                      <a:pt x="66" y="60"/>
                      <a:pt x="66" y="60"/>
                    </a:cubicBezTo>
                    <a:cubicBezTo>
                      <a:pt x="66" y="60"/>
                      <a:pt x="66" y="60"/>
                      <a:pt x="66" y="60"/>
                    </a:cubicBezTo>
                    <a:cubicBezTo>
                      <a:pt x="66" y="60"/>
                      <a:pt x="66" y="60"/>
                      <a:pt x="66" y="60"/>
                    </a:cubicBezTo>
                    <a:cubicBezTo>
                      <a:pt x="66" y="60"/>
                      <a:pt x="66" y="60"/>
                      <a:pt x="66" y="60"/>
                    </a:cubicBezTo>
                    <a:cubicBezTo>
                      <a:pt x="66" y="60"/>
                      <a:pt x="66" y="60"/>
                      <a:pt x="66" y="60"/>
                    </a:cubicBezTo>
                    <a:cubicBezTo>
                      <a:pt x="66" y="59"/>
                      <a:pt x="66" y="59"/>
                      <a:pt x="66" y="59"/>
                    </a:cubicBezTo>
                    <a:cubicBezTo>
                      <a:pt x="66" y="59"/>
                      <a:pt x="66" y="59"/>
                      <a:pt x="66" y="59"/>
                    </a:cubicBezTo>
                    <a:cubicBezTo>
                      <a:pt x="66" y="59"/>
                      <a:pt x="66" y="59"/>
                      <a:pt x="66" y="59"/>
                    </a:cubicBezTo>
                    <a:cubicBezTo>
                      <a:pt x="66" y="59"/>
                      <a:pt x="66" y="59"/>
                      <a:pt x="66" y="59"/>
                    </a:cubicBezTo>
                    <a:cubicBezTo>
                      <a:pt x="66" y="59"/>
                      <a:pt x="66" y="59"/>
                      <a:pt x="66" y="59"/>
                    </a:cubicBezTo>
                    <a:cubicBezTo>
                      <a:pt x="66" y="59"/>
                      <a:pt x="66" y="58"/>
                      <a:pt x="66" y="58"/>
                    </a:cubicBezTo>
                    <a:cubicBezTo>
                      <a:pt x="66" y="58"/>
                      <a:pt x="66" y="58"/>
                      <a:pt x="66" y="58"/>
                    </a:cubicBezTo>
                    <a:cubicBezTo>
                      <a:pt x="66" y="58"/>
                      <a:pt x="66" y="58"/>
                      <a:pt x="66" y="58"/>
                    </a:cubicBezTo>
                    <a:cubicBezTo>
                      <a:pt x="66" y="58"/>
                      <a:pt x="66" y="58"/>
                      <a:pt x="66" y="58"/>
                    </a:cubicBezTo>
                    <a:cubicBezTo>
                      <a:pt x="66" y="58"/>
                      <a:pt x="66" y="58"/>
                      <a:pt x="66" y="58"/>
                    </a:cubicBezTo>
                    <a:cubicBezTo>
                      <a:pt x="66" y="58"/>
                      <a:pt x="66" y="58"/>
                      <a:pt x="66" y="58"/>
                    </a:cubicBezTo>
                    <a:cubicBezTo>
                      <a:pt x="66" y="58"/>
                      <a:pt x="66" y="58"/>
                      <a:pt x="66" y="58"/>
                    </a:cubicBezTo>
                    <a:cubicBezTo>
                      <a:pt x="66" y="58"/>
                      <a:pt x="66" y="58"/>
                      <a:pt x="66" y="58"/>
                    </a:cubicBezTo>
                    <a:cubicBezTo>
                      <a:pt x="66" y="58"/>
                      <a:pt x="66" y="58"/>
                      <a:pt x="66" y="58"/>
                    </a:cubicBezTo>
                    <a:cubicBezTo>
                      <a:pt x="66" y="58"/>
                      <a:pt x="66" y="58"/>
                      <a:pt x="66" y="58"/>
                    </a:cubicBezTo>
                    <a:cubicBezTo>
                      <a:pt x="66" y="58"/>
                      <a:pt x="65" y="58"/>
                      <a:pt x="65" y="58"/>
                    </a:cubicBezTo>
                    <a:cubicBezTo>
                      <a:pt x="65" y="58"/>
                      <a:pt x="65" y="58"/>
                      <a:pt x="65" y="58"/>
                    </a:cubicBezTo>
                    <a:cubicBezTo>
                      <a:pt x="65" y="58"/>
                      <a:pt x="65" y="58"/>
                      <a:pt x="65" y="58"/>
                    </a:cubicBezTo>
                    <a:cubicBezTo>
                      <a:pt x="65" y="58"/>
                      <a:pt x="65" y="58"/>
                      <a:pt x="65" y="58"/>
                    </a:cubicBezTo>
                    <a:cubicBezTo>
                      <a:pt x="65" y="58"/>
                      <a:pt x="65" y="58"/>
                      <a:pt x="65" y="58"/>
                    </a:cubicBezTo>
                    <a:cubicBezTo>
                      <a:pt x="65" y="58"/>
                      <a:pt x="65" y="58"/>
                      <a:pt x="65" y="58"/>
                    </a:cubicBezTo>
                    <a:cubicBezTo>
                      <a:pt x="65" y="58"/>
                      <a:pt x="65" y="58"/>
                      <a:pt x="65" y="58"/>
                    </a:cubicBezTo>
                    <a:cubicBezTo>
                      <a:pt x="65" y="58"/>
                      <a:pt x="65" y="58"/>
                      <a:pt x="65" y="58"/>
                    </a:cubicBezTo>
                    <a:cubicBezTo>
                      <a:pt x="65" y="58"/>
                      <a:pt x="65" y="58"/>
                      <a:pt x="65" y="58"/>
                    </a:cubicBezTo>
                    <a:cubicBezTo>
                      <a:pt x="65" y="58"/>
                      <a:pt x="65" y="58"/>
                      <a:pt x="65" y="58"/>
                    </a:cubicBezTo>
                    <a:cubicBezTo>
                      <a:pt x="65" y="58"/>
                      <a:pt x="65" y="58"/>
                      <a:pt x="65" y="58"/>
                    </a:cubicBezTo>
                    <a:cubicBezTo>
                      <a:pt x="65" y="58"/>
                      <a:pt x="64" y="58"/>
                      <a:pt x="64" y="58"/>
                    </a:cubicBezTo>
                    <a:cubicBezTo>
                      <a:pt x="64" y="58"/>
                      <a:pt x="64" y="58"/>
                      <a:pt x="64" y="58"/>
                    </a:cubicBezTo>
                    <a:cubicBezTo>
                      <a:pt x="64" y="58"/>
                      <a:pt x="64" y="58"/>
                      <a:pt x="64" y="58"/>
                    </a:cubicBezTo>
                    <a:cubicBezTo>
                      <a:pt x="64" y="58"/>
                      <a:pt x="64" y="58"/>
                      <a:pt x="64" y="58"/>
                    </a:cubicBezTo>
                    <a:cubicBezTo>
                      <a:pt x="64" y="58"/>
                      <a:pt x="64" y="58"/>
                      <a:pt x="64" y="58"/>
                    </a:cubicBezTo>
                    <a:cubicBezTo>
                      <a:pt x="64" y="58"/>
                      <a:pt x="64" y="58"/>
                      <a:pt x="64" y="58"/>
                    </a:cubicBezTo>
                    <a:cubicBezTo>
                      <a:pt x="64" y="58"/>
                      <a:pt x="64" y="58"/>
                      <a:pt x="64" y="58"/>
                    </a:cubicBezTo>
                    <a:cubicBezTo>
                      <a:pt x="64" y="58"/>
                      <a:pt x="64" y="58"/>
                      <a:pt x="64" y="58"/>
                    </a:cubicBezTo>
                    <a:cubicBezTo>
                      <a:pt x="64" y="58"/>
                      <a:pt x="64" y="58"/>
                      <a:pt x="64" y="58"/>
                    </a:cubicBezTo>
                    <a:cubicBezTo>
                      <a:pt x="64" y="58"/>
                      <a:pt x="64" y="58"/>
                      <a:pt x="64" y="58"/>
                    </a:cubicBezTo>
                    <a:cubicBezTo>
                      <a:pt x="64" y="58"/>
                      <a:pt x="64" y="58"/>
                      <a:pt x="64" y="58"/>
                    </a:cubicBezTo>
                    <a:cubicBezTo>
                      <a:pt x="64" y="58"/>
                      <a:pt x="64" y="58"/>
                      <a:pt x="64" y="58"/>
                    </a:cubicBezTo>
                    <a:cubicBezTo>
                      <a:pt x="64" y="58"/>
                      <a:pt x="64" y="57"/>
                      <a:pt x="64" y="57"/>
                    </a:cubicBezTo>
                    <a:cubicBezTo>
                      <a:pt x="64" y="57"/>
                      <a:pt x="64" y="57"/>
                      <a:pt x="63" y="57"/>
                    </a:cubicBezTo>
                    <a:cubicBezTo>
                      <a:pt x="63" y="57"/>
                      <a:pt x="63" y="57"/>
                      <a:pt x="63" y="57"/>
                    </a:cubicBezTo>
                    <a:cubicBezTo>
                      <a:pt x="63" y="57"/>
                      <a:pt x="63" y="57"/>
                      <a:pt x="63" y="57"/>
                    </a:cubicBezTo>
                    <a:cubicBezTo>
                      <a:pt x="63" y="57"/>
                      <a:pt x="63" y="57"/>
                      <a:pt x="63" y="57"/>
                    </a:cubicBezTo>
                    <a:cubicBezTo>
                      <a:pt x="63" y="57"/>
                      <a:pt x="63" y="57"/>
                      <a:pt x="63" y="57"/>
                    </a:cubicBezTo>
                    <a:cubicBezTo>
                      <a:pt x="63" y="57"/>
                      <a:pt x="63" y="57"/>
                      <a:pt x="63" y="57"/>
                    </a:cubicBezTo>
                    <a:cubicBezTo>
                      <a:pt x="63" y="57"/>
                      <a:pt x="63" y="57"/>
                      <a:pt x="63" y="57"/>
                    </a:cubicBezTo>
                    <a:cubicBezTo>
                      <a:pt x="63" y="57"/>
                      <a:pt x="63" y="57"/>
                      <a:pt x="63" y="57"/>
                    </a:cubicBezTo>
                    <a:cubicBezTo>
                      <a:pt x="63" y="57"/>
                      <a:pt x="63" y="57"/>
                      <a:pt x="63" y="57"/>
                    </a:cubicBezTo>
                    <a:cubicBezTo>
                      <a:pt x="63" y="57"/>
                      <a:pt x="63" y="57"/>
                      <a:pt x="63" y="57"/>
                    </a:cubicBezTo>
                    <a:cubicBezTo>
                      <a:pt x="63" y="57"/>
                      <a:pt x="63" y="57"/>
                      <a:pt x="63" y="57"/>
                    </a:cubicBezTo>
                    <a:cubicBezTo>
                      <a:pt x="63" y="57"/>
                      <a:pt x="63" y="57"/>
                      <a:pt x="63" y="57"/>
                    </a:cubicBezTo>
                    <a:cubicBezTo>
                      <a:pt x="63" y="57"/>
                      <a:pt x="63" y="57"/>
                      <a:pt x="63" y="57"/>
                    </a:cubicBezTo>
                    <a:cubicBezTo>
                      <a:pt x="63" y="57"/>
                      <a:pt x="63" y="57"/>
                      <a:pt x="63" y="57"/>
                    </a:cubicBezTo>
                    <a:cubicBezTo>
                      <a:pt x="63" y="57"/>
                      <a:pt x="63" y="57"/>
                      <a:pt x="63" y="57"/>
                    </a:cubicBezTo>
                    <a:cubicBezTo>
                      <a:pt x="64" y="57"/>
                      <a:pt x="64" y="57"/>
                      <a:pt x="64" y="57"/>
                    </a:cubicBezTo>
                    <a:cubicBezTo>
                      <a:pt x="64" y="56"/>
                      <a:pt x="64" y="56"/>
                      <a:pt x="64" y="56"/>
                    </a:cubicBezTo>
                    <a:cubicBezTo>
                      <a:pt x="64" y="56"/>
                      <a:pt x="64" y="56"/>
                      <a:pt x="64" y="56"/>
                    </a:cubicBezTo>
                    <a:cubicBezTo>
                      <a:pt x="64" y="56"/>
                      <a:pt x="64" y="56"/>
                      <a:pt x="64" y="56"/>
                    </a:cubicBezTo>
                    <a:cubicBezTo>
                      <a:pt x="64" y="56"/>
                      <a:pt x="63" y="56"/>
                      <a:pt x="63" y="56"/>
                    </a:cubicBezTo>
                    <a:cubicBezTo>
                      <a:pt x="63" y="56"/>
                      <a:pt x="63" y="57"/>
                      <a:pt x="63" y="57"/>
                    </a:cubicBezTo>
                    <a:cubicBezTo>
                      <a:pt x="63" y="57"/>
                      <a:pt x="63" y="57"/>
                      <a:pt x="63" y="57"/>
                    </a:cubicBezTo>
                    <a:cubicBezTo>
                      <a:pt x="63" y="57"/>
                      <a:pt x="62" y="57"/>
                      <a:pt x="62" y="57"/>
                    </a:cubicBezTo>
                    <a:cubicBezTo>
                      <a:pt x="62" y="57"/>
                      <a:pt x="62" y="57"/>
                      <a:pt x="62" y="57"/>
                    </a:cubicBezTo>
                    <a:cubicBezTo>
                      <a:pt x="62" y="57"/>
                      <a:pt x="62" y="57"/>
                      <a:pt x="62" y="57"/>
                    </a:cubicBezTo>
                    <a:cubicBezTo>
                      <a:pt x="62" y="57"/>
                      <a:pt x="62" y="57"/>
                      <a:pt x="62" y="57"/>
                    </a:cubicBezTo>
                    <a:cubicBezTo>
                      <a:pt x="62" y="57"/>
                      <a:pt x="62" y="57"/>
                      <a:pt x="62" y="57"/>
                    </a:cubicBezTo>
                    <a:cubicBezTo>
                      <a:pt x="62" y="57"/>
                      <a:pt x="61" y="57"/>
                      <a:pt x="61" y="57"/>
                    </a:cubicBezTo>
                    <a:cubicBezTo>
                      <a:pt x="61" y="57"/>
                      <a:pt x="61" y="57"/>
                      <a:pt x="61" y="57"/>
                    </a:cubicBezTo>
                    <a:cubicBezTo>
                      <a:pt x="61" y="57"/>
                      <a:pt x="61" y="57"/>
                      <a:pt x="60" y="57"/>
                    </a:cubicBezTo>
                    <a:cubicBezTo>
                      <a:pt x="60" y="57"/>
                      <a:pt x="60" y="57"/>
                      <a:pt x="60" y="57"/>
                    </a:cubicBezTo>
                    <a:cubicBezTo>
                      <a:pt x="60" y="57"/>
                      <a:pt x="60" y="57"/>
                      <a:pt x="60" y="57"/>
                    </a:cubicBezTo>
                    <a:cubicBezTo>
                      <a:pt x="60" y="58"/>
                      <a:pt x="60" y="58"/>
                      <a:pt x="60" y="58"/>
                    </a:cubicBezTo>
                    <a:cubicBezTo>
                      <a:pt x="60" y="58"/>
                      <a:pt x="60" y="58"/>
                      <a:pt x="60" y="58"/>
                    </a:cubicBezTo>
                    <a:cubicBezTo>
                      <a:pt x="60" y="58"/>
                      <a:pt x="60" y="58"/>
                      <a:pt x="60" y="58"/>
                    </a:cubicBezTo>
                    <a:cubicBezTo>
                      <a:pt x="60" y="58"/>
                      <a:pt x="60" y="58"/>
                      <a:pt x="60" y="58"/>
                    </a:cubicBezTo>
                    <a:cubicBezTo>
                      <a:pt x="60" y="57"/>
                      <a:pt x="60" y="57"/>
                      <a:pt x="60" y="57"/>
                    </a:cubicBezTo>
                    <a:cubicBezTo>
                      <a:pt x="60" y="57"/>
                      <a:pt x="60" y="57"/>
                      <a:pt x="60" y="57"/>
                    </a:cubicBezTo>
                    <a:cubicBezTo>
                      <a:pt x="60" y="57"/>
                      <a:pt x="60" y="57"/>
                      <a:pt x="60" y="57"/>
                    </a:cubicBezTo>
                    <a:cubicBezTo>
                      <a:pt x="60" y="57"/>
                      <a:pt x="60" y="57"/>
                      <a:pt x="60" y="57"/>
                    </a:cubicBezTo>
                    <a:cubicBezTo>
                      <a:pt x="60" y="57"/>
                      <a:pt x="60" y="57"/>
                      <a:pt x="60" y="57"/>
                    </a:cubicBezTo>
                    <a:cubicBezTo>
                      <a:pt x="60" y="57"/>
                      <a:pt x="60" y="57"/>
                      <a:pt x="60" y="57"/>
                    </a:cubicBezTo>
                    <a:cubicBezTo>
                      <a:pt x="59" y="57"/>
                      <a:pt x="59" y="57"/>
                      <a:pt x="59" y="57"/>
                    </a:cubicBezTo>
                    <a:cubicBezTo>
                      <a:pt x="59" y="57"/>
                      <a:pt x="59" y="57"/>
                      <a:pt x="59" y="57"/>
                    </a:cubicBezTo>
                    <a:cubicBezTo>
                      <a:pt x="59" y="57"/>
                      <a:pt x="59" y="57"/>
                      <a:pt x="59" y="57"/>
                    </a:cubicBezTo>
                    <a:cubicBezTo>
                      <a:pt x="59" y="57"/>
                      <a:pt x="59" y="57"/>
                      <a:pt x="59" y="57"/>
                    </a:cubicBezTo>
                    <a:cubicBezTo>
                      <a:pt x="59" y="57"/>
                      <a:pt x="59" y="57"/>
                      <a:pt x="59" y="57"/>
                    </a:cubicBezTo>
                    <a:cubicBezTo>
                      <a:pt x="59" y="57"/>
                      <a:pt x="59" y="57"/>
                      <a:pt x="59" y="57"/>
                    </a:cubicBezTo>
                    <a:cubicBezTo>
                      <a:pt x="59" y="57"/>
                      <a:pt x="60" y="57"/>
                      <a:pt x="60" y="56"/>
                    </a:cubicBezTo>
                    <a:cubicBezTo>
                      <a:pt x="60" y="56"/>
                      <a:pt x="60" y="56"/>
                      <a:pt x="60" y="56"/>
                    </a:cubicBezTo>
                    <a:cubicBezTo>
                      <a:pt x="61" y="56"/>
                      <a:pt x="61" y="56"/>
                      <a:pt x="61" y="56"/>
                    </a:cubicBezTo>
                    <a:cubicBezTo>
                      <a:pt x="61" y="56"/>
                      <a:pt x="61" y="56"/>
                      <a:pt x="61" y="56"/>
                    </a:cubicBezTo>
                    <a:cubicBezTo>
                      <a:pt x="61" y="56"/>
                      <a:pt x="61" y="56"/>
                      <a:pt x="61" y="56"/>
                    </a:cubicBezTo>
                    <a:cubicBezTo>
                      <a:pt x="61" y="56"/>
                      <a:pt x="62" y="56"/>
                      <a:pt x="62" y="56"/>
                    </a:cubicBezTo>
                    <a:cubicBezTo>
                      <a:pt x="62" y="56"/>
                      <a:pt x="62" y="56"/>
                      <a:pt x="62" y="56"/>
                    </a:cubicBezTo>
                    <a:cubicBezTo>
                      <a:pt x="62" y="56"/>
                      <a:pt x="62" y="56"/>
                      <a:pt x="62" y="56"/>
                    </a:cubicBezTo>
                    <a:cubicBezTo>
                      <a:pt x="62" y="56"/>
                      <a:pt x="62" y="56"/>
                      <a:pt x="62" y="56"/>
                    </a:cubicBezTo>
                    <a:cubicBezTo>
                      <a:pt x="62" y="55"/>
                      <a:pt x="62" y="55"/>
                      <a:pt x="62" y="55"/>
                    </a:cubicBezTo>
                    <a:cubicBezTo>
                      <a:pt x="62" y="55"/>
                      <a:pt x="62" y="55"/>
                      <a:pt x="62" y="55"/>
                    </a:cubicBezTo>
                    <a:cubicBezTo>
                      <a:pt x="62" y="55"/>
                      <a:pt x="62" y="55"/>
                      <a:pt x="62" y="55"/>
                    </a:cubicBezTo>
                    <a:cubicBezTo>
                      <a:pt x="62" y="55"/>
                      <a:pt x="62" y="55"/>
                      <a:pt x="62" y="55"/>
                    </a:cubicBezTo>
                    <a:cubicBezTo>
                      <a:pt x="62" y="55"/>
                      <a:pt x="62" y="55"/>
                      <a:pt x="62" y="55"/>
                    </a:cubicBezTo>
                    <a:cubicBezTo>
                      <a:pt x="63" y="55"/>
                      <a:pt x="63" y="55"/>
                      <a:pt x="63" y="55"/>
                    </a:cubicBezTo>
                    <a:cubicBezTo>
                      <a:pt x="63" y="55"/>
                      <a:pt x="63" y="55"/>
                      <a:pt x="63" y="55"/>
                    </a:cubicBezTo>
                    <a:cubicBezTo>
                      <a:pt x="63" y="55"/>
                      <a:pt x="63" y="55"/>
                      <a:pt x="63" y="55"/>
                    </a:cubicBezTo>
                    <a:cubicBezTo>
                      <a:pt x="63" y="55"/>
                      <a:pt x="63" y="55"/>
                      <a:pt x="63" y="55"/>
                    </a:cubicBezTo>
                    <a:cubicBezTo>
                      <a:pt x="63" y="55"/>
                      <a:pt x="63" y="55"/>
                      <a:pt x="63" y="55"/>
                    </a:cubicBezTo>
                    <a:cubicBezTo>
                      <a:pt x="63" y="55"/>
                      <a:pt x="63" y="55"/>
                      <a:pt x="63" y="55"/>
                    </a:cubicBezTo>
                    <a:cubicBezTo>
                      <a:pt x="63" y="55"/>
                      <a:pt x="63" y="55"/>
                      <a:pt x="63" y="55"/>
                    </a:cubicBezTo>
                    <a:cubicBezTo>
                      <a:pt x="63" y="55"/>
                      <a:pt x="63" y="55"/>
                      <a:pt x="63" y="55"/>
                    </a:cubicBezTo>
                    <a:cubicBezTo>
                      <a:pt x="63" y="55"/>
                      <a:pt x="63" y="55"/>
                      <a:pt x="63" y="55"/>
                    </a:cubicBezTo>
                    <a:cubicBezTo>
                      <a:pt x="63" y="55"/>
                      <a:pt x="63" y="55"/>
                      <a:pt x="63" y="55"/>
                    </a:cubicBezTo>
                    <a:cubicBezTo>
                      <a:pt x="63" y="55"/>
                      <a:pt x="63" y="55"/>
                      <a:pt x="63" y="55"/>
                    </a:cubicBezTo>
                    <a:close/>
                    <a:moveTo>
                      <a:pt x="78" y="146"/>
                    </a:moveTo>
                    <a:cubicBezTo>
                      <a:pt x="78" y="146"/>
                      <a:pt x="78" y="146"/>
                      <a:pt x="78" y="146"/>
                    </a:cubicBezTo>
                    <a:cubicBezTo>
                      <a:pt x="78" y="146"/>
                      <a:pt x="78" y="146"/>
                      <a:pt x="78" y="146"/>
                    </a:cubicBezTo>
                    <a:cubicBezTo>
                      <a:pt x="78" y="146"/>
                      <a:pt x="78" y="147"/>
                      <a:pt x="78" y="147"/>
                    </a:cubicBezTo>
                    <a:cubicBezTo>
                      <a:pt x="78" y="147"/>
                      <a:pt x="78" y="147"/>
                      <a:pt x="78" y="147"/>
                    </a:cubicBezTo>
                    <a:cubicBezTo>
                      <a:pt x="78" y="146"/>
                      <a:pt x="78" y="146"/>
                      <a:pt x="78" y="14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60" name="Freeform 440"/>
              <p:cNvSpPr>
                <a:spLocks/>
              </p:cNvSpPr>
              <p:nvPr/>
            </p:nvSpPr>
            <p:spPr bwMode="auto">
              <a:xfrm>
                <a:off x="4299347" y="2528888"/>
                <a:ext cx="1191" cy="5954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0" y="1"/>
                  </a:cxn>
                </a:cxnLst>
                <a:rect l="0" t="0" r="r" b="b"/>
                <a:pathLst>
                  <a:path h="2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61" name="Freeform 441"/>
              <p:cNvSpPr>
                <a:spLocks/>
              </p:cNvSpPr>
              <p:nvPr/>
            </p:nvSpPr>
            <p:spPr bwMode="auto">
              <a:xfrm>
                <a:off x="4266010" y="2540795"/>
                <a:ext cx="35719" cy="19050"/>
              </a:xfrm>
              <a:custGeom>
                <a:avLst/>
                <a:gdLst/>
                <a:ahLst/>
                <a:cxnLst>
                  <a:cxn ang="0">
                    <a:pos x="10" y="6"/>
                  </a:cxn>
                  <a:cxn ang="0">
                    <a:pos x="10" y="6"/>
                  </a:cxn>
                  <a:cxn ang="0">
                    <a:pos x="10" y="6"/>
                  </a:cxn>
                  <a:cxn ang="0">
                    <a:pos x="10" y="6"/>
                  </a:cxn>
                  <a:cxn ang="0">
                    <a:pos x="11" y="6"/>
                  </a:cxn>
                  <a:cxn ang="0">
                    <a:pos x="11" y="6"/>
                  </a:cxn>
                  <a:cxn ang="0">
                    <a:pos x="12" y="6"/>
                  </a:cxn>
                  <a:cxn ang="0">
                    <a:pos x="12" y="6"/>
                  </a:cxn>
                  <a:cxn ang="0">
                    <a:pos x="13" y="6"/>
                  </a:cxn>
                  <a:cxn ang="0">
                    <a:pos x="12" y="5"/>
                  </a:cxn>
                  <a:cxn ang="0">
                    <a:pos x="11" y="5"/>
                  </a:cxn>
                  <a:cxn ang="0">
                    <a:pos x="10" y="4"/>
                  </a:cxn>
                  <a:cxn ang="0">
                    <a:pos x="10" y="4"/>
                  </a:cxn>
                  <a:cxn ang="0">
                    <a:pos x="10" y="4"/>
                  </a:cxn>
                  <a:cxn ang="0">
                    <a:pos x="10" y="3"/>
                  </a:cxn>
                  <a:cxn ang="0">
                    <a:pos x="9" y="3"/>
                  </a:cxn>
                  <a:cxn ang="0">
                    <a:pos x="9" y="3"/>
                  </a:cxn>
                  <a:cxn ang="0">
                    <a:pos x="9" y="3"/>
                  </a:cxn>
                  <a:cxn ang="0">
                    <a:pos x="9" y="3"/>
                  </a:cxn>
                  <a:cxn ang="0">
                    <a:pos x="8" y="2"/>
                  </a:cxn>
                  <a:cxn ang="0">
                    <a:pos x="7" y="1"/>
                  </a:cxn>
                  <a:cxn ang="0">
                    <a:pos x="7" y="1"/>
                  </a:cxn>
                  <a:cxn ang="0">
                    <a:pos x="6" y="1"/>
                  </a:cxn>
                  <a:cxn ang="0">
                    <a:pos x="6" y="0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4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1" y="1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1" y="3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5" y="2"/>
                  </a:cxn>
                  <a:cxn ang="0">
                    <a:pos x="5" y="2"/>
                  </a:cxn>
                  <a:cxn ang="0">
                    <a:pos x="6" y="2"/>
                  </a:cxn>
                  <a:cxn ang="0">
                    <a:pos x="6" y="3"/>
                  </a:cxn>
                  <a:cxn ang="0">
                    <a:pos x="6" y="3"/>
                  </a:cxn>
                  <a:cxn ang="0">
                    <a:pos x="7" y="3"/>
                  </a:cxn>
                  <a:cxn ang="0">
                    <a:pos x="7" y="3"/>
                  </a:cxn>
                  <a:cxn ang="0">
                    <a:pos x="7" y="3"/>
                  </a:cxn>
                  <a:cxn ang="0">
                    <a:pos x="8" y="4"/>
                  </a:cxn>
                  <a:cxn ang="0">
                    <a:pos x="8" y="5"/>
                  </a:cxn>
                  <a:cxn ang="0">
                    <a:pos x="9" y="6"/>
                  </a:cxn>
                  <a:cxn ang="0">
                    <a:pos x="9" y="6"/>
                  </a:cxn>
                  <a:cxn ang="0">
                    <a:pos x="8" y="6"/>
                  </a:cxn>
                  <a:cxn ang="0">
                    <a:pos x="8" y="6"/>
                  </a:cxn>
                  <a:cxn ang="0">
                    <a:pos x="9" y="6"/>
                  </a:cxn>
                  <a:cxn ang="0">
                    <a:pos x="9" y="6"/>
                  </a:cxn>
                </a:cxnLst>
                <a:rect l="0" t="0" r="r" b="b"/>
                <a:pathLst>
                  <a:path w="13" h="7">
                    <a:moveTo>
                      <a:pt x="9" y="6"/>
                    </a:move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6"/>
                      <a:pt x="11" y="7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7"/>
                      <a:pt x="11" y="6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6"/>
                      <a:pt x="11" y="7"/>
                      <a:pt x="12" y="7"/>
                    </a:cubicBezTo>
                    <a:cubicBezTo>
                      <a:pt x="12" y="7"/>
                      <a:pt x="12" y="6"/>
                      <a:pt x="12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2" y="6"/>
                      <a:pt x="12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6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1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5"/>
                      <a:pt x="11" y="5"/>
                      <a:pt x="11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9" y="3"/>
                      <a:pt x="9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7" y="2"/>
                      <a:pt x="7" y="2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9" y="5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62" name="Freeform 442"/>
              <p:cNvSpPr>
                <a:spLocks/>
              </p:cNvSpPr>
              <p:nvPr/>
            </p:nvSpPr>
            <p:spPr bwMode="auto">
              <a:xfrm>
                <a:off x="4270773" y="2545558"/>
                <a:ext cx="3572" cy="3572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63" name="Freeform 443"/>
              <p:cNvSpPr>
                <a:spLocks/>
              </p:cNvSpPr>
              <p:nvPr/>
            </p:nvSpPr>
            <p:spPr bwMode="auto">
              <a:xfrm>
                <a:off x="4293395" y="2537224"/>
                <a:ext cx="1191" cy="357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64" name="Freeform 444"/>
              <p:cNvSpPr>
                <a:spLocks/>
              </p:cNvSpPr>
              <p:nvPr/>
            </p:nvSpPr>
            <p:spPr bwMode="auto">
              <a:xfrm>
                <a:off x="4293395" y="2524126"/>
                <a:ext cx="3572" cy="2381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65" name="Freeform 445"/>
              <p:cNvSpPr>
                <a:spLocks/>
              </p:cNvSpPr>
              <p:nvPr/>
            </p:nvSpPr>
            <p:spPr bwMode="auto">
              <a:xfrm>
                <a:off x="4299348" y="2534842"/>
                <a:ext cx="2381" cy="2381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1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66" name="Freeform 446"/>
              <p:cNvSpPr>
                <a:spLocks/>
              </p:cNvSpPr>
              <p:nvPr/>
            </p:nvSpPr>
            <p:spPr bwMode="auto">
              <a:xfrm>
                <a:off x="4291014" y="2532460"/>
                <a:ext cx="2381" cy="4763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1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67" name="Freeform 447"/>
              <p:cNvSpPr>
                <a:spLocks/>
              </p:cNvSpPr>
              <p:nvPr/>
            </p:nvSpPr>
            <p:spPr bwMode="auto">
              <a:xfrm>
                <a:off x="4296967" y="2524126"/>
                <a:ext cx="2381" cy="4763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0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68" name="Freeform 448"/>
              <p:cNvSpPr>
                <a:spLocks/>
              </p:cNvSpPr>
              <p:nvPr/>
            </p:nvSpPr>
            <p:spPr bwMode="auto">
              <a:xfrm>
                <a:off x="4299348" y="2540794"/>
                <a:ext cx="2381" cy="4763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1" y="1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69" name="Freeform 449"/>
              <p:cNvSpPr>
                <a:spLocks/>
              </p:cNvSpPr>
              <p:nvPr/>
            </p:nvSpPr>
            <p:spPr bwMode="auto">
              <a:xfrm>
                <a:off x="4285060" y="2565799"/>
                <a:ext cx="5954" cy="2381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70" name="Freeform 450"/>
              <p:cNvSpPr>
                <a:spLocks/>
              </p:cNvSpPr>
              <p:nvPr/>
            </p:nvSpPr>
            <p:spPr bwMode="auto">
              <a:xfrm>
                <a:off x="4296967" y="2557463"/>
                <a:ext cx="22622" cy="14288"/>
              </a:xfrm>
              <a:custGeom>
                <a:avLst/>
                <a:gdLst/>
                <a:ahLst/>
                <a:cxnLst>
                  <a:cxn ang="0">
                    <a:pos x="7" y="3"/>
                  </a:cxn>
                  <a:cxn ang="0">
                    <a:pos x="7" y="3"/>
                  </a:cxn>
                  <a:cxn ang="0">
                    <a:pos x="8" y="4"/>
                  </a:cxn>
                  <a:cxn ang="0">
                    <a:pos x="8" y="3"/>
                  </a:cxn>
                  <a:cxn ang="0">
                    <a:pos x="8" y="3"/>
                  </a:cxn>
                  <a:cxn ang="0">
                    <a:pos x="8" y="3"/>
                  </a:cxn>
                  <a:cxn ang="0">
                    <a:pos x="8" y="3"/>
                  </a:cxn>
                  <a:cxn ang="0">
                    <a:pos x="8" y="2"/>
                  </a:cxn>
                  <a:cxn ang="0">
                    <a:pos x="7" y="2"/>
                  </a:cxn>
                  <a:cxn ang="0">
                    <a:pos x="7" y="2"/>
                  </a:cxn>
                  <a:cxn ang="0">
                    <a:pos x="7" y="2"/>
                  </a:cxn>
                  <a:cxn ang="0">
                    <a:pos x="7" y="2"/>
                  </a:cxn>
                  <a:cxn ang="0">
                    <a:pos x="7" y="2"/>
                  </a:cxn>
                  <a:cxn ang="0">
                    <a:pos x="6" y="1"/>
                  </a:cxn>
                  <a:cxn ang="0">
                    <a:pos x="5" y="1"/>
                  </a:cxn>
                  <a:cxn ang="0">
                    <a:pos x="5" y="1"/>
                  </a:cxn>
                  <a:cxn ang="0">
                    <a:pos x="5" y="0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3" y="1"/>
                  </a:cxn>
                  <a:cxn ang="0">
                    <a:pos x="3" y="2"/>
                  </a:cxn>
                  <a:cxn ang="0">
                    <a:pos x="3" y="2"/>
                  </a:cxn>
                  <a:cxn ang="0">
                    <a:pos x="3" y="2"/>
                  </a:cxn>
                  <a:cxn ang="0">
                    <a:pos x="2" y="3"/>
                  </a:cxn>
                  <a:cxn ang="0">
                    <a:pos x="3" y="3"/>
                  </a:cxn>
                  <a:cxn ang="0">
                    <a:pos x="3" y="3"/>
                  </a:cxn>
                  <a:cxn ang="0">
                    <a:pos x="3" y="3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2" y="3"/>
                  </a:cxn>
                  <a:cxn ang="0">
                    <a:pos x="3" y="4"/>
                  </a:cxn>
                  <a:cxn ang="0">
                    <a:pos x="3" y="4"/>
                  </a:cxn>
                  <a:cxn ang="0">
                    <a:pos x="4" y="4"/>
                  </a:cxn>
                  <a:cxn ang="0">
                    <a:pos x="4" y="5"/>
                  </a:cxn>
                  <a:cxn ang="0">
                    <a:pos x="4" y="4"/>
                  </a:cxn>
                  <a:cxn ang="0">
                    <a:pos x="5" y="4"/>
                  </a:cxn>
                  <a:cxn ang="0">
                    <a:pos x="5" y="3"/>
                  </a:cxn>
                  <a:cxn ang="0">
                    <a:pos x="5" y="3"/>
                  </a:cxn>
                  <a:cxn ang="0">
                    <a:pos x="5" y="3"/>
                  </a:cxn>
                  <a:cxn ang="0">
                    <a:pos x="5" y="3"/>
                  </a:cxn>
                  <a:cxn ang="0">
                    <a:pos x="5" y="4"/>
                  </a:cxn>
                  <a:cxn ang="0">
                    <a:pos x="6" y="4"/>
                  </a:cxn>
                  <a:cxn ang="0">
                    <a:pos x="6" y="4"/>
                  </a:cxn>
                  <a:cxn ang="0">
                    <a:pos x="6" y="3"/>
                  </a:cxn>
                  <a:cxn ang="0">
                    <a:pos x="6" y="3"/>
                  </a:cxn>
                </a:cxnLst>
                <a:rect l="0" t="0" r="r" b="b"/>
                <a:pathLst>
                  <a:path w="8" h="5">
                    <a:moveTo>
                      <a:pt x="7" y="3"/>
                    </a:move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2" y="3"/>
                      <a:pt x="2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1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2" y="4"/>
                      <a:pt x="2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7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71" name="Freeform 451"/>
              <p:cNvSpPr>
                <a:spLocks/>
              </p:cNvSpPr>
              <p:nvPr/>
            </p:nvSpPr>
            <p:spPr bwMode="auto">
              <a:xfrm>
                <a:off x="4341020" y="2586039"/>
                <a:ext cx="1191" cy="2381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72" name="Freeform 452"/>
              <p:cNvSpPr>
                <a:spLocks/>
              </p:cNvSpPr>
              <p:nvPr/>
            </p:nvSpPr>
            <p:spPr bwMode="auto">
              <a:xfrm>
                <a:off x="4341020" y="2580086"/>
                <a:ext cx="1191" cy="2381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73" name="Freeform 453"/>
              <p:cNvSpPr>
                <a:spLocks/>
              </p:cNvSpPr>
              <p:nvPr/>
            </p:nvSpPr>
            <p:spPr bwMode="auto">
              <a:xfrm>
                <a:off x="4321970" y="2565799"/>
                <a:ext cx="8335" cy="2381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0"/>
                  </a:cxn>
                </a:cxnLst>
                <a:rect l="0" t="0" r="r" b="b"/>
                <a:pathLst>
                  <a:path w="3" h="1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3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74" name="Freeform 454"/>
              <p:cNvSpPr>
                <a:spLocks/>
              </p:cNvSpPr>
              <p:nvPr/>
            </p:nvSpPr>
            <p:spPr bwMode="auto">
              <a:xfrm>
                <a:off x="4341020" y="2576514"/>
                <a:ext cx="1191" cy="3572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75" name="Freeform 455"/>
              <p:cNvSpPr>
                <a:spLocks/>
              </p:cNvSpPr>
              <p:nvPr/>
            </p:nvSpPr>
            <p:spPr bwMode="auto">
              <a:xfrm>
                <a:off x="4341020" y="2588420"/>
                <a:ext cx="1191" cy="2381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76" name="Freeform 456"/>
              <p:cNvSpPr>
                <a:spLocks/>
              </p:cNvSpPr>
              <p:nvPr/>
            </p:nvSpPr>
            <p:spPr bwMode="auto">
              <a:xfrm>
                <a:off x="4338638" y="2590801"/>
                <a:ext cx="1191" cy="357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0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77" name="Freeform 457"/>
              <p:cNvSpPr>
                <a:spLocks/>
              </p:cNvSpPr>
              <p:nvPr/>
            </p:nvSpPr>
            <p:spPr bwMode="auto">
              <a:xfrm>
                <a:off x="4336258" y="2596755"/>
                <a:ext cx="2381" cy="2381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78" name="Freeform 458"/>
              <p:cNvSpPr>
                <a:spLocks/>
              </p:cNvSpPr>
              <p:nvPr/>
            </p:nvSpPr>
            <p:spPr bwMode="auto">
              <a:xfrm>
                <a:off x="4336258" y="2605089"/>
                <a:ext cx="2381" cy="2381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79" name="Freeform 459"/>
              <p:cNvSpPr>
                <a:spLocks/>
              </p:cNvSpPr>
              <p:nvPr/>
            </p:nvSpPr>
            <p:spPr bwMode="auto">
              <a:xfrm>
                <a:off x="4408885" y="2920604"/>
                <a:ext cx="2381" cy="119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80" name="Freeform 460"/>
              <p:cNvSpPr>
                <a:spLocks/>
              </p:cNvSpPr>
              <p:nvPr/>
            </p:nvSpPr>
            <p:spPr bwMode="auto">
              <a:xfrm>
                <a:off x="4386263" y="2912270"/>
                <a:ext cx="20241" cy="10716"/>
              </a:xfrm>
              <a:custGeom>
                <a:avLst/>
                <a:gdLst/>
                <a:ahLst/>
                <a:cxnLst>
                  <a:cxn ang="0">
                    <a:pos x="7" y="3"/>
                  </a:cxn>
                  <a:cxn ang="0">
                    <a:pos x="6" y="3"/>
                  </a:cxn>
                  <a:cxn ang="0">
                    <a:pos x="6" y="3"/>
                  </a:cxn>
                  <a:cxn ang="0">
                    <a:pos x="6" y="3"/>
                  </a:cxn>
                  <a:cxn ang="0">
                    <a:pos x="6" y="2"/>
                  </a:cxn>
                  <a:cxn ang="0">
                    <a:pos x="6" y="2"/>
                  </a:cxn>
                  <a:cxn ang="0">
                    <a:pos x="5" y="2"/>
                  </a:cxn>
                  <a:cxn ang="0">
                    <a:pos x="5" y="2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2" y="1"/>
                  </a:cxn>
                  <a:cxn ang="0">
                    <a:pos x="3" y="1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2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2" y="1"/>
                  </a:cxn>
                  <a:cxn ang="0">
                    <a:pos x="1" y="2"/>
                  </a:cxn>
                  <a:cxn ang="0">
                    <a:pos x="2" y="2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3" y="3"/>
                  </a:cxn>
                  <a:cxn ang="0">
                    <a:pos x="4" y="3"/>
                  </a:cxn>
                  <a:cxn ang="0">
                    <a:pos x="4" y="3"/>
                  </a:cxn>
                  <a:cxn ang="0">
                    <a:pos x="5" y="3"/>
                  </a:cxn>
                  <a:cxn ang="0">
                    <a:pos x="5" y="3"/>
                  </a:cxn>
                  <a:cxn ang="0">
                    <a:pos x="6" y="3"/>
                  </a:cxn>
                  <a:cxn ang="0">
                    <a:pos x="6" y="4"/>
                  </a:cxn>
                  <a:cxn ang="0">
                    <a:pos x="6" y="4"/>
                  </a:cxn>
                  <a:cxn ang="0">
                    <a:pos x="7" y="3"/>
                  </a:cxn>
                  <a:cxn ang="0">
                    <a:pos x="7" y="3"/>
                  </a:cxn>
                  <a:cxn ang="0">
                    <a:pos x="7" y="4"/>
                  </a:cxn>
                  <a:cxn ang="0">
                    <a:pos x="7" y="3"/>
                  </a:cxn>
                  <a:cxn ang="0">
                    <a:pos x="7" y="3"/>
                  </a:cxn>
                </a:cxnLst>
                <a:rect l="0" t="0" r="r" b="b"/>
                <a:pathLst>
                  <a:path w="7" h="4">
                    <a:moveTo>
                      <a:pt x="7" y="3"/>
                    </a:move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1"/>
                      <a:pt x="4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81" name="Freeform 461"/>
              <p:cNvSpPr>
                <a:spLocks/>
              </p:cNvSpPr>
              <p:nvPr/>
            </p:nvSpPr>
            <p:spPr bwMode="auto">
              <a:xfrm>
                <a:off x="4394598" y="2922986"/>
                <a:ext cx="8335" cy="2381"/>
              </a:xfrm>
              <a:custGeom>
                <a:avLst/>
                <a:gdLst/>
                <a:ahLst/>
                <a:cxnLst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2" y="1"/>
                  </a:cxn>
                  <a:cxn ang="0">
                    <a:pos x="2" y="1"/>
                  </a:cxn>
                </a:cxnLst>
                <a:rect l="0" t="0" r="r" b="b"/>
                <a:pathLst>
                  <a:path w="3" h="1"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82" name="Freeform 462"/>
              <p:cNvSpPr>
                <a:spLocks/>
              </p:cNvSpPr>
              <p:nvPr/>
            </p:nvSpPr>
            <p:spPr bwMode="auto">
              <a:xfrm>
                <a:off x="4398169" y="2920605"/>
                <a:ext cx="4763" cy="2381"/>
              </a:xfrm>
              <a:custGeom>
                <a:avLst/>
                <a:gdLst/>
                <a:ahLst/>
                <a:cxnLst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83" name="Freeform 463"/>
              <p:cNvSpPr>
                <a:spLocks/>
              </p:cNvSpPr>
              <p:nvPr/>
            </p:nvSpPr>
            <p:spPr bwMode="auto">
              <a:xfrm>
                <a:off x="4226719" y="2338389"/>
                <a:ext cx="4763" cy="2381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84" name="Freeform 464"/>
              <p:cNvSpPr>
                <a:spLocks/>
              </p:cNvSpPr>
              <p:nvPr/>
            </p:nvSpPr>
            <p:spPr bwMode="auto">
              <a:xfrm>
                <a:off x="4226720" y="2351486"/>
                <a:ext cx="2381" cy="3572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1"/>
                  </a:cxn>
                  <a:cxn ang="0">
                    <a:pos x="0" y="1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85" name="Freeform 465"/>
              <p:cNvSpPr>
                <a:spLocks/>
              </p:cNvSpPr>
              <p:nvPr/>
            </p:nvSpPr>
            <p:spPr bwMode="auto">
              <a:xfrm>
                <a:off x="4220766" y="2349105"/>
                <a:ext cx="5954" cy="8335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0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</a:cxnLst>
                <a:rect l="0" t="0" r="r" b="b"/>
                <a:pathLst>
                  <a:path w="2" h="3">
                    <a:moveTo>
                      <a:pt x="1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86" name="Freeform 466"/>
              <p:cNvSpPr>
                <a:spLocks/>
              </p:cNvSpPr>
              <p:nvPr/>
            </p:nvSpPr>
            <p:spPr bwMode="auto">
              <a:xfrm>
                <a:off x="4226719" y="2343151"/>
                <a:ext cx="4763" cy="5954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2" y="1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87" name="Freeform 467"/>
              <p:cNvSpPr>
                <a:spLocks/>
              </p:cNvSpPr>
              <p:nvPr/>
            </p:nvSpPr>
            <p:spPr bwMode="auto">
              <a:xfrm>
                <a:off x="4223147" y="2340770"/>
                <a:ext cx="5954" cy="8335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</a:cxnLst>
                <a:rect l="0" t="0" r="r" b="b"/>
                <a:pathLst>
                  <a:path w="2" h="3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88" name="Freeform 468"/>
              <p:cNvSpPr>
                <a:spLocks/>
              </p:cNvSpPr>
              <p:nvPr/>
            </p:nvSpPr>
            <p:spPr bwMode="auto">
              <a:xfrm>
                <a:off x="4229101" y="2338388"/>
                <a:ext cx="5954" cy="4763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89" name="Freeform 469"/>
              <p:cNvSpPr>
                <a:spLocks/>
              </p:cNvSpPr>
              <p:nvPr/>
            </p:nvSpPr>
            <p:spPr bwMode="auto">
              <a:xfrm>
                <a:off x="4223147" y="2343151"/>
                <a:ext cx="5954" cy="5954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90" name="Freeform 470"/>
              <p:cNvSpPr>
                <a:spLocks/>
              </p:cNvSpPr>
              <p:nvPr/>
            </p:nvSpPr>
            <p:spPr bwMode="auto">
              <a:xfrm>
                <a:off x="4842272" y="2613423"/>
                <a:ext cx="5954" cy="16669"/>
              </a:xfrm>
              <a:custGeom>
                <a:avLst/>
                <a:gdLst/>
                <a:ahLst/>
                <a:cxnLst>
                  <a:cxn ang="0">
                    <a:pos x="2" y="3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1" y="6"/>
                  </a:cxn>
                  <a:cxn ang="0">
                    <a:pos x="1" y="5"/>
                  </a:cxn>
                  <a:cxn ang="0">
                    <a:pos x="1" y="5"/>
                  </a:cxn>
                  <a:cxn ang="0">
                    <a:pos x="2" y="5"/>
                  </a:cxn>
                  <a:cxn ang="0">
                    <a:pos x="2" y="4"/>
                  </a:cxn>
                  <a:cxn ang="0">
                    <a:pos x="2" y="4"/>
                  </a:cxn>
                  <a:cxn ang="0">
                    <a:pos x="2" y="4"/>
                  </a:cxn>
                  <a:cxn ang="0">
                    <a:pos x="2" y="3"/>
                  </a:cxn>
                </a:cxnLst>
                <a:rect l="0" t="0" r="r" b="b"/>
                <a:pathLst>
                  <a:path w="2" h="6">
                    <a:moveTo>
                      <a:pt x="2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1" y="6"/>
                      <a:pt x="1" y="6"/>
                    </a:cubicBezTo>
                    <a:cubicBezTo>
                      <a:pt x="1" y="6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91" name="Freeform 471"/>
              <p:cNvSpPr>
                <a:spLocks/>
              </p:cNvSpPr>
              <p:nvPr/>
            </p:nvSpPr>
            <p:spPr bwMode="auto">
              <a:xfrm>
                <a:off x="4658917" y="2495551"/>
                <a:ext cx="3572" cy="2381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92" name="Freeform 472"/>
              <p:cNvSpPr>
                <a:spLocks/>
              </p:cNvSpPr>
              <p:nvPr/>
            </p:nvSpPr>
            <p:spPr bwMode="auto">
              <a:xfrm>
                <a:off x="4597003" y="2472930"/>
                <a:ext cx="5954" cy="11906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4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1" y="3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3"/>
                  </a:cxn>
                </a:cxnLst>
                <a:rect l="0" t="0" r="r" b="b"/>
                <a:pathLst>
                  <a:path w="2" h="4"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4"/>
                      <a:pt x="0" y="4"/>
                    </a:cubicBezTo>
                    <a:cubicBezTo>
                      <a:pt x="0" y="4"/>
                      <a:pt x="0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3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93" name="Freeform 473"/>
              <p:cNvSpPr>
                <a:spLocks/>
              </p:cNvSpPr>
              <p:nvPr/>
            </p:nvSpPr>
            <p:spPr bwMode="auto">
              <a:xfrm>
                <a:off x="4611291" y="2487217"/>
                <a:ext cx="8335" cy="8335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3" y="3"/>
                  </a:cxn>
                  <a:cxn ang="0">
                    <a:pos x="3" y="2"/>
                  </a:cxn>
                  <a:cxn ang="0">
                    <a:pos x="3" y="2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3"/>
                      <a:pt x="2" y="3"/>
                    </a:cubicBezTo>
                    <a:cubicBezTo>
                      <a:pt x="2" y="3"/>
                      <a:pt x="2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94" name="Freeform 474"/>
              <p:cNvSpPr>
                <a:spLocks/>
              </p:cNvSpPr>
              <p:nvPr/>
            </p:nvSpPr>
            <p:spPr bwMode="auto">
              <a:xfrm>
                <a:off x="4600576" y="2464595"/>
                <a:ext cx="4763" cy="8335"/>
              </a:xfrm>
              <a:custGeom>
                <a:avLst/>
                <a:gdLst/>
                <a:ahLst/>
                <a:cxnLst>
                  <a:cxn ang="0">
                    <a:pos x="1" y="3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2" y="1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1" y="3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1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95" name="Freeform 475"/>
              <p:cNvSpPr>
                <a:spLocks/>
              </p:cNvSpPr>
              <p:nvPr/>
            </p:nvSpPr>
            <p:spPr bwMode="auto">
              <a:xfrm>
                <a:off x="4673204" y="2501504"/>
                <a:ext cx="8335" cy="4763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2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96" name="Freeform 476"/>
              <p:cNvSpPr>
                <a:spLocks/>
              </p:cNvSpPr>
              <p:nvPr/>
            </p:nvSpPr>
            <p:spPr bwMode="auto">
              <a:xfrm>
                <a:off x="4650583" y="2481263"/>
                <a:ext cx="3572" cy="119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97" name="Freeform 477"/>
              <p:cNvSpPr>
                <a:spLocks/>
              </p:cNvSpPr>
              <p:nvPr/>
            </p:nvSpPr>
            <p:spPr bwMode="auto">
              <a:xfrm>
                <a:off x="4639866" y="2487217"/>
                <a:ext cx="5954" cy="10716"/>
              </a:xfrm>
              <a:custGeom>
                <a:avLst/>
                <a:gdLst/>
                <a:ahLst/>
                <a:cxnLst>
                  <a:cxn ang="0">
                    <a:pos x="2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2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2"/>
                  </a:cxn>
                </a:cxnLst>
                <a:rect l="0" t="0" r="r" b="b"/>
                <a:pathLst>
                  <a:path w="2" h="4">
                    <a:moveTo>
                      <a:pt x="2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4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98" name="Freeform 478"/>
              <p:cNvSpPr>
                <a:spLocks/>
              </p:cNvSpPr>
              <p:nvPr/>
            </p:nvSpPr>
            <p:spPr bwMode="auto">
              <a:xfrm>
                <a:off x="4645820" y="2501505"/>
                <a:ext cx="8335" cy="2381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</a:cxnLst>
                <a:rect l="0" t="0" r="r" b="b"/>
                <a:pathLst>
                  <a:path w="3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99" name="Freeform 479"/>
              <p:cNvSpPr>
                <a:spLocks/>
              </p:cNvSpPr>
              <p:nvPr/>
            </p:nvSpPr>
            <p:spPr bwMode="auto">
              <a:xfrm>
                <a:off x="4645819" y="2484835"/>
                <a:ext cx="4763" cy="4763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1" y="2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00" name="Freeform 480"/>
              <p:cNvSpPr>
                <a:spLocks/>
              </p:cNvSpPr>
              <p:nvPr/>
            </p:nvSpPr>
            <p:spPr bwMode="auto">
              <a:xfrm>
                <a:off x="4654154" y="2484836"/>
                <a:ext cx="2381" cy="1191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01" name="Freeform 481"/>
              <p:cNvSpPr>
                <a:spLocks/>
              </p:cNvSpPr>
              <p:nvPr/>
            </p:nvSpPr>
            <p:spPr bwMode="auto">
              <a:xfrm>
                <a:off x="4617245" y="2408636"/>
                <a:ext cx="1191" cy="119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02" name="Freeform 482"/>
              <p:cNvSpPr>
                <a:spLocks/>
              </p:cNvSpPr>
              <p:nvPr/>
            </p:nvSpPr>
            <p:spPr bwMode="auto">
              <a:xfrm>
                <a:off x="4617245" y="2408636"/>
                <a:ext cx="2381" cy="2381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03" name="Freeform 483"/>
              <p:cNvSpPr>
                <a:spLocks/>
              </p:cNvSpPr>
              <p:nvPr/>
            </p:nvSpPr>
            <p:spPr bwMode="auto">
              <a:xfrm>
                <a:off x="4617245" y="2408636"/>
                <a:ext cx="1191" cy="119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04" name="Freeform 484"/>
              <p:cNvSpPr>
                <a:spLocks/>
              </p:cNvSpPr>
              <p:nvPr/>
            </p:nvSpPr>
            <p:spPr bwMode="auto">
              <a:xfrm>
                <a:off x="4619626" y="2408636"/>
                <a:ext cx="1191" cy="2381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05" name="Freeform 485"/>
              <p:cNvSpPr>
                <a:spLocks/>
              </p:cNvSpPr>
              <p:nvPr/>
            </p:nvSpPr>
            <p:spPr bwMode="auto">
              <a:xfrm>
                <a:off x="4619626" y="2402682"/>
                <a:ext cx="3572" cy="595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0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06" name="Freeform 486"/>
              <p:cNvSpPr>
                <a:spLocks/>
              </p:cNvSpPr>
              <p:nvPr/>
            </p:nvSpPr>
            <p:spPr bwMode="auto">
              <a:xfrm>
                <a:off x="4623197" y="2408636"/>
                <a:ext cx="1191" cy="119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07" name="Freeform 487"/>
              <p:cNvSpPr>
                <a:spLocks/>
              </p:cNvSpPr>
              <p:nvPr/>
            </p:nvSpPr>
            <p:spPr bwMode="auto">
              <a:xfrm>
                <a:off x="4617245" y="2405064"/>
                <a:ext cx="1191" cy="357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08" name="Freeform 488"/>
              <p:cNvSpPr>
                <a:spLocks/>
              </p:cNvSpPr>
              <p:nvPr/>
            </p:nvSpPr>
            <p:spPr bwMode="auto">
              <a:xfrm>
                <a:off x="4617245" y="2408636"/>
                <a:ext cx="1191" cy="119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09" name="Freeform 489"/>
              <p:cNvSpPr>
                <a:spLocks/>
              </p:cNvSpPr>
              <p:nvPr/>
            </p:nvSpPr>
            <p:spPr bwMode="auto">
              <a:xfrm>
                <a:off x="4614864" y="2405063"/>
                <a:ext cx="2381" cy="1191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10" name="Freeform 490"/>
              <p:cNvSpPr>
                <a:spLocks/>
              </p:cNvSpPr>
              <p:nvPr/>
            </p:nvSpPr>
            <p:spPr bwMode="auto">
              <a:xfrm>
                <a:off x="4389835" y="2431257"/>
                <a:ext cx="8335" cy="4763"/>
              </a:xfrm>
              <a:custGeom>
                <a:avLst/>
                <a:gdLst/>
                <a:ahLst/>
                <a:cxnLst>
                  <a:cxn ang="0">
                    <a:pos x="1" y="2"/>
                  </a:cxn>
                  <a:cxn ang="0">
                    <a:pos x="1" y="2"/>
                  </a:cxn>
                  <a:cxn ang="0">
                    <a:pos x="1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3" y="2"/>
                  </a:cxn>
                  <a:cxn ang="0">
                    <a:pos x="3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11" name="Freeform 491"/>
              <p:cNvSpPr>
                <a:spLocks/>
              </p:cNvSpPr>
              <p:nvPr/>
            </p:nvSpPr>
            <p:spPr bwMode="auto">
              <a:xfrm>
                <a:off x="4392216" y="2413398"/>
                <a:ext cx="5954" cy="9525"/>
              </a:xfrm>
              <a:custGeom>
                <a:avLst/>
                <a:gdLst/>
                <a:ahLst/>
                <a:cxnLst>
                  <a:cxn ang="0">
                    <a:pos x="2" y="2"/>
                  </a:cxn>
                  <a:cxn ang="0">
                    <a:pos x="2" y="2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2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12" name="Freeform 492"/>
              <p:cNvSpPr>
                <a:spLocks/>
              </p:cNvSpPr>
              <p:nvPr/>
            </p:nvSpPr>
            <p:spPr bwMode="auto">
              <a:xfrm>
                <a:off x="4400551" y="2408635"/>
                <a:ext cx="22622" cy="25004"/>
              </a:xfrm>
              <a:custGeom>
                <a:avLst/>
                <a:gdLst/>
                <a:ahLst/>
                <a:cxnLst>
                  <a:cxn ang="0">
                    <a:pos x="8" y="1"/>
                  </a:cxn>
                  <a:cxn ang="0">
                    <a:pos x="8" y="1"/>
                  </a:cxn>
                  <a:cxn ang="0">
                    <a:pos x="8" y="0"/>
                  </a:cxn>
                  <a:cxn ang="0">
                    <a:pos x="7" y="1"/>
                  </a:cxn>
                  <a:cxn ang="0">
                    <a:pos x="6" y="1"/>
                  </a:cxn>
                  <a:cxn ang="0">
                    <a:pos x="5" y="2"/>
                  </a:cxn>
                  <a:cxn ang="0">
                    <a:pos x="4" y="3"/>
                  </a:cxn>
                  <a:cxn ang="0">
                    <a:pos x="4" y="4"/>
                  </a:cxn>
                  <a:cxn ang="0">
                    <a:pos x="3" y="4"/>
                  </a:cxn>
                  <a:cxn ang="0">
                    <a:pos x="3" y="5"/>
                  </a:cxn>
                  <a:cxn ang="0">
                    <a:pos x="3" y="5"/>
                  </a:cxn>
                  <a:cxn ang="0">
                    <a:pos x="2" y="5"/>
                  </a:cxn>
                  <a:cxn ang="0">
                    <a:pos x="2" y="5"/>
                  </a:cxn>
                  <a:cxn ang="0">
                    <a:pos x="1" y="5"/>
                  </a:cxn>
                  <a:cxn ang="0">
                    <a:pos x="1" y="6"/>
                  </a:cxn>
                  <a:cxn ang="0">
                    <a:pos x="1" y="6"/>
                  </a:cxn>
                  <a:cxn ang="0">
                    <a:pos x="0" y="7"/>
                  </a:cxn>
                  <a:cxn ang="0">
                    <a:pos x="0" y="7"/>
                  </a:cxn>
                  <a:cxn ang="0">
                    <a:pos x="1" y="7"/>
                  </a:cxn>
                  <a:cxn ang="0">
                    <a:pos x="2" y="7"/>
                  </a:cxn>
                  <a:cxn ang="0">
                    <a:pos x="3" y="7"/>
                  </a:cxn>
                  <a:cxn ang="0">
                    <a:pos x="4" y="7"/>
                  </a:cxn>
                  <a:cxn ang="0">
                    <a:pos x="4" y="7"/>
                  </a:cxn>
                  <a:cxn ang="0">
                    <a:pos x="3" y="8"/>
                  </a:cxn>
                  <a:cxn ang="0">
                    <a:pos x="4" y="8"/>
                  </a:cxn>
                  <a:cxn ang="0">
                    <a:pos x="5" y="7"/>
                  </a:cxn>
                  <a:cxn ang="0">
                    <a:pos x="5" y="8"/>
                  </a:cxn>
                  <a:cxn ang="0">
                    <a:pos x="3" y="8"/>
                  </a:cxn>
                  <a:cxn ang="0">
                    <a:pos x="4" y="9"/>
                  </a:cxn>
                  <a:cxn ang="0">
                    <a:pos x="5" y="8"/>
                  </a:cxn>
                  <a:cxn ang="0">
                    <a:pos x="5" y="8"/>
                  </a:cxn>
                  <a:cxn ang="0">
                    <a:pos x="6" y="8"/>
                  </a:cxn>
                  <a:cxn ang="0">
                    <a:pos x="6" y="9"/>
                  </a:cxn>
                  <a:cxn ang="0">
                    <a:pos x="5" y="9"/>
                  </a:cxn>
                  <a:cxn ang="0">
                    <a:pos x="6" y="9"/>
                  </a:cxn>
                  <a:cxn ang="0">
                    <a:pos x="6" y="9"/>
                  </a:cxn>
                  <a:cxn ang="0">
                    <a:pos x="7" y="9"/>
                  </a:cxn>
                  <a:cxn ang="0">
                    <a:pos x="7" y="8"/>
                  </a:cxn>
                  <a:cxn ang="0">
                    <a:pos x="7" y="8"/>
                  </a:cxn>
                  <a:cxn ang="0">
                    <a:pos x="8" y="7"/>
                  </a:cxn>
                  <a:cxn ang="0">
                    <a:pos x="7" y="7"/>
                  </a:cxn>
                  <a:cxn ang="0">
                    <a:pos x="7" y="7"/>
                  </a:cxn>
                  <a:cxn ang="0">
                    <a:pos x="7" y="6"/>
                  </a:cxn>
                  <a:cxn ang="0">
                    <a:pos x="8" y="6"/>
                  </a:cxn>
                  <a:cxn ang="0">
                    <a:pos x="7" y="6"/>
                  </a:cxn>
                  <a:cxn ang="0">
                    <a:pos x="7" y="5"/>
                  </a:cxn>
                  <a:cxn ang="0">
                    <a:pos x="7" y="4"/>
                  </a:cxn>
                  <a:cxn ang="0">
                    <a:pos x="7" y="5"/>
                  </a:cxn>
                  <a:cxn ang="0">
                    <a:pos x="6" y="5"/>
                  </a:cxn>
                  <a:cxn ang="0">
                    <a:pos x="6" y="4"/>
                  </a:cxn>
                  <a:cxn ang="0">
                    <a:pos x="6" y="4"/>
                  </a:cxn>
                  <a:cxn ang="0">
                    <a:pos x="6" y="4"/>
                  </a:cxn>
                  <a:cxn ang="0">
                    <a:pos x="6" y="4"/>
                  </a:cxn>
                  <a:cxn ang="0">
                    <a:pos x="6" y="3"/>
                  </a:cxn>
                  <a:cxn ang="0">
                    <a:pos x="6" y="3"/>
                  </a:cxn>
                  <a:cxn ang="0">
                    <a:pos x="5" y="4"/>
                  </a:cxn>
                  <a:cxn ang="0">
                    <a:pos x="6" y="3"/>
                  </a:cxn>
                  <a:cxn ang="0">
                    <a:pos x="7" y="2"/>
                  </a:cxn>
                  <a:cxn ang="0">
                    <a:pos x="7" y="2"/>
                  </a:cxn>
                  <a:cxn ang="0">
                    <a:pos x="7" y="2"/>
                  </a:cxn>
                  <a:cxn ang="0">
                    <a:pos x="7" y="1"/>
                  </a:cxn>
                </a:cxnLst>
                <a:rect l="0" t="0" r="r" b="b"/>
                <a:pathLst>
                  <a:path w="8" h="9">
                    <a:moveTo>
                      <a:pt x="7" y="1"/>
                    </a:move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2"/>
                      <a:pt x="6" y="2"/>
                    </a:cubicBezTo>
                    <a:cubicBezTo>
                      <a:pt x="6" y="2"/>
                      <a:pt x="6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3"/>
                      <a:pt x="5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0" y="6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4" y="9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6" y="8"/>
                      <a:pt x="6" y="8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6" y="9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7" y="9"/>
                      <a:pt x="7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9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7" y="7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7" y="7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7" y="6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8" y="4"/>
                      <a:pt x="8" y="4"/>
                    </a:cubicBezTo>
                    <a:cubicBezTo>
                      <a:pt x="8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7" y="4"/>
                      <a:pt x="7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2"/>
                      <a:pt x="6" y="2"/>
                    </a:cubicBezTo>
                    <a:cubicBezTo>
                      <a:pt x="6" y="2"/>
                      <a:pt x="6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13" name="Freeform 493"/>
              <p:cNvSpPr>
                <a:spLocks/>
              </p:cNvSpPr>
              <p:nvPr/>
            </p:nvSpPr>
            <p:spPr bwMode="auto">
              <a:xfrm>
                <a:off x="4383882" y="2427686"/>
                <a:ext cx="5954" cy="8335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3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</a:cxnLst>
                <a:rect l="0" t="0" r="r" b="b"/>
                <a:pathLst>
                  <a:path w="2" h="3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2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14" name="Freeform 494"/>
              <p:cNvSpPr>
                <a:spLocks/>
              </p:cNvSpPr>
              <p:nvPr/>
            </p:nvSpPr>
            <p:spPr bwMode="auto">
              <a:xfrm>
                <a:off x="4208860" y="2365773"/>
                <a:ext cx="5954" cy="5954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1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15" name="Freeform 495"/>
              <p:cNvSpPr>
                <a:spLocks/>
              </p:cNvSpPr>
              <p:nvPr/>
            </p:nvSpPr>
            <p:spPr bwMode="auto">
              <a:xfrm>
                <a:off x="4208860" y="2380061"/>
                <a:ext cx="8335" cy="16669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0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1" y="5"/>
                  </a:cxn>
                  <a:cxn ang="0">
                    <a:pos x="1" y="5"/>
                  </a:cxn>
                  <a:cxn ang="0">
                    <a:pos x="1" y="5"/>
                  </a:cxn>
                  <a:cxn ang="0">
                    <a:pos x="2" y="5"/>
                  </a:cxn>
                  <a:cxn ang="0">
                    <a:pos x="2" y="5"/>
                  </a:cxn>
                  <a:cxn ang="0">
                    <a:pos x="2" y="5"/>
                  </a:cxn>
                  <a:cxn ang="0">
                    <a:pos x="2" y="5"/>
                  </a:cxn>
                  <a:cxn ang="0">
                    <a:pos x="2" y="5"/>
                  </a:cxn>
                  <a:cxn ang="0">
                    <a:pos x="3" y="4"/>
                  </a:cxn>
                  <a:cxn ang="0">
                    <a:pos x="3" y="4"/>
                  </a:cxn>
                  <a:cxn ang="0">
                    <a:pos x="3" y="4"/>
                  </a:cxn>
                  <a:cxn ang="0">
                    <a:pos x="3" y="3"/>
                  </a:cxn>
                  <a:cxn ang="0">
                    <a:pos x="3" y="3"/>
                  </a:cxn>
                  <a:cxn ang="0">
                    <a:pos x="3" y="2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1"/>
                  </a:cxn>
                  <a:cxn ang="0">
                    <a:pos x="0" y="1"/>
                  </a:cxn>
                </a:cxnLst>
                <a:rect l="0" t="0" r="r" b="b"/>
                <a:pathLst>
                  <a:path w="3" h="6">
                    <a:moveTo>
                      <a:pt x="0" y="1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0" y="4"/>
                      <a:pt x="0" y="4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4"/>
                      <a:pt x="2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16" name="Freeform 496"/>
              <p:cNvSpPr>
                <a:spLocks/>
              </p:cNvSpPr>
              <p:nvPr/>
            </p:nvSpPr>
            <p:spPr bwMode="auto">
              <a:xfrm>
                <a:off x="4212432" y="2361010"/>
                <a:ext cx="8335" cy="4763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17" name="Freeform 497"/>
              <p:cNvSpPr>
                <a:spLocks/>
              </p:cNvSpPr>
              <p:nvPr/>
            </p:nvSpPr>
            <p:spPr bwMode="auto">
              <a:xfrm>
                <a:off x="4555332" y="2256235"/>
                <a:ext cx="5954" cy="5954"/>
              </a:xfrm>
              <a:custGeom>
                <a:avLst/>
                <a:gdLst/>
                <a:ahLst/>
                <a:cxnLst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2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1"/>
                  </a:cxn>
                  <a:cxn ang="0">
                    <a:pos x="1" y="2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18" name="Freeform 498"/>
              <p:cNvSpPr>
                <a:spLocks/>
              </p:cNvSpPr>
              <p:nvPr/>
            </p:nvSpPr>
            <p:spPr bwMode="auto">
              <a:xfrm>
                <a:off x="4563666" y="2312195"/>
                <a:ext cx="5954" cy="357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19" name="Freeform 499"/>
              <p:cNvSpPr>
                <a:spLocks/>
              </p:cNvSpPr>
              <p:nvPr/>
            </p:nvSpPr>
            <p:spPr bwMode="auto">
              <a:xfrm>
                <a:off x="4563667" y="2312194"/>
                <a:ext cx="2381" cy="5954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0" y="1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20" name="Freeform 500"/>
              <p:cNvSpPr>
                <a:spLocks/>
              </p:cNvSpPr>
              <p:nvPr/>
            </p:nvSpPr>
            <p:spPr bwMode="auto">
              <a:xfrm>
                <a:off x="4561285" y="2309814"/>
                <a:ext cx="4763" cy="2381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1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21" name="Freeform 501"/>
              <p:cNvSpPr>
                <a:spLocks/>
              </p:cNvSpPr>
              <p:nvPr/>
            </p:nvSpPr>
            <p:spPr bwMode="auto">
              <a:xfrm>
                <a:off x="5081589" y="2889649"/>
                <a:ext cx="2381" cy="2381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22" name="Freeform 502"/>
              <p:cNvSpPr>
                <a:spLocks/>
              </p:cNvSpPr>
              <p:nvPr/>
            </p:nvSpPr>
            <p:spPr bwMode="auto">
              <a:xfrm>
                <a:off x="4181476" y="2284810"/>
                <a:ext cx="4763" cy="5954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" y="1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23" name="Freeform 503"/>
              <p:cNvSpPr>
                <a:spLocks/>
              </p:cNvSpPr>
              <p:nvPr/>
            </p:nvSpPr>
            <p:spPr bwMode="auto">
              <a:xfrm>
                <a:off x="4133851" y="2334817"/>
                <a:ext cx="2381" cy="3572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24" name="Freeform 504"/>
              <p:cNvSpPr>
                <a:spLocks/>
              </p:cNvSpPr>
              <p:nvPr/>
            </p:nvSpPr>
            <p:spPr bwMode="auto">
              <a:xfrm>
                <a:off x="4125516" y="2334817"/>
                <a:ext cx="4763" cy="5954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0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25" name="Freeform 505"/>
              <p:cNvSpPr>
                <a:spLocks/>
              </p:cNvSpPr>
              <p:nvPr/>
            </p:nvSpPr>
            <p:spPr bwMode="auto">
              <a:xfrm>
                <a:off x="4181476" y="2326483"/>
                <a:ext cx="8335" cy="3572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3" y="1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26" name="Freeform 506"/>
              <p:cNvSpPr>
                <a:spLocks/>
              </p:cNvSpPr>
              <p:nvPr/>
            </p:nvSpPr>
            <p:spPr bwMode="auto">
              <a:xfrm>
                <a:off x="4192192" y="2324101"/>
                <a:ext cx="3572" cy="2381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27" name="Freeform 507"/>
              <p:cNvSpPr>
                <a:spLocks/>
              </p:cNvSpPr>
              <p:nvPr/>
            </p:nvSpPr>
            <p:spPr bwMode="auto">
              <a:xfrm>
                <a:off x="4119563" y="2338389"/>
                <a:ext cx="5954" cy="2381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28" name="Freeform 508"/>
              <p:cNvSpPr>
                <a:spLocks/>
              </p:cNvSpPr>
              <p:nvPr/>
            </p:nvSpPr>
            <p:spPr bwMode="auto">
              <a:xfrm>
                <a:off x="4349354" y="2276476"/>
                <a:ext cx="45244" cy="27385"/>
              </a:xfrm>
              <a:custGeom>
                <a:avLst/>
                <a:gdLst/>
                <a:ahLst/>
                <a:cxnLst>
                  <a:cxn ang="0">
                    <a:pos x="9" y="2"/>
                  </a:cxn>
                  <a:cxn ang="0">
                    <a:pos x="8" y="1"/>
                  </a:cxn>
                  <a:cxn ang="0">
                    <a:pos x="10" y="0"/>
                  </a:cxn>
                  <a:cxn ang="0">
                    <a:pos x="8" y="0"/>
                  </a:cxn>
                  <a:cxn ang="0">
                    <a:pos x="6" y="1"/>
                  </a:cxn>
                  <a:cxn ang="0">
                    <a:pos x="4" y="1"/>
                  </a:cxn>
                  <a:cxn ang="0">
                    <a:pos x="3" y="2"/>
                  </a:cxn>
                  <a:cxn ang="0">
                    <a:pos x="4" y="2"/>
                  </a:cxn>
                  <a:cxn ang="0">
                    <a:pos x="3" y="3"/>
                  </a:cxn>
                  <a:cxn ang="0">
                    <a:pos x="4" y="3"/>
                  </a:cxn>
                  <a:cxn ang="0">
                    <a:pos x="5" y="3"/>
                  </a:cxn>
                  <a:cxn ang="0">
                    <a:pos x="4" y="3"/>
                  </a:cxn>
                  <a:cxn ang="0">
                    <a:pos x="3" y="3"/>
                  </a:cxn>
                  <a:cxn ang="0">
                    <a:pos x="2" y="4"/>
                  </a:cxn>
                  <a:cxn ang="0">
                    <a:pos x="4" y="5"/>
                  </a:cxn>
                  <a:cxn ang="0">
                    <a:pos x="4" y="5"/>
                  </a:cxn>
                  <a:cxn ang="0">
                    <a:pos x="5" y="5"/>
                  </a:cxn>
                  <a:cxn ang="0">
                    <a:pos x="5" y="6"/>
                  </a:cxn>
                  <a:cxn ang="0">
                    <a:pos x="4" y="6"/>
                  </a:cxn>
                  <a:cxn ang="0">
                    <a:pos x="3" y="5"/>
                  </a:cxn>
                  <a:cxn ang="0">
                    <a:pos x="1" y="5"/>
                  </a:cxn>
                  <a:cxn ang="0">
                    <a:pos x="0" y="5"/>
                  </a:cxn>
                  <a:cxn ang="0">
                    <a:pos x="0" y="6"/>
                  </a:cxn>
                  <a:cxn ang="0">
                    <a:pos x="0" y="7"/>
                  </a:cxn>
                  <a:cxn ang="0">
                    <a:pos x="0" y="8"/>
                  </a:cxn>
                  <a:cxn ang="0">
                    <a:pos x="1" y="9"/>
                  </a:cxn>
                  <a:cxn ang="0">
                    <a:pos x="4" y="9"/>
                  </a:cxn>
                  <a:cxn ang="0">
                    <a:pos x="5" y="9"/>
                  </a:cxn>
                  <a:cxn ang="0">
                    <a:pos x="7" y="9"/>
                  </a:cxn>
                  <a:cxn ang="0">
                    <a:pos x="7" y="8"/>
                  </a:cxn>
                  <a:cxn ang="0">
                    <a:pos x="7" y="9"/>
                  </a:cxn>
                  <a:cxn ang="0">
                    <a:pos x="8" y="10"/>
                  </a:cxn>
                  <a:cxn ang="0">
                    <a:pos x="8" y="10"/>
                  </a:cxn>
                  <a:cxn ang="0">
                    <a:pos x="10" y="10"/>
                  </a:cxn>
                  <a:cxn ang="0">
                    <a:pos x="11" y="9"/>
                  </a:cxn>
                  <a:cxn ang="0">
                    <a:pos x="10" y="9"/>
                  </a:cxn>
                  <a:cxn ang="0">
                    <a:pos x="10" y="9"/>
                  </a:cxn>
                  <a:cxn ang="0">
                    <a:pos x="11" y="9"/>
                  </a:cxn>
                  <a:cxn ang="0">
                    <a:pos x="11" y="8"/>
                  </a:cxn>
                  <a:cxn ang="0">
                    <a:pos x="12" y="9"/>
                  </a:cxn>
                  <a:cxn ang="0">
                    <a:pos x="12" y="9"/>
                  </a:cxn>
                  <a:cxn ang="0">
                    <a:pos x="13" y="8"/>
                  </a:cxn>
                  <a:cxn ang="0">
                    <a:pos x="13" y="7"/>
                  </a:cxn>
                  <a:cxn ang="0">
                    <a:pos x="12" y="7"/>
                  </a:cxn>
                  <a:cxn ang="0">
                    <a:pos x="13" y="5"/>
                  </a:cxn>
                  <a:cxn ang="0">
                    <a:pos x="14" y="4"/>
                  </a:cxn>
                  <a:cxn ang="0">
                    <a:pos x="15" y="3"/>
                  </a:cxn>
                  <a:cxn ang="0">
                    <a:pos x="16" y="2"/>
                  </a:cxn>
                  <a:cxn ang="0">
                    <a:pos x="15" y="1"/>
                  </a:cxn>
                  <a:cxn ang="0">
                    <a:pos x="14" y="2"/>
                  </a:cxn>
                  <a:cxn ang="0">
                    <a:pos x="13" y="2"/>
                  </a:cxn>
                  <a:cxn ang="0">
                    <a:pos x="11" y="4"/>
                  </a:cxn>
                  <a:cxn ang="0">
                    <a:pos x="11" y="3"/>
                  </a:cxn>
                  <a:cxn ang="0">
                    <a:pos x="12" y="1"/>
                  </a:cxn>
                  <a:cxn ang="0">
                    <a:pos x="12" y="2"/>
                  </a:cxn>
                  <a:cxn ang="0">
                    <a:pos x="11" y="2"/>
                  </a:cxn>
                  <a:cxn ang="0">
                    <a:pos x="11" y="2"/>
                  </a:cxn>
                  <a:cxn ang="0">
                    <a:pos x="10" y="2"/>
                  </a:cxn>
                  <a:cxn ang="0">
                    <a:pos x="11" y="1"/>
                  </a:cxn>
                </a:cxnLst>
                <a:rect l="0" t="0" r="r" b="b"/>
                <a:pathLst>
                  <a:path w="16" h="10">
                    <a:moveTo>
                      <a:pt x="10" y="1"/>
                    </a:move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3" y="4"/>
                      <a:pt x="3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4" y="9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6" y="9"/>
                      <a:pt x="7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7" y="9"/>
                      <a:pt x="7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8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9"/>
                      <a:pt x="10" y="9"/>
                      <a:pt x="11" y="9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1" y="9"/>
                      <a:pt x="10" y="9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9"/>
                      <a:pt x="10" y="9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10" y="9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9"/>
                      <a:pt x="10" y="8"/>
                      <a:pt x="10" y="8"/>
                    </a:cubicBezTo>
                    <a:cubicBezTo>
                      <a:pt x="10" y="8"/>
                      <a:pt x="10" y="9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9"/>
                      <a:pt x="11" y="9"/>
                      <a:pt x="11" y="9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1" y="9"/>
                      <a:pt x="11" y="9"/>
                      <a:pt x="11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8"/>
                      <a:pt x="12" y="8"/>
                      <a:pt x="12" y="9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3" y="9"/>
                      <a:pt x="13" y="8"/>
                      <a:pt x="13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7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2" y="7"/>
                      <a:pt x="12" y="6"/>
                      <a:pt x="12" y="6"/>
                    </a:cubicBezTo>
                    <a:cubicBezTo>
                      <a:pt x="12" y="6"/>
                      <a:pt x="13" y="6"/>
                      <a:pt x="13" y="6"/>
                    </a:cubicBezTo>
                    <a:cubicBezTo>
                      <a:pt x="13" y="6"/>
                      <a:pt x="13" y="6"/>
                      <a:pt x="13" y="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3" y="5"/>
                      <a:pt x="14" y="5"/>
                      <a:pt x="14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5"/>
                      <a:pt x="14" y="4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5" y="4"/>
                      <a:pt x="15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5" y="4"/>
                      <a:pt x="15" y="3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6" y="3"/>
                      <a:pt x="16" y="3"/>
                      <a:pt x="15" y="3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6" y="2"/>
                      <a:pt x="16" y="2"/>
                      <a:pt x="15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2"/>
                      <a:pt x="15" y="1"/>
                      <a:pt x="15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4" y="1"/>
                      <a:pt x="14" y="1"/>
                      <a:pt x="14" y="2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4" y="2"/>
                      <a:pt x="14" y="2"/>
                      <a:pt x="13" y="2"/>
                    </a:cubicBezTo>
                    <a:cubicBezTo>
                      <a:pt x="13" y="2"/>
                      <a:pt x="13" y="3"/>
                      <a:pt x="13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2" y="3"/>
                      <a:pt x="12" y="4"/>
                      <a:pt x="12" y="4"/>
                    </a:cubicBezTo>
                    <a:cubicBezTo>
                      <a:pt x="12" y="4"/>
                      <a:pt x="12" y="4"/>
                      <a:pt x="11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4"/>
                      <a:pt x="11" y="4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2" y="3"/>
                      <a:pt x="1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3"/>
                      <a:pt x="12" y="2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2"/>
                      <a:pt x="12" y="1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2"/>
                      <a:pt x="12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1"/>
                      <a:pt x="11" y="1"/>
                    </a:cubicBezTo>
                    <a:cubicBezTo>
                      <a:pt x="11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29" name="Freeform 509"/>
              <p:cNvSpPr>
                <a:spLocks/>
              </p:cNvSpPr>
              <p:nvPr/>
            </p:nvSpPr>
            <p:spPr bwMode="auto">
              <a:xfrm>
                <a:off x="4442222" y="2256236"/>
                <a:ext cx="9525" cy="8335"/>
              </a:xfrm>
              <a:custGeom>
                <a:avLst/>
                <a:gdLst/>
                <a:ahLst/>
                <a:cxnLst>
                  <a:cxn ang="0">
                    <a:pos x="1" y="3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3" y="2"/>
                  </a:cxn>
                  <a:cxn ang="0">
                    <a:pos x="3" y="2"/>
                  </a:cxn>
                  <a:cxn ang="0">
                    <a:pos x="3" y="2"/>
                  </a:cxn>
                  <a:cxn ang="0">
                    <a:pos x="3" y="2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1" y="3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1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30" name="Freeform 510"/>
              <p:cNvSpPr>
                <a:spLocks/>
              </p:cNvSpPr>
              <p:nvPr/>
            </p:nvSpPr>
            <p:spPr bwMode="auto">
              <a:xfrm>
                <a:off x="4448176" y="2290764"/>
                <a:ext cx="5954" cy="8335"/>
              </a:xfrm>
              <a:custGeom>
                <a:avLst/>
                <a:gdLst/>
                <a:ahLst/>
                <a:cxnLst>
                  <a:cxn ang="0">
                    <a:pos x="2" y="2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2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2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31" name="Freeform 511"/>
              <p:cNvSpPr>
                <a:spLocks noEditPoints="1"/>
              </p:cNvSpPr>
              <p:nvPr/>
            </p:nvSpPr>
            <p:spPr bwMode="auto">
              <a:xfrm>
                <a:off x="4448176" y="2245519"/>
                <a:ext cx="84535" cy="33338"/>
              </a:xfrm>
              <a:custGeom>
                <a:avLst/>
                <a:gdLst/>
                <a:ahLst/>
                <a:cxnLst>
                  <a:cxn ang="0">
                    <a:pos x="8" y="11"/>
                  </a:cxn>
                  <a:cxn ang="0">
                    <a:pos x="7" y="10"/>
                  </a:cxn>
                  <a:cxn ang="0">
                    <a:pos x="8" y="10"/>
                  </a:cxn>
                  <a:cxn ang="0">
                    <a:pos x="10" y="10"/>
                  </a:cxn>
                  <a:cxn ang="0">
                    <a:pos x="12" y="10"/>
                  </a:cxn>
                  <a:cxn ang="0">
                    <a:pos x="13" y="9"/>
                  </a:cxn>
                  <a:cxn ang="0">
                    <a:pos x="15" y="8"/>
                  </a:cxn>
                  <a:cxn ang="0">
                    <a:pos x="14" y="7"/>
                  </a:cxn>
                  <a:cxn ang="0">
                    <a:pos x="14" y="7"/>
                  </a:cxn>
                  <a:cxn ang="0">
                    <a:pos x="15" y="7"/>
                  </a:cxn>
                  <a:cxn ang="0">
                    <a:pos x="15" y="7"/>
                  </a:cxn>
                  <a:cxn ang="0">
                    <a:pos x="17" y="7"/>
                  </a:cxn>
                  <a:cxn ang="0">
                    <a:pos x="18" y="7"/>
                  </a:cxn>
                  <a:cxn ang="0">
                    <a:pos x="20" y="7"/>
                  </a:cxn>
                  <a:cxn ang="0">
                    <a:pos x="21" y="6"/>
                  </a:cxn>
                  <a:cxn ang="0">
                    <a:pos x="24" y="5"/>
                  </a:cxn>
                  <a:cxn ang="0">
                    <a:pos x="23" y="5"/>
                  </a:cxn>
                  <a:cxn ang="0">
                    <a:pos x="25" y="4"/>
                  </a:cxn>
                  <a:cxn ang="0">
                    <a:pos x="26" y="4"/>
                  </a:cxn>
                  <a:cxn ang="0">
                    <a:pos x="29" y="4"/>
                  </a:cxn>
                  <a:cxn ang="0">
                    <a:pos x="30" y="2"/>
                  </a:cxn>
                  <a:cxn ang="0">
                    <a:pos x="27" y="2"/>
                  </a:cxn>
                  <a:cxn ang="0">
                    <a:pos x="28" y="2"/>
                  </a:cxn>
                  <a:cxn ang="0">
                    <a:pos x="26" y="1"/>
                  </a:cxn>
                  <a:cxn ang="0">
                    <a:pos x="24" y="1"/>
                  </a:cxn>
                  <a:cxn ang="0">
                    <a:pos x="22" y="1"/>
                  </a:cxn>
                  <a:cxn ang="0">
                    <a:pos x="21" y="0"/>
                  </a:cxn>
                  <a:cxn ang="0">
                    <a:pos x="20" y="1"/>
                  </a:cxn>
                  <a:cxn ang="0">
                    <a:pos x="18" y="2"/>
                  </a:cxn>
                  <a:cxn ang="0">
                    <a:pos x="17" y="1"/>
                  </a:cxn>
                  <a:cxn ang="0">
                    <a:pos x="16" y="0"/>
                  </a:cxn>
                  <a:cxn ang="0">
                    <a:pos x="15" y="1"/>
                  </a:cxn>
                  <a:cxn ang="0">
                    <a:pos x="12" y="0"/>
                  </a:cxn>
                  <a:cxn ang="0">
                    <a:pos x="11" y="1"/>
                  </a:cxn>
                  <a:cxn ang="0">
                    <a:pos x="12" y="2"/>
                  </a:cxn>
                  <a:cxn ang="0">
                    <a:pos x="12" y="2"/>
                  </a:cxn>
                  <a:cxn ang="0">
                    <a:pos x="14" y="3"/>
                  </a:cxn>
                  <a:cxn ang="0">
                    <a:pos x="14" y="4"/>
                  </a:cxn>
                  <a:cxn ang="0">
                    <a:pos x="16" y="4"/>
                  </a:cxn>
                  <a:cxn ang="0">
                    <a:pos x="19" y="3"/>
                  </a:cxn>
                  <a:cxn ang="0">
                    <a:pos x="17" y="4"/>
                  </a:cxn>
                  <a:cxn ang="0">
                    <a:pos x="14" y="4"/>
                  </a:cxn>
                  <a:cxn ang="0">
                    <a:pos x="13" y="6"/>
                  </a:cxn>
                  <a:cxn ang="0">
                    <a:pos x="12" y="4"/>
                  </a:cxn>
                  <a:cxn ang="0">
                    <a:pos x="10" y="5"/>
                  </a:cxn>
                  <a:cxn ang="0">
                    <a:pos x="11" y="7"/>
                  </a:cxn>
                  <a:cxn ang="0">
                    <a:pos x="8" y="7"/>
                  </a:cxn>
                  <a:cxn ang="0">
                    <a:pos x="6" y="7"/>
                  </a:cxn>
                  <a:cxn ang="0">
                    <a:pos x="6" y="8"/>
                  </a:cxn>
                  <a:cxn ang="0">
                    <a:pos x="8" y="8"/>
                  </a:cxn>
                  <a:cxn ang="0">
                    <a:pos x="5" y="10"/>
                  </a:cxn>
                  <a:cxn ang="0">
                    <a:pos x="4" y="9"/>
                  </a:cxn>
                  <a:cxn ang="0">
                    <a:pos x="0" y="10"/>
                  </a:cxn>
                  <a:cxn ang="0">
                    <a:pos x="1" y="11"/>
                  </a:cxn>
                  <a:cxn ang="0">
                    <a:pos x="2" y="11"/>
                  </a:cxn>
                  <a:cxn ang="0">
                    <a:pos x="3" y="11"/>
                  </a:cxn>
                  <a:cxn ang="0">
                    <a:pos x="5" y="11"/>
                  </a:cxn>
                  <a:cxn ang="0">
                    <a:pos x="6" y="11"/>
                  </a:cxn>
                  <a:cxn ang="0">
                    <a:pos x="7" y="12"/>
                  </a:cxn>
                  <a:cxn ang="0">
                    <a:pos x="13" y="2"/>
                  </a:cxn>
                </a:cxnLst>
                <a:rect l="0" t="0" r="r" b="b"/>
                <a:pathLst>
                  <a:path w="30" h="12">
                    <a:moveTo>
                      <a:pt x="8" y="12"/>
                    </a:move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11"/>
                      <a:pt x="9" y="11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8" y="10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0"/>
                      <a:pt x="7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8" y="10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10" y="1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0"/>
                      <a:pt x="10" y="10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2" y="9"/>
                      <a:pt x="12" y="9"/>
                      <a:pt x="12" y="1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9"/>
                      <a:pt x="12" y="10"/>
                      <a:pt x="13" y="10"/>
                    </a:cubicBezTo>
                    <a:cubicBezTo>
                      <a:pt x="13" y="10"/>
                      <a:pt x="13" y="9"/>
                      <a:pt x="13" y="9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3" y="9"/>
                      <a:pt x="13" y="9"/>
                      <a:pt x="12" y="9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9"/>
                      <a:pt x="12" y="9"/>
                      <a:pt x="13" y="9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4" y="9"/>
                      <a:pt x="14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3" y="8"/>
                      <a:pt x="14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4" y="8"/>
                      <a:pt x="14" y="8"/>
                    </a:cubicBezTo>
                    <a:cubicBezTo>
                      <a:pt x="14" y="8"/>
                      <a:pt x="14" y="8"/>
                      <a:pt x="15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5" y="8"/>
                      <a:pt x="14" y="8"/>
                      <a:pt x="14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4" y="8"/>
                      <a:pt x="14" y="8"/>
                      <a:pt x="13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7"/>
                      <a:pt x="13" y="7"/>
                      <a:pt x="14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7"/>
                      <a:pt x="14" y="7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7"/>
                      <a:pt x="14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5" y="7"/>
                      <a:pt x="15" y="7"/>
                      <a:pt x="15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5" y="8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4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6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7"/>
                      <a:pt x="17" y="7"/>
                      <a:pt x="17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7" y="7"/>
                      <a:pt x="17" y="6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7" y="7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7"/>
                      <a:pt x="20" y="7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20" y="7"/>
                      <a:pt x="20" y="6"/>
                      <a:pt x="20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0" y="6"/>
                      <a:pt x="20" y="6"/>
                      <a:pt x="21" y="6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2" y="6"/>
                      <a:pt x="22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6"/>
                      <a:pt x="23" y="6"/>
                      <a:pt x="23" y="5"/>
                    </a:cubicBezTo>
                    <a:cubicBezTo>
                      <a:pt x="23" y="5"/>
                      <a:pt x="24" y="5"/>
                      <a:pt x="24" y="5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6" y="5"/>
                      <a:pt x="26" y="5"/>
                      <a:pt x="25" y="5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5" y="5"/>
                      <a:pt x="24" y="5"/>
                      <a:pt x="24" y="5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4" y="4"/>
                      <a:pt x="24" y="4"/>
                      <a:pt x="25" y="4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4" y="4"/>
                      <a:pt x="24" y="4"/>
                      <a:pt x="25" y="4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7" y="4"/>
                      <a:pt x="27" y="4"/>
                      <a:pt x="27" y="4"/>
                    </a:cubicBezTo>
                    <a:cubicBezTo>
                      <a:pt x="27" y="4"/>
                      <a:pt x="27" y="4"/>
                      <a:pt x="27" y="4"/>
                    </a:cubicBezTo>
                    <a:cubicBezTo>
                      <a:pt x="27" y="4"/>
                      <a:pt x="27" y="4"/>
                      <a:pt x="27" y="4"/>
                    </a:cubicBezTo>
                    <a:cubicBezTo>
                      <a:pt x="27" y="4"/>
                      <a:pt x="27" y="4"/>
                      <a:pt x="27" y="4"/>
                    </a:cubicBezTo>
                    <a:cubicBezTo>
                      <a:pt x="27" y="4"/>
                      <a:pt x="27" y="4"/>
                      <a:pt x="27" y="4"/>
                    </a:cubicBezTo>
                    <a:cubicBezTo>
                      <a:pt x="27" y="4"/>
                      <a:pt x="27" y="4"/>
                      <a:pt x="27" y="4"/>
                    </a:cubicBezTo>
                    <a:cubicBezTo>
                      <a:pt x="27" y="4"/>
                      <a:pt x="27" y="4"/>
                      <a:pt x="27" y="4"/>
                    </a:cubicBezTo>
                    <a:cubicBezTo>
                      <a:pt x="27" y="4"/>
                      <a:pt x="27" y="4"/>
                      <a:pt x="27" y="4"/>
                    </a:cubicBezTo>
                    <a:cubicBezTo>
                      <a:pt x="27" y="4"/>
                      <a:pt x="27" y="4"/>
                      <a:pt x="27" y="4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8" y="4"/>
                      <a:pt x="28" y="4"/>
                      <a:pt x="29" y="4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0" y="3"/>
                      <a:pt x="30" y="3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30" y="3"/>
                      <a:pt x="30" y="3"/>
                      <a:pt x="30" y="2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7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8" y="1"/>
                      <a:pt x="27" y="1"/>
                      <a:pt x="27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1"/>
                      <a:pt x="27" y="1"/>
                      <a:pt x="26" y="1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6" y="1"/>
                      <a:pt x="25" y="1"/>
                      <a:pt x="25" y="1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5" y="1"/>
                      <a:pt x="25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1" y="1"/>
                      <a:pt x="21" y="1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1" y="1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1" y="1"/>
                      <a:pt x="21" y="1"/>
                      <a:pt x="20" y="1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20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1"/>
                      <a:pt x="20" y="1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19" y="1"/>
                      <a:pt x="19" y="1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1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9" y="1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1"/>
                      <a:pt x="19" y="1"/>
                      <a:pt x="18" y="1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8" y="1"/>
                      <a:pt x="18" y="1"/>
                      <a:pt x="18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8" y="2"/>
                      <a:pt x="18" y="2"/>
                      <a:pt x="18" y="1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8" y="1"/>
                      <a:pt x="17" y="1"/>
                      <a:pt x="17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7" y="2"/>
                      <a:pt x="17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2"/>
                      <a:pt x="17" y="1"/>
                      <a:pt x="17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0"/>
                      <a:pt x="15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1" y="1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1"/>
                      <a:pt x="13" y="1"/>
                      <a:pt x="13" y="1"/>
                    </a:cubicBezTo>
                    <a:cubicBezTo>
                      <a:pt x="13" y="1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1"/>
                      <a:pt x="12" y="2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1" y="2"/>
                      <a:pt x="11" y="1"/>
                      <a:pt x="11" y="1"/>
                    </a:cubicBezTo>
                    <a:cubicBezTo>
                      <a:pt x="11" y="1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2" y="2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2" y="2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3"/>
                    </a:cubicBezTo>
                    <a:cubicBezTo>
                      <a:pt x="10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2" y="3"/>
                      <a:pt x="1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3"/>
                      <a:pt x="13" y="3"/>
                      <a:pt x="13" y="3"/>
                    </a:cubicBezTo>
                    <a:cubicBezTo>
                      <a:pt x="13" y="3"/>
                      <a:pt x="13" y="3"/>
                      <a:pt x="14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4" y="3"/>
                      <a:pt x="14" y="3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4" y="3"/>
                      <a:pt x="14" y="3"/>
                      <a:pt x="13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3"/>
                      <a:pt x="13" y="3"/>
                      <a:pt x="1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4" y="4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4" y="4"/>
                      <a:pt x="15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7" y="4"/>
                      <a:pt x="17" y="4"/>
                      <a:pt x="17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8" y="3"/>
                      <a:pt x="18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8" y="3"/>
                      <a:pt x="17" y="3"/>
                      <a:pt x="17" y="3"/>
                    </a:cubicBezTo>
                    <a:cubicBezTo>
                      <a:pt x="17" y="3"/>
                      <a:pt x="17" y="4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4"/>
                      <a:pt x="17" y="4"/>
                      <a:pt x="18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8" y="4"/>
                      <a:pt x="18" y="4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6" y="4"/>
                      <a:pt x="15" y="4"/>
                      <a:pt x="15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5" y="4"/>
                      <a:pt x="14" y="4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5"/>
                      <a:pt x="14" y="4"/>
                      <a:pt x="14" y="4"/>
                    </a:cubicBezTo>
                    <a:cubicBezTo>
                      <a:pt x="14" y="4"/>
                      <a:pt x="14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3" y="5"/>
                      <a:pt x="13" y="5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2" y="6"/>
                      <a:pt x="12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3" y="6"/>
                      <a:pt x="13" y="5"/>
                      <a:pt x="13" y="5"/>
                    </a:cubicBezTo>
                    <a:cubicBezTo>
                      <a:pt x="13" y="5"/>
                      <a:pt x="13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4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4"/>
                      <a:pt x="11" y="4"/>
                      <a:pt x="10" y="4"/>
                    </a:cubicBezTo>
                    <a:cubicBezTo>
                      <a:pt x="10" y="4"/>
                      <a:pt x="10" y="4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9" y="6"/>
                      <a:pt x="9" y="7"/>
                    </a:cubicBezTo>
                    <a:cubicBezTo>
                      <a:pt x="9" y="7"/>
                      <a:pt x="9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1" y="7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7"/>
                      <a:pt x="11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9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7" y="7"/>
                      <a:pt x="7" y="6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6" y="7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5" y="7"/>
                      <a:pt x="5" y="7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7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9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6" y="9"/>
                      <a:pt x="7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9"/>
                      <a:pt x="7" y="9"/>
                      <a:pt x="8" y="9"/>
                    </a:cubicBezTo>
                    <a:cubicBezTo>
                      <a:pt x="8" y="9"/>
                      <a:pt x="8" y="8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7" y="9"/>
                      <a:pt x="7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9"/>
                      <a:pt x="6" y="9"/>
                      <a:pt x="6" y="9"/>
                    </a:cubicBezTo>
                    <a:cubicBezTo>
                      <a:pt x="6" y="9"/>
                      <a:pt x="6" y="10"/>
                      <a:pt x="6" y="10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6" y="9"/>
                      <a:pt x="5" y="9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4" y="8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4" y="8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9"/>
                      <a:pt x="3" y="9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1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0"/>
                      <a:pt x="3" y="10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3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1"/>
                      <a:pt x="3" y="11"/>
                      <a:pt x="4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1"/>
                      <a:pt x="5" y="11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5" y="11"/>
                      <a:pt x="6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6" y="11"/>
                      <a:pt x="6" y="12"/>
                      <a:pt x="6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12"/>
                      <a:pt x="5" y="12"/>
                      <a:pt x="5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2"/>
                      <a:pt x="6" y="12"/>
                      <a:pt x="6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12"/>
                      <a:pt x="6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7" y="12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lose/>
                    <a:moveTo>
                      <a:pt x="14" y="2"/>
                    </a:moveTo>
                    <a:cubicBezTo>
                      <a:pt x="14" y="2"/>
                      <a:pt x="14" y="2"/>
                      <a:pt x="14" y="2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4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4" y="2"/>
                      <a:pt x="14" y="2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4" y="2"/>
                      <a:pt x="14" y="2"/>
                      <a:pt x="14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32" name="Freeform 512"/>
              <p:cNvSpPr>
                <a:spLocks/>
              </p:cNvSpPr>
              <p:nvPr/>
            </p:nvSpPr>
            <p:spPr bwMode="auto">
              <a:xfrm>
                <a:off x="4398170" y="2281238"/>
                <a:ext cx="19050" cy="14288"/>
              </a:xfrm>
              <a:custGeom>
                <a:avLst/>
                <a:gdLst/>
                <a:ahLst/>
                <a:cxnLst>
                  <a:cxn ang="0">
                    <a:pos x="3" y="4"/>
                  </a:cxn>
                  <a:cxn ang="0">
                    <a:pos x="4" y="3"/>
                  </a:cxn>
                  <a:cxn ang="0">
                    <a:pos x="4" y="3"/>
                  </a:cxn>
                  <a:cxn ang="0">
                    <a:pos x="4" y="3"/>
                  </a:cxn>
                  <a:cxn ang="0">
                    <a:pos x="5" y="3"/>
                  </a:cxn>
                  <a:cxn ang="0">
                    <a:pos x="5" y="2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5" y="2"/>
                  </a:cxn>
                  <a:cxn ang="0">
                    <a:pos x="5" y="2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5" y="1"/>
                  </a:cxn>
                  <a:cxn ang="0">
                    <a:pos x="5" y="1"/>
                  </a:cxn>
                  <a:cxn ang="0">
                    <a:pos x="6" y="1"/>
                  </a:cxn>
                  <a:cxn ang="0">
                    <a:pos x="6" y="1"/>
                  </a:cxn>
                  <a:cxn ang="0">
                    <a:pos x="7" y="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3" y="2"/>
                  </a:cxn>
                  <a:cxn ang="0">
                    <a:pos x="3" y="1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1" y="2"/>
                  </a:cxn>
                  <a:cxn ang="0">
                    <a:pos x="1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3"/>
                  </a:cxn>
                  <a:cxn ang="0">
                    <a:pos x="1" y="3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2" y="4"/>
                  </a:cxn>
                  <a:cxn ang="0">
                    <a:pos x="2" y="4"/>
                  </a:cxn>
                  <a:cxn ang="0">
                    <a:pos x="2" y="4"/>
                  </a:cxn>
                  <a:cxn ang="0">
                    <a:pos x="2" y="4"/>
                  </a:cxn>
                  <a:cxn ang="0">
                    <a:pos x="2" y="4"/>
                  </a:cxn>
                  <a:cxn ang="0">
                    <a:pos x="2" y="4"/>
                  </a:cxn>
                  <a:cxn ang="0">
                    <a:pos x="2" y="4"/>
                  </a:cxn>
                  <a:cxn ang="0">
                    <a:pos x="3" y="4"/>
                  </a:cxn>
                  <a:cxn ang="0">
                    <a:pos x="3" y="4"/>
                  </a:cxn>
                  <a:cxn ang="0">
                    <a:pos x="3" y="4"/>
                  </a:cxn>
                  <a:cxn ang="0">
                    <a:pos x="3" y="4"/>
                  </a:cxn>
                </a:cxnLst>
                <a:rect l="0" t="0" r="r" b="b"/>
                <a:pathLst>
                  <a:path w="7" h="5">
                    <a:moveTo>
                      <a:pt x="3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4" y="4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7" y="0"/>
                      <a:pt x="7" y="0"/>
                    </a:cubicBezTo>
                    <a:cubicBezTo>
                      <a:pt x="7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33" name="Freeform 513"/>
              <p:cNvSpPr>
                <a:spLocks/>
              </p:cNvSpPr>
              <p:nvPr/>
            </p:nvSpPr>
            <p:spPr bwMode="auto">
              <a:xfrm>
                <a:off x="4386263" y="2259808"/>
                <a:ext cx="28575" cy="13097"/>
              </a:xfrm>
              <a:custGeom>
                <a:avLst/>
                <a:gdLst/>
                <a:ahLst/>
                <a:cxnLst>
                  <a:cxn ang="0">
                    <a:pos x="7" y="3"/>
                  </a:cxn>
                  <a:cxn ang="0">
                    <a:pos x="7" y="3"/>
                  </a:cxn>
                  <a:cxn ang="0">
                    <a:pos x="6" y="3"/>
                  </a:cxn>
                  <a:cxn ang="0">
                    <a:pos x="6" y="3"/>
                  </a:cxn>
                  <a:cxn ang="0">
                    <a:pos x="5" y="3"/>
                  </a:cxn>
                  <a:cxn ang="0">
                    <a:pos x="5" y="2"/>
                  </a:cxn>
                  <a:cxn ang="0">
                    <a:pos x="6" y="2"/>
                  </a:cxn>
                  <a:cxn ang="0">
                    <a:pos x="6" y="1"/>
                  </a:cxn>
                  <a:cxn ang="0">
                    <a:pos x="5" y="1"/>
                  </a:cxn>
                  <a:cxn ang="0">
                    <a:pos x="4" y="0"/>
                  </a:cxn>
                  <a:cxn ang="0">
                    <a:pos x="4" y="1"/>
                  </a:cxn>
                  <a:cxn ang="0">
                    <a:pos x="3" y="1"/>
                  </a:cxn>
                  <a:cxn ang="0">
                    <a:pos x="4" y="2"/>
                  </a:cxn>
                  <a:cxn ang="0">
                    <a:pos x="3" y="1"/>
                  </a:cxn>
                  <a:cxn ang="0">
                    <a:pos x="1" y="2"/>
                  </a:cxn>
                  <a:cxn ang="0">
                    <a:pos x="2" y="2"/>
                  </a:cxn>
                  <a:cxn ang="0">
                    <a:pos x="1" y="2"/>
                  </a:cxn>
                  <a:cxn ang="0">
                    <a:pos x="0" y="2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2" y="3"/>
                  </a:cxn>
                  <a:cxn ang="0">
                    <a:pos x="3" y="2"/>
                  </a:cxn>
                  <a:cxn ang="0">
                    <a:pos x="3" y="2"/>
                  </a:cxn>
                  <a:cxn ang="0">
                    <a:pos x="3" y="3"/>
                  </a:cxn>
                  <a:cxn ang="0">
                    <a:pos x="3" y="3"/>
                  </a:cxn>
                  <a:cxn ang="0">
                    <a:pos x="4" y="3"/>
                  </a:cxn>
                  <a:cxn ang="0">
                    <a:pos x="4" y="3"/>
                  </a:cxn>
                  <a:cxn ang="0">
                    <a:pos x="4" y="4"/>
                  </a:cxn>
                  <a:cxn ang="0">
                    <a:pos x="3" y="4"/>
                  </a:cxn>
                  <a:cxn ang="0">
                    <a:pos x="3" y="4"/>
                  </a:cxn>
                  <a:cxn ang="0">
                    <a:pos x="2" y="3"/>
                  </a:cxn>
                  <a:cxn ang="0">
                    <a:pos x="2" y="4"/>
                  </a:cxn>
                  <a:cxn ang="0">
                    <a:pos x="1" y="4"/>
                  </a:cxn>
                  <a:cxn ang="0">
                    <a:pos x="2" y="5"/>
                  </a:cxn>
                  <a:cxn ang="0">
                    <a:pos x="3" y="5"/>
                  </a:cxn>
                  <a:cxn ang="0">
                    <a:pos x="4" y="4"/>
                  </a:cxn>
                  <a:cxn ang="0">
                    <a:pos x="4" y="5"/>
                  </a:cxn>
                  <a:cxn ang="0">
                    <a:pos x="5" y="4"/>
                  </a:cxn>
                  <a:cxn ang="0">
                    <a:pos x="5" y="4"/>
                  </a:cxn>
                  <a:cxn ang="0">
                    <a:pos x="6" y="4"/>
                  </a:cxn>
                  <a:cxn ang="0">
                    <a:pos x="6" y="5"/>
                  </a:cxn>
                  <a:cxn ang="0">
                    <a:pos x="6" y="5"/>
                  </a:cxn>
                  <a:cxn ang="0">
                    <a:pos x="7" y="5"/>
                  </a:cxn>
                  <a:cxn ang="0">
                    <a:pos x="8" y="5"/>
                  </a:cxn>
                  <a:cxn ang="0">
                    <a:pos x="8" y="4"/>
                  </a:cxn>
                  <a:cxn ang="0">
                    <a:pos x="9" y="4"/>
                  </a:cxn>
                  <a:cxn ang="0">
                    <a:pos x="10" y="3"/>
                  </a:cxn>
                  <a:cxn ang="0">
                    <a:pos x="9" y="3"/>
                  </a:cxn>
                  <a:cxn ang="0">
                    <a:pos x="9" y="3"/>
                  </a:cxn>
                  <a:cxn ang="0">
                    <a:pos x="9" y="3"/>
                  </a:cxn>
                  <a:cxn ang="0">
                    <a:pos x="9" y="3"/>
                  </a:cxn>
                  <a:cxn ang="0">
                    <a:pos x="10" y="2"/>
                  </a:cxn>
                  <a:cxn ang="0">
                    <a:pos x="9" y="1"/>
                  </a:cxn>
                  <a:cxn ang="0">
                    <a:pos x="8" y="1"/>
                  </a:cxn>
                  <a:cxn ang="0">
                    <a:pos x="8" y="2"/>
                  </a:cxn>
                  <a:cxn ang="0">
                    <a:pos x="7" y="2"/>
                  </a:cxn>
                </a:cxnLst>
                <a:rect l="0" t="0" r="r" b="b"/>
                <a:pathLst>
                  <a:path w="10" h="5">
                    <a:moveTo>
                      <a:pt x="7" y="2"/>
                    </a:moveTo>
                    <a:cubicBezTo>
                      <a:pt x="7" y="2"/>
                      <a:pt x="7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4" y="0"/>
                    </a:cubicBezTo>
                    <a:cubicBezTo>
                      <a:pt x="4" y="0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4" y="1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1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2" y="4"/>
                    </a:cubicBezTo>
                    <a:cubicBezTo>
                      <a:pt x="2" y="4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8" y="5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10" y="4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2"/>
                      <a:pt x="9" y="2"/>
                      <a:pt x="8" y="2"/>
                    </a:cubicBezTo>
                    <a:cubicBezTo>
                      <a:pt x="8" y="2"/>
                      <a:pt x="8" y="2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34" name="Freeform 514"/>
              <p:cNvSpPr>
                <a:spLocks/>
              </p:cNvSpPr>
              <p:nvPr/>
            </p:nvSpPr>
            <p:spPr bwMode="auto">
              <a:xfrm>
                <a:off x="4383882" y="2343151"/>
                <a:ext cx="8335" cy="3572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2" y="0"/>
                  </a:cxn>
                </a:cxnLst>
                <a:rect l="0" t="0" r="r" b="b"/>
                <a:pathLst>
                  <a:path w="3" h="1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35" name="Freeform 515"/>
              <p:cNvSpPr>
                <a:spLocks/>
              </p:cNvSpPr>
              <p:nvPr/>
            </p:nvSpPr>
            <p:spPr bwMode="auto">
              <a:xfrm>
                <a:off x="4383883" y="2253855"/>
                <a:ext cx="22622" cy="8335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2" y="3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3" y="2"/>
                  </a:cxn>
                  <a:cxn ang="0">
                    <a:pos x="3" y="2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5" y="2"/>
                  </a:cxn>
                  <a:cxn ang="0">
                    <a:pos x="5" y="2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5" y="2"/>
                  </a:cxn>
                  <a:cxn ang="0">
                    <a:pos x="5" y="2"/>
                  </a:cxn>
                  <a:cxn ang="0">
                    <a:pos x="6" y="2"/>
                  </a:cxn>
                  <a:cxn ang="0">
                    <a:pos x="6" y="2"/>
                  </a:cxn>
                  <a:cxn ang="0">
                    <a:pos x="6" y="2"/>
                  </a:cxn>
                  <a:cxn ang="0">
                    <a:pos x="6" y="2"/>
                  </a:cxn>
                  <a:cxn ang="0">
                    <a:pos x="7" y="2"/>
                  </a:cxn>
                  <a:cxn ang="0">
                    <a:pos x="7" y="1"/>
                  </a:cxn>
                  <a:cxn ang="0">
                    <a:pos x="7" y="1"/>
                  </a:cxn>
                  <a:cxn ang="0">
                    <a:pos x="8" y="1"/>
                  </a:cxn>
                  <a:cxn ang="0">
                    <a:pos x="7" y="1"/>
                  </a:cxn>
                  <a:cxn ang="0">
                    <a:pos x="7" y="1"/>
                  </a:cxn>
                  <a:cxn ang="0">
                    <a:pos x="7" y="1"/>
                  </a:cxn>
                  <a:cxn ang="0">
                    <a:pos x="6" y="0"/>
                  </a:cxn>
                  <a:cxn ang="0">
                    <a:pos x="6" y="1"/>
                  </a:cxn>
                  <a:cxn ang="0">
                    <a:pos x="5" y="1"/>
                  </a:cxn>
                  <a:cxn ang="0">
                    <a:pos x="4" y="1"/>
                  </a:cxn>
                  <a:cxn ang="0">
                    <a:pos x="3" y="1"/>
                  </a:cxn>
                  <a:cxn ang="0">
                    <a:pos x="2" y="1"/>
                  </a:cxn>
                  <a:cxn ang="0">
                    <a:pos x="1" y="1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</a:cxnLst>
                <a:rect l="0" t="0" r="r" b="b"/>
                <a:pathLst>
                  <a:path w="8" h="3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2"/>
                    </a:cubicBezTo>
                    <a:cubicBezTo>
                      <a:pt x="2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2"/>
                      <a:pt x="4" y="2"/>
                    </a:cubicBezTo>
                    <a:cubicBezTo>
                      <a:pt x="4" y="2"/>
                      <a:pt x="4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0"/>
                      <a:pt x="8" y="0"/>
                    </a:cubicBezTo>
                    <a:cubicBezTo>
                      <a:pt x="8" y="0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0"/>
                      <a:pt x="7" y="0"/>
                    </a:cubicBezTo>
                    <a:cubicBezTo>
                      <a:pt x="7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1"/>
                      <a:pt x="6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36" name="Freeform 516"/>
              <p:cNvSpPr>
                <a:spLocks/>
              </p:cNvSpPr>
              <p:nvPr/>
            </p:nvSpPr>
            <p:spPr bwMode="auto">
              <a:xfrm>
                <a:off x="4411266" y="2253854"/>
                <a:ext cx="9525" cy="5954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37" name="Freeform 517"/>
              <p:cNvSpPr>
                <a:spLocks/>
              </p:cNvSpPr>
              <p:nvPr/>
            </p:nvSpPr>
            <p:spPr bwMode="auto">
              <a:xfrm>
                <a:off x="4417220" y="2250282"/>
                <a:ext cx="8335" cy="5954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2" y="1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3" y="1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3" y="1"/>
                      <a:pt x="3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38" name="Freeform 518"/>
              <p:cNvSpPr>
                <a:spLocks/>
              </p:cNvSpPr>
              <p:nvPr/>
            </p:nvSpPr>
            <p:spPr bwMode="auto">
              <a:xfrm>
                <a:off x="4408885" y="2287192"/>
                <a:ext cx="51197" cy="67866"/>
              </a:xfrm>
              <a:custGeom>
                <a:avLst/>
                <a:gdLst/>
                <a:ahLst/>
                <a:cxnLst>
                  <a:cxn ang="0">
                    <a:pos x="17" y="9"/>
                  </a:cxn>
                  <a:cxn ang="0">
                    <a:pos x="18" y="9"/>
                  </a:cxn>
                  <a:cxn ang="0">
                    <a:pos x="16" y="8"/>
                  </a:cxn>
                  <a:cxn ang="0">
                    <a:pos x="17" y="8"/>
                  </a:cxn>
                  <a:cxn ang="0">
                    <a:pos x="16" y="7"/>
                  </a:cxn>
                  <a:cxn ang="0">
                    <a:pos x="15" y="6"/>
                  </a:cxn>
                  <a:cxn ang="0">
                    <a:pos x="15" y="6"/>
                  </a:cxn>
                  <a:cxn ang="0">
                    <a:pos x="16" y="4"/>
                  </a:cxn>
                  <a:cxn ang="0">
                    <a:pos x="13" y="5"/>
                  </a:cxn>
                  <a:cxn ang="0">
                    <a:pos x="11" y="4"/>
                  </a:cxn>
                  <a:cxn ang="0">
                    <a:pos x="13" y="1"/>
                  </a:cxn>
                  <a:cxn ang="0">
                    <a:pos x="11" y="2"/>
                  </a:cxn>
                  <a:cxn ang="0">
                    <a:pos x="9" y="3"/>
                  </a:cxn>
                  <a:cxn ang="0">
                    <a:pos x="7" y="5"/>
                  </a:cxn>
                  <a:cxn ang="0">
                    <a:pos x="7" y="3"/>
                  </a:cxn>
                  <a:cxn ang="0">
                    <a:pos x="10" y="0"/>
                  </a:cxn>
                  <a:cxn ang="0">
                    <a:pos x="6" y="2"/>
                  </a:cxn>
                  <a:cxn ang="0">
                    <a:pos x="4" y="4"/>
                  </a:cxn>
                  <a:cxn ang="0">
                    <a:pos x="2" y="5"/>
                  </a:cxn>
                  <a:cxn ang="0">
                    <a:pos x="4" y="6"/>
                  </a:cxn>
                  <a:cxn ang="0">
                    <a:pos x="5" y="8"/>
                  </a:cxn>
                  <a:cxn ang="0">
                    <a:pos x="7" y="8"/>
                  </a:cxn>
                  <a:cxn ang="0">
                    <a:pos x="10" y="7"/>
                  </a:cxn>
                  <a:cxn ang="0">
                    <a:pos x="10" y="7"/>
                  </a:cxn>
                  <a:cxn ang="0">
                    <a:pos x="10" y="9"/>
                  </a:cxn>
                  <a:cxn ang="0">
                    <a:pos x="9" y="10"/>
                  </a:cxn>
                  <a:cxn ang="0">
                    <a:pos x="11" y="10"/>
                  </a:cxn>
                  <a:cxn ang="0">
                    <a:pos x="11" y="12"/>
                  </a:cxn>
                  <a:cxn ang="0">
                    <a:pos x="9" y="14"/>
                  </a:cxn>
                  <a:cxn ang="0">
                    <a:pos x="11" y="15"/>
                  </a:cxn>
                  <a:cxn ang="0">
                    <a:pos x="9" y="16"/>
                  </a:cxn>
                  <a:cxn ang="0">
                    <a:pos x="6" y="17"/>
                  </a:cxn>
                  <a:cxn ang="0">
                    <a:pos x="3" y="17"/>
                  </a:cxn>
                  <a:cxn ang="0">
                    <a:pos x="2" y="18"/>
                  </a:cxn>
                  <a:cxn ang="0">
                    <a:pos x="4" y="19"/>
                  </a:cxn>
                  <a:cxn ang="0">
                    <a:pos x="4" y="20"/>
                  </a:cxn>
                  <a:cxn ang="0">
                    <a:pos x="4" y="21"/>
                  </a:cxn>
                  <a:cxn ang="0">
                    <a:pos x="6" y="24"/>
                  </a:cxn>
                  <a:cxn ang="0">
                    <a:pos x="7" y="22"/>
                  </a:cxn>
                  <a:cxn ang="0">
                    <a:pos x="9" y="23"/>
                  </a:cxn>
                  <a:cxn ang="0">
                    <a:pos x="10" y="22"/>
                  </a:cxn>
                  <a:cxn ang="0">
                    <a:pos x="11" y="21"/>
                  </a:cxn>
                  <a:cxn ang="0">
                    <a:pos x="11" y="19"/>
                  </a:cxn>
                  <a:cxn ang="0">
                    <a:pos x="11" y="18"/>
                  </a:cxn>
                  <a:cxn ang="0">
                    <a:pos x="12" y="17"/>
                  </a:cxn>
                  <a:cxn ang="0">
                    <a:pos x="13" y="16"/>
                  </a:cxn>
                  <a:cxn ang="0">
                    <a:pos x="13" y="17"/>
                  </a:cxn>
                  <a:cxn ang="0">
                    <a:pos x="13" y="18"/>
                  </a:cxn>
                  <a:cxn ang="0">
                    <a:pos x="13" y="19"/>
                  </a:cxn>
                  <a:cxn ang="0">
                    <a:pos x="15" y="18"/>
                  </a:cxn>
                  <a:cxn ang="0">
                    <a:pos x="16" y="18"/>
                  </a:cxn>
                  <a:cxn ang="0">
                    <a:pos x="17" y="17"/>
                  </a:cxn>
                  <a:cxn ang="0">
                    <a:pos x="18" y="17"/>
                  </a:cxn>
                  <a:cxn ang="0">
                    <a:pos x="16" y="16"/>
                  </a:cxn>
                  <a:cxn ang="0">
                    <a:pos x="16" y="15"/>
                  </a:cxn>
                  <a:cxn ang="0">
                    <a:pos x="17" y="15"/>
                  </a:cxn>
                  <a:cxn ang="0">
                    <a:pos x="16" y="14"/>
                  </a:cxn>
                  <a:cxn ang="0">
                    <a:pos x="15" y="13"/>
                  </a:cxn>
                  <a:cxn ang="0">
                    <a:pos x="15" y="12"/>
                  </a:cxn>
                  <a:cxn ang="0">
                    <a:pos x="16" y="11"/>
                  </a:cxn>
                  <a:cxn ang="0">
                    <a:pos x="16" y="10"/>
                  </a:cxn>
                </a:cxnLst>
                <a:rect l="0" t="0" r="r" b="b"/>
                <a:pathLst>
                  <a:path w="18" h="24">
                    <a:moveTo>
                      <a:pt x="18" y="9"/>
                    </a:moveTo>
                    <a:cubicBezTo>
                      <a:pt x="18" y="9"/>
                      <a:pt x="18" y="9"/>
                      <a:pt x="18" y="9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7" y="10"/>
                    </a:cubicBezTo>
                    <a:cubicBezTo>
                      <a:pt x="17" y="10"/>
                      <a:pt x="17" y="10"/>
                      <a:pt x="17" y="9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7" y="9"/>
                      <a:pt x="17" y="9"/>
                      <a:pt x="16" y="9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6" y="9"/>
                      <a:pt x="16" y="10"/>
                      <a:pt x="16" y="10"/>
                    </a:cubicBezTo>
                    <a:cubicBezTo>
                      <a:pt x="16" y="10"/>
                      <a:pt x="16" y="9"/>
                      <a:pt x="16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5" y="9"/>
                      <a:pt x="15" y="9"/>
                      <a:pt x="16" y="9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8" y="9"/>
                      <a:pt x="18" y="9"/>
                      <a:pt x="18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8"/>
                      <a:pt x="17" y="8"/>
                      <a:pt x="17" y="9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7" y="9"/>
                      <a:pt x="17" y="9"/>
                      <a:pt x="17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8"/>
                      <a:pt x="18" y="8"/>
                      <a:pt x="18" y="8"/>
                    </a:cubicBezTo>
                    <a:cubicBezTo>
                      <a:pt x="18" y="8"/>
                      <a:pt x="18" y="8"/>
                      <a:pt x="17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8"/>
                      <a:pt x="17" y="8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8"/>
                      <a:pt x="16" y="9"/>
                      <a:pt x="16" y="9"/>
                    </a:cubicBezTo>
                    <a:cubicBezTo>
                      <a:pt x="16" y="9"/>
                      <a:pt x="16" y="9"/>
                      <a:pt x="15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5" y="9"/>
                      <a:pt x="16" y="9"/>
                      <a:pt x="16" y="8"/>
                    </a:cubicBezTo>
                    <a:cubicBezTo>
                      <a:pt x="16" y="8"/>
                      <a:pt x="16" y="8"/>
                      <a:pt x="15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5" y="8"/>
                      <a:pt x="16" y="8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8"/>
                      <a:pt x="17" y="8"/>
                      <a:pt x="17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7" y="7"/>
                      <a:pt x="17" y="7"/>
                      <a:pt x="17" y="8"/>
                    </a:cubicBezTo>
                    <a:cubicBezTo>
                      <a:pt x="17" y="8"/>
                      <a:pt x="16" y="8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7"/>
                      <a:pt x="17" y="7"/>
                      <a:pt x="17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6"/>
                      <a:pt x="17" y="6"/>
                      <a:pt x="16" y="6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7"/>
                      <a:pt x="16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6" y="7"/>
                      <a:pt x="16" y="6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6" y="6"/>
                      <a:pt x="15" y="6"/>
                      <a:pt x="15" y="6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5" y="6"/>
                      <a:pt x="15" y="6"/>
                      <a:pt x="16" y="6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6" y="6"/>
                      <a:pt x="15" y="6"/>
                      <a:pt x="15" y="6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6" y="6"/>
                      <a:pt x="16" y="6"/>
                      <a:pt x="16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6" y="5"/>
                      <a:pt x="15" y="5"/>
                      <a:pt x="1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5"/>
                      <a:pt x="15" y="6"/>
                      <a:pt x="15" y="6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4" y="3"/>
                      <a:pt x="14" y="3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4" y="4"/>
                      <a:pt x="14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5"/>
                      <a:pt x="14" y="5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3" y="4"/>
                      <a:pt x="13" y="4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1" y="4"/>
                      <a:pt x="11" y="5"/>
                      <a:pt x="11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5"/>
                      <a:pt x="11" y="5"/>
                      <a:pt x="11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4"/>
                      <a:pt x="11" y="4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3"/>
                      <a:pt x="13" y="3"/>
                      <a:pt x="13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2"/>
                      <a:pt x="13" y="2"/>
                      <a:pt x="14" y="2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4" y="2"/>
                      <a:pt x="14" y="2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1"/>
                      <a:pt x="14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1"/>
                      <a:pt x="12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1" y="1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7" y="3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9" y="2"/>
                    </a:cubicBezTo>
                    <a:cubicBezTo>
                      <a:pt x="9" y="2"/>
                      <a:pt x="9" y="2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1" y="1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1"/>
                      <a:pt x="9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6" y="1"/>
                    </a:cubicBezTo>
                    <a:cubicBezTo>
                      <a:pt x="6" y="1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3"/>
                      <a:pt x="5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6" y="7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7"/>
                      <a:pt x="7" y="7"/>
                    </a:cubicBezTo>
                    <a:cubicBezTo>
                      <a:pt x="7" y="7"/>
                      <a:pt x="7" y="7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7"/>
                      <a:pt x="10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9" y="6"/>
                      <a:pt x="9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9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0"/>
                      <a:pt x="10" y="11"/>
                      <a:pt x="1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10" y="10"/>
                      <a:pt x="10" y="1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0"/>
                      <a:pt x="11" y="10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1" y="10"/>
                      <a:pt x="11" y="10"/>
                      <a:pt x="10" y="10"/>
                    </a:cubicBezTo>
                    <a:cubicBezTo>
                      <a:pt x="10" y="10"/>
                      <a:pt x="10" y="11"/>
                      <a:pt x="1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11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11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2"/>
                      <a:pt x="10" y="12"/>
                      <a:pt x="10" y="12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3"/>
                      <a:pt x="10" y="13"/>
                      <a:pt x="11" y="13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4"/>
                      <a:pt x="11" y="14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13"/>
                      <a:pt x="10" y="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4"/>
                      <a:pt x="10" y="14"/>
                      <a:pt x="9" y="14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4"/>
                      <a:pt x="8" y="14"/>
                      <a:pt x="8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15"/>
                      <a:pt x="10" y="15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0" y="15"/>
                      <a:pt x="11" y="15"/>
                      <a:pt x="11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0" y="16"/>
                      <a:pt x="10" y="16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6"/>
                      <a:pt x="10" y="15"/>
                      <a:pt x="9" y="15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15"/>
                      <a:pt x="7" y="15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7" y="15"/>
                      <a:pt x="6" y="15"/>
                      <a:pt x="6" y="15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6" y="16"/>
                      <a:pt x="6" y="16"/>
                      <a:pt x="6" y="17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6" y="17"/>
                      <a:pt x="5" y="17"/>
                      <a:pt x="5" y="17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7"/>
                      <a:pt x="4" y="17"/>
                      <a:pt x="4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4" y="17"/>
                      <a:pt x="3" y="17"/>
                      <a:pt x="3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2" y="16"/>
                      <a:pt x="2" y="16"/>
                      <a:pt x="2" y="17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2" y="17"/>
                      <a:pt x="2" y="17"/>
                      <a:pt x="1" y="17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" y="17"/>
                      <a:pt x="1" y="17"/>
                      <a:pt x="0" y="17"/>
                    </a:cubicBezTo>
                    <a:cubicBezTo>
                      <a:pt x="0" y="17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1" y="18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2" y="18"/>
                      <a:pt x="2" y="18"/>
                      <a:pt x="3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3" y="18"/>
                      <a:pt x="3" y="18"/>
                      <a:pt x="4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4" y="18"/>
                      <a:pt x="4" y="19"/>
                      <a:pt x="4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9"/>
                      <a:pt x="4" y="19"/>
                      <a:pt x="4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9"/>
                      <a:pt x="4" y="19"/>
                      <a:pt x="4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20"/>
                      <a:pt x="4" y="21"/>
                      <a:pt x="4" y="2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4" y="22"/>
                      <a:pt x="4" y="22"/>
                      <a:pt x="5" y="22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22"/>
                      <a:pt x="5" y="22"/>
                      <a:pt x="5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23"/>
                      <a:pt x="5" y="24"/>
                      <a:pt x="6" y="24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24"/>
                      <a:pt x="8" y="24"/>
                      <a:pt x="8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24"/>
                      <a:pt x="8" y="24"/>
                      <a:pt x="7" y="24"/>
                    </a:cubicBezTo>
                    <a:cubicBezTo>
                      <a:pt x="7" y="23"/>
                      <a:pt x="7" y="23"/>
                      <a:pt x="8" y="23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8" y="23"/>
                      <a:pt x="8" y="23"/>
                      <a:pt x="7" y="23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7" y="23"/>
                      <a:pt x="7" y="22"/>
                      <a:pt x="7" y="22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7" y="22"/>
                      <a:pt x="7" y="21"/>
                      <a:pt x="7" y="21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7" y="21"/>
                      <a:pt x="7" y="21"/>
                      <a:pt x="8" y="2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22"/>
                      <a:pt x="9" y="22"/>
                      <a:pt x="9" y="22"/>
                    </a:cubicBezTo>
                    <a:cubicBezTo>
                      <a:pt x="9" y="22"/>
                      <a:pt x="9" y="23"/>
                      <a:pt x="9" y="23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9" y="22"/>
                      <a:pt x="9" y="22"/>
                      <a:pt x="9" y="23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0" y="22"/>
                      <a:pt x="10" y="21"/>
                      <a:pt x="10" y="21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0" y="21"/>
                      <a:pt x="10" y="22"/>
                      <a:pt x="10" y="22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0" y="22"/>
                      <a:pt x="10" y="22"/>
                      <a:pt x="11" y="22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11" y="22"/>
                      <a:pt x="11" y="22"/>
                      <a:pt x="11" y="21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1" y="21"/>
                      <a:pt x="11" y="20"/>
                      <a:pt x="11" y="20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1" y="18"/>
                      <a:pt x="11" y="18"/>
                      <a:pt x="10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1" y="18"/>
                      <a:pt x="11" y="17"/>
                      <a:pt x="11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6"/>
                      <a:pt x="11" y="17"/>
                      <a:pt x="11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2" y="17"/>
                      <a:pt x="12" y="17"/>
                      <a:pt x="12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2" y="17"/>
                      <a:pt x="12" y="17"/>
                      <a:pt x="12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2" y="16"/>
                      <a:pt x="12" y="16"/>
                      <a:pt x="13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6"/>
                      <a:pt x="12" y="16"/>
                      <a:pt x="12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3" y="17"/>
                      <a:pt x="14" y="17"/>
                      <a:pt x="14" y="17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3" y="17"/>
                      <a:pt x="13" y="18"/>
                      <a:pt x="13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4" y="17"/>
                      <a:pt x="14" y="17"/>
                      <a:pt x="14" y="18"/>
                    </a:cubicBezTo>
                    <a:cubicBezTo>
                      <a:pt x="14" y="18"/>
                      <a:pt x="13" y="18"/>
                      <a:pt x="13" y="18"/>
                    </a:cubicBezTo>
                    <a:cubicBezTo>
                      <a:pt x="13" y="18"/>
                      <a:pt x="13" y="18"/>
                      <a:pt x="14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4" y="18"/>
                      <a:pt x="13" y="18"/>
                      <a:pt x="13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8"/>
                      <a:pt x="13" y="19"/>
                      <a:pt x="13" y="19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3" y="19"/>
                      <a:pt x="14" y="19"/>
                      <a:pt x="14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19"/>
                      <a:pt x="14" y="18"/>
                      <a:pt x="14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8"/>
                      <a:pt x="16" y="18"/>
                      <a:pt x="16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6" y="18"/>
                      <a:pt x="16" y="18"/>
                      <a:pt x="16" y="17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7" y="18"/>
                      <a:pt x="17" y="17"/>
                      <a:pt x="17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17"/>
                      <a:pt x="17" y="17"/>
                      <a:pt x="16" y="17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17"/>
                      <a:pt x="17" y="17"/>
                      <a:pt x="17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7" y="16"/>
                      <a:pt x="17" y="16"/>
                      <a:pt x="17" y="17"/>
                    </a:cubicBezTo>
                    <a:cubicBezTo>
                      <a:pt x="17" y="17"/>
                      <a:pt x="18" y="17"/>
                      <a:pt x="18" y="17"/>
                    </a:cubicBezTo>
                    <a:cubicBezTo>
                      <a:pt x="18" y="17"/>
                      <a:pt x="18" y="17"/>
                      <a:pt x="18" y="17"/>
                    </a:cubicBezTo>
                    <a:cubicBezTo>
                      <a:pt x="18" y="17"/>
                      <a:pt x="18" y="17"/>
                      <a:pt x="18" y="17"/>
                    </a:cubicBezTo>
                    <a:cubicBezTo>
                      <a:pt x="18" y="17"/>
                      <a:pt x="18" y="16"/>
                      <a:pt x="18" y="16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8" y="16"/>
                      <a:pt x="18" y="16"/>
                      <a:pt x="17" y="16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7" y="16"/>
                      <a:pt x="16" y="16"/>
                      <a:pt x="16" y="1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16"/>
                      <a:pt x="16" y="16"/>
                      <a:pt x="17" y="16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7" y="16"/>
                      <a:pt x="17" y="16"/>
                      <a:pt x="17" y="15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17" y="15"/>
                      <a:pt x="17" y="15"/>
                      <a:pt x="18" y="15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18" y="15"/>
                      <a:pt x="17" y="15"/>
                      <a:pt x="17" y="15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17" y="15"/>
                      <a:pt x="16" y="15"/>
                      <a:pt x="16" y="15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6" y="15"/>
                      <a:pt x="17" y="15"/>
                      <a:pt x="17" y="15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4"/>
                      <a:pt x="17" y="14"/>
                      <a:pt x="16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6" y="14"/>
                      <a:pt x="15" y="14"/>
                      <a:pt x="15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6" y="13"/>
                      <a:pt x="16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6" y="13"/>
                      <a:pt x="16" y="13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5" y="12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4" y="12"/>
                      <a:pt x="14" y="12"/>
                      <a:pt x="15" y="12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6" y="11"/>
                      <a:pt x="16" y="11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5" y="10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10"/>
                      <a:pt x="15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8" y="10"/>
                      <a:pt x="18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8" y="9"/>
                      <a:pt x="18" y="9"/>
                      <a:pt x="18" y="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39" name="Freeform 519"/>
              <p:cNvSpPr>
                <a:spLocks/>
              </p:cNvSpPr>
              <p:nvPr/>
            </p:nvSpPr>
            <p:spPr bwMode="auto">
              <a:xfrm>
                <a:off x="4433888" y="2268142"/>
                <a:ext cx="28575" cy="19050"/>
              </a:xfrm>
              <a:custGeom>
                <a:avLst/>
                <a:gdLst/>
                <a:ahLst/>
                <a:cxnLst>
                  <a:cxn ang="0">
                    <a:pos x="9" y="5"/>
                  </a:cxn>
                  <a:cxn ang="0">
                    <a:pos x="8" y="4"/>
                  </a:cxn>
                  <a:cxn ang="0">
                    <a:pos x="8" y="4"/>
                  </a:cxn>
                  <a:cxn ang="0">
                    <a:pos x="7" y="4"/>
                  </a:cxn>
                  <a:cxn ang="0">
                    <a:pos x="7" y="4"/>
                  </a:cxn>
                  <a:cxn ang="0">
                    <a:pos x="7" y="4"/>
                  </a:cxn>
                  <a:cxn ang="0">
                    <a:pos x="6" y="4"/>
                  </a:cxn>
                  <a:cxn ang="0">
                    <a:pos x="6" y="5"/>
                  </a:cxn>
                  <a:cxn ang="0">
                    <a:pos x="5" y="5"/>
                  </a:cxn>
                  <a:cxn ang="0">
                    <a:pos x="5" y="4"/>
                  </a:cxn>
                  <a:cxn ang="0">
                    <a:pos x="5" y="4"/>
                  </a:cxn>
                  <a:cxn ang="0">
                    <a:pos x="4" y="4"/>
                  </a:cxn>
                  <a:cxn ang="0">
                    <a:pos x="3" y="4"/>
                  </a:cxn>
                  <a:cxn ang="0">
                    <a:pos x="3" y="4"/>
                  </a:cxn>
                  <a:cxn ang="0">
                    <a:pos x="3" y="3"/>
                  </a:cxn>
                  <a:cxn ang="0">
                    <a:pos x="3" y="3"/>
                  </a:cxn>
                  <a:cxn ang="0">
                    <a:pos x="3" y="3"/>
                  </a:cxn>
                  <a:cxn ang="0">
                    <a:pos x="3" y="3"/>
                  </a:cxn>
                  <a:cxn ang="0">
                    <a:pos x="4" y="3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4" y="1"/>
                  </a:cxn>
                  <a:cxn ang="0">
                    <a:pos x="2" y="1"/>
                  </a:cxn>
                  <a:cxn ang="0">
                    <a:pos x="3" y="1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3"/>
                  </a:cxn>
                  <a:cxn ang="0">
                    <a:pos x="1" y="3"/>
                  </a:cxn>
                  <a:cxn ang="0">
                    <a:pos x="0" y="4"/>
                  </a:cxn>
                  <a:cxn ang="0">
                    <a:pos x="0" y="5"/>
                  </a:cxn>
                  <a:cxn ang="0">
                    <a:pos x="1" y="5"/>
                  </a:cxn>
                  <a:cxn ang="0">
                    <a:pos x="2" y="5"/>
                  </a:cxn>
                  <a:cxn ang="0">
                    <a:pos x="2" y="5"/>
                  </a:cxn>
                  <a:cxn ang="0">
                    <a:pos x="2" y="6"/>
                  </a:cxn>
                  <a:cxn ang="0">
                    <a:pos x="2" y="6"/>
                  </a:cxn>
                  <a:cxn ang="0">
                    <a:pos x="3" y="6"/>
                  </a:cxn>
                  <a:cxn ang="0">
                    <a:pos x="3" y="6"/>
                  </a:cxn>
                  <a:cxn ang="0">
                    <a:pos x="4" y="6"/>
                  </a:cxn>
                  <a:cxn ang="0">
                    <a:pos x="4" y="6"/>
                  </a:cxn>
                  <a:cxn ang="0">
                    <a:pos x="5" y="6"/>
                  </a:cxn>
                  <a:cxn ang="0">
                    <a:pos x="6" y="6"/>
                  </a:cxn>
                  <a:cxn ang="0">
                    <a:pos x="6" y="7"/>
                  </a:cxn>
                  <a:cxn ang="0">
                    <a:pos x="7" y="7"/>
                  </a:cxn>
                  <a:cxn ang="0">
                    <a:pos x="8" y="7"/>
                  </a:cxn>
                  <a:cxn ang="0">
                    <a:pos x="9" y="6"/>
                  </a:cxn>
                  <a:cxn ang="0">
                    <a:pos x="8" y="6"/>
                  </a:cxn>
                  <a:cxn ang="0">
                    <a:pos x="9" y="6"/>
                  </a:cxn>
                  <a:cxn ang="0">
                    <a:pos x="10" y="6"/>
                  </a:cxn>
                </a:cxnLst>
                <a:rect l="0" t="0" r="r" b="b"/>
                <a:pathLst>
                  <a:path w="10" h="7">
                    <a:moveTo>
                      <a:pt x="10" y="5"/>
                    </a:move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9" y="5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5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1"/>
                      <a:pt x="4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0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6" y="6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6" y="6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7"/>
                      <a:pt x="6" y="7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7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6"/>
                      <a:pt x="8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9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9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9" y="6"/>
                      <a:pt x="10" y="6"/>
                    </a:cubicBezTo>
                    <a:cubicBezTo>
                      <a:pt x="10" y="6"/>
                      <a:pt x="10" y="6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40" name="Freeform 520"/>
              <p:cNvSpPr>
                <a:spLocks/>
              </p:cNvSpPr>
              <p:nvPr/>
            </p:nvSpPr>
            <p:spPr bwMode="auto">
              <a:xfrm>
                <a:off x="4344591" y="2264570"/>
                <a:ext cx="33338" cy="16669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1" y="6"/>
                  </a:cxn>
                  <a:cxn ang="0">
                    <a:pos x="1" y="6"/>
                  </a:cxn>
                  <a:cxn ang="0">
                    <a:pos x="2" y="6"/>
                  </a:cxn>
                  <a:cxn ang="0">
                    <a:pos x="2" y="6"/>
                  </a:cxn>
                  <a:cxn ang="0">
                    <a:pos x="2" y="6"/>
                  </a:cxn>
                  <a:cxn ang="0">
                    <a:pos x="2" y="6"/>
                  </a:cxn>
                  <a:cxn ang="0">
                    <a:pos x="3" y="6"/>
                  </a:cxn>
                  <a:cxn ang="0">
                    <a:pos x="3" y="6"/>
                  </a:cxn>
                  <a:cxn ang="0">
                    <a:pos x="5" y="5"/>
                  </a:cxn>
                  <a:cxn ang="0">
                    <a:pos x="5" y="5"/>
                  </a:cxn>
                  <a:cxn ang="0">
                    <a:pos x="6" y="5"/>
                  </a:cxn>
                  <a:cxn ang="0">
                    <a:pos x="6" y="5"/>
                  </a:cxn>
                  <a:cxn ang="0">
                    <a:pos x="6" y="5"/>
                  </a:cxn>
                  <a:cxn ang="0">
                    <a:pos x="7" y="5"/>
                  </a:cxn>
                  <a:cxn ang="0">
                    <a:pos x="7" y="4"/>
                  </a:cxn>
                  <a:cxn ang="0">
                    <a:pos x="8" y="4"/>
                  </a:cxn>
                  <a:cxn ang="0">
                    <a:pos x="9" y="4"/>
                  </a:cxn>
                  <a:cxn ang="0">
                    <a:pos x="10" y="4"/>
                  </a:cxn>
                  <a:cxn ang="0">
                    <a:pos x="11" y="4"/>
                  </a:cxn>
                  <a:cxn ang="0">
                    <a:pos x="11" y="4"/>
                  </a:cxn>
                  <a:cxn ang="0">
                    <a:pos x="12" y="3"/>
                  </a:cxn>
                  <a:cxn ang="0">
                    <a:pos x="12" y="2"/>
                  </a:cxn>
                  <a:cxn ang="0">
                    <a:pos x="11" y="2"/>
                  </a:cxn>
                  <a:cxn ang="0">
                    <a:pos x="11" y="2"/>
                  </a:cxn>
                  <a:cxn ang="0">
                    <a:pos x="11" y="2"/>
                  </a:cxn>
                  <a:cxn ang="0">
                    <a:pos x="11" y="2"/>
                  </a:cxn>
                  <a:cxn ang="0">
                    <a:pos x="11" y="2"/>
                  </a:cxn>
                  <a:cxn ang="0">
                    <a:pos x="11" y="1"/>
                  </a:cxn>
                  <a:cxn ang="0">
                    <a:pos x="11" y="1"/>
                  </a:cxn>
                  <a:cxn ang="0">
                    <a:pos x="10" y="1"/>
                  </a:cxn>
                  <a:cxn ang="0">
                    <a:pos x="9" y="1"/>
                  </a:cxn>
                  <a:cxn ang="0">
                    <a:pos x="8" y="1"/>
                  </a:cxn>
                  <a:cxn ang="0">
                    <a:pos x="8" y="1"/>
                  </a:cxn>
                  <a:cxn ang="0">
                    <a:pos x="8" y="0"/>
                  </a:cxn>
                  <a:cxn ang="0">
                    <a:pos x="7" y="1"/>
                  </a:cxn>
                  <a:cxn ang="0">
                    <a:pos x="7" y="1"/>
                  </a:cxn>
                  <a:cxn ang="0">
                    <a:pos x="6" y="2"/>
                  </a:cxn>
                  <a:cxn ang="0">
                    <a:pos x="5" y="2"/>
                  </a:cxn>
                  <a:cxn ang="0">
                    <a:pos x="5" y="2"/>
                  </a:cxn>
                  <a:cxn ang="0">
                    <a:pos x="4" y="3"/>
                  </a:cxn>
                  <a:cxn ang="0">
                    <a:pos x="4" y="3"/>
                  </a:cxn>
                  <a:cxn ang="0">
                    <a:pos x="4" y="3"/>
                  </a:cxn>
                  <a:cxn ang="0">
                    <a:pos x="4" y="3"/>
                  </a:cxn>
                  <a:cxn ang="0">
                    <a:pos x="3" y="3"/>
                  </a:cxn>
                  <a:cxn ang="0">
                    <a:pos x="3" y="3"/>
                  </a:cxn>
                  <a:cxn ang="0">
                    <a:pos x="3" y="3"/>
                  </a:cxn>
                  <a:cxn ang="0">
                    <a:pos x="3" y="3"/>
                  </a:cxn>
                  <a:cxn ang="0">
                    <a:pos x="2" y="3"/>
                  </a:cxn>
                  <a:cxn ang="0">
                    <a:pos x="2" y="4"/>
                  </a:cxn>
                  <a:cxn ang="0">
                    <a:pos x="2" y="4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1" y="5"/>
                  </a:cxn>
                  <a:cxn ang="0">
                    <a:pos x="1" y="6"/>
                  </a:cxn>
                  <a:cxn ang="0">
                    <a:pos x="0" y="6"/>
                  </a:cxn>
                </a:cxnLst>
                <a:rect l="0" t="0" r="r" b="b"/>
                <a:pathLst>
                  <a:path w="12" h="6"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4" y="6"/>
                      <a:pt x="4" y="6"/>
                    </a:cubicBezTo>
                    <a:cubicBezTo>
                      <a:pt x="4" y="5"/>
                      <a:pt x="4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9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2" y="4"/>
                      <a:pt x="12" y="3"/>
                      <a:pt x="1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3"/>
                      <a:pt x="12" y="2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7" y="0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2"/>
                      <a:pt x="7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41" name="Freeform 521"/>
              <p:cNvSpPr>
                <a:spLocks/>
              </p:cNvSpPr>
              <p:nvPr/>
            </p:nvSpPr>
            <p:spPr bwMode="auto">
              <a:xfrm>
                <a:off x="4417219" y="2268142"/>
                <a:ext cx="14288" cy="8335"/>
              </a:xfrm>
              <a:custGeom>
                <a:avLst/>
                <a:gdLst/>
                <a:ahLst/>
                <a:cxnLst>
                  <a:cxn ang="0">
                    <a:pos x="3" y="1"/>
                  </a:cxn>
                  <a:cxn ang="0">
                    <a:pos x="3" y="1"/>
                  </a:cxn>
                  <a:cxn ang="0">
                    <a:pos x="3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1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0" y="2"/>
                  </a:cxn>
                  <a:cxn ang="0">
                    <a:pos x="1" y="3"/>
                  </a:cxn>
                  <a:cxn ang="0">
                    <a:pos x="0" y="3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3" y="2"/>
                  </a:cxn>
                  <a:cxn ang="0">
                    <a:pos x="3" y="3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5" y="1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5" y="1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3" y="0"/>
                  </a:cxn>
                  <a:cxn ang="0">
                    <a:pos x="4" y="1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3" y="1"/>
                  </a:cxn>
                </a:cxnLst>
                <a:rect l="0" t="0" r="r" b="b"/>
                <a:pathLst>
                  <a:path w="5" h="3"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3" y="3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4" y="3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5" y="2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42" name="Freeform 522"/>
              <p:cNvSpPr>
                <a:spLocks/>
              </p:cNvSpPr>
              <p:nvPr/>
            </p:nvSpPr>
            <p:spPr bwMode="auto">
              <a:xfrm>
                <a:off x="4425554" y="2318148"/>
                <a:ext cx="8335" cy="5954"/>
              </a:xfrm>
              <a:custGeom>
                <a:avLst/>
                <a:gdLst/>
                <a:ahLst/>
                <a:cxnLst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1"/>
                  </a:cxn>
                  <a:cxn ang="0">
                    <a:pos x="3" y="1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1" y="2"/>
                  </a:cxn>
                  <a:cxn ang="0">
                    <a:pos x="1" y="2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43" name="Freeform 523"/>
              <p:cNvSpPr>
                <a:spLocks/>
              </p:cNvSpPr>
              <p:nvPr/>
            </p:nvSpPr>
            <p:spPr bwMode="auto">
              <a:xfrm>
                <a:off x="4383882" y="2326482"/>
                <a:ext cx="16669" cy="14288"/>
              </a:xfrm>
              <a:custGeom>
                <a:avLst/>
                <a:gdLst/>
                <a:ahLst/>
                <a:cxnLst>
                  <a:cxn ang="0">
                    <a:pos x="4" y="5"/>
                  </a:cxn>
                  <a:cxn ang="0">
                    <a:pos x="5" y="5"/>
                  </a:cxn>
                  <a:cxn ang="0">
                    <a:pos x="5" y="5"/>
                  </a:cxn>
                  <a:cxn ang="0">
                    <a:pos x="6" y="5"/>
                  </a:cxn>
                  <a:cxn ang="0">
                    <a:pos x="6" y="5"/>
                  </a:cxn>
                  <a:cxn ang="0">
                    <a:pos x="6" y="5"/>
                  </a:cxn>
                  <a:cxn ang="0">
                    <a:pos x="6" y="4"/>
                  </a:cxn>
                  <a:cxn ang="0">
                    <a:pos x="6" y="4"/>
                  </a:cxn>
                  <a:cxn ang="0">
                    <a:pos x="6" y="4"/>
                  </a:cxn>
                  <a:cxn ang="0">
                    <a:pos x="6" y="4"/>
                  </a:cxn>
                  <a:cxn ang="0">
                    <a:pos x="5" y="4"/>
                  </a:cxn>
                  <a:cxn ang="0">
                    <a:pos x="5" y="4"/>
                  </a:cxn>
                  <a:cxn ang="0">
                    <a:pos x="6" y="4"/>
                  </a:cxn>
                  <a:cxn ang="0">
                    <a:pos x="6" y="4"/>
                  </a:cxn>
                  <a:cxn ang="0">
                    <a:pos x="6" y="3"/>
                  </a:cxn>
                  <a:cxn ang="0">
                    <a:pos x="6" y="3"/>
                  </a:cxn>
                  <a:cxn ang="0">
                    <a:pos x="6" y="2"/>
                  </a:cxn>
                  <a:cxn ang="0">
                    <a:pos x="6" y="2"/>
                  </a:cxn>
                  <a:cxn ang="0">
                    <a:pos x="5" y="2"/>
                  </a:cxn>
                  <a:cxn ang="0">
                    <a:pos x="5" y="1"/>
                  </a:cxn>
                  <a:cxn ang="0">
                    <a:pos x="5" y="1"/>
                  </a:cxn>
                  <a:cxn ang="0">
                    <a:pos x="5" y="1"/>
                  </a:cxn>
                  <a:cxn ang="0">
                    <a:pos x="5" y="1"/>
                  </a:cxn>
                  <a:cxn ang="0">
                    <a:pos x="5" y="1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4" y="1"/>
                  </a:cxn>
                  <a:cxn ang="0">
                    <a:pos x="3" y="2"/>
                  </a:cxn>
                  <a:cxn ang="0">
                    <a:pos x="2" y="3"/>
                  </a:cxn>
                  <a:cxn ang="0">
                    <a:pos x="1" y="3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1" y="5"/>
                  </a:cxn>
                  <a:cxn ang="0">
                    <a:pos x="1" y="5"/>
                  </a:cxn>
                  <a:cxn ang="0">
                    <a:pos x="1" y="5"/>
                  </a:cxn>
                  <a:cxn ang="0">
                    <a:pos x="1" y="5"/>
                  </a:cxn>
                  <a:cxn ang="0">
                    <a:pos x="2" y="5"/>
                  </a:cxn>
                  <a:cxn ang="0">
                    <a:pos x="2" y="5"/>
                  </a:cxn>
                  <a:cxn ang="0">
                    <a:pos x="3" y="4"/>
                  </a:cxn>
                  <a:cxn ang="0">
                    <a:pos x="4" y="4"/>
                  </a:cxn>
                  <a:cxn ang="0">
                    <a:pos x="4" y="3"/>
                  </a:cxn>
                  <a:cxn ang="0">
                    <a:pos x="4" y="4"/>
                  </a:cxn>
                  <a:cxn ang="0">
                    <a:pos x="4" y="4"/>
                  </a:cxn>
                  <a:cxn ang="0">
                    <a:pos x="4" y="4"/>
                  </a:cxn>
                  <a:cxn ang="0">
                    <a:pos x="4" y="4"/>
                  </a:cxn>
                </a:cxnLst>
                <a:rect l="0" t="0" r="r" b="b"/>
                <a:pathLst>
                  <a:path w="6" h="5">
                    <a:moveTo>
                      <a:pt x="4" y="5"/>
                    </a:move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2" y="2"/>
                      <a:pt x="2" y="2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44" name="Freeform 524"/>
              <p:cNvSpPr>
                <a:spLocks/>
              </p:cNvSpPr>
              <p:nvPr/>
            </p:nvSpPr>
            <p:spPr bwMode="auto">
              <a:xfrm>
                <a:off x="4408885" y="2281239"/>
                <a:ext cx="22622" cy="11906"/>
              </a:xfrm>
              <a:custGeom>
                <a:avLst/>
                <a:gdLst/>
                <a:ahLst/>
                <a:cxnLst>
                  <a:cxn ang="0">
                    <a:pos x="3" y="3"/>
                  </a:cxn>
                  <a:cxn ang="0">
                    <a:pos x="4" y="3"/>
                  </a:cxn>
                  <a:cxn ang="0">
                    <a:pos x="4" y="3"/>
                  </a:cxn>
                  <a:cxn ang="0">
                    <a:pos x="4" y="3"/>
                  </a:cxn>
                  <a:cxn ang="0">
                    <a:pos x="5" y="3"/>
                  </a:cxn>
                  <a:cxn ang="0">
                    <a:pos x="5" y="3"/>
                  </a:cxn>
                  <a:cxn ang="0">
                    <a:pos x="5" y="3"/>
                  </a:cxn>
                  <a:cxn ang="0">
                    <a:pos x="5" y="3"/>
                  </a:cxn>
                  <a:cxn ang="0">
                    <a:pos x="6" y="3"/>
                  </a:cxn>
                  <a:cxn ang="0">
                    <a:pos x="6" y="2"/>
                  </a:cxn>
                  <a:cxn ang="0">
                    <a:pos x="6" y="2"/>
                  </a:cxn>
                  <a:cxn ang="0">
                    <a:pos x="7" y="2"/>
                  </a:cxn>
                  <a:cxn ang="0">
                    <a:pos x="7" y="2"/>
                  </a:cxn>
                  <a:cxn ang="0">
                    <a:pos x="7" y="2"/>
                  </a:cxn>
                  <a:cxn ang="0">
                    <a:pos x="8" y="1"/>
                  </a:cxn>
                  <a:cxn ang="0">
                    <a:pos x="8" y="1"/>
                  </a:cxn>
                  <a:cxn ang="0">
                    <a:pos x="7" y="1"/>
                  </a:cxn>
                  <a:cxn ang="0">
                    <a:pos x="7" y="1"/>
                  </a:cxn>
                  <a:cxn ang="0">
                    <a:pos x="7" y="1"/>
                  </a:cxn>
                  <a:cxn ang="0">
                    <a:pos x="7" y="1"/>
                  </a:cxn>
                  <a:cxn ang="0">
                    <a:pos x="7" y="1"/>
                  </a:cxn>
                  <a:cxn ang="0">
                    <a:pos x="6" y="1"/>
                  </a:cxn>
                  <a:cxn ang="0">
                    <a:pos x="6" y="0"/>
                  </a:cxn>
                  <a:cxn ang="0">
                    <a:pos x="6" y="1"/>
                  </a:cxn>
                  <a:cxn ang="0">
                    <a:pos x="6" y="1"/>
                  </a:cxn>
                  <a:cxn ang="0">
                    <a:pos x="6" y="1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3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2" y="4"/>
                  </a:cxn>
                  <a:cxn ang="0">
                    <a:pos x="2" y="4"/>
                  </a:cxn>
                  <a:cxn ang="0">
                    <a:pos x="2" y="4"/>
                  </a:cxn>
                  <a:cxn ang="0">
                    <a:pos x="3" y="4"/>
                  </a:cxn>
                  <a:cxn ang="0">
                    <a:pos x="3" y="3"/>
                  </a:cxn>
                  <a:cxn ang="0">
                    <a:pos x="3" y="3"/>
                  </a:cxn>
                  <a:cxn ang="0">
                    <a:pos x="3" y="3"/>
                  </a:cxn>
                </a:cxnLst>
                <a:rect l="0" t="0" r="r" b="b"/>
                <a:pathLst>
                  <a:path w="8" h="4">
                    <a:moveTo>
                      <a:pt x="3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8" y="2"/>
                      <a:pt x="8" y="2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0"/>
                      <a:pt x="6" y="0"/>
                    </a:cubicBezTo>
                    <a:cubicBezTo>
                      <a:pt x="6" y="0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ubicBezTo>
                      <a:pt x="0" y="4"/>
                      <a:pt x="0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3" y="4"/>
                      <a:pt x="3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45" name="Freeform 525"/>
              <p:cNvSpPr>
                <a:spLocks/>
              </p:cNvSpPr>
              <p:nvPr/>
            </p:nvSpPr>
            <p:spPr bwMode="auto">
              <a:xfrm>
                <a:off x="4425554" y="2276476"/>
                <a:ext cx="8335" cy="4763"/>
              </a:xfrm>
              <a:custGeom>
                <a:avLst/>
                <a:gdLst/>
                <a:ahLst/>
                <a:cxnLst>
                  <a:cxn ang="0">
                    <a:pos x="2" y="1"/>
                  </a:cxn>
                  <a:cxn ang="0">
                    <a:pos x="3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2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</a:cxnLst>
                <a:rect l="0" t="0" r="r" b="b"/>
                <a:pathLst>
                  <a:path w="3" h="2">
                    <a:moveTo>
                      <a:pt x="2" y="1"/>
                    </a:moveTo>
                    <a:cubicBezTo>
                      <a:pt x="2" y="1"/>
                      <a:pt x="3" y="0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46" name="Freeform 526"/>
              <p:cNvSpPr>
                <a:spLocks/>
              </p:cNvSpPr>
              <p:nvPr/>
            </p:nvSpPr>
            <p:spPr bwMode="auto">
              <a:xfrm>
                <a:off x="4433889" y="2250283"/>
                <a:ext cx="8335" cy="11906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0" y="3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2" y="4"/>
                  </a:cxn>
                  <a:cxn ang="0">
                    <a:pos x="2" y="4"/>
                  </a:cxn>
                  <a:cxn ang="0">
                    <a:pos x="2" y="4"/>
                  </a:cxn>
                  <a:cxn ang="0">
                    <a:pos x="2" y="4"/>
                  </a:cxn>
                  <a:cxn ang="0">
                    <a:pos x="3" y="3"/>
                  </a:cxn>
                  <a:cxn ang="0">
                    <a:pos x="3" y="3"/>
                  </a:cxn>
                  <a:cxn ang="0">
                    <a:pos x="3" y="2"/>
                  </a:cxn>
                  <a:cxn ang="0">
                    <a:pos x="3" y="2"/>
                  </a:cxn>
                  <a:cxn ang="0">
                    <a:pos x="3" y="2"/>
                  </a:cxn>
                  <a:cxn ang="0">
                    <a:pos x="3" y="2"/>
                  </a:cxn>
                  <a:cxn ang="0">
                    <a:pos x="2" y="1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2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3"/>
                  </a:cxn>
                </a:cxnLst>
                <a:rect l="0" t="0" r="r" b="b"/>
                <a:pathLst>
                  <a:path w="3" h="4">
                    <a:moveTo>
                      <a:pt x="0" y="3"/>
                    </a:move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47" name="Freeform 527"/>
              <p:cNvSpPr>
                <a:spLocks/>
              </p:cNvSpPr>
              <p:nvPr/>
            </p:nvSpPr>
            <p:spPr bwMode="auto">
              <a:xfrm>
                <a:off x="4454129" y="2247901"/>
                <a:ext cx="22622" cy="16669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1" y="6"/>
                  </a:cxn>
                  <a:cxn ang="0">
                    <a:pos x="2" y="6"/>
                  </a:cxn>
                  <a:cxn ang="0">
                    <a:pos x="2" y="6"/>
                  </a:cxn>
                  <a:cxn ang="0">
                    <a:pos x="2" y="6"/>
                  </a:cxn>
                  <a:cxn ang="0">
                    <a:pos x="3" y="6"/>
                  </a:cxn>
                  <a:cxn ang="0">
                    <a:pos x="3" y="5"/>
                  </a:cxn>
                  <a:cxn ang="0">
                    <a:pos x="4" y="6"/>
                  </a:cxn>
                  <a:cxn ang="0">
                    <a:pos x="5" y="5"/>
                  </a:cxn>
                  <a:cxn ang="0">
                    <a:pos x="5" y="5"/>
                  </a:cxn>
                  <a:cxn ang="0">
                    <a:pos x="5" y="5"/>
                  </a:cxn>
                  <a:cxn ang="0">
                    <a:pos x="5" y="5"/>
                  </a:cxn>
                  <a:cxn ang="0">
                    <a:pos x="5" y="5"/>
                  </a:cxn>
                  <a:cxn ang="0">
                    <a:pos x="7" y="5"/>
                  </a:cxn>
                  <a:cxn ang="0">
                    <a:pos x="7" y="5"/>
                  </a:cxn>
                  <a:cxn ang="0">
                    <a:pos x="7" y="4"/>
                  </a:cxn>
                  <a:cxn ang="0">
                    <a:pos x="7" y="4"/>
                  </a:cxn>
                  <a:cxn ang="0">
                    <a:pos x="7" y="4"/>
                  </a:cxn>
                  <a:cxn ang="0">
                    <a:pos x="8" y="3"/>
                  </a:cxn>
                  <a:cxn ang="0">
                    <a:pos x="8" y="3"/>
                  </a:cxn>
                  <a:cxn ang="0">
                    <a:pos x="7" y="3"/>
                  </a:cxn>
                  <a:cxn ang="0">
                    <a:pos x="7" y="2"/>
                  </a:cxn>
                  <a:cxn ang="0">
                    <a:pos x="7" y="2"/>
                  </a:cxn>
                  <a:cxn ang="0">
                    <a:pos x="7" y="2"/>
                  </a:cxn>
                  <a:cxn ang="0">
                    <a:pos x="7" y="1"/>
                  </a:cxn>
                  <a:cxn ang="0">
                    <a:pos x="7" y="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6" y="1"/>
                  </a:cxn>
                  <a:cxn ang="0">
                    <a:pos x="5" y="0"/>
                  </a:cxn>
                  <a:cxn ang="0">
                    <a:pos x="5" y="1"/>
                  </a:cxn>
                  <a:cxn ang="0">
                    <a:pos x="5" y="1"/>
                  </a:cxn>
                  <a:cxn ang="0">
                    <a:pos x="4" y="1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3" y="2"/>
                  </a:cxn>
                  <a:cxn ang="0">
                    <a:pos x="3" y="2"/>
                  </a:cxn>
                  <a:cxn ang="0">
                    <a:pos x="3" y="2"/>
                  </a:cxn>
                  <a:cxn ang="0">
                    <a:pos x="2" y="2"/>
                  </a:cxn>
                  <a:cxn ang="0">
                    <a:pos x="1" y="2"/>
                  </a:cxn>
                  <a:cxn ang="0">
                    <a:pos x="2" y="3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4"/>
                  </a:cxn>
                  <a:cxn ang="0">
                    <a:pos x="2" y="3"/>
                  </a:cxn>
                  <a:cxn ang="0">
                    <a:pos x="3" y="4"/>
                  </a:cxn>
                  <a:cxn ang="0">
                    <a:pos x="3" y="4"/>
                  </a:cxn>
                  <a:cxn ang="0">
                    <a:pos x="2" y="4"/>
                  </a:cxn>
                  <a:cxn ang="0">
                    <a:pos x="3" y="4"/>
                  </a:cxn>
                  <a:cxn ang="0">
                    <a:pos x="2" y="4"/>
                  </a:cxn>
                  <a:cxn ang="0">
                    <a:pos x="1" y="4"/>
                  </a:cxn>
                  <a:cxn ang="0">
                    <a:pos x="0" y="5"/>
                  </a:cxn>
                  <a:cxn ang="0">
                    <a:pos x="1" y="5"/>
                  </a:cxn>
                </a:cxnLst>
                <a:rect l="0" t="0" r="r" b="b"/>
                <a:pathLst>
                  <a:path w="8" h="6">
                    <a:moveTo>
                      <a:pt x="1" y="5"/>
                    </a:move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4"/>
                      <a:pt x="7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3"/>
                      <a:pt x="7" y="3"/>
                    </a:cubicBezTo>
                    <a:cubicBezTo>
                      <a:pt x="7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7" y="2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48" name="Freeform 528"/>
              <p:cNvSpPr>
                <a:spLocks/>
              </p:cNvSpPr>
              <p:nvPr/>
            </p:nvSpPr>
            <p:spPr bwMode="auto">
              <a:xfrm>
                <a:off x="4394597" y="2278857"/>
                <a:ext cx="5954" cy="5954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2" y="1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49" name="Freeform 529"/>
              <p:cNvSpPr>
                <a:spLocks/>
              </p:cNvSpPr>
              <p:nvPr/>
            </p:nvSpPr>
            <p:spPr bwMode="auto">
              <a:xfrm>
                <a:off x="4383882" y="2301480"/>
                <a:ext cx="8335" cy="8335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1" y="2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2" y="3"/>
                  </a:cxn>
                  <a:cxn ang="0">
                    <a:pos x="2" y="2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3" y="3"/>
                  </a:cxn>
                  <a:cxn ang="0">
                    <a:pos x="3" y="3"/>
                  </a:cxn>
                  <a:cxn ang="0">
                    <a:pos x="3" y="2"/>
                  </a:cxn>
                  <a:cxn ang="0">
                    <a:pos x="3" y="2"/>
                  </a:cxn>
                  <a:cxn ang="0">
                    <a:pos x="3" y="2"/>
                  </a:cxn>
                  <a:cxn ang="0">
                    <a:pos x="3" y="2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2" y="0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2"/>
                  </a:cxn>
                </a:cxnLst>
                <a:rect l="0" t="0" r="r" b="b"/>
                <a:pathLst>
                  <a:path w="3" h="3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3" y="2"/>
                      <a:pt x="3" y="2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50" name="Freeform 530"/>
              <p:cNvSpPr>
                <a:spLocks/>
              </p:cNvSpPr>
              <p:nvPr/>
            </p:nvSpPr>
            <p:spPr bwMode="auto">
              <a:xfrm>
                <a:off x="4577953" y="2478883"/>
                <a:ext cx="5954" cy="2381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51" name="Freeform 531"/>
              <p:cNvSpPr>
                <a:spLocks/>
              </p:cNvSpPr>
              <p:nvPr/>
            </p:nvSpPr>
            <p:spPr bwMode="auto">
              <a:xfrm>
                <a:off x="4658917" y="2332436"/>
                <a:ext cx="3572" cy="2381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52" name="Freeform 532"/>
              <p:cNvSpPr>
                <a:spLocks/>
              </p:cNvSpPr>
              <p:nvPr/>
            </p:nvSpPr>
            <p:spPr bwMode="auto">
              <a:xfrm>
                <a:off x="4662488" y="2332436"/>
                <a:ext cx="1191" cy="119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53" name="Freeform 533"/>
              <p:cNvSpPr>
                <a:spLocks/>
              </p:cNvSpPr>
              <p:nvPr/>
            </p:nvSpPr>
            <p:spPr bwMode="auto">
              <a:xfrm>
                <a:off x="4658917" y="2330055"/>
                <a:ext cx="3572" cy="2381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54" name="Freeform 534"/>
              <p:cNvSpPr>
                <a:spLocks/>
              </p:cNvSpPr>
              <p:nvPr/>
            </p:nvSpPr>
            <p:spPr bwMode="auto">
              <a:xfrm>
                <a:off x="4662489" y="2330055"/>
                <a:ext cx="2381" cy="2381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55" name="Freeform 535"/>
              <p:cNvSpPr>
                <a:spLocks/>
              </p:cNvSpPr>
              <p:nvPr/>
            </p:nvSpPr>
            <p:spPr bwMode="auto">
              <a:xfrm>
                <a:off x="4667251" y="2330054"/>
                <a:ext cx="1191" cy="119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56" name="Freeform 536"/>
              <p:cNvSpPr>
                <a:spLocks/>
              </p:cNvSpPr>
              <p:nvPr/>
            </p:nvSpPr>
            <p:spPr bwMode="auto">
              <a:xfrm>
                <a:off x="4636295" y="2343151"/>
                <a:ext cx="3572" cy="1191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57" name="Freeform 537"/>
              <p:cNvSpPr>
                <a:spLocks/>
              </p:cNvSpPr>
              <p:nvPr/>
            </p:nvSpPr>
            <p:spPr bwMode="auto">
              <a:xfrm>
                <a:off x="4639867" y="2343151"/>
                <a:ext cx="2381" cy="119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58" name="Freeform 538"/>
              <p:cNvSpPr>
                <a:spLocks/>
              </p:cNvSpPr>
              <p:nvPr/>
            </p:nvSpPr>
            <p:spPr bwMode="auto">
              <a:xfrm>
                <a:off x="4639867" y="2340770"/>
                <a:ext cx="2381" cy="2381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59" name="Freeform 539"/>
              <p:cNvSpPr>
                <a:spLocks/>
              </p:cNvSpPr>
              <p:nvPr/>
            </p:nvSpPr>
            <p:spPr bwMode="auto">
              <a:xfrm>
                <a:off x="4642248" y="2338389"/>
                <a:ext cx="3572" cy="2381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60" name="Freeform 540"/>
              <p:cNvSpPr>
                <a:spLocks noEditPoints="1"/>
              </p:cNvSpPr>
              <p:nvPr/>
            </p:nvSpPr>
            <p:spPr bwMode="auto">
              <a:xfrm>
                <a:off x="4642248" y="2340770"/>
                <a:ext cx="3572" cy="2381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61" name="Freeform 541"/>
              <p:cNvSpPr>
                <a:spLocks/>
              </p:cNvSpPr>
              <p:nvPr/>
            </p:nvSpPr>
            <p:spPr bwMode="auto">
              <a:xfrm>
                <a:off x="4645820" y="2338389"/>
                <a:ext cx="2381" cy="2381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1"/>
                  </a:cxn>
                  <a:cxn ang="0">
                    <a:pos x="0" y="1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62" name="Freeform 542"/>
              <p:cNvSpPr>
                <a:spLocks/>
              </p:cNvSpPr>
              <p:nvPr/>
            </p:nvSpPr>
            <p:spPr bwMode="auto">
              <a:xfrm>
                <a:off x="4650582" y="2334817"/>
                <a:ext cx="1191" cy="3572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63" name="Freeform 543"/>
              <p:cNvSpPr>
                <a:spLocks/>
              </p:cNvSpPr>
              <p:nvPr/>
            </p:nvSpPr>
            <p:spPr bwMode="auto">
              <a:xfrm>
                <a:off x="4650583" y="2334817"/>
                <a:ext cx="3572" cy="1191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64" name="Freeform 544"/>
              <p:cNvSpPr>
                <a:spLocks/>
              </p:cNvSpPr>
              <p:nvPr/>
            </p:nvSpPr>
            <p:spPr bwMode="auto">
              <a:xfrm>
                <a:off x="4650583" y="2388395"/>
                <a:ext cx="3572" cy="3572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65" name="Freeform 545"/>
              <p:cNvSpPr>
                <a:spLocks/>
              </p:cNvSpPr>
              <p:nvPr/>
            </p:nvSpPr>
            <p:spPr bwMode="auto">
              <a:xfrm>
                <a:off x="4650583" y="2391967"/>
                <a:ext cx="3572" cy="476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66" name="Freeform 546"/>
              <p:cNvSpPr>
                <a:spLocks/>
              </p:cNvSpPr>
              <p:nvPr/>
            </p:nvSpPr>
            <p:spPr bwMode="auto">
              <a:xfrm>
                <a:off x="4639867" y="2394348"/>
                <a:ext cx="2381" cy="5954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67" name="Freeform 547"/>
              <p:cNvSpPr>
                <a:spLocks/>
              </p:cNvSpPr>
              <p:nvPr/>
            </p:nvSpPr>
            <p:spPr bwMode="auto">
              <a:xfrm>
                <a:off x="4386264" y="2920605"/>
                <a:ext cx="11906" cy="2381"/>
              </a:xfrm>
              <a:custGeom>
                <a:avLst/>
                <a:gdLst/>
                <a:ahLst/>
                <a:cxnLst>
                  <a:cxn ang="0">
                    <a:pos x="4" y="1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3" y="1"/>
                  </a:cxn>
                </a:cxnLst>
                <a:rect l="0" t="0" r="r" b="b"/>
                <a:pathLst>
                  <a:path w="4" h="1">
                    <a:moveTo>
                      <a:pt x="3" y="1"/>
                    </a:moveTo>
                    <a:cubicBezTo>
                      <a:pt x="3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68" name="Freeform 548"/>
              <p:cNvSpPr>
                <a:spLocks/>
              </p:cNvSpPr>
              <p:nvPr/>
            </p:nvSpPr>
            <p:spPr bwMode="auto">
              <a:xfrm>
                <a:off x="4380310" y="2917033"/>
                <a:ext cx="3572" cy="3572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0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69" name="Freeform 549"/>
              <p:cNvSpPr>
                <a:spLocks/>
              </p:cNvSpPr>
              <p:nvPr/>
            </p:nvSpPr>
            <p:spPr bwMode="auto">
              <a:xfrm>
                <a:off x="4344591" y="2861073"/>
                <a:ext cx="4763" cy="8335"/>
              </a:xfrm>
              <a:custGeom>
                <a:avLst/>
                <a:gdLst/>
                <a:ahLst/>
                <a:cxnLst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1" y="2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2" y="2"/>
                  </a:cxn>
                  <a:cxn ang="0">
                    <a:pos x="1" y="2"/>
                  </a:cxn>
                  <a:cxn ang="0">
                    <a:pos x="1" y="2"/>
                  </a:cxn>
                </a:cxnLst>
                <a:rect l="0" t="0" r="r" b="b"/>
                <a:pathLst>
                  <a:path w="2" h="3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2" y="3"/>
                      <a:pt x="2" y="2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70" name="Freeform 550"/>
              <p:cNvSpPr>
                <a:spLocks/>
              </p:cNvSpPr>
              <p:nvPr/>
            </p:nvSpPr>
            <p:spPr bwMode="auto">
              <a:xfrm>
                <a:off x="4361260" y="2894410"/>
                <a:ext cx="2381" cy="5954"/>
              </a:xfrm>
              <a:custGeom>
                <a:avLst/>
                <a:gdLst/>
                <a:ahLst/>
                <a:cxnLst>
                  <a:cxn ang="0">
                    <a:pos x="1" y="2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1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71" name="Freeform 551"/>
              <p:cNvSpPr>
                <a:spLocks/>
              </p:cNvSpPr>
              <p:nvPr/>
            </p:nvSpPr>
            <p:spPr bwMode="auto">
              <a:xfrm>
                <a:off x="4380310" y="2912269"/>
                <a:ext cx="3572" cy="4763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3923543" y="1912533"/>
            <a:ext cx="1629711" cy="1427064"/>
            <a:chOff x="2942657" y="1434400"/>
            <a:chExt cx="1222283" cy="1070298"/>
          </a:xfrm>
        </p:grpSpPr>
        <p:sp>
          <p:nvSpPr>
            <p:cNvPr id="5672" name="Freeform 552"/>
            <p:cNvSpPr>
              <a:spLocks noEditPoints="1"/>
            </p:cNvSpPr>
            <p:nvPr/>
          </p:nvSpPr>
          <p:spPr bwMode="auto">
            <a:xfrm>
              <a:off x="2942657" y="1434400"/>
              <a:ext cx="1222283" cy="1070298"/>
            </a:xfrm>
            <a:custGeom>
              <a:avLst/>
              <a:gdLst/>
              <a:ahLst/>
              <a:cxnLst>
                <a:cxn ang="0">
                  <a:pos x="407" y="495"/>
                </a:cxn>
                <a:cxn ang="0">
                  <a:pos x="158" y="495"/>
                </a:cxn>
                <a:cxn ang="0">
                  <a:pos x="130" y="479"/>
                </a:cxn>
                <a:cxn ang="0">
                  <a:pos x="6" y="264"/>
                </a:cxn>
                <a:cxn ang="0">
                  <a:pos x="6" y="231"/>
                </a:cxn>
                <a:cxn ang="0">
                  <a:pos x="130" y="16"/>
                </a:cxn>
                <a:cxn ang="0">
                  <a:pos x="158" y="0"/>
                </a:cxn>
                <a:cxn ang="0">
                  <a:pos x="407" y="0"/>
                </a:cxn>
                <a:cxn ang="0">
                  <a:pos x="435" y="16"/>
                </a:cxn>
                <a:cxn ang="0">
                  <a:pos x="559" y="231"/>
                </a:cxn>
                <a:cxn ang="0">
                  <a:pos x="559" y="264"/>
                </a:cxn>
                <a:cxn ang="0">
                  <a:pos x="435" y="479"/>
                </a:cxn>
                <a:cxn ang="0">
                  <a:pos x="407" y="495"/>
                </a:cxn>
                <a:cxn ang="0">
                  <a:pos x="158" y="9"/>
                </a:cxn>
                <a:cxn ang="0">
                  <a:pos x="138" y="21"/>
                </a:cxn>
                <a:cxn ang="0">
                  <a:pos x="14" y="236"/>
                </a:cxn>
                <a:cxn ang="0">
                  <a:pos x="14" y="259"/>
                </a:cxn>
                <a:cxn ang="0">
                  <a:pos x="138" y="474"/>
                </a:cxn>
                <a:cxn ang="0">
                  <a:pos x="158" y="486"/>
                </a:cxn>
                <a:cxn ang="0">
                  <a:pos x="407" y="486"/>
                </a:cxn>
                <a:cxn ang="0">
                  <a:pos x="427" y="474"/>
                </a:cxn>
                <a:cxn ang="0">
                  <a:pos x="551" y="259"/>
                </a:cxn>
                <a:cxn ang="0">
                  <a:pos x="551" y="236"/>
                </a:cxn>
                <a:cxn ang="0">
                  <a:pos x="427" y="21"/>
                </a:cxn>
                <a:cxn ang="0">
                  <a:pos x="407" y="9"/>
                </a:cxn>
                <a:cxn ang="0">
                  <a:pos x="158" y="9"/>
                </a:cxn>
              </a:cxnLst>
              <a:rect l="0" t="0" r="r" b="b"/>
              <a:pathLst>
                <a:path w="565" h="495">
                  <a:moveTo>
                    <a:pt x="407" y="495"/>
                  </a:moveTo>
                  <a:cubicBezTo>
                    <a:pt x="158" y="495"/>
                    <a:pt x="158" y="495"/>
                    <a:pt x="158" y="495"/>
                  </a:cubicBezTo>
                  <a:cubicBezTo>
                    <a:pt x="147" y="495"/>
                    <a:pt x="136" y="489"/>
                    <a:pt x="130" y="479"/>
                  </a:cubicBezTo>
                  <a:cubicBezTo>
                    <a:pt x="6" y="264"/>
                    <a:pt x="6" y="264"/>
                    <a:pt x="6" y="264"/>
                  </a:cubicBezTo>
                  <a:cubicBezTo>
                    <a:pt x="0" y="254"/>
                    <a:pt x="0" y="241"/>
                    <a:pt x="6" y="231"/>
                  </a:cubicBezTo>
                  <a:cubicBezTo>
                    <a:pt x="130" y="16"/>
                    <a:pt x="130" y="16"/>
                    <a:pt x="130" y="16"/>
                  </a:cubicBezTo>
                  <a:cubicBezTo>
                    <a:pt x="136" y="6"/>
                    <a:pt x="147" y="0"/>
                    <a:pt x="158" y="0"/>
                  </a:cubicBezTo>
                  <a:cubicBezTo>
                    <a:pt x="407" y="0"/>
                    <a:pt x="407" y="0"/>
                    <a:pt x="407" y="0"/>
                  </a:cubicBezTo>
                  <a:cubicBezTo>
                    <a:pt x="418" y="0"/>
                    <a:pt x="429" y="6"/>
                    <a:pt x="435" y="16"/>
                  </a:cubicBezTo>
                  <a:cubicBezTo>
                    <a:pt x="559" y="231"/>
                    <a:pt x="559" y="231"/>
                    <a:pt x="559" y="231"/>
                  </a:cubicBezTo>
                  <a:cubicBezTo>
                    <a:pt x="565" y="241"/>
                    <a:pt x="565" y="254"/>
                    <a:pt x="559" y="264"/>
                  </a:cubicBezTo>
                  <a:cubicBezTo>
                    <a:pt x="435" y="479"/>
                    <a:pt x="435" y="479"/>
                    <a:pt x="435" y="479"/>
                  </a:cubicBezTo>
                  <a:cubicBezTo>
                    <a:pt x="429" y="489"/>
                    <a:pt x="418" y="495"/>
                    <a:pt x="407" y="495"/>
                  </a:cubicBezTo>
                  <a:close/>
                  <a:moveTo>
                    <a:pt x="158" y="9"/>
                  </a:moveTo>
                  <a:cubicBezTo>
                    <a:pt x="150" y="9"/>
                    <a:pt x="142" y="13"/>
                    <a:pt x="138" y="21"/>
                  </a:cubicBezTo>
                  <a:cubicBezTo>
                    <a:pt x="14" y="236"/>
                    <a:pt x="14" y="236"/>
                    <a:pt x="14" y="236"/>
                  </a:cubicBezTo>
                  <a:cubicBezTo>
                    <a:pt x="10" y="243"/>
                    <a:pt x="10" y="252"/>
                    <a:pt x="14" y="259"/>
                  </a:cubicBezTo>
                  <a:cubicBezTo>
                    <a:pt x="138" y="474"/>
                    <a:pt x="138" y="474"/>
                    <a:pt x="138" y="474"/>
                  </a:cubicBezTo>
                  <a:cubicBezTo>
                    <a:pt x="142" y="481"/>
                    <a:pt x="150" y="486"/>
                    <a:pt x="158" y="486"/>
                  </a:cubicBezTo>
                  <a:cubicBezTo>
                    <a:pt x="407" y="486"/>
                    <a:pt x="407" y="486"/>
                    <a:pt x="407" y="486"/>
                  </a:cubicBezTo>
                  <a:cubicBezTo>
                    <a:pt x="415" y="486"/>
                    <a:pt x="423" y="481"/>
                    <a:pt x="427" y="474"/>
                  </a:cubicBezTo>
                  <a:cubicBezTo>
                    <a:pt x="551" y="259"/>
                    <a:pt x="551" y="259"/>
                    <a:pt x="551" y="259"/>
                  </a:cubicBezTo>
                  <a:cubicBezTo>
                    <a:pt x="555" y="252"/>
                    <a:pt x="555" y="243"/>
                    <a:pt x="551" y="236"/>
                  </a:cubicBezTo>
                  <a:cubicBezTo>
                    <a:pt x="427" y="21"/>
                    <a:pt x="427" y="21"/>
                    <a:pt x="427" y="21"/>
                  </a:cubicBezTo>
                  <a:cubicBezTo>
                    <a:pt x="423" y="13"/>
                    <a:pt x="415" y="9"/>
                    <a:pt x="407" y="9"/>
                  </a:cubicBezTo>
                  <a:lnTo>
                    <a:pt x="158" y="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73" name="Freeform 553"/>
            <p:cNvSpPr>
              <a:spLocks/>
            </p:cNvSpPr>
            <p:nvPr/>
          </p:nvSpPr>
          <p:spPr bwMode="auto">
            <a:xfrm>
              <a:off x="3083654" y="1557087"/>
              <a:ext cx="941204" cy="824011"/>
            </a:xfrm>
            <a:custGeom>
              <a:avLst/>
              <a:gdLst/>
              <a:ahLst/>
              <a:cxnLst>
                <a:cxn ang="0">
                  <a:pos x="431" y="202"/>
                </a:cxn>
                <a:cxn ang="0">
                  <a:pos x="335" y="369"/>
                </a:cxn>
                <a:cxn ang="0">
                  <a:pos x="314" y="381"/>
                </a:cxn>
                <a:cxn ang="0">
                  <a:pos x="121" y="381"/>
                </a:cxn>
                <a:cxn ang="0">
                  <a:pos x="100" y="369"/>
                </a:cxn>
                <a:cxn ang="0">
                  <a:pos x="4" y="202"/>
                </a:cxn>
                <a:cxn ang="0">
                  <a:pos x="4" y="178"/>
                </a:cxn>
                <a:cxn ang="0">
                  <a:pos x="100" y="12"/>
                </a:cxn>
                <a:cxn ang="0">
                  <a:pos x="121" y="0"/>
                </a:cxn>
                <a:cxn ang="0">
                  <a:pos x="314" y="0"/>
                </a:cxn>
                <a:cxn ang="0">
                  <a:pos x="335" y="12"/>
                </a:cxn>
                <a:cxn ang="0">
                  <a:pos x="431" y="178"/>
                </a:cxn>
                <a:cxn ang="0">
                  <a:pos x="431" y="202"/>
                </a:cxn>
              </a:cxnLst>
              <a:rect l="0" t="0" r="r" b="b"/>
              <a:pathLst>
                <a:path w="435" h="381">
                  <a:moveTo>
                    <a:pt x="431" y="202"/>
                  </a:moveTo>
                  <a:cubicBezTo>
                    <a:pt x="335" y="369"/>
                    <a:pt x="335" y="369"/>
                    <a:pt x="335" y="369"/>
                  </a:cubicBezTo>
                  <a:cubicBezTo>
                    <a:pt x="330" y="377"/>
                    <a:pt x="322" y="381"/>
                    <a:pt x="314" y="381"/>
                  </a:cubicBezTo>
                  <a:cubicBezTo>
                    <a:pt x="121" y="381"/>
                    <a:pt x="121" y="381"/>
                    <a:pt x="121" y="381"/>
                  </a:cubicBezTo>
                  <a:cubicBezTo>
                    <a:pt x="113" y="381"/>
                    <a:pt x="105" y="377"/>
                    <a:pt x="100" y="369"/>
                  </a:cubicBezTo>
                  <a:cubicBezTo>
                    <a:pt x="4" y="202"/>
                    <a:pt x="4" y="202"/>
                    <a:pt x="4" y="202"/>
                  </a:cubicBezTo>
                  <a:cubicBezTo>
                    <a:pt x="0" y="195"/>
                    <a:pt x="0" y="186"/>
                    <a:pt x="4" y="178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105" y="4"/>
                    <a:pt x="113" y="0"/>
                    <a:pt x="121" y="0"/>
                  </a:cubicBezTo>
                  <a:cubicBezTo>
                    <a:pt x="314" y="0"/>
                    <a:pt x="314" y="0"/>
                    <a:pt x="314" y="0"/>
                  </a:cubicBezTo>
                  <a:cubicBezTo>
                    <a:pt x="322" y="0"/>
                    <a:pt x="330" y="4"/>
                    <a:pt x="335" y="12"/>
                  </a:cubicBezTo>
                  <a:cubicBezTo>
                    <a:pt x="431" y="178"/>
                    <a:pt x="431" y="178"/>
                    <a:pt x="431" y="178"/>
                  </a:cubicBezTo>
                  <a:cubicBezTo>
                    <a:pt x="435" y="186"/>
                    <a:pt x="435" y="195"/>
                    <a:pt x="431" y="202"/>
                  </a:cubicBezTo>
                  <a:close/>
                </a:path>
              </a:pathLst>
            </a:custGeom>
            <a:gradFill>
              <a:gsLst>
                <a:gs pos="0">
                  <a:srgbClr val="FE823A"/>
                </a:gs>
                <a:gs pos="100000">
                  <a:srgbClr val="FE1557"/>
                </a:gs>
                <a:gs pos="59000">
                  <a:srgbClr val="FD334F"/>
                </a:gs>
              </a:gsLst>
              <a:lin ang="2700000" scaled="0"/>
            </a:gradFill>
            <a:ln w="793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74" name="Freeform 554"/>
            <p:cNvSpPr>
              <a:spLocks noEditPoints="1"/>
            </p:cNvSpPr>
            <p:nvPr/>
          </p:nvSpPr>
          <p:spPr bwMode="auto">
            <a:xfrm>
              <a:off x="3369311" y="1784148"/>
              <a:ext cx="367143" cy="368058"/>
            </a:xfrm>
            <a:custGeom>
              <a:avLst/>
              <a:gdLst/>
              <a:ahLst/>
              <a:cxnLst>
                <a:cxn ang="0">
                  <a:pos x="0" y="85"/>
                </a:cxn>
                <a:cxn ang="0">
                  <a:pos x="170" y="85"/>
                </a:cxn>
                <a:cxn ang="0">
                  <a:pos x="76" y="78"/>
                </a:cxn>
                <a:cxn ang="0">
                  <a:pos x="85" y="62"/>
                </a:cxn>
                <a:cxn ang="0">
                  <a:pos x="101" y="92"/>
                </a:cxn>
                <a:cxn ang="0">
                  <a:pos x="91" y="90"/>
                </a:cxn>
                <a:cxn ang="0">
                  <a:pos x="78" y="89"/>
                </a:cxn>
                <a:cxn ang="0">
                  <a:pos x="64" y="108"/>
                </a:cxn>
                <a:cxn ang="0">
                  <a:pos x="105" y="110"/>
                </a:cxn>
                <a:cxn ang="0">
                  <a:pos x="101" y="92"/>
                </a:cxn>
                <a:cxn ang="0">
                  <a:pos x="67" y="70"/>
                </a:cxn>
                <a:cxn ang="0">
                  <a:pos x="52" y="71"/>
                </a:cxn>
                <a:cxn ang="0">
                  <a:pos x="65" y="80"/>
                </a:cxn>
                <a:cxn ang="0">
                  <a:pos x="55" y="80"/>
                </a:cxn>
                <a:cxn ang="0">
                  <a:pos x="47" y="81"/>
                </a:cxn>
                <a:cxn ang="0">
                  <a:pos x="44" y="96"/>
                </a:cxn>
                <a:cxn ang="0">
                  <a:pos x="63" y="96"/>
                </a:cxn>
                <a:cxn ang="0">
                  <a:pos x="77" y="88"/>
                </a:cxn>
                <a:cxn ang="0">
                  <a:pos x="103" y="71"/>
                </a:cxn>
                <a:cxn ang="0">
                  <a:pos x="111" y="58"/>
                </a:cxn>
                <a:cxn ang="0">
                  <a:pos x="124" y="81"/>
                </a:cxn>
                <a:cxn ang="0">
                  <a:pos x="116" y="80"/>
                </a:cxn>
                <a:cxn ang="0">
                  <a:pos x="105" y="80"/>
                </a:cxn>
                <a:cxn ang="0">
                  <a:pos x="94" y="89"/>
                </a:cxn>
                <a:cxn ang="0">
                  <a:pos x="106" y="94"/>
                </a:cxn>
                <a:cxn ang="0">
                  <a:pos x="127" y="96"/>
                </a:cxn>
                <a:cxn ang="0">
                  <a:pos x="124" y="81"/>
                </a:cxn>
                <a:cxn ang="0">
                  <a:pos x="37" y="85"/>
                </a:cxn>
                <a:cxn ang="0">
                  <a:pos x="133" y="85"/>
                </a:cxn>
                <a:cxn ang="0">
                  <a:pos x="50" y="46"/>
                </a:cxn>
                <a:cxn ang="0">
                  <a:pos x="28" y="37"/>
                </a:cxn>
                <a:cxn ang="0">
                  <a:pos x="46" y="50"/>
                </a:cxn>
                <a:cxn ang="0">
                  <a:pos x="10" y="83"/>
                </a:cxn>
                <a:cxn ang="0">
                  <a:pos x="32" y="88"/>
                </a:cxn>
                <a:cxn ang="0">
                  <a:pos x="24" y="129"/>
                </a:cxn>
                <a:cxn ang="0">
                  <a:pos x="57" y="131"/>
                </a:cxn>
                <a:cxn ang="0">
                  <a:pos x="83" y="160"/>
                </a:cxn>
                <a:cxn ang="0">
                  <a:pos x="88" y="139"/>
                </a:cxn>
                <a:cxn ang="0">
                  <a:pos x="92" y="160"/>
                </a:cxn>
                <a:cxn ang="0">
                  <a:pos x="126" y="120"/>
                </a:cxn>
                <a:cxn ang="0">
                  <a:pos x="161" y="88"/>
                </a:cxn>
                <a:cxn ang="0">
                  <a:pos x="138" y="83"/>
                </a:cxn>
                <a:cxn ang="0">
                  <a:pos x="146" y="41"/>
                </a:cxn>
                <a:cxn ang="0">
                  <a:pos x="112" y="40"/>
                </a:cxn>
                <a:cxn ang="0">
                  <a:pos x="88" y="10"/>
                </a:cxn>
                <a:cxn ang="0">
                  <a:pos x="83" y="32"/>
                </a:cxn>
                <a:cxn ang="0">
                  <a:pos x="80" y="10"/>
                </a:cxn>
                <a:cxn ang="0">
                  <a:pos x="46" y="50"/>
                </a:cxn>
                <a:cxn ang="0">
                  <a:pos x="6" y="85"/>
                </a:cxn>
                <a:cxn ang="0">
                  <a:pos x="165" y="85"/>
                </a:cxn>
                <a:cxn ang="0">
                  <a:pos x="143" y="37"/>
                </a:cxn>
                <a:cxn ang="0">
                  <a:pos x="121" y="45"/>
                </a:cxn>
                <a:cxn ang="0">
                  <a:pos x="27" y="133"/>
                </a:cxn>
                <a:cxn ang="0">
                  <a:pos x="49" y="124"/>
                </a:cxn>
                <a:cxn ang="0">
                  <a:pos x="99" y="159"/>
                </a:cxn>
                <a:cxn ang="0">
                  <a:pos x="122" y="124"/>
                </a:cxn>
              </a:cxnLst>
              <a:rect l="0" t="0" r="r" b="b"/>
              <a:pathLst>
                <a:path w="170" h="170">
                  <a:moveTo>
                    <a:pt x="85" y="170"/>
                  </a:moveTo>
                  <a:cubicBezTo>
                    <a:pt x="39" y="170"/>
                    <a:pt x="0" y="132"/>
                    <a:pt x="0" y="85"/>
                  </a:cubicBezTo>
                  <a:cubicBezTo>
                    <a:pt x="0" y="38"/>
                    <a:pt x="39" y="0"/>
                    <a:pt x="85" y="0"/>
                  </a:cubicBezTo>
                  <a:cubicBezTo>
                    <a:pt x="132" y="0"/>
                    <a:pt x="170" y="38"/>
                    <a:pt x="170" y="85"/>
                  </a:cubicBezTo>
                  <a:cubicBezTo>
                    <a:pt x="170" y="132"/>
                    <a:pt x="132" y="170"/>
                    <a:pt x="85" y="170"/>
                  </a:cubicBezTo>
                  <a:close/>
                  <a:moveTo>
                    <a:pt x="76" y="78"/>
                  </a:moveTo>
                  <a:cubicBezTo>
                    <a:pt x="79" y="92"/>
                    <a:pt x="92" y="95"/>
                    <a:pt x="95" y="78"/>
                  </a:cubicBezTo>
                  <a:cubicBezTo>
                    <a:pt x="96" y="70"/>
                    <a:pt x="94" y="62"/>
                    <a:pt x="85" y="62"/>
                  </a:cubicBezTo>
                  <a:cubicBezTo>
                    <a:pt x="76" y="62"/>
                    <a:pt x="74" y="70"/>
                    <a:pt x="76" y="78"/>
                  </a:cubicBezTo>
                  <a:close/>
                  <a:moveTo>
                    <a:pt x="101" y="92"/>
                  </a:moveTo>
                  <a:cubicBezTo>
                    <a:pt x="100" y="91"/>
                    <a:pt x="95" y="90"/>
                    <a:pt x="92" y="89"/>
                  </a:cubicBezTo>
                  <a:cubicBezTo>
                    <a:pt x="92" y="89"/>
                    <a:pt x="91" y="90"/>
                    <a:pt x="91" y="90"/>
                  </a:cubicBezTo>
                  <a:cubicBezTo>
                    <a:pt x="87" y="93"/>
                    <a:pt x="83" y="93"/>
                    <a:pt x="80" y="90"/>
                  </a:cubicBezTo>
                  <a:cubicBezTo>
                    <a:pt x="79" y="89"/>
                    <a:pt x="79" y="89"/>
                    <a:pt x="78" y="89"/>
                  </a:cubicBezTo>
                  <a:cubicBezTo>
                    <a:pt x="76" y="90"/>
                    <a:pt x="71" y="91"/>
                    <a:pt x="70" y="91"/>
                  </a:cubicBezTo>
                  <a:cubicBezTo>
                    <a:pt x="62" y="95"/>
                    <a:pt x="64" y="101"/>
                    <a:pt x="64" y="108"/>
                  </a:cubicBezTo>
                  <a:cubicBezTo>
                    <a:pt x="64" y="109"/>
                    <a:pt x="65" y="109"/>
                    <a:pt x="66" y="110"/>
                  </a:cubicBezTo>
                  <a:cubicBezTo>
                    <a:pt x="78" y="114"/>
                    <a:pt x="91" y="114"/>
                    <a:pt x="105" y="110"/>
                  </a:cubicBezTo>
                  <a:cubicBezTo>
                    <a:pt x="106" y="109"/>
                    <a:pt x="106" y="109"/>
                    <a:pt x="107" y="108"/>
                  </a:cubicBezTo>
                  <a:cubicBezTo>
                    <a:pt x="107" y="102"/>
                    <a:pt x="108" y="94"/>
                    <a:pt x="101" y="92"/>
                  </a:cubicBezTo>
                  <a:close/>
                  <a:moveTo>
                    <a:pt x="52" y="71"/>
                  </a:moveTo>
                  <a:cubicBezTo>
                    <a:pt x="54" y="82"/>
                    <a:pt x="64" y="84"/>
                    <a:pt x="67" y="70"/>
                  </a:cubicBezTo>
                  <a:cubicBezTo>
                    <a:pt x="68" y="64"/>
                    <a:pt x="67" y="58"/>
                    <a:pt x="59" y="58"/>
                  </a:cubicBezTo>
                  <a:cubicBezTo>
                    <a:pt x="52" y="58"/>
                    <a:pt x="50" y="64"/>
                    <a:pt x="52" y="71"/>
                  </a:cubicBezTo>
                  <a:close/>
                  <a:moveTo>
                    <a:pt x="72" y="81"/>
                  </a:moveTo>
                  <a:cubicBezTo>
                    <a:pt x="71" y="81"/>
                    <a:pt x="67" y="80"/>
                    <a:pt x="65" y="80"/>
                  </a:cubicBezTo>
                  <a:cubicBezTo>
                    <a:pt x="65" y="80"/>
                    <a:pt x="64" y="80"/>
                    <a:pt x="64" y="80"/>
                  </a:cubicBezTo>
                  <a:cubicBezTo>
                    <a:pt x="61" y="82"/>
                    <a:pt x="58" y="82"/>
                    <a:pt x="55" y="80"/>
                  </a:cubicBezTo>
                  <a:cubicBezTo>
                    <a:pt x="54" y="80"/>
                    <a:pt x="54" y="80"/>
                    <a:pt x="54" y="80"/>
                  </a:cubicBezTo>
                  <a:cubicBezTo>
                    <a:pt x="52" y="80"/>
                    <a:pt x="48" y="81"/>
                    <a:pt x="47" y="81"/>
                  </a:cubicBezTo>
                  <a:cubicBezTo>
                    <a:pt x="41" y="84"/>
                    <a:pt x="42" y="89"/>
                    <a:pt x="42" y="95"/>
                  </a:cubicBezTo>
                  <a:cubicBezTo>
                    <a:pt x="43" y="95"/>
                    <a:pt x="43" y="96"/>
                    <a:pt x="44" y="96"/>
                  </a:cubicBezTo>
                  <a:cubicBezTo>
                    <a:pt x="50" y="98"/>
                    <a:pt x="56" y="99"/>
                    <a:pt x="63" y="98"/>
                  </a:cubicBezTo>
                  <a:cubicBezTo>
                    <a:pt x="63" y="98"/>
                    <a:pt x="63" y="97"/>
                    <a:pt x="63" y="96"/>
                  </a:cubicBezTo>
                  <a:cubicBezTo>
                    <a:pt x="64" y="93"/>
                    <a:pt x="67" y="91"/>
                    <a:pt x="70" y="90"/>
                  </a:cubicBezTo>
                  <a:cubicBezTo>
                    <a:pt x="71" y="89"/>
                    <a:pt x="75" y="89"/>
                    <a:pt x="77" y="88"/>
                  </a:cubicBezTo>
                  <a:cubicBezTo>
                    <a:pt x="76" y="85"/>
                    <a:pt x="75" y="82"/>
                    <a:pt x="72" y="81"/>
                  </a:cubicBezTo>
                  <a:close/>
                  <a:moveTo>
                    <a:pt x="103" y="71"/>
                  </a:moveTo>
                  <a:cubicBezTo>
                    <a:pt x="106" y="82"/>
                    <a:pt x="116" y="84"/>
                    <a:pt x="119" y="71"/>
                  </a:cubicBezTo>
                  <a:cubicBezTo>
                    <a:pt x="120" y="65"/>
                    <a:pt x="118" y="58"/>
                    <a:pt x="111" y="58"/>
                  </a:cubicBezTo>
                  <a:cubicBezTo>
                    <a:pt x="104" y="58"/>
                    <a:pt x="102" y="65"/>
                    <a:pt x="103" y="71"/>
                  </a:cubicBezTo>
                  <a:close/>
                  <a:moveTo>
                    <a:pt x="124" y="81"/>
                  </a:moveTo>
                  <a:cubicBezTo>
                    <a:pt x="123" y="81"/>
                    <a:pt x="119" y="80"/>
                    <a:pt x="117" y="80"/>
                  </a:cubicBezTo>
                  <a:cubicBezTo>
                    <a:pt x="116" y="80"/>
                    <a:pt x="116" y="80"/>
                    <a:pt x="116" y="80"/>
                  </a:cubicBezTo>
                  <a:cubicBezTo>
                    <a:pt x="113" y="83"/>
                    <a:pt x="110" y="82"/>
                    <a:pt x="107" y="80"/>
                  </a:cubicBezTo>
                  <a:cubicBezTo>
                    <a:pt x="106" y="80"/>
                    <a:pt x="106" y="80"/>
                    <a:pt x="105" y="80"/>
                  </a:cubicBezTo>
                  <a:cubicBezTo>
                    <a:pt x="103" y="80"/>
                    <a:pt x="100" y="81"/>
                    <a:pt x="99" y="81"/>
                  </a:cubicBezTo>
                  <a:cubicBezTo>
                    <a:pt x="95" y="83"/>
                    <a:pt x="94" y="86"/>
                    <a:pt x="94" y="89"/>
                  </a:cubicBezTo>
                  <a:cubicBezTo>
                    <a:pt x="96" y="89"/>
                    <a:pt x="99" y="90"/>
                    <a:pt x="102" y="90"/>
                  </a:cubicBezTo>
                  <a:cubicBezTo>
                    <a:pt x="104" y="91"/>
                    <a:pt x="105" y="92"/>
                    <a:pt x="106" y="94"/>
                  </a:cubicBezTo>
                  <a:cubicBezTo>
                    <a:pt x="107" y="95"/>
                    <a:pt x="108" y="97"/>
                    <a:pt x="108" y="98"/>
                  </a:cubicBezTo>
                  <a:cubicBezTo>
                    <a:pt x="114" y="99"/>
                    <a:pt x="120" y="98"/>
                    <a:pt x="127" y="96"/>
                  </a:cubicBezTo>
                  <a:cubicBezTo>
                    <a:pt x="127" y="96"/>
                    <a:pt x="128" y="95"/>
                    <a:pt x="128" y="95"/>
                  </a:cubicBezTo>
                  <a:cubicBezTo>
                    <a:pt x="129" y="90"/>
                    <a:pt x="129" y="83"/>
                    <a:pt x="124" y="81"/>
                  </a:cubicBezTo>
                  <a:close/>
                  <a:moveTo>
                    <a:pt x="85" y="37"/>
                  </a:moveTo>
                  <a:cubicBezTo>
                    <a:pt x="59" y="37"/>
                    <a:pt x="37" y="59"/>
                    <a:pt x="37" y="85"/>
                  </a:cubicBezTo>
                  <a:cubicBezTo>
                    <a:pt x="37" y="112"/>
                    <a:pt x="59" y="134"/>
                    <a:pt x="85" y="134"/>
                  </a:cubicBezTo>
                  <a:cubicBezTo>
                    <a:pt x="112" y="134"/>
                    <a:pt x="133" y="112"/>
                    <a:pt x="133" y="85"/>
                  </a:cubicBezTo>
                  <a:cubicBezTo>
                    <a:pt x="133" y="59"/>
                    <a:pt x="112" y="37"/>
                    <a:pt x="85" y="37"/>
                  </a:cubicBezTo>
                  <a:close/>
                  <a:moveTo>
                    <a:pt x="50" y="46"/>
                  </a:moveTo>
                  <a:cubicBezTo>
                    <a:pt x="55" y="33"/>
                    <a:pt x="63" y="22"/>
                    <a:pt x="72" y="11"/>
                  </a:cubicBezTo>
                  <a:cubicBezTo>
                    <a:pt x="55" y="14"/>
                    <a:pt x="39" y="24"/>
                    <a:pt x="28" y="37"/>
                  </a:cubicBezTo>
                  <a:cubicBezTo>
                    <a:pt x="35" y="41"/>
                    <a:pt x="42" y="44"/>
                    <a:pt x="50" y="46"/>
                  </a:cubicBezTo>
                  <a:close/>
                  <a:moveTo>
                    <a:pt x="46" y="50"/>
                  </a:moveTo>
                  <a:cubicBezTo>
                    <a:pt x="39" y="48"/>
                    <a:pt x="32" y="45"/>
                    <a:pt x="25" y="41"/>
                  </a:cubicBezTo>
                  <a:cubicBezTo>
                    <a:pt x="16" y="53"/>
                    <a:pt x="11" y="67"/>
                    <a:pt x="10" y="83"/>
                  </a:cubicBezTo>
                  <a:cubicBezTo>
                    <a:pt x="32" y="83"/>
                    <a:pt x="32" y="83"/>
                    <a:pt x="32" y="83"/>
                  </a:cubicBezTo>
                  <a:cubicBezTo>
                    <a:pt x="32" y="85"/>
                    <a:pt x="32" y="86"/>
                    <a:pt x="32" y="88"/>
                  </a:cubicBezTo>
                  <a:cubicBezTo>
                    <a:pt x="10" y="88"/>
                    <a:pt x="10" y="88"/>
                    <a:pt x="10" y="88"/>
                  </a:cubicBezTo>
                  <a:cubicBezTo>
                    <a:pt x="11" y="103"/>
                    <a:pt x="16" y="117"/>
                    <a:pt x="24" y="129"/>
                  </a:cubicBezTo>
                  <a:cubicBezTo>
                    <a:pt x="31" y="126"/>
                    <a:pt x="38" y="123"/>
                    <a:pt x="45" y="121"/>
                  </a:cubicBezTo>
                  <a:cubicBezTo>
                    <a:pt x="49" y="125"/>
                    <a:pt x="53" y="128"/>
                    <a:pt x="57" y="131"/>
                  </a:cubicBezTo>
                  <a:cubicBezTo>
                    <a:pt x="63" y="141"/>
                    <a:pt x="70" y="151"/>
                    <a:pt x="79" y="160"/>
                  </a:cubicBezTo>
                  <a:cubicBezTo>
                    <a:pt x="80" y="160"/>
                    <a:pt x="81" y="160"/>
                    <a:pt x="83" y="160"/>
                  </a:cubicBezTo>
                  <a:cubicBezTo>
                    <a:pt x="83" y="139"/>
                    <a:pt x="83" y="139"/>
                    <a:pt x="83" y="139"/>
                  </a:cubicBezTo>
                  <a:cubicBezTo>
                    <a:pt x="84" y="139"/>
                    <a:pt x="86" y="139"/>
                    <a:pt x="88" y="139"/>
                  </a:cubicBezTo>
                  <a:cubicBezTo>
                    <a:pt x="88" y="160"/>
                    <a:pt x="88" y="160"/>
                    <a:pt x="88" y="160"/>
                  </a:cubicBezTo>
                  <a:cubicBezTo>
                    <a:pt x="89" y="160"/>
                    <a:pt x="90" y="160"/>
                    <a:pt x="92" y="160"/>
                  </a:cubicBezTo>
                  <a:cubicBezTo>
                    <a:pt x="100" y="151"/>
                    <a:pt x="108" y="141"/>
                    <a:pt x="114" y="131"/>
                  </a:cubicBezTo>
                  <a:cubicBezTo>
                    <a:pt x="118" y="128"/>
                    <a:pt x="122" y="124"/>
                    <a:pt x="126" y="120"/>
                  </a:cubicBezTo>
                  <a:cubicBezTo>
                    <a:pt x="133" y="123"/>
                    <a:pt x="139" y="126"/>
                    <a:pt x="146" y="129"/>
                  </a:cubicBezTo>
                  <a:cubicBezTo>
                    <a:pt x="155" y="118"/>
                    <a:pt x="160" y="103"/>
                    <a:pt x="161" y="88"/>
                  </a:cubicBezTo>
                  <a:cubicBezTo>
                    <a:pt x="138" y="88"/>
                    <a:pt x="138" y="88"/>
                    <a:pt x="138" y="88"/>
                  </a:cubicBezTo>
                  <a:cubicBezTo>
                    <a:pt x="139" y="86"/>
                    <a:pt x="139" y="85"/>
                    <a:pt x="138" y="83"/>
                  </a:cubicBezTo>
                  <a:cubicBezTo>
                    <a:pt x="161" y="83"/>
                    <a:pt x="161" y="83"/>
                    <a:pt x="161" y="83"/>
                  </a:cubicBezTo>
                  <a:cubicBezTo>
                    <a:pt x="160" y="67"/>
                    <a:pt x="155" y="53"/>
                    <a:pt x="146" y="41"/>
                  </a:cubicBezTo>
                  <a:cubicBezTo>
                    <a:pt x="139" y="44"/>
                    <a:pt x="132" y="47"/>
                    <a:pt x="124" y="49"/>
                  </a:cubicBezTo>
                  <a:cubicBezTo>
                    <a:pt x="121" y="46"/>
                    <a:pt x="117" y="42"/>
                    <a:pt x="112" y="40"/>
                  </a:cubicBezTo>
                  <a:cubicBezTo>
                    <a:pt x="107" y="29"/>
                    <a:pt x="99" y="19"/>
                    <a:pt x="91" y="10"/>
                  </a:cubicBezTo>
                  <a:cubicBezTo>
                    <a:pt x="90" y="10"/>
                    <a:pt x="89" y="10"/>
                    <a:pt x="88" y="10"/>
                  </a:cubicBezTo>
                  <a:cubicBezTo>
                    <a:pt x="88" y="32"/>
                    <a:pt x="88" y="32"/>
                    <a:pt x="88" y="32"/>
                  </a:cubicBezTo>
                  <a:cubicBezTo>
                    <a:pt x="86" y="32"/>
                    <a:pt x="84" y="32"/>
                    <a:pt x="83" y="32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2" y="10"/>
                    <a:pt x="81" y="10"/>
                    <a:pt x="80" y="10"/>
                  </a:cubicBezTo>
                  <a:cubicBezTo>
                    <a:pt x="71" y="19"/>
                    <a:pt x="64" y="29"/>
                    <a:pt x="58" y="40"/>
                  </a:cubicBezTo>
                  <a:cubicBezTo>
                    <a:pt x="54" y="42"/>
                    <a:pt x="49" y="46"/>
                    <a:pt x="46" y="50"/>
                  </a:cubicBezTo>
                  <a:close/>
                  <a:moveTo>
                    <a:pt x="85" y="5"/>
                  </a:moveTo>
                  <a:cubicBezTo>
                    <a:pt x="41" y="5"/>
                    <a:pt x="6" y="41"/>
                    <a:pt x="6" y="85"/>
                  </a:cubicBezTo>
                  <a:cubicBezTo>
                    <a:pt x="6" y="129"/>
                    <a:pt x="41" y="165"/>
                    <a:pt x="85" y="165"/>
                  </a:cubicBezTo>
                  <a:cubicBezTo>
                    <a:pt x="130" y="165"/>
                    <a:pt x="165" y="129"/>
                    <a:pt x="165" y="85"/>
                  </a:cubicBezTo>
                  <a:cubicBezTo>
                    <a:pt x="165" y="41"/>
                    <a:pt x="130" y="5"/>
                    <a:pt x="85" y="5"/>
                  </a:cubicBezTo>
                  <a:close/>
                  <a:moveTo>
                    <a:pt x="143" y="37"/>
                  </a:moveTo>
                  <a:cubicBezTo>
                    <a:pt x="132" y="24"/>
                    <a:pt x="116" y="14"/>
                    <a:pt x="98" y="11"/>
                  </a:cubicBezTo>
                  <a:cubicBezTo>
                    <a:pt x="107" y="21"/>
                    <a:pt x="115" y="33"/>
                    <a:pt x="121" y="45"/>
                  </a:cubicBezTo>
                  <a:cubicBezTo>
                    <a:pt x="128" y="43"/>
                    <a:pt x="136" y="40"/>
                    <a:pt x="143" y="37"/>
                  </a:cubicBezTo>
                  <a:close/>
                  <a:moveTo>
                    <a:pt x="27" y="133"/>
                  </a:moveTo>
                  <a:cubicBezTo>
                    <a:pt x="38" y="146"/>
                    <a:pt x="54" y="156"/>
                    <a:pt x="71" y="159"/>
                  </a:cubicBezTo>
                  <a:cubicBezTo>
                    <a:pt x="62" y="149"/>
                    <a:pt x="54" y="137"/>
                    <a:pt x="49" y="124"/>
                  </a:cubicBezTo>
                  <a:cubicBezTo>
                    <a:pt x="42" y="127"/>
                    <a:pt x="35" y="130"/>
                    <a:pt x="27" y="133"/>
                  </a:cubicBezTo>
                  <a:close/>
                  <a:moveTo>
                    <a:pt x="99" y="159"/>
                  </a:moveTo>
                  <a:cubicBezTo>
                    <a:pt x="117" y="156"/>
                    <a:pt x="132" y="146"/>
                    <a:pt x="143" y="133"/>
                  </a:cubicBezTo>
                  <a:cubicBezTo>
                    <a:pt x="136" y="130"/>
                    <a:pt x="129" y="127"/>
                    <a:pt x="122" y="124"/>
                  </a:cubicBezTo>
                  <a:cubicBezTo>
                    <a:pt x="117" y="137"/>
                    <a:pt x="109" y="149"/>
                    <a:pt x="99" y="15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356711" y="1072655"/>
            <a:ext cx="1629711" cy="1428284"/>
            <a:chOff x="4017533" y="804491"/>
            <a:chExt cx="1222283" cy="1071213"/>
          </a:xfrm>
        </p:grpSpPr>
        <p:sp>
          <p:nvSpPr>
            <p:cNvPr id="5675" name="Freeform 555"/>
            <p:cNvSpPr>
              <a:spLocks/>
            </p:cNvSpPr>
            <p:nvPr/>
          </p:nvSpPr>
          <p:spPr bwMode="auto">
            <a:xfrm>
              <a:off x="4026688" y="813646"/>
              <a:ext cx="1204887" cy="1052902"/>
            </a:xfrm>
            <a:custGeom>
              <a:avLst/>
              <a:gdLst/>
              <a:ahLst/>
              <a:cxnLst>
                <a:cxn ang="0">
                  <a:pos x="552" y="256"/>
                </a:cxn>
                <a:cxn ang="0">
                  <a:pos x="426" y="475"/>
                </a:cxn>
                <a:cxn ang="0">
                  <a:pos x="405" y="487"/>
                </a:cxn>
                <a:cxn ang="0">
                  <a:pos x="152" y="487"/>
                </a:cxn>
                <a:cxn ang="0">
                  <a:pos x="131" y="475"/>
                </a:cxn>
                <a:cxn ang="0">
                  <a:pos x="5" y="256"/>
                </a:cxn>
                <a:cxn ang="0">
                  <a:pos x="5" y="231"/>
                </a:cxn>
                <a:cxn ang="0">
                  <a:pos x="131" y="12"/>
                </a:cxn>
                <a:cxn ang="0">
                  <a:pos x="152" y="0"/>
                </a:cxn>
                <a:cxn ang="0">
                  <a:pos x="405" y="0"/>
                </a:cxn>
                <a:cxn ang="0">
                  <a:pos x="426" y="12"/>
                </a:cxn>
                <a:cxn ang="0">
                  <a:pos x="552" y="231"/>
                </a:cxn>
                <a:cxn ang="0">
                  <a:pos x="552" y="256"/>
                </a:cxn>
              </a:cxnLst>
              <a:rect l="0" t="0" r="r" b="b"/>
              <a:pathLst>
                <a:path w="557" h="487">
                  <a:moveTo>
                    <a:pt x="552" y="256"/>
                  </a:moveTo>
                  <a:cubicBezTo>
                    <a:pt x="426" y="475"/>
                    <a:pt x="426" y="475"/>
                    <a:pt x="426" y="475"/>
                  </a:cubicBezTo>
                  <a:cubicBezTo>
                    <a:pt x="422" y="482"/>
                    <a:pt x="414" y="487"/>
                    <a:pt x="405" y="487"/>
                  </a:cubicBezTo>
                  <a:cubicBezTo>
                    <a:pt x="152" y="487"/>
                    <a:pt x="152" y="487"/>
                    <a:pt x="152" y="487"/>
                  </a:cubicBezTo>
                  <a:cubicBezTo>
                    <a:pt x="143" y="487"/>
                    <a:pt x="136" y="482"/>
                    <a:pt x="131" y="475"/>
                  </a:cubicBezTo>
                  <a:cubicBezTo>
                    <a:pt x="5" y="256"/>
                    <a:pt x="5" y="256"/>
                    <a:pt x="5" y="256"/>
                  </a:cubicBezTo>
                  <a:cubicBezTo>
                    <a:pt x="0" y="248"/>
                    <a:pt x="0" y="239"/>
                    <a:pt x="5" y="231"/>
                  </a:cubicBezTo>
                  <a:cubicBezTo>
                    <a:pt x="131" y="12"/>
                    <a:pt x="131" y="12"/>
                    <a:pt x="131" y="12"/>
                  </a:cubicBezTo>
                  <a:cubicBezTo>
                    <a:pt x="136" y="5"/>
                    <a:pt x="143" y="0"/>
                    <a:pt x="152" y="0"/>
                  </a:cubicBezTo>
                  <a:cubicBezTo>
                    <a:pt x="405" y="0"/>
                    <a:pt x="405" y="0"/>
                    <a:pt x="405" y="0"/>
                  </a:cubicBezTo>
                  <a:cubicBezTo>
                    <a:pt x="414" y="0"/>
                    <a:pt x="422" y="5"/>
                    <a:pt x="426" y="12"/>
                  </a:cubicBezTo>
                  <a:cubicBezTo>
                    <a:pt x="552" y="231"/>
                    <a:pt x="552" y="231"/>
                    <a:pt x="552" y="231"/>
                  </a:cubicBezTo>
                  <a:cubicBezTo>
                    <a:pt x="557" y="239"/>
                    <a:pt x="557" y="248"/>
                    <a:pt x="552" y="256"/>
                  </a:cubicBezTo>
                  <a:close/>
                </a:path>
              </a:pathLst>
            </a:custGeom>
            <a:gradFill>
              <a:gsLst>
                <a:gs pos="0">
                  <a:srgbClr val="FE823A"/>
                </a:gs>
                <a:gs pos="100000">
                  <a:srgbClr val="FE1557"/>
                </a:gs>
                <a:gs pos="59000">
                  <a:srgbClr val="FD334F"/>
                </a:gs>
              </a:gsLst>
              <a:lin ang="2700000" scaled="0"/>
            </a:gradFill>
            <a:ln w="793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76" name="Freeform 556"/>
            <p:cNvSpPr>
              <a:spLocks noEditPoints="1"/>
            </p:cNvSpPr>
            <p:nvPr/>
          </p:nvSpPr>
          <p:spPr bwMode="auto">
            <a:xfrm>
              <a:off x="4017533" y="804491"/>
              <a:ext cx="1222283" cy="1071213"/>
            </a:xfrm>
            <a:custGeom>
              <a:avLst/>
              <a:gdLst/>
              <a:ahLst/>
              <a:cxnLst>
                <a:cxn ang="0">
                  <a:pos x="407" y="495"/>
                </a:cxn>
                <a:cxn ang="0">
                  <a:pos x="158" y="495"/>
                </a:cxn>
                <a:cxn ang="0">
                  <a:pos x="130" y="479"/>
                </a:cxn>
                <a:cxn ang="0">
                  <a:pos x="6" y="264"/>
                </a:cxn>
                <a:cxn ang="0">
                  <a:pos x="6" y="231"/>
                </a:cxn>
                <a:cxn ang="0">
                  <a:pos x="130" y="16"/>
                </a:cxn>
                <a:cxn ang="0">
                  <a:pos x="158" y="0"/>
                </a:cxn>
                <a:cxn ang="0">
                  <a:pos x="407" y="0"/>
                </a:cxn>
                <a:cxn ang="0">
                  <a:pos x="435" y="16"/>
                </a:cxn>
                <a:cxn ang="0">
                  <a:pos x="559" y="231"/>
                </a:cxn>
                <a:cxn ang="0">
                  <a:pos x="559" y="264"/>
                </a:cxn>
                <a:cxn ang="0">
                  <a:pos x="435" y="479"/>
                </a:cxn>
                <a:cxn ang="0">
                  <a:pos x="407" y="495"/>
                </a:cxn>
                <a:cxn ang="0">
                  <a:pos x="158" y="9"/>
                </a:cxn>
                <a:cxn ang="0">
                  <a:pos x="138" y="21"/>
                </a:cxn>
                <a:cxn ang="0">
                  <a:pos x="14" y="236"/>
                </a:cxn>
                <a:cxn ang="0">
                  <a:pos x="14" y="259"/>
                </a:cxn>
                <a:cxn ang="0">
                  <a:pos x="138" y="474"/>
                </a:cxn>
                <a:cxn ang="0">
                  <a:pos x="158" y="486"/>
                </a:cxn>
                <a:cxn ang="0">
                  <a:pos x="407" y="486"/>
                </a:cxn>
                <a:cxn ang="0">
                  <a:pos x="427" y="474"/>
                </a:cxn>
                <a:cxn ang="0">
                  <a:pos x="551" y="259"/>
                </a:cxn>
                <a:cxn ang="0">
                  <a:pos x="551" y="236"/>
                </a:cxn>
                <a:cxn ang="0">
                  <a:pos x="427" y="21"/>
                </a:cxn>
                <a:cxn ang="0">
                  <a:pos x="407" y="9"/>
                </a:cxn>
                <a:cxn ang="0">
                  <a:pos x="158" y="9"/>
                </a:cxn>
              </a:cxnLst>
              <a:rect l="0" t="0" r="r" b="b"/>
              <a:pathLst>
                <a:path w="565" h="495">
                  <a:moveTo>
                    <a:pt x="407" y="495"/>
                  </a:moveTo>
                  <a:cubicBezTo>
                    <a:pt x="158" y="495"/>
                    <a:pt x="158" y="495"/>
                    <a:pt x="158" y="495"/>
                  </a:cubicBezTo>
                  <a:cubicBezTo>
                    <a:pt x="147" y="495"/>
                    <a:pt x="136" y="489"/>
                    <a:pt x="130" y="479"/>
                  </a:cubicBezTo>
                  <a:cubicBezTo>
                    <a:pt x="6" y="264"/>
                    <a:pt x="6" y="264"/>
                    <a:pt x="6" y="264"/>
                  </a:cubicBezTo>
                  <a:cubicBezTo>
                    <a:pt x="0" y="254"/>
                    <a:pt x="0" y="241"/>
                    <a:pt x="6" y="231"/>
                  </a:cubicBezTo>
                  <a:cubicBezTo>
                    <a:pt x="130" y="16"/>
                    <a:pt x="130" y="16"/>
                    <a:pt x="130" y="16"/>
                  </a:cubicBezTo>
                  <a:cubicBezTo>
                    <a:pt x="136" y="6"/>
                    <a:pt x="147" y="0"/>
                    <a:pt x="158" y="0"/>
                  </a:cubicBezTo>
                  <a:cubicBezTo>
                    <a:pt x="407" y="0"/>
                    <a:pt x="407" y="0"/>
                    <a:pt x="407" y="0"/>
                  </a:cubicBezTo>
                  <a:cubicBezTo>
                    <a:pt x="418" y="0"/>
                    <a:pt x="429" y="6"/>
                    <a:pt x="435" y="16"/>
                  </a:cubicBezTo>
                  <a:cubicBezTo>
                    <a:pt x="559" y="231"/>
                    <a:pt x="559" y="231"/>
                    <a:pt x="559" y="231"/>
                  </a:cubicBezTo>
                  <a:cubicBezTo>
                    <a:pt x="565" y="241"/>
                    <a:pt x="565" y="254"/>
                    <a:pt x="559" y="264"/>
                  </a:cubicBezTo>
                  <a:cubicBezTo>
                    <a:pt x="435" y="479"/>
                    <a:pt x="435" y="479"/>
                    <a:pt x="435" y="479"/>
                  </a:cubicBezTo>
                  <a:cubicBezTo>
                    <a:pt x="429" y="489"/>
                    <a:pt x="418" y="495"/>
                    <a:pt x="407" y="495"/>
                  </a:cubicBezTo>
                  <a:close/>
                  <a:moveTo>
                    <a:pt x="158" y="9"/>
                  </a:moveTo>
                  <a:cubicBezTo>
                    <a:pt x="150" y="9"/>
                    <a:pt x="142" y="14"/>
                    <a:pt x="138" y="21"/>
                  </a:cubicBezTo>
                  <a:cubicBezTo>
                    <a:pt x="14" y="236"/>
                    <a:pt x="14" y="236"/>
                    <a:pt x="14" y="236"/>
                  </a:cubicBezTo>
                  <a:cubicBezTo>
                    <a:pt x="10" y="243"/>
                    <a:pt x="10" y="252"/>
                    <a:pt x="14" y="259"/>
                  </a:cubicBezTo>
                  <a:cubicBezTo>
                    <a:pt x="138" y="474"/>
                    <a:pt x="138" y="474"/>
                    <a:pt x="138" y="474"/>
                  </a:cubicBezTo>
                  <a:cubicBezTo>
                    <a:pt x="142" y="481"/>
                    <a:pt x="150" y="486"/>
                    <a:pt x="158" y="486"/>
                  </a:cubicBezTo>
                  <a:cubicBezTo>
                    <a:pt x="407" y="486"/>
                    <a:pt x="407" y="486"/>
                    <a:pt x="407" y="486"/>
                  </a:cubicBezTo>
                  <a:cubicBezTo>
                    <a:pt x="415" y="486"/>
                    <a:pt x="423" y="481"/>
                    <a:pt x="427" y="474"/>
                  </a:cubicBezTo>
                  <a:cubicBezTo>
                    <a:pt x="551" y="259"/>
                    <a:pt x="551" y="259"/>
                    <a:pt x="551" y="259"/>
                  </a:cubicBezTo>
                  <a:cubicBezTo>
                    <a:pt x="555" y="252"/>
                    <a:pt x="555" y="243"/>
                    <a:pt x="551" y="236"/>
                  </a:cubicBezTo>
                  <a:cubicBezTo>
                    <a:pt x="427" y="21"/>
                    <a:pt x="427" y="21"/>
                    <a:pt x="427" y="21"/>
                  </a:cubicBezTo>
                  <a:cubicBezTo>
                    <a:pt x="423" y="14"/>
                    <a:pt x="415" y="9"/>
                    <a:pt x="407" y="9"/>
                  </a:cubicBezTo>
                  <a:lnTo>
                    <a:pt x="158" y="9"/>
                  </a:lnTo>
                  <a:close/>
                </a:path>
              </a:pathLst>
            </a:custGeom>
            <a:solidFill>
              <a:srgbClr val="27304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77" name="Freeform 557"/>
            <p:cNvSpPr>
              <a:spLocks/>
            </p:cNvSpPr>
            <p:nvPr/>
          </p:nvSpPr>
          <p:spPr bwMode="auto">
            <a:xfrm>
              <a:off x="4158530" y="928092"/>
              <a:ext cx="940288" cy="824011"/>
            </a:xfrm>
            <a:custGeom>
              <a:avLst/>
              <a:gdLst/>
              <a:ahLst/>
              <a:cxnLst>
                <a:cxn ang="0">
                  <a:pos x="430" y="205"/>
                </a:cxn>
                <a:cxn ang="0">
                  <a:pos x="336" y="367"/>
                </a:cxn>
                <a:cxn ang="0">
                  <a:pos x="311" y="381"/>
                </a:cxn>
                <a:cxn ang="0">
                  <a:pos x="124" y="381"/>
                </a:cxn>
                <a:cxn ang="0">
                  <a:pos x="99" y="367"/>
                </a:cxn>
                <a:cxn ang="0">
                  <a:pos x="5" y="205"/>
                </a:cxn>
                <a:cxn ang="0">
                  <a:pos x="5" y="176"/>
                </a:cxn>
                <a:cxn ang="0">
                  <a:pos x="99" y="14"/>
                </a:cxn>
                <a:cxn ang="0">
                  <a:pos x="124" y="0"/>
                </a:cxn>
                <a:cxn ang="0">
                  <a:pos x="311" y="0"/>
                </a:cxn>
                <a:cxn ang="0">
                  <a:pos x="336" y="14"/>
                </a:cxn>
                <a:cxn ang="0">
                  <a:pos x="430" y="176"/>
                </a:cxn>
                <a:cxn ang="0">
                  <a:pos x="430" y="205"/>
                </a:cxn>
              </a:cxnLst>
              <a:rect l="0" t="0" r="r" b="b"/>
              <a:pathLst>
                <a:path w="435" h="381">
                  <a:moveTo>
                    <a:pt x="430" y="205"/>
                  </a:moveTo>
                  <a:cubicBezTo>
                    <a:pt x="336" y="367"/>
                    <a:pt x="336" y="367"/>
                    <a:pt x="336" y="367"/>
                  </a:cubicBezTo>
                  <a:cubicBezTo>
                    <a:pt x="331" y="376"/>
                    <a:pt x="322" y="381"/>
                    <a:pt x="311" y="381"/>
                  </a:cubicBezTo>
                  <a:cubicBezTo>
                    <a:pt x="124" y="381"/>
                    <a:pt x="124" y="381"/>
                    <a:pt x="124" y="381"/>
                  </a:cubicBezTo>
                  <a:cubicBezTo>
                    <a:pt x="114" y="381"/>
                    <a:pt x="104" y="376"/>
                    <a:pt x="99" y="367"/>
                  </a:cubicBezTo>
                  <a:cubicBezTo>
                    <a:pt x="5" y="205"/>
                    <a:pt x="5" y="205"/>
                    <a:pt x="5" y="205"/>
                  </a:cubicBezTo>
                  <a:cubicBezTo>
                    <a:pt x="0" y="196"/>
                    <a:pt x="0" y="185"/>
                    <a:pt x="5" y="176"/>
                  </a:cubicBezTo>
                  <a:cubicBezTo>
                    <a:pt x="99" y="14"/>
                    <a:pt x="99" y="14"/>
                    <a:pt x="99" y="14"/>
                  </a:cubicBezTo>
                  <a:cubicBezTo>
                    <a:pt x="104" y="5"/>
                    <a:pt x="114" y="0"/>
                    <a:pt x="124" y="0"/>
                  </a:cubicBezTo>
                  <a:cubicBezTo>
                    <a:pt x="311" y="0"/>
                    <a:pt x="311" y="0"/>
                    <a:pt x="311" y="0"/>
                  </a:cubicBezTo>
                  <a:cubicBezTo>
                    <a:pt x="322" y="0"/>
                    <a:pt x="331" y="5"/>
                    <a:pt x="336" y="14"/>
                  </a:cubicBezTo>
                  <a:cubicBezTo>
                    <a:pt x="430" y="176"/>
                    <a:pt x="430" y="176"/>
                    <a:pt x="430" y="176"/>
                  </a:cubicBezTo>
                  <a:cubicBezTo>
                    <a:pt x="435" y="185"/>
                    <a:pt x="435" y="196"/>
                    <a:pt x="430" y="205"/>
                  </a:cubicBezTo>
                  <a:close/>
                </a:path>
              </a:pathLst>
            </a:custGeom>
            <a:solidFill>
              <a:srgbClr val="232C4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78" name="Freeform 558"/>
            <p:cNvSpPr>
              <a:spLocks noEditPoints="1"/>
            </p:cNvSpPr>
            <p:nvPr/>
          </p:nvSpPr>
          <p:spPr bwMode="auto">
            <a:xfrm>
              <a:off x="4441441" y="1135925"/>
              <a:ext cx="376298" cy="406512"/>
            </a:xfrm>
            <a:custGeom>
              <a:avLst/>
              <a:gdLst/>
              <a:ahLst/>
              <a:cxnLst>
                <a:cxn ang="0">
                  <a:pos x="170" y="174"/>
                </a:cxn>
                <a:cxn ang="0">
                  <a:pos x="157" y="185"/>
                </a:cxn>
                <a:cxn ang="0">
                  <a:pos x="143" y="184"/>
                </a:cxn>
                <a:cxn ang="0">
                  <a:pos x="114" y="149"/>
                </a:cxn>
                <a:cxn ang="0">
                  <a:pos x="115" y="135"/>
                </a:cxn>
                <a:cxn ang="0">
                  <a:pos x="104" y="122"/>
                </a:cxn>
                <a:cxn ang="0">
                  <a:pos x="22" y="110"/>
                </a:cxn>
                <a:cxn ang="0">
                  <a:pos x="30" y="22"/>
                </a:cxn>
                <a:cxn ang="0">
                  <a:pos x="118" y="29"/>
                </a:cxn>
                <a:cxn ang="0">
                  <a:pos x="117" y="111"/>
                </a:cxn>
                <a:cxn ang="0">
                  <a:pos x="128" y="124"/>
                </a:cxn>
                <a:cxn ang="0">
                  <a:pos x="141" y="125"/>
                </a:cxn>
                <a:cxn ang="0">
                  <a:pos x="171" y="160"/>
                </a:cxn>
                <a:cxn ang="0">
                  <a:pos x="170" y="174"/>
                </a:cxn>
                <a:cxn ang="0">
                  <a:pos x="118" y="139"/>
                </a:cxn>
                <a:cxn ang="0">
                  <a:pos x="117" y="146"/>
                </a:cxn>
                <a:cxn ang="0">
                  <a:pos x="147" y="180"/>
                </a:cxn>
                <a:cxn ang="0">
                  <a:pos x="154" y="181"/>
                </a:cxn>
                <a:cxn ang="0">
                  <a:pos x="167" y="170"/>
                </a:cxn>
                <a:cxn ang="0">
                  <a:pos x="167" y="163"/>
                </a:cxn>
                <a:cxn ang="0">
                  <a:pos x="137" y="128"/>
                </a:cxn>
                <a:cxn ang="0">
                  <a:pos x="127" y="131"/>
                </a:cxn>
                <a:cxn ang="0">
                  <a:pos x="110" y="111"/>
                </a:cxn>
                <a:cxn ang="0">
                  <a:pos x="127" y="61"/>
                </a:cxn>
                <a:cxn ang="0">
                  <a:pos x="114" y="32"/>
                </a:cxn>
                <a:cxn ang="0">
                  <a:pos x="33" y="26"/>
                </a:cxn>
                <a:cxn ang="0">
                  <a:pos x="26" y="107"/>
                </a:cxn>
                <a:cxn ang="0">
                  <a:pos x="73" y="127"/>
                </a:cxn>
                <a:cxn ang="0">
                  <a:pos x="104" y="116"/>
                </a:cxn>
                <a:cxn ang="0">
                  <a:pos x="121" y="136"/>
                </a:cxn>
                <a:cxn ang="0">
                  <a:pos x="118" y="139"/>
                </a:cxn>
              </a:cxnLst>
              <a:rect l="0" t="0" r="r" b="b"/>
              <a:pathLst>
                <a:path w="174" h="188">
                  <a:moveTo>
                    <a:pt x="170" y="174"/>
                  </a:moveTo>
                  <a:cubicBezTo>
                    <a:pt x="157" y="185"/>
                    <a:pt x="157" y="185"/>
                    <a:pt x="157" y="185"/>
                  </a:cubicBezTo>
                  <a:cubicBezTo>
                    <a:pt x="153" y="188"/>
                    <a:pt x="147" y="188"/>
                    <a:pt x="143" y="184"/>
                  </a:cubicBezTo>
                  <a:cubicBezTo>
                    <a:pt x="114" y="149"/>
                    <a:pt x="114" y="149"/>
                    <a:pt x="114" y="149"/>
                  </a:cubicBezTo>
                  <a:cubicBezTo>
                    <a:pt x="110" y="145"/>
                    <a:pt x="111" y="139"/>
                    <a:pt x="115" y="135"/>
                  </a:cubicBezTo>
                  <a:cubicBezTo>
                    <a:pt x="104" y="122"/>
                    <a:pt x="104" y="122"/>
                    <a:pt x="104" y="122"/>
                  </a:cubicBezTo>
                  <a:cubicBezTo>
                    <a:pt x="77" y="139"/>
                    <a:pt x="43" y="134"/>
                    <a:pt x="22" y="110"/>
                  </a:cubicBezTo>
                  <a:cubicBezTo>
                    <a:pt x="0" y="84"/>
                    <a:pt x="3" y="44"/>
                    <a:pt x="30" y="22"/>
                  </a:cubicBezTo>
                  <a:cubicBezTo>
                    <a:pt x="56" y="0"/>
                    <a:pt x="96" y="3"/>
                    <a:pt x="118" y="29"/>
                  </a:cubicBezTo>
                  <a:cubicBezTo>
                    <a:pt x="138" y="53"/>
                    <a:pt x="138" y="88"/>
                    <a:pt x="117" y="111"/>
                  </a:cubicBezTo>
                  <a:cubicBezTo>
                    <a:pt x="128" y="124"/>
                    <a:pt x="128" y="124"/>
                    <a:pt x="128" y="124"/>
                  </a:cubicBezTo>
                  <a:cubicBezTo>
                    <a:pt x="132" y="121"/>
                    <a:pt x="138" y="121"/>
                    <a:pt x="141" y="125"/>
                  </a:cubicBezTo>
                  <a:cubicBezTo>
                    <a:pt x="171" y="160"/>
                    <a:pt x="171" y="160"/>
                    <a:pt x="171" y="160"/>
                  </a:cubicBezTo>
                  <a:cubicBezTo>
                    <a:pt x="174" y="164"/>
                    <a:pt x="174" y="170"/>
                    <a:pt x="170" y="174"/>
                  </a:cubicBezTo>
                  <a:close/>
                  <a:moveTo>
                    <a:pt x="118" y="139"/>
                  </a:moveTo>
                  <a:cubicBezTo>
                    <a:pt x="116" y="141"/>
                    <a:pt x="115" y="143"/>
                    <a:pt x="117" y="146"/>
                  </a:cubicBezTo>
                  <a:cubicBezTo>
                    <a:pt x="147" y="180"/>
                    <a:pt x="147" y="180"/>
                    <a:pt x="147" y="180"/>
                  </a:cubicBezTo>
                  <a:cubicBezTo>
                    <a:pt x="149" y="182"/>
                    <a:pt x="152" y="183"/>
                    <a:pt x="154" y="181"/>
                  </a:cubicBezTo>
                  <a:cubicBezTo>
                    <a:pt x="167" y="170"/>
                    <a:pt x="167" y="170"/>
                    <a:pt x="167" y="170"/>
                  </a:cubicBezTo>
                  <a:cubicBezTo>
                    <a:pt x="169" y="168"/>
                    <a:pt x="169" y="165"/>
                    <a:pt x="167" y="163"/>
                  </a:cubicBezTo>
                  <a:cubicBezTo>
                    <a:pt x="167" y="163"/>
                    <a:pt x="138" y="129"/>
                    <a:pt x="137" y="128"/>
                  </a:cubicBezTo>
                  <a:cubicBezTo>
                    <a:pt x="134" y="125"/>
                    <a:pt x="130" y="129"/>
                    <a:pt x="127" y="131"/>
                  </a:cubicBezTo>
                  <a:cubicBezTo>
                    <a:pt x="110" y="111"/>
                    <a:pt x="110" y="111"/>
                    <a:pt x="110" y="111"/>
                  </a:cubicBezTo>
                  <a:cubicBezTo>
                    <a:pt x="123" y="97"/>
                    <a:pt x="130" y="80"/>
                    <a:pt x="127" y="61"/>
                  </a:cubicBezTo>
                  <a:cubicBezTo>
                    <a:pt x="126" y="50"/>
                    <a:pt x="121" y="40"/>
                    <a:pt x="114" y="32"/>
                  </a:cubicBezTo>
                  <a:cubicBezTo>
                    <a:pt x="94" y="8"/>
                    <a:pt x="57" y="5"/>
                    <a:pt x="33" y="26"/>
                  </a:cubicBezTo>
                  <a:cubicBezTo>
                    <a:pt x="9" y="46"/>
                    <a:pt x="6" y="83"/>
                    <a:pt x="26" y="107"/>
                  </a:cubicBezTo>
                  <a:cubicBezTo>
                    <a:pt x="38" y="120"/>
                    <a:pt x="55" y="128"/>
                    <a:pt x="73" y="127"/>
                  </a:cubicBezTo>
                  <a:cubicBezTo>
                    <a:pt x="84" y="127"/>
                    <a:pt x="95" y="122"/>
                    <a:pt x="104" y="116"/>
                  </a:cubicBezTo>
                  <a:cubicBezTo>
                    <a:pt x="121" y="136"/>
                    <a:pt x="121" y="136"/>
                    <a:pt x="121" y="136"/>
                  </a:cubicBezTo>
                  <a:cubicBezTo>
                    <a:pt x="120" y="137"/>
                    <a:pt x="119" y="138"/>
                    <a:pt x="118" y="13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79" name="Freeform 559"/>
            <p:cNvSpPr>
              <a:spLocks noEditPoints="1"/>
            </p:cNvSpPr>
            <p:nvPr/>
          </p:nvSpPr>
          <p:spPr bwMode="auto">
            <a:xfrm>
              <a:off x="4519264" y="1218327"/>
              <a:ext cx="149238" cy="131842"/>
            </a:xfrm>
            <a:custGeom>
              <a:avLst/>
              <a:gdLst/>
              <a:ahLst/>
              <a:cxnLst>
                <a:cxn ang="0">
                  <a:pos x="60" y="11"/>
                </a:cxn>
                <a:cxn ang="0">
                  <a:pos x="50" y="11"/>
                </a:cxn>
                <a:cxn ang="0">
                  <a:pos x="49" y="2"/>
                </a:cxn>
                <a:cxn ang="0">
                  <a:pos x="45" y="0"/>
                </a:cxn>
                <a:cxn ang="0">
                  <a:pos x="25" y="0"/>
                </a:cxn>
                <a:cxn ang="0">
                  <a:pos x="20" y="2"/>
                </a:cxn>
                <a:cxn ang="0">
                  <a:pos x="20" y="11"/>
                </a:cxn>
                <a:cxn ang="0">
                  <a:pos x="8" y="11"/>
                </a:cxn>
                <a:cxn ang="0">
                  <a:pos x="0" y="19"/>
                </a:cxn>
                <a:cxn ang="0">
                  <a:pos x="0" y="53"/>
                </a:cxn>
                <a:cxn ang="0">
                  <a:pos x="8" y="61"/>
                </a:cxn>
                <a:cxn ang="0">
                  <a:pos x="60" y="61"/>
                </a:cxn>
                <a:cxn ang="0">
                  <a:pos x="69" y="53"/>
                </a:cxn>
                <a:cxn ang="0">
                  <a:pos x="69" y="19"/>
                </a:cxn>
                <a:cxn ang="0">
                  <a:pos x="60" y="11"/>
                </a:cxn>
                <a:cxn ang="0">
                  <a:pos x="25" y="5"/>
                </a:cxn>
                <a:cxn ang="0">
                  <a:pos x="45" y="5"/>
                </a:cxn>
                <a:cxn ang="0">
                  <a:pos x="45" y="11"/>
                </a:cxn>
                <a:cxn ang="0">
                  <a:pos x="24" y="11"/>
                </a:cxn>
                <a:cxn ang="0">
                  <a:pos x="25" y="5"/>
                </a:cxn>
                <a:cxn ang="0">
                  <a:pos x="8" y="15"/>
                </a:cxn>
                <a:cxn ang="0">
                  <a:pos x="60" y="15"/>
                </a:cxn>
                <a:cxn ang="0">
                  <a:pos x="64" y="19"/>
                </a:cxn>
                <a:cxn ang="0">
                  <a:pos x="64" y="32"/>
                </a:cxn>
                <a:cxn ang="0">
                  <a:pos x="40" y="32"/>
                </a:cxn>
                <a:cxn ang="0">
                  <a:pos x="39" y="36"/>
                </a:cxn>
                <a:cxn ang="0">
                  <a:pos x="34" y="38"/>
                </a:cxn>
                <a:cxn ang="0">
                  <a:pos x="28" y="32"/>
                </a:cxn>
                <a:cxn ang="0">
                  <a:pos x="5" y="32"/>
                </a:cxn>
                <a:cxn ang="0">
                  <a:pos x="5" y="19"/>
                </a:cxn>
                <a:cxn ang="0">
                  <a:pos x="8" y="15"/>
                </a:cxn>
                <a:cxn ang="0">
                  <a:pos x="60" y="57"/>
                </a:cxn>
                <a:cxn ang="0">
                  <a:pos x="8" y="57"/>
                </a:cxn>
                <a:cxn ang="0">
                  <a:pos x="5" y="53"/>
                </a:cxn>
                <a:cxn ang="0">
                  <a:pos x="5" y="36"/>
                </a:cxn>
                <a:cxn ang="0">
                  <a:pos x="24" y="36"/>
                </a:cxn>
                <a:cxn ang="0">
                  <a:pos x="34" y="43"/>
                </a:cxn>
                <a:cxn ang="0">
                  <a:pos x="44" y="36"/>
                </a:cxn>
                <a:cxn ang="0">
                  <a:pos x="64" y="36"/>
                </a:cxn>
                <a:cxn ang="0">
                  <a:pos x="64" y="53"/>
                </a:cxn>
                <a:cxn ang="0">
                  <a:pos x="60" y="57"/>
                </a:cxn>
              </a:cxnLst>
              <a:rect l="0" t="0" r="r" b="b"/>
              <a:pathLst>
                <a:path w="69" h="61">
                  <a:moveTo>
                    <a:pt x="60" y="11"/>
                  </a:moveTo>
                  <a:cubicBezTo>
                    <a:pt x="50" y="11"/>
                    <a:pt x="50" y="11"/>
                    <a:pt x="50" y="11"/>
                  </a:cubicBezTo>
                  <a:cubicBezTo>
                    <a:pt x="51" y="8"/>
                    <a:pt x="51" y="5"/>
                    <a:pt x="49" y="2"/>
                  </a:cubicBezTo>
                  <a:cubicBezTo>
                    <a:pt x="49" y="2"/>
                    <a:pt x="47" y="0"/>
                    <a:pt x="4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2" y="0"/>
                    <a:pt x="21" y="2"/>
                    <a:pt x="20" y="2"/>
                  </a:cubicBezTo>
                  <a:cubicBezTo>
                    <a:pt x="19" y="5"/>
                    <a:pt x="19" y="8"/>
                    <a:pt x="20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3" y="11"/>
                    <a:pt x="0" y="14"/>
                    <a:pt x="0" y="19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8"/>
                    <a:pt x="3" y="61"/>
                    <a:pt x="8" y="61"/>
                  </a:cubicBezTo>
                  <a:cubicBezTo>
                    <a:pt x="60" y="61"/>
                    <a:pt x="60" y="61"/>
                    <a:pt x="60" y="61"/>
                  </a:cubicBezTo>
                  <a:cubicBezTo>
                    <a:pt x="65" y="61"/>
                    <a:pt x="69" y="58"/>
                    <a:pt x="69" y="53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69" y="14"/>
                    <a:pt x="65" y="11"/>
                    <a:pt x="60" y="11"/>
                  </a:cubicBezTo>
                  <a:close/>
                  <a:moveTo>
                    <a:pt x="25" y="5"/>
                  </a:moveTo>
                  <a:cubicBezTo>
                    <a:pt x="25" y="5"/>
                    <a:pt x="45" y="5"/>
                    <a:pt x="45" y="5"/>
                  </a:cubicBezTo>
                  <a:cubicBezTo>
                    <a:pt x="46" y="5"/>
                    <a:pt x="46" y="9"/>
                    <a:pt x="45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9"/>
                    <a:pt x="23" y="5"/>
                    <a:pt x="25" y="5"/>
                  </a:cubicBezTo>
                  <a:close/>
                  <a:moveTo>
                    <a:pt x="8" y="15"/>
                  </a:moveTo>
                  <a:cubicBezTo>
                    <a:pt x="60" y="15"/>
                    <a:pt x="60" y="15"/>
                    <a:pt x="60" y="15"/>
                  </a:cubicBezTo>
                  <a:cubicBezTo>
                    <a:pt x="62" y="15"/>
                    <a:pt x="64" y="17"/>
                    <a:pt x="64" y="19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0" y="34"/>
                    <a:pt x="39" y="35"/>
                    <a:pt x="39" y="36"/>
                  </a:cubicBezTo>
                  <a:cubicBezTo>
                    <a:pt x="37" y="37"/>
                    <a:pt x="36" y="38"/>
                    <a:pt x="34" y="38"/>
                  </a:cubicBezTo>
                  <a:cubicBezTo>
                    <a:pt x="31" y="38"/>
                    <a:pt x="28" y="36"/>
                    <a:pt x="28" y="32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7"/>
                    <a:pt x="6" y="15"/>
                    <a:pt x="8" y="15"/>
                  </a:cubicBezTo>
                  <a:close/>
                  <a:moveTo>
                    <a:pt x="60" y="57"/>
                  </a:moveTo>
                  <a:cubicBezTo>
                    <a:pt x="8" y="57"/>
                    <a:pt x="8" y="57"/>
                    <a:pt x="8" y="57"/>
                  </a:cubicBezTo>
                  <a:cubicBezTo>
                    <a:pt x="6" y="57"/>
                    <a:pt x="5" y="55"/>
                    <a:pt x="5" y="53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6" y="40"/>
                    <a:pt x="30" y="43"/>
                    <a:pt x="34" y="43"/>
                  </a:cubicBezTo>
                  <a:cubicBezTo>
                    <a:pt x="39" y="43"/>
                    <a:pt x="43" y="40"/>
                    <a:pt x="44" y="36"/>
                  </a:cubicBezTo>
                  <a:cubicBezTo>
                    <a:pt x="64" y="36"/>
                    <a:pt x="64" y="36"/>
                    <a:pt x="64" y="36"/>
                  </a:cubicBezTo>
                  <a:cubicBezTo>
                    <a:pt x="64" y="53"/>
                    <a:pt x="64" y="53"/>
                    <a:pt x="64" y="53"/>
                  </a:cubicBezTo>
                  <a:cubicBezTo>
                    <a:pt x="64" y="55"/>
                    <a:pt x="62" y="57"/>
                    <a:pt x="60" y="5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13008931-8E33-4CFE-87A9-31450A586C6B}"/>
              </a:ext>
            </a:extLst>
          </p:cNvPr>
          <p:cNvSpPr/>
          <p:nvPr/>
        </p:nvSpPr>
        <p:spPr>
          <a:xfrm>
            <a:off x="802461" y="2587369"/>
            <a:ext cx="304968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单击此处添加文字阐述，添加简短问题说明文字，具体添加文字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671" name="矩形 670">
            <a:extLst>
              <a:ext uri="{FF2B5EF4-FFF2-40B4-BE49-F238E27FC236}">
                <a16:creationId xmlns="" xmlns:a16="http://schemas.microsoft.com/office/drawing/2014/main" id="{21CDD792-82B4-4E93-8A97-2C81801AEC53}"/>
              </a:ext>
            </a:extLst>
          </p:cNvPr>
          <p:cNvSpPr/>
          <p:nvPr/>
        </p:nvSpPr>
        <p:spPr>
          <a:xfrm>
            <a:off x="7586917" y="1432064"/>
            <a:ext cx="304968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单击此处添加文字阐述，添加简短问题说明文字，具体添加文字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672" name="矩形 671">
            <a:extLst>
              <a:ext uri="{FF2B5EF4-FFF2-40B4-BE49-F238E27FC236}">
                <a16:creationId xmlns="" xmlns:a16="http://schemas.microsoft.com/office/drawing/2014/main" id="{837B7932-D66B-4CC2-9830-3B45E76C9311}"/>
              </a:ext>
            </a:extLst>
          </p:cNvPr>
          <p:cNvSpPr/>
          <p:nvPr/>
        </p:nvSpPr>
        <p:spPr>
          <a:xfrm>
            <a:off x="802461" y="4908737"/>
            <a:ext cx="304968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单击此处添加文字阐述，添加简短问题说明文字，具体添加文字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674" name="矩形 673">
            <a:extLst>
              <a:ext uri="{FF2B5EF4-FFF2-40B4-BE49-F238E27FC236}">
                <a16:creationId xmlns="" xmlns:a16="http://schemas.microsoft.com/office/drawing/2014/main" id="{BA057A53-C1DB-4E29-A171-BC3CD08EA03A}"/>
              </a:ext>
            </a:extLst>
          </p:cNvPr>
          <p:cNvSpPr/>
          <p:nvPr/>
        </p:nvSpPr>
        <p:spPr>
          <a:xfrm>
            <a:off x="8440441" y="3962007"/>
            <a:ext cx="304968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单击此处添加文字阐述，添加简短问题说明文字，具体添加文字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273913" y="2038799"/>
            <a:ext cx="527709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500" dirty="0">
                <a:solidFill>
                  <a:schemeClr val="bg1"/>
                </a:solidFill>
                <a:latin typeface="Kozuka Gothic Pr6N EL" pitchFamily="34" charset="-128"/>
                <a:ea typeface="Kozuka Gothic Pr6N EL" pitchFamily="34" charset="-128"/>
              </a:rPr>
              <a:t>01</a:t>
            </a:r>
            <a:endParaRPr lang="zh-CN" altLang="en-US" sz="2500" dirty="0">
              <a:solidFill>
                <a:schemeClr val="bg1"/>
              </a:solidFill>
              <a:latin typeface="Kozuka Gothic Pr6N EL" pitchFamily="34" charset="-128"/>
              <a:ea typeface="Kozuka Gothic Pr6N EL" pitchFamily="34" charset="-128"/>
            </a:endParaRPr>
          </a:p>
        </p:txBody>
      </p:sp>
      <p:sp>
        <p:nvSpPr>
          <p:cNvPr id="328" name="TextBox 327"/>
          <p:cNvSpPr txBox="1"/>
          <p:nvPr/>
        </p:nvSpPr>
        <p:spPr>
          <a:xfrm>
            <a:off x="3273913" y="4396525"/>
            <a:ext cx="527709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500" dirty="0">
                <a:solidFill>
                  <a:schemeClr val="bg1"/>
                </a:solidFill>
                <a:latin typeface="Kozuka Gothic Pr6N EL" pitchFamily="34" charset="-128"/>
                <a:ea typeface="Kozuka Gothic Pr6N EL" pitchFamily="34" charset="-128"/>
              </a:rPr>
              <a:t>03</a:t>
            </a:r>
            <a:endParaRPr lang="zh-CN" altLang="en-US" sz="2500" dirty="0">
              <a:solidFill>
                <a:schemeClr val="bg1"/>
              </a:solidFill>
              <a:latin typeface="Kozuka Gothic Pr6N EL" pitchFamily="34" charset="-128"/>
              <a:ea typeface="Kozuka Gothic Pr6N EL" pitchFamily="34" charset="-128"/>
            </a:endParaRPr>
          </a:p>
        </p:txBody>
      </p:sp>
      <p:sp>
        <p:nvSpPr>
          <p:cNvPr id="329" name="TextBox 328"/>
          <p:cNvSpPr txBox="1"/>
          <p:nvPr/>
        </p:nvSpPr>
        <p:spPr>
          <a:xfrm>
            <a:off x="7586918" y="977355"/>
            <a:ext cx="527709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500" dirty="0">
                <a:solidFill>
                  <a:schemeClr val="bg1"/>
                </a:solidFill>
                <a:latin typeface="Kozuka Gothic Pr6N EL" pitchFamily="34" charset="-128"/>
                <a:ea typeface="Kozuka Gothic Pr6N EL" pitchFamily="34" charset="-128"/>
              </a:rPr>
              <a:t>02</a:t>
            </a:r>
            <a:endParaRPr lang="zh-CN" altLang="en-US" sz="2500" dirty="0">
              <a:solidFill>
                <a:schemeClr val="bg1"/>
              </a:solidFill>
              <a:latin typeface="Kozuka Gothic Pr6N EL" pitchFamily="34" charset="-128"/>
              <a:ea typeface="Kozuka Gothic Pr6N EL" pitchFamily="34" charset="-128"/>
            </a:endParaRPr>
          </a:p>
        </p:txBody>
      </p:sp>
      <p:sp>
        <p:nvSpPr>
          <p:cNvPr id="330" name="TextBox 329"/>
          <p:cNvSpPr txBox="1"/>
          <p:nvPr/>
        </p:nvSpPr>
        <p:spPr>
          <a:xfrm>
            <a:off x="8455286" y="3474361"/>
            <a:ext cx="527709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500" dirty="0">
                <a:solidFill>
                  <a:schemeClr val="bg1"/>
                </a:solidFill>
                <a:latin typeface="Kozuka Gothic Pr6N EL" pitchFamily="34" charset="-128"/>
                <a:ea typeface="Kozuka Gothic Pr6N EL" pitchFamily="34" charset="-128"/>
              </a:rPr>
              <a:t>04</a:t>
            </a:r>
            <a:endParaRPr lang="zh-CN" altLang="en-US" sz="2500" dirty="0">
              <a:solidFill>
                <a:schemeClr val="bg1"/>
              </a:solidFill>
              <a:latin typeface="Kozuka Gothic Pr6N EL" pitchFamily="34" charset="-128"/>
              <a:ea typeface="Kozuka Gothic Pr6N EL" pitchFamily="34" charset="-12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/>
          <p:nvPr/>
        </p:nvGrpSpPr>
        <p:grpSpPr>
          <a:xfrm>
            <a:off x="0" y="0"/>
            <a:ext cx="12236508" cy="8274249"/>
            <a:chOff x="0" y="0"/>
            <a:chExt cx="12236508" cy="8274249"/>
          </a:xfrm>
        </p:grpSpPr>
        <p:sp>
          <p:nvSpPr>
            <p:cNvPr id="39" name="矩形 38">
              <a:extLst>
                <a:ext uri="{FF2B5EF4-FFF2-40B4-BE49-F238E27FC236}">
                  <a16:creationId xmlns="" xmlns:a16="http://schemas.microsoft.com/office/drawing/2014/main" id="{70C4D022-82EC-493D-99DF-7888754F735D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232C49">
                <a:alpha val="7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0" name="TextBox 7">
              <a:extLst>
                <a:ext uri="{FF2B5EF4-FFF2-40B4-BE49-F238E27FC236}">
                  <a16:creationId xmlns="" xmlns:a16="http://schemas.microsoft.com/office/drawing/2014/main" id="{1C5FB7C8-0B2D-440E-9D1F-2FDE078B7C72}"/>
                </a:ext>
              </a:extLst>
            </p:cNvPr>
            <p:cNvSpPr txBox="1"/>
            <p:nvPr/>
          </p:nvSpPr>
          <p:spPr>
            <a:xfrm>
              <a:off x="1657578" y="316018"/>
              <a:ext cx="303159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添加页面标题内容</a:t>
              </a:r>
            </a:p>
          </p:txBody>
        </p:sp>
        <p:sp>
          <p:nvSpPr>
            <p:cNvPr id="41" name="TextBox 8">
              <a:extLst>
                <a:ext uri="{FF2B5EF4-FFF2-40B4-BE49-F238E27FC236}">
                  <a16:creationId xmlns="" xmlns:a16="http://schemas.microsoft.com/office/drawing/2014/main" id="{B2443BCD-27CA-4F81-8352-8EB24035139E}"/>
                </a:ext>
              </a:extLst>
            </p:cNvPr>
            <p:cNvSpPr txBox="1"/>
            <p:nvPr/>
          </p:nvSpPr>
          <p:spPr>
            <a:xfrm>
              <a:off x="1704939" y="772567"/>
              <a:ext cx="229723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latin typeface="GenSenMaruGothic TW TTF ExtraL" panose="020B0604020202020204" pitchFamily="34" charset="-120"/>
                  <a:ea typeface="GenSenMaruGothic TW TTF ExtraL" panose="020B0604020202020204" pitchFamily="34" charset="-120"/>
                </a:rPr>
                <a:t>Add Page Title Content</a:t>
              </a:r>
              <a:endParaRPr lang="zh-CN" altLang="en-US" sz="1600" dirty="0">
                <a:solidFill>
                  <a:schemeClr val="bg1"/>
                </a:solidFill>
                <a:latin typeface="GenSenMaruGothic TW TTF ExtraL" panose="020B0604020202020204" pitchFamily="34" charset="-120"/>
                <a:ea typeface="GenSenMaruGothic TW TTF ExtraL" panose="020B0604020202020204" pitchFamily="34" charset="-120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="" xmlns:a16="http://schemas.microsoft.com/office/drawing/2014/main" id="{E0F5AD55-BECA-48EB-8389-2427EFC1069D}"/>
                </a:ext>
              </a:extLst>
            </p:cNvPr>
            <p:cNvSpPr txBox="1"/>
            <p:nvPr/>
          </p:nvSpPr>
          <p:spPr>
            <a:xfrm>
              <a:off x="402770" y="179263"/>
              <a:ext cx="113560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 dirty="0" smtClean="0">
                  <a:ln w="12700">
                    <a:noFill/>
                  </a:ln>
                  <a:gradFill>
                    <a:gsLst>
                      <a:gs pos="100000">
                        <a:srgbClr val="FD434F"/>
                      </a:gs>
                      <a:gs pos="0">
                        <a:srgbClr val="FE813E"/>
                      </a:gs>
                    </a:gsLst>
                    <a:lin ang="5400000" scaled="1"/>
                  </a:gradFill>
                  <a:latin typeface="Impact" panose="020B0806030902050204" pitchFamily="34" charset="0"/>
                  <a:ea typeface="微软雅黑" panose="020B0503020204020204" pitchFamily="34" charset="-122"/>
                </a:rPr>
                <a:t>07</a:t>
              </a:r>
              <a:endParaRPr lang="zh-CN" altLang="en-US" sz="6600" dirty="0">
                <a:ln w="12700">
                  <a:noFill/>
                </a:ln>
                <a:gradFill>
                  <a:gsLst>
                    <a:gs pos="100000">
                      <a:srgbClr val="FD434F"/>
                    </a:gs>
                    <a:gs pos="0">
                      <a:srgbClr val="FE813E"/>
                    </a:gs>
                  </a:gsLst>
                  <a:lin ang="5400000" scaled="1"/>
                </a:gra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43" name="组合 42"/>
            <p:cNvGrpSpPr/>
            <p:nvPr/>
          </p:nvGrpSpPr>
          <p:grpSpPr>
            <a:xfrm rot="9000000">
              <a:off x="8321573" y="6156540"/>
              <a:ext cx="3914935" cy="2117709"/>
              <a:chOff x="195306" y="5543345"/>
              <a:chExt cx="2845810" cy="1539386"/>
            </a:xfrm>
          </p:grpSpPr>
          <p:sp>
            <p:nvSpPr>
              <p:cNvPr id="44" name="矩形: 圆角 29">
                <a:extLst>
                  <a:ext uri="{FF2B5EF4-FFF2-40B4-BE49-F238E27FC236}">
                    <a16:creationId xmlns="" xmlns:a16="http://schemas.microsoft.com/office/drawing/2014/main" id="{9FEBBA78-1EED-4D7B-8CCC-F3612DF148DB}"/>
                  </a:ext>
                </a:extLst>
              </p:cNvPr>
              <p:cNvSpPr/>
              <p:nvPr/>
            </p:nvSpPr>
            <p:spPr>
              <a:xfrm rot="18925447" flipV="1">
                <a:off x="195306" y="5543345"/>
                <a:ext cx="1753068" cy="816970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FE823A">
                      <a:alpha val="50000"/>
                    </a:srgbClr>
                  </a:gs>
                  <a:gs pos="100000">
                    <a:srgbClr val="FD334F">
                      <a:alpha val="0"/>
                    </a:srgb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5" name="矩形: 圆角 29">
                <a:extLst>
                  <a:ext uri="{FF2B5EF4-FFF2-40B4-BE49-F238E27FC236}">
                    <a16:creationId xmlns="" xmlns:a16="http://schemas.microsoft.com/office/drawing/2014/main" id="{9FEBBA78-1EED-4D7B-8CCC-F3612DF148DB}"/>
                  </a:ext>
                </a:extLst>
              </p:cNvPr>
              <p:cNvSpPr/>
              <p:nvPr/>
            </p:nvSpPr>
            <p:spPr>
              <a:xfrm rot="18925447" flipV="1">
                <a:off x="554407" y="5644180"/>
                <a:ext cx="1972163" cy="816970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FE823A">
                      <a:alpha val="50000"/>
                    </a:srgbClr>
                  </a:gs>
                  <a:gs pos="100000">
                    <a:srgbClr val="FD334F">
                      <a:alpha val="0"/>
                    </a:srgb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6" name="矩形: 圆角 29">
                <a:extLst>
                  <a:ext uri="{FF2B5EF4-FFF2-40B4-BE49-F238E27FC236}">
                    <a16:creationId xmlns="" xmlns:a16="http://schemas.microsoft.com/office/drawing/2014/main" id="{9FEBBA78-1EED-4D7B-8CCC-F3612DF148DB}"/>
                  </a:ext>
                </a:extLst>
              </p:cNvPr>
              <p:cNvSpPr/>
              <p:nvPr/>
            </p:nvSpPr>
            <p:spPr>
              <a:xfrm rot="18925447" flipV="1">
                <a:off x="1191658" y="5953009"/>
                <a:ext cx="1753068" cy="112972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FE823A"/>
                  </a:gs>
                  <a:gs pos="100000">
                    <a:srgbClr val="FD334F">
                      <a:alpha val="0"/>
                    </a:srgb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7" name="矩形: 圆角 29">
                <a:extLst>
                  <a:ext uri="{FF2B5EF4-FFF2-40B4-BE49-F238E27FC236}">
                    <a16:creationId xmlns="" xmlns:a16="http://schemas.microsoft.com/office/drawing/2014/main" id="{9FEBBA78-1EED-4D7B-8CCC-F3612DF148DB}"/>
                  </a:ext>
                </a:extLst>
              </p:cNvPr>
              <p:cNvSpPr/>
              <p:nvPr/>
            </p:nvSpPr>
            <p:spPr>
              <a:xfrm rot="18925447" flipV="1">
                <a:off x="446491" y="5773336"/>
                <a:ext cx="2594625" cy="816970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FE823A">
                      <a:alpha val="50000"/>
                    </a:srgbClr>
                  </a:gs>
                  <a:gs pos="100000">
                    <a:srgbClr val="FD334F">
                      <a:alpha val="0"/>
                    </a:srgb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932" y="1446596"/>
            <a:ext cx="12193931" cy="3926620"/>
          </a:xfrm>
          <a:prstGeom prst="rect">
            <a:avLst/>
          </a:prstGeom>
        </p:spPr>
      </p:pic>
      <p:grpSp>
        <p:nvGrpSpPr>
          <p:cNvPr id="48" name="组合 47"/>
          <p:cNvGrpSpPr/>
          <p:nvPr/>
        </p:nvGrpSpPr>
        <p:grpSpPr>
          <a:xfrm rot="7122903">
            <a:off x="-6210" y="753936"/>
            <a:ext cx="2411667" cy="375816"/>
            <a:chOff x="26244" y="681353"/>
            <a:chExt cx="2411667" cy="375816"/>
          </a:xfrm>
        </p:grpSpPr>
        <p:sp>
          <p:nvSpPr>
            <p:cNvPr id="49" name="矩形: 圆角 29">
              <a:extLst>
                <a:ext uri="{FF2B5EF4-FFF2-40B4-BE49-F238E27FC236}">
                  <a16:creationId xmlns="" xmlns:a16="http://schemas.microsoft.com/office/drawing/2014/main" id="{9FEBBA78-1EED-4D7B-8CCC-F3612DF148DB}"/>
                </a:ext>
              </a:extLst>
            </p:cNvPr>
            <p:cNvSpPr/>
            <p:nvPr/>
          </p:nvSpPr>
          <p:spPr>
            <a:xfrm flipV="1">
              <a:off x="26244" y="735305"/>
              <a:ext cx="2411667" cy="321864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E823A"/>
                </a:gs>
                <a:gs pos="43000">
                  <a:srgbClr val="FD334F">
                    <a:alpha val="0"/>
                  </a:srgb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50" name="矩形: 圆角 29">
              <a:extLst>
                <a:ext uri="{FF2B5EF4-FFF2-40B4-BE49-F238E27FC236}">
                  <a16:creationId xmlns="" xmlns:a16="http://schemas.microsoft.com/office/drawing/2014/main" id="{9FEBBA78-1EED-4D7B-8CCC-F3612DF148DB}"/>
                </a:ext>
              </a:extLst>
            </p:cNvPr>
            <p:cNvSpPr/>
            <p:nvPr/>
          </p:nvSpPr>
          <p:spPr>
            <a:xfrm flipV="1">
              <a:off x="192809" y="681353"/>
              <a:ext cx="1512130" cy="12657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E823A"/>
                </a:gs>
                <a:gs pos="43000">
                  <a:srgbClr val="FD334F">
                    <a:alpha val="0"/>
                  </a:srgb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9EBC4286-8267-466A-8FE6-AE533915EA42}"/>
              </a:ext>
            </a:extLst>
          </p:cNvPr>
          <p:cNvSpPr/>
          <p:nvPr/>
        </p:nvSpPr>
        <p:spPr>
          <a:xfrm>
            <a:off x="1" y="1446522"/>
            <a:ext cx="12191998" cy="3936437"/>
          </a:xfrm>
          <a:prstGeom prst="rect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/>
          </a:p>
        </p:txBody>
      </p: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C804C054-7D75-41DC-9FA6-5F683D670857}"/>
              </a:ext>
            </a:extLst>
          </p:cNvPr>
          <p:cNvGrpSpPr/>
          <p:nvPr/>
        </p:nvGrpSpPr>
        <p:grpSpPr>
          <a:xfrm>
            <a:off x="911426" y="3289724"/>
            <a:ext cx="2329903" cy="1282976"/>
            <a:chOff x="683568" y="2638063"/>
            <a:chExt cx="1747427" cy="962232"/>
          </a:xfrm>
        </p:grpSpPr>
        <p:sp>
          <p:nvSpPr>
            <p:cNvPr id="12" name="íş1îḋè">
              <a:extLst>
                <a:ext uri="{FF2B5EF4-FFF2-40B4-BE49-F238E27FC236}">
                  <a16:creationId xmlns="" xmlns:a16="http://schemas.microsoft.com/office/drawing/2014/main" id="{59743D56-882A-42A4-A415-6A0A392C1989}"/>
                </a:ext>
              </a:extLst>
            </p:cNvPr>
            <p:cNvSpPr/>
            <p:nvPr/>
          </p:nvSpPr>
          <p:spPr bwMode="auto">
            <a:xfrm>
              <a:off x="683568" y="3013374"/>
              <a:ext cx="1747427" cy="58692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20" tIns="60960" rIns="121920" bIns="60960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单击此处添加文字阐述添加简短问题说明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3" name="iślíḓê">
              <a:extLst>
                <a:ext uri="{FF2B5EF4-FFF2-40B4-BE49-F238E27FC236}">
                  <a16:creationId xmlns="" xmlns:a16="http://schemas.microsoft.com/office/drawing/2014/main" id="{0A5C0CDF-B0DE-4CA3-B058-45EAB25EB2B9}"/>
                </a:ext>
              </a:extLst>
            </p:cNvPr>
            <p:cNvSpPr txBox="1"/>
            <p:nvPr/>
          </p:nvSpPr>
          <p:spPr bwMode="auto">
            <a:xfrm>
              <a:off x="967632" y="2638063"/>
              <a:ext cx="1179298" cy="37531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20" tIns="60960" rIns="121920" bIns="60960" anchor="b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zh-CN" altLang="en-US" sz="2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cxnSp>
        <p:nvCxnSpPr>
          <p:cNvPr id="24" name="直接连接符 23">
            <a:extLst>
              <a:ext uri="{FF2B5EF4-FFF2-40B4-BE49-F238E27FC236}">
                <a16:creationId xmlns="" xmlns:a16="http://schemas.microsoft.com/office/drawing/2014/main" id="{F69EC837-DE3A-4DFF-86F1-7097C10A107C}"/>
              </a:ext>
            </a:extLst>
          </p:cNvPr>
          <p:cNvCxnSpPr/>
          <p:nvPr/>
        </p:nvCxnSpPr>
        <p:spPr>
          <a:xfrm>
            <a:off x="3344943" y="2079919"/>
            <a:ext cx="0" cy="253711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>
            <a:extLst>
              <a:ext uri="{FF2B5EF4-FFF2-40B4-BE49-F238E27FC236}">
                <a16:creationId xmlns="" xmlns:a16="http://schemas.microsoft.com/office/drawing/2014/main" id="{CA40AF72-9DD1-44CD-AE7D-2158D10477DB}"/>
              </a:ext>
            </a:extLst>
          </p:cNvPr>
          <p:cNvCxnSpPr/>
          <p:nvPr/>
        </p:nvCxnSpPr>
        <p:spPr>
          <a:xfrm>
            <a:off x="6081247" y="2079919"/>
            <a:ext cx="0" cy="253711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="" xmlns:a16="http://schemas.microsoft.com/office/drawing/2014/main" id="{C73D1E79-7AF1-4AAD-B34C-7D43EFCF16B6}"/>
              </a:ext>
            </a:extLst>
          </p:cNvPr>
          <p:cNvCxnSpPr/>
          <p:nvPr/>
        </p:nvCxnSpPr>
        <p:spPr>
          <a:xfrm>
            <a:off x="8817551" y="2079919"/>
            <a:ext cx="0" cy="253711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组合 24">
            <a:extLst>
              <a:ext uri="{FF2B5EF4-FFF2-40B4-BE49-F238E27FC236}">
                <a16:creationId xmlns="" xmlns:a16="http://schemas.microsoft.com/office/drawing/2014/main" id="{C60866E6-9381-4245-AC24-0193B9351CE5}"/>
              </a:ext>
            </a:extLst>
          </p:cNvPr>
          <p:cNvGrpSpPr/>
          <p:nvPr/>
        </p:nvGrpSpPr>
        <p:grpSpPr>
          <a:xfrm>
            <a:off x="1582500" y="2079919"/>
            <a:ext cx="864096" cy="864096"/>
            <a:chOff x="1186875" y="1559939"/>
            <a:chExt cx="648072" cy="648072"/>
          </a:xfrm>
        </p:grpSpPr>
        <p:sp>
          <p:nvSpPr>
            <p:cNvPr id="4" name="矩形: 圆角 3">
              <a:extLst>
                <a:ext uri="{FF2B5EF4-FFF2-40B4-BE49-F238E27FC236}">
                  <a16:creationId xmlns="" xmlns:a16="http://schemas.microsoft.com/office/drawing/2014/main" id="{20B59AB3-E7F9-4363-B853-E9C63436ACBE}"/>
                </a:ext>
              </a:extLst>
            </p:cNvPr>
            <p:cNvSpPr/>
            <p:nvPr/>
          </p:nvSpPr>
          <p:spPr>
            <a:xfrm>
              <a:off x="1186875" y="1559939"/>
              <a:ext cx="648072" cy="648072"/>
            </a:xfrm>
            <a:prstGeom prst="roundRect">
              <a:avLst>
                <a:gd name="adj" fmla="val 8971"/>
              </a:avLst>
            </a:prstGeom>
            <a:gradFill>
              <a:gsLst>
                <a:gs pos="0">
                  <a:srgbClr val="FE823A"/>
                </a:gs>
                <a:gs pos="100000">
                  <a:srgbClr val="FE1557"/>
                </a:gs>
                <a:gs pos="59000">
                  <a:srgbClr val="FD334F"/>
                </a:gs>
              </a:gsLst>
              <a:lin ang="2700000" scaled="0"/>
            </a:gradFill>
            <a:ln w="793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30" name="black-speech-bubble_71580">
              <a:extLst>
                <a:ext uri="{FF2B5EF4-FFF2-40B4-BE49-F238E27FC236}">
                  <a16:creationId xmlns="" xmlns:a16="http://schemas.microsoft.com/office/drawing/2014/main" id="{D8AB4799-C9D0-40EB-8EFF-44DAE9A7E75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313706" y="1710131"/>
              <a:ext cx="394410" cy="347688"/>
            </a:xfrm>
            <a:custGeom>
              <a:avLst/>
              <a:gdLst>
                <a:gd name="T0" fmla="*/ 4218 w 4948"/>
                <a:gd name="T1" fmla="*/ 571 h 4368"/>
                <a:gd name="T2" fmla="*/ 2474 w 4948"/>
                <a:gd name="T3" fmla="*/ 0 h 4368"/>
                <a:gd name="T4" fmla="*/ 730 w 4948"/>
                <a:gd name="T5" fmla="*/ 571 h 4368"/>
                <a:gd name="T6" fmla="*/ 0 w 4948"/>
                <a:gd name="T7" fmla="*/ 1967 h 4368"/>
                <a:gd name="T8" fmla="*/ 282 w 4948"/>
                <a:gd name="T9" fmla="*/ 2879 h 4368"/>
                <a:gd name="T10" fmla="*/ 990 w 4948"/>
                <a:gd name="T11" fmla="*/ 3540 h 4368"/>
                <a:gd name="T12" fmla="*/ 511 w 4948"/>
                <a:gd name="T13" fmla="*/ 4244 h 4368"/>
                <a:gd name="T14" fmla="*/ 490 w 4948"/>
                <a:gd name="T15" fmla="*/ 4313 h 4368"/>
                <a:gd name="T16" fmla="*/ 545 w 4948"/>
                <a:gd name="T17" fmla="*/ 4361 h 4368"/>
                <a:gd name="T18" fmla="*/ 706 w 4948"/>
                <a:gd name="T19" fmla="*/ 4368 h 4368"/>
                <a:gd name="T20" fmla="*/ 2307 w 4948"/>
                <a:gd name="T21" fmla="*/ 3929 h 4368"/>
                <a:gd name="T22" fmla="*/ 2474 w 4948"/>
                <a:gd name="T23" fmla="*/ 3933 h 4368"/>
                <a:gd name="T24" fmla="*/ 4218 w 4948"/>
                <a:gd name="T25" fmla="*/ 3362 h 4368"/>
                <a:gd name="T26" fmla="*/ 4948 w 4948"/>
                <a:gd name="T27" fmla="*/ 1967 h 4368"/>
                <a:gd name="T28" fmla="*/ 4218 w 4948"/>
                <a:gd name="T29" fmla="*/ 571 h 4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948" h="4368">
                  <a:moveTo>
                    <a:pt x="4218" y="571"/>
                  </a:moveTo>
                  <a:cubicBezTo>
                    <a:pt x="3751" y="203"/>
                    <a:pt x="3132" y="0"/>
                    <a:pt x="2474" y="0"/>
                  </a:cubicBezTo>
                  <a:cubicBezTo>
                    <a:pt x="1816" y="0"/>
                    <a:pt x="1197" y="203"/>
                    <a:pt x="730" y="571"/>
                  </a:cubicBezTo>
                  <a:cubicBezTo>
                    <a:pt x="259" y="943"/>
                    <a:pt x="0" y="1438"/>
                    <a:pt x="0" y="1967"/>
                  </a:cubicBezTo>
                  <a:cubicBezTo>
                    <a:pt x="0" y="2284"/>
                    <a:pt x="97" y="2600"/>
                    <a:pt x="282" y="2879"/>
                  </a:cubicBezTo>
                  <a:cubicBezTo>
                    <a:pt x="452" y="3137"/>
                    <a:pt x="696" y="3365"/>
                    <a:pt x="990" y="3540"/>
                  </a:cubicBezTo>
                  <a:cubicBezTo>
                    <a:pt x="976" y="3635"/>
                    <a:pt x="903" y="3913"/>
                    <a:pt x="511" y="4244"/>
                  </a:cubicBezTo>
                  <a:cubicBezTo>
                    <a:pt x="491" y="4261"/>
                    <a:pt x="483" y="4288"/>
                    <a:pt x="490" y="4313"/>
                  </a:cubicBezTo>
                  <a:cubicBezTo>
                    <a:pt x="498" y="4339"/>
                    <a:pt x="519" y="4357"/>
                    <a:pt x="545" y="4361"/>
                  </a:cubicBezTo>
                  <a:cubicBezTo>
                    <a:pt x="548" y="4361"/>
                    <a:pt x="605" y="4368"/>
                    <a:pt x="706" y="4368"/>
                  </a:cubicBezTo>
                  <a:cubicBezTo>
                    <a:pt x="995" y="4368"/>
                    <a:pt x="1585" y="4311"/>
                    <a:pt x="2307" y="3929"/>
                  </a:cubicBezTo>
                  <a:cubicBezTo>
                    <a:pt x="2363" y="3932"/>
                    <a:pt x="2419" y="3933"/>
                    <a:pt x="2474" y="3933"/>
                  </a:cubicBezTo>
                  <a:cubicBezTo>
                    <a:pt x="3132" y="3933"/>
                    <a:pt x="3751" y="3730"/>
                    <a:pt x="4218" y="3362"/>
                  </a:cubicBezTo>
                  <a:cubicBezTo>
                    <a:pt x="4689" y="2991"/>
                    <a:pt x="4948" y="2495"/>
                    <a:pt x="4948" y="1967"/>
                  </a:cubicBezTo>
                  <a:cubicBezTo>
                    <a:pt x="4948" y="1438"/>
                    <a:pt x="4689" y="943"/>
                    <a:pt x="4218" y="57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grpSp>
        <p:nvGrpSpPr>
          <p:cNvPr id="35" name="组合 34">
            <a:extLst>
              <a:ext uri="{FF2B5EF4-FFF2-40B4-BE49-F238E27FC236}">
                <a16:creationId xmlns="" xmlns:a16="http://schemas.microsoft.com/office/drawing/2014/main" id="{C5AFD3DC-3B8B-4239-A55B-2AEE70D4E78D}"/>
              </a:ext>
            </a:extLst>
          </p:cNvPr>
          <p:cNvGrpSpPr/>
          <p:nvPr/>
        </p:nvGrpSpPr>
        <p:grpSpPr>
          <a:xfrm>
            <a:off x="7020926" y="2079919"/>
            <a:ext cx="864096" cy="864096"/>
            <a:chOff x="5265695" y="1559939"/>
            <a:chExt cx="648072" cy="648072"/>
          </a:xfrm>
        </p:grpSpPr>
        <p:sp>
          <p:nvSpPr>
            <p:cNvPr id="8" name="矩形: 圆角 7">
              <a:extLst>
                <a:ext uri="{FF2B5EF4-FFF2-40B4-BE49-F238E27FC236}">
                  <a16:creationId xmlns="" xmlns:a16="http://schemas.microsoft.com/office/drawing/2014/main" id="{468FC81E-0E7C-4FB9-B36B-11C5F8A5CD28}"/>
                </a:ext>
              </a:extLst>
            </p:cNvPr>
            <p:cNvSpPr/>
            <p:nvPr/>
          </p:nvSpPr>
          <p:spPr>
            <a:xfrm>
              <a:off x="5265695" y="1559939"/>
              <a:ext cx="648072" cy="648072"/>
            </a:xfrm>
            <a:prstGeom prst="roundRect">
              <a:avLst>
                <a:gd name="adj" fmla="val 8971"/>
              </a:avLst>
            </a:prstGeom>
            <a:gradFill>
              <a:gsLst>
                <a:gs pos="0">
                  <a:srgbClr val="FE823A"/>
                </a:gs>
                <a:gs pos="100000">
                  <a:srgbClr val="FE1557"/>
                </a:gs>
                <a:gs pos="59000">
                  <a:srgbClr val="FD334F"/>
                </a:gs>
              </a:gsLst>
              <a:lin ang="2700000" scaled="0"/>
            </a:gradFill>
            <a:ln w="793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31" name="refund_181588">
              <a:extLst>
                <a:ext uri="{FF2B5EF4-FFF2-40B4-BE49-F238E27FC236}">
                  <a16:creationId xmlns="" xmlns:a16="http://schemas.microsoft.com/office/drawing/2014/main" id="{CA1C090E-A3E5-4581-973F-0593D8A4132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392525" y="1687068"/>
              <a:ext cx="394409" cy="393814"/>
            </a:xfrm>
            <a:custGeom>
              <a:avLst/>
              <a:gdLst>
                <a:gd name="T0" fmla="*/ 2000 w 4000"/>
                <a:gd name="T1" fmla="*/ 0 h 4000"/>
                <a:gd name="T2" fmla="*/ 0 w 4000"/>
                <a:gd name="T3" fmla="*/ 2000 h 4000"/>
                <a:gd name="T4" fmla="*/ 2000 w 4000"/>
                <a:gd name="T5" fmla="*/ 4000 h 4000"/>
                <a:gd name="T6" fmla="*/ 4000 w 4000"/>
                <a:gd name="T7" fmla="*/ 2000 h 4000"/>
                <a:gd name="T8" fmla="*/ 2000 w 4000"/>
                <a:gd name="T9" fmla="*/ 0 h 4000"/>
                <a:gd name="T10" fmla="*/ 3142 w 4000"/>
                <a:gd name="T11" fmla="*/ 2251 h 4000"/>
                <a:gd name="T12" fmla="*/ 1994 w 4000"/>
                <a:gd name="T13" fmla="*/ 3233 h 4000"/>
                <a:gd name="T14" fmla="*/ 1813 w 4000"/>
                <a:gd name="T15" fmla="*/ 3219 h 4000"/>
                <a:gd name="T16" fmla="*/ 845 w 4000"/>
                <a:gd name="T17" fmla="*/ 1889 h 4000"/>
                <a:gd name="T18" fmla="*/ 1309 w 4000"/>
                <a:gd name="T19" fmla="*/ 1130 h 4000"/>
                <a:gd name="T20" fmla="*/ 2046 w 4000"/>
                <a:gd name="T21" fmla="*/ 909 h 4000"/>
                <a:gd name="T22" fmla="*/ 1853 w 4000"/>
                <a:gd name="T23" fmla="*/ 724 h 4000"/>
                <a:gd name="T24" fmla="*/ 1980 w 4000"/>
                <a:gd name="T25" fmla="*/ 591 h 4000"/>
                <a:gd name="T26" fmla="*/ 2277 w 4000"/>
                <a:gd name="T27" fmla="*/ 874 h 4000"/>
                <a:gd name="T28" fmla="*/ 2277 w 4000"/>
                <a:gd name="T29" fmla="*/ 874 h 4000"/>
                <a:gd name="T30" fmla="*/ 2410 w 4000"/>
                <a:gd name="T31" fmla="*/ 1001 h 4000"/>
                <a:gd name="T32" fmla="*/ 2283 w 4000"/>
                <a:gd name="T33" fmla="*/ 1134 h 4000"/>
                <a:gd name="T34" fmla="*/ 2283 w 4000"/>
                <a:gd name="T35" fmla="*/ 1134 h 4000"/>
                <a:gd name="T36" fmla="*/ 2000 w 4000"/>
                <a:gd name="T37" fmla="*/ 1431 h 4000"/>
                <a:gd name="T38" fmla="*/ 1867 w 4000"/>
                <a:gd name="T39" fmla="*/ 1305 h 4000"/>
                <a:gd name="T40" fmla="*/ 2046 w 4000"/>
                <a:gd name="T41" fmla="*/ 1116 h 4000"/>
                <a:gd name="T42" fmla="*/ 1431 w 4000"/>
                <a:gd name="T43" fmla="*/ 1298 h 4000"/>
                <a:gd name="T44" fmla="*/ 1050 w 4000"/>
                <a:gd name="T45" fmla="*/ 1922 h 4000"/>
                <a:gd name="T46" fmla="*/ 1845 w 4000"/>
                <a:gd name="T47" fmla="*/ 3014 h 4000"/>
                <a:gd name="T48" fmla="*/ 2937 w 4000"/>
                <a:gd name="T49" fmla="*/ 2219 h 4000"/>
                <a:gd name="T50" fmla="*/ 2579 w 4000"/>
                <a:gd name="T51" fmla="*/ 1315 h 4000"/>
                <a:gd name="T52" fmla="*/ 2707 w 4000"/>
                <a:gd name="T53" fmla="*/ 1152 h 4000"/>
                <a:gd name="T54" fmla="*/ 3142 w 4000"/>
                <a:gd name="T55" fmla="*/ 2251 h 4000"/>
                <a:gd name="T56" fmla="*/ 1615 w 4000"/>
                <a:gd name="T57" fmla="*/ 2339 h 4000"/>
                <a:gd name="T58" fmla="*/ 1608 w 4000"/>
                <a:gd name="T59" fmla="*/ 2323 h 4000"/>
                <a:gd name="T60" fmla="*/ 1779 w 4000"/>
                <a:gd name="T61" fmla="*/ 2251 h 4000"/>
                <a:gd name="T62" fmla="*/ 1786 w 4000"/>
                <a:gd name="T63" fmla="*/ 2267 h 4000"/>
                <a:gd name="T64" fmla="*/ 2004 w 4000"/>
                <a:gd name="T65" fmla="*/ 2380 h 4000"/>
                <a:gd name="T66" fmla="*/ 2191 w 4000"/>
                <a:gd name="T67" fmla="*/ 2269 h 4000"/>
                <a:gd name="T68" fmla="*/ 1999 w 4000"/>
                <a:gd name="T69" fmla="*/ 2167 h 4000"/>
                <a:gd name="T70" fmla="*/ 1650 w 4000"/>
                <a:gd name="T71" fmla="*/ 1906 h 4000"/>
                <a:gd name="T72" fmla="*/ 1923 w 4000"/>
                <a:gd name="T73" fmla="*/ 1649 h 4000"/>
                <a:gd name="T74" fmla="*/ 1923 w 4000"/>
                <a:gd name="T75" fmla="*/ 1544 h 4000"/>
                <a:gd name="T76" fmla="*/ 2107 w 4000"/>
                <a:gd name="T77" fmla="*/ 1544 h 4000"/>
                <a:gd name="T78" fmla="*/ 2107 w 4000"/>
                <a:gd name="T79" fmla="*/ 1649 h 4000"/>
                <a:gd name="T80" fmla="*/ 2351 w 4000"/>
                <a:gd name="T81" fmla="*/ 1818 h 4000"/>
                <a:gd name="T82" fmla="*/ 2359 w 4000"/>
                <a:gd name="T83" fmla="*/ 1834 h 4000"/>
                <a:gd name="T84" fmla="*/ 2201 w 4000"/>
                <a:gd name="T85" fmla="*/ 1907 h 4000"/>
                <a:gd name="T86" fmla="*/ 2193 w 4000"/>
                <a:gd name="T87" fmla="*/ 1893 h 4000"/>
                <a:gd name="T88" fmla="*/ 2009 w 4000"/>
                <a:gd name="T89" fmla="*/ 1812 h 4000"/>
                <a:gd name="T90" fmla="*/ 1839 w 4000"/>
                <a:gd name="T91" fmla="*/ 1906 h 4000"/>
                <a:gd name="T92" fmla="*/ 2016 w 4000"/>
                <a:gd name="T93" fmla="*/ 1992 h 4000"/>
                <a:gd name="T94" fmla="*/ 2387 w 4000"/>
                <a:gd name="T95" fmla="*/ 2269 h 4000"/>
                <a:gd name="T96" fmla="*/ 2107 w 4000"/>
                <a:gd name="T97" fmla="*/ 2544 h 4000"/>
                <a:gd name="T98" fmla="*/ 2107 w 4000"/>
                <a:gd name="T99" fmla="*/ 2663 h 4000"/>
                <a:gd name="T100" fmla="*/ 1923 w 4000"/>
                <a:gd name="T101" fmla="*/ 2663 h 4000"/>
                <a:gd name="T102" fmla="*/ 1923 w 4000"/>
                <a:gd name="T103" fmla="*/ 2550 h 4000"/>
                <a:gd name="T104" fmla="*/ 1615 w 4000"/>
                <a:gd name="T105" fmla="*/ 2339 h 4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000" h="4000">
                  <a:moveTo>
                    <a:pt x="2000" y="0"/>
                  </a:moveTo>
                  <a:cubicBezTo>
                    <a:pt x="895" y="0"/>
                    <a:pt x="0" y="895"/>
                    <a:pt x="0" y="2000"/>
                  </a:cubicBezTo>
                  <a:cubicBezTo>
                    <a:pt x="0" y="3105"/>
                    <a:pt x="895" y="4000"/>
                    <a:pt x="2000" y="4000"/>
                  </a:cubicBezTo>
                  <a:cubicBezTo>
                    <a:pt x="3105" y="4000"/>
                    <a:pt x="4000" y="3105"/>
                    <a:pt x="4000" y="2000"/>
                  </a:cubicBezTo>
                  <a:cubicBezTo>
                    <a:pt x="4000" y="895"/>
                    <a:pt x="3105" y="0"/>
                    <a:pt x="2000" y="0"/>
                  </a:cubicBezTo>
                  <a:close/>
                  <a:moveTo>
                    <a:pt x="3142" y="2251"/>
                  </a:moveTo>
                  <a:cubicBezTo>
                    <a:pt x="3052" y="2823"/>
                    <a:pt x="2556" y="3233"/>
                    <a:pt x="1994" y="3233"/>
                  </a:cubicBezTo>
                  <a:cubicBezTo>
                    <a:pt x="1934" y="3233"/>
                    <a:pt x="1874" y="3228"/>
                    <a:pt x="1813" y="3219"/>
                  </a:cubicBezTo>
                  <a:cubicBezTo>
                    <a:pt x="1180" y="3119"/>
                    <a:pt x="745" y="2523"/>
                    <a:pt x="845" y="1889"/>
                  </a:cubicBezTo>
                  <a:cubicBezTo>
                    <a:pt x="893" y="1583"/>
                    <a:pt x="1058" y="1313"/>
                    <a:pt x="1309" y="1130"/>
                  </a:cubicBezTo>
                  <a:cubicBezTo>
                    <a:pt x="1525" y="973"/>
                    <a:pt x="1783" y="896"/>
                    <a:pt x="2046" y="909"/>
                  </a:cubicBezTo>
                  <a:lnTo>
                    <a:pt x="1853" y="724"/>
                  </a:lnTo>
                  <a:lnTo>
                    <a:pt x="1980" y="591"/>
                  </a:lnTo>
                  <a:lnTo>
                    <a:pt x="2277" y="874"/>
                  </a:lnTo>
                  <a:lnTo>
                    <a:pt x="2277" y="874"/>
                  </a:lnTo>
                  <a:lnTo>
                    <a:pt x="2410" y="1001"/>
                  </a:lnTo>
                  <a:lnTo>
                    <a:pt x="2283" y="1134"/>
                  </a:lnTo>
                  <a:lnTo>
                    <a:pt x="2283" y="1134"/>
                  </a:lnTo>
                  <a:lnTo>
                    <a:pt x="2000" y="1431"/>
                  </a:lnTo>
                  <a:lnTo>
                    <a:pt x="1867" y="1305"/>
                  </a:lnTo>
                  <a:lnTo>
                    <a:pt x="2046" y="1116"/>
                  </a:lnTo>
                  <a:cubicBezTo>
                    <a:pt x="1827" y="1104"/>
                    <a:pt x="1611" y="1167"/>
                    <a:pt x="1431" y="1298"/>
                  </a:cubicBezTo>
                  <a:cubicBezTo>
                    <a:pt x="1225" y="1448"/>
                    <a:pt x="1090" y="1670"/>
                    <a:pt x="1050" y="1922"/>
                  </a:cubicBezTo>
                  <a:cubicBezTo>
                    <a:pt x="968" y="2442"/>
                    <a:pt x="1325" y="2932"/>
                    <a:pt x="1845" y="3014"/>
                  </a:cubicBezTo>
                  <a:cubicBezTo>
                    <a:pt x="2365" y="3096"/>
                    <a:pt x="2855" y="2739"/>
                    <a:pt x="2937" y="2219"/>
                  </a:cubicBezTo>
                  <a:cubicBezTo>
                    <a:pt x="2991" y="1875"/>
                    <a:pt x="2854" y="1529"/>
                    <a:pt x="2579" y="1315"/>
                  </a:cubicBezTo>
                  <a:lnTo>
                    <a:pt x="2707" y="1152"/>
                  </a:lnTo>
                  <a:cubicBezTo>
                    <a:pt x="3041" y="1412"/>
                    <a:pt x="3208" y="1833"/>
                    <a:pt x="3142" y="2251"/>
                  </a:cubicBezTo>
                  <a:close/>
                  <a:moveTo>
                    <a:pt x="1615" y="2339"/>
                  </a:moveTo>
                  <a:lnTo>
                    <a:pt x="1608" y="2323"/>
                  </a:lnTo>
                  <a:lnTo>
                    <a:pt x="1779" y="2251"/>
                  </a:lnTo>
                  <a:lnTo>
                    <a:pt x="1786" y="2267"/>
                  </a:lnTo>
                  <a:cubicBezTo>
                    <a:pt x="1813" y="2331"/>
                    <a:pt x="1907" y="2380"/>
                    <a:pt x="2004" y="2380"/>
                  </a:cubicBezTo>
                  <a:cubicBezTo>
                    <a:pt x="2048" y="2380"/>
                    <a:pt x="2191" y="2372"/>
                    <a:pt x="2191" y="2269"/>
                  </a:cubicBezTo>
                  <a:cubicBezTo>
                    <a:pt x="2191" y="2215"/>
                    <a:pt x="2130" y="2182"/>
                    <a:pt x="1999" y="2167"/>
                  </a:cubicBezTo>
                  <a:cubicBezTo>
                    <a:pt x="1851" y="2150"/>
                    <a:pt x="1650" y="2128"/>
                    <a:pt x="1650" y="1906"/>
                  </a:cubicBezTo>
                  <a:cubicBezTo>
                    <a:pt x="1650" y="1770"/>
                    <a:pt x="1752" y="1674"/>
                    <a:pt x="1923" y="1649"/>
                  </a:cubicBezTo>
                  <a:lnTo>
                    <a:pt x="1923" y="1544"/>
                  </a:lnTo>
                  <a:lnTo>
                    <a:pt x="2107" y="1544"/>
                  </a:lnTo>
                  <a:lnTo>
                    <a:pt x="2107" y="1649"/>
                  </a:lnTo>
                  <a:cubicBezTo>
                    <a:pt x="2187" y="1663"/>
                    <a:pt x="2292" y="1698"/>
                    <a:pt x="2351" y="1818"/>
                  </a:cubicBezTo>
                  <a:lnTo>
                    <a:pt x="2359" y="1834"/>
                  </a:lnTo>
                  <a:lnTo>
                    <a:pt x="2201" y="1907"/>
                  </a:lnTo>
                  <a:lnTo>
                    <a:pt x="2193" y="1893"/>
                  </a:lnTo>
                  <a:cubicBezTo>
                    <a:pt x="2166" y="1848"/>
                    <a:pt x="2085" y="1812"/>
                    <a:pt x="2009" y="1812"/>
                  </a:cubicBezTo>
                  <a:cubicBezTo>
                    <a:pt x="1958" y="1812"/>
                    <a:pt x="1839" y="1821"/>
                    <a:pt x="1839" y="1906"/>
                  </a:cubicBezTo>
                  <a:cubicBezTo>
                    <a:pt x="1839" y="1966"/>
                    <a:pt x="1915" y="1980"/>
                    <a:pt x="2016" y="1992"/>
                  </a:cubicBezTo>
                  <a:cubicBezTo>
                    <a:pt x="2172" y="2012"/>
                    <a:pt x="2387" y="2038"/>
                    <a:pt x="2387" y="2269"/>
                  </a:cubicBezTo>
                  <a:cubicBezTo>
                    <a:pt x="2387" y="2439"/>
                    <a:pt x="2249" y="2528"/>
                    <a:pt x="2107" y="2544"/>
                  </a:cubicBezTo>
                  <a:lnTo>
                    <a:pt x="2107" y="2663"/>
                  </a:lnTo>
                  <a:lnTo>
                    <a:pt x="1923" y="2663"/>
                  </a:lnTo>
                  <a:lnTo>
                    <a:pt x="1923" y="2550"/>
                  </a:lnTo>
                  <a:cubicBezTo>
                    <a:pt x="1775" y="2532"/>
                    <a:pt x="1665" y="2458"/>
                    <a:pt x="1615" y="23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grpSp>
        <p:nvGrpSpPr>
          <p:cNvPr id="34" name="组合 33">
            <a:extLst>
              <a:ext uri="{FF2B5EF4-FFF2-40B4-BE49-F238E27FC236}">
                <a16:creationId xmlns="" xmlns:a16="http://schemas.microsoft.com/office/drawing/2014/main" id="{B9A8647D-2A92-42A6-9428-540491AEA853}"/>
              </a:ext>
            </a:extLst>
          </p:cNvPr>
          <p:cNvGrpSpPr/>
          <p:nvPr/>
        </p:nvGrpSpPr>
        <p:grpSpPr>
          <a:xfrm>
            <a:off x="4303468" y="2079919"/>
            <a:ext cx="864096" cy="864096"/>
            <a:chOff x="3227601" y="1559939"/>
            <a:chExt cx="648072" cy="648072"/>
          </a:xfrm>
        </p:grpSpPr>
        <p:sp>
          <p:nvSpPr>
            <p:cNvPr id="7" name="矩形: 圆角 6">
              <a:extLst>
                <a:ext uri="{FF2B5EF4-FFF2-40B4-BE49-F238E27FC236}">
                  <a16:creationId xmlns="" xmlns:a16="http://schemas.microsoft.com/office/drawing/2014/main" id="{F8FA8E11-0678-4D5B-ADCB-5C4B78717CF7}"/>
                </a:ext>
              </a:extLst>
            </p:cNvPr>
            <p:cNvSpPr/>
            <p:nvPr/>
          </p:nvSpPr>
          <p:spPr>
            <a:xfrm>
              <a:off x="3227601" y="1559939"/>
              <a:ext cx="648072" cy="648072"/>
            </a:xfrm>
            <a:prstGeom prst="roundRect">
              <a:avLst>
                <a:gd name="adj" fmla="val 8971"/>
              </a:avLst>
            </a:prstGeom>
            <a:gradFill>
              <a:gsLst>
                <a:gs pos="0">
                  <a:srgbClr val="FE823A"/>
                </a:gs>
                <a:gs pos="100000">
                  <a:srgbClr val="FE1557"/>
                </a:gs>
                <a:gs pos="59000">
                  <a:srgbClr val="FD334F"/>
                </a:gs>
              </a:gsLst>
              <a:lin ang="2700000" scaled="0"/>
            </a:gradFill>
            <a:ln w="793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32" name="statistics_150448">
              <a:extLst>
                <a:ext uri="{FF2B5EF4-FFF2-40B4-BE49-F238E27FC236}">
                  <a16:creationId xmlns="" xmlns:a16="http://schemas.microsoft.com/office/drawing/2014/main" id="{770198F6-8009-4594-8CBA-E2B5C163C38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354432" y="1714520"/>
              <a:ext cx="394410" cy="338910"/>
            </a:xfrm>
            <a:custGeom>
              <a:avLst/>
              <a:gdLst>
                <a:gd name="connsiteX0" fmla="*/ 389492 w 608271"/>
                <a:gd name="connsiteY0" fmla="*/ 248491 h 522678"/>
                <a:gd name="connsiteX1" fmla="*/ 481825 w 608271"/>
                <a:gd name="connsiteY1" fmla="*/ 293892 h 522678"/>
                <a:gd name="connsiteX2" fmla="*/ 604637 w 608271"/>
                <a:gd name="connsiteY2" fmla="*/ 486497 h 522678"/>
                <a:gd name="connsiteX3" fmla="*/ 605332 w 608271"/>
                <a:gd name="connsiteY3" fmla="*/ 510486 h 522678"/>
                <a:gd name="connsiteX4" fmla="*/ 584681 w 608271"/>
                <a:gd name="connsiteY4" fmla="*/ 522678 h 522678"/>
                <a:gd name="connsiteX5" fmla="*/ 467131 w 608271"/>
                <a:gd name="connsiteY5" fmla="*/ 522381 h 522678"/>
                <a:gd name="connsiteX6" fmla="*/ 441814 w 608271"/>
                <a:gd name="connsiteY6" fmla="*/ 507115 h 522678"/>
                <a:gd name="connsiteX7" fmla="*/ 385123 w 608271"/>
                <a:gd name="connsiteY7" fmla="*/ 423451 h 522678"/>
                <a:gd name="connsiteX8" fmla="*/ 148136 w 608271"/>
                <a:gd name="connsiteY8" fmla="*/ 432472 h 522678"/>
                <a:gd name="connsiteX9" fmla="*/ 123415 w 608271"/>
                <a:gd name="connsiteY9" fmla="*/ 423650 h 522678"/>
                <a:gd name="connsiteX10" fmla="*/ 11920 w 608271"/>
                <a:gd name="connsiteY10" fmla="*/ 325117 h 522678"/>
                <a:gd name="connsiteX11" fmla="*/ 8843 w 608271"/>
                <a:gd name="connsiteY11" fmla="*/ 275454 h 522678"/>
                <a:gd name="connsiteX12" fmla="*/ 58583 w 608271"/>
                <a:gd name="connsiteY12" fmla="*/ 272381 h 522678"/>
                <a:gd name="connsiteX13" fmla="*/ 159554 w 608271"/>
                <a:gd name="connsiteY13" fmla="*/ 361596 h 522678"/>
                <a:gd name="connsiteX14" fmla="*/ 378869 w 608271"/>
                <a:gd name="connsiteY14" fmla="*/ 319863 h 522678"/>
                <a:gd name="connsiteX15" fmla="*/ 250596 w 608271"/>
                <a:gd name="connsiteY15" fmla="*/ 333741 h 522678"/>
                <a:gd name="connsiteX16" fmla="*/ 211776 w 608271"/>
                <a:gd name="connsiteY16" fmla="*/ 302615 h 522678"/>
                <a:gd name="connsiteX17" fmla="*/ 242951 w 608271"/>
                <a:gd name="connsiteY17" fmla="*/ 263757 h 522678"/>
                <a:gd name="connsiteX18" fmla="*/ 389492 w 608271"/>
                <a:gd name="connsiteY18" fmla="*/ 248491 h 522678"/>
                <a:gd name="connsiteX19" fmla="*/ 22874 w 608271"/>
                <a:gd name="connsiteY19" fmla="*/ 158631 h 522678"/>
                <a:gd name="connsiteX20" fmla="*/ 352733 w 608271"/>
                <a:gd name="connsiteY20" fmla="*/ 158631 h 522678"/>
                <a:gd name="connsiteX21" fmla="*/ 372685 w 608271"/>
                <a:gd name="connsiteY21" fmla="*/ 178545 h 522678"/>
                <a:gd name="connsiteX22" fmla="*/ 372685 w 608271"/>
                <a:gd name="connsiteY22" fmla="*/ 223129 h 522678"/>
                <a:gd name="connsiteX23" fmla="*/ 240067 w 608271"/>
                <a:gd name="connsiteY23" fmla="*/ 237495 h 522678"/>
                <a:gd name="connsiteX24" fmla="*/ 187456 w 608271"/>
                <a:gd name="connsiteY24" fmla="*/ 281485 h 522678"/>
                <a:gd name="connsiteX25" fmla="*/ 108838 w 608271"/>
                <a:gd name="connsiteY25" fmla="*/ 281485 h 522678"/>
                <a:gd name="connsiteX26" fmla="*/ 76180 w 608271"/>
                <a:gd name="connsiteY26" fmla="*/ 252654 h 522678"/>
                <a:gd name="connsiteX27" fmla="*/ 2922 w 608271"/>
                <a:gd name="connsiteY27" fmla="*/ 246313 h 522678"/>
                <a:gd name="connsiteX28" fmla="*/ 2922 w 608271"/>
                <a:gd name="connsiteY28" fmla="*/ 178545 h 522678"/>
                <a:gd name="connsiteX29" fmla="*/ 22874 w 608271"/>
                <a:gd name="connsiteY29" fmla="*/ 158631 h 522678"/>
                <a:gd name="connsiteX30" fmla="*/ 22874 w 608271"/>
                <a:gd name="connsiteY30" fmla="*/ 0 h 522678"/>
                <a:gd name="connsiteX31" fmla="*/ 352733 w 608271"/>
                <a:gd name="connsiteY31" fmla="*/ 0 h 522678"/>
                <a:gd name="connsiteX32" fmla="*/ 372685 w 608271"/>
                <a:gd name="connsiteY32" fmla="*/ 19925 h 522678"/>
                <a:gd name="connsiteX33" fmla="*/ 372685 w 608271"/>
                <a:gd name="connsiteY33" fmla="*/ 102999 h 522678"/>
                <a:gd name="connsiteX34" fmla="*/ 352733 w 608271"/>
                <a:gd name="connsiteY34" fmla="*/ 122925 h 522678"/>
                <a:gd name="connsiteX35" fmla="*/ 22874 w 608271"/>
                <a:gd name="connsiteY35" fmla="*/ 122925 h 522678"/>
                <a:gd name="connsiteX36" fmla="*/ 2922 w 608271"/>
                <a:gd name="connsiteY36" fmla="*/ 102999 h 522678"/>
                <a:gd name="connsiteX37" fmla="*/ 2922 w 608271"/>
                <a:gd name="connsiteY37" fmla="*/ 19925 h 522678"/>
                <a:gd name="connsiteX38" fmla="*/ 22874 w 608271"/>
                <a:gd name="connsiteY38" fmla="*/ 0 h 522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08271" h="522678">
                  <a:moveTo>
                    <a:pt x="389492" y="248491"/>
                  </a:moveTo>
                  <a:cubicBezTo>
                    <a:pt x="425432" y="248491"/>
                    <a:pt x="459883" y="265442"/>
                    <a:pt x="481825" y="293892"/>
                  </a:cubicBezTo>
                  <a:lnTo>
                    <a:pt x="604637" y="486497"/>
                  </a:lnTo>
                  <a:cubicBezTo>
                    <a:pt x="609204" y="493733"/>
                    <a:pt x="609502" y="502952"/>
                    <a:pt x="605332" y="510486"/>
                  </a:cubicBezTo>
                  <a:cubicBezTo>
                    <a:pt x="601162" y="518019"/>
                    <a:pt x="593319" y="522678"/>
                    <a:pt x="584681" y="522678"/>
                  </a:cubicBezTo>
                  <a:cubicBezTo>
                    <a:pt x="569888" y="522678"/>
                    <a:pt x="467131" y="522381"/>
                    <a:pt x="467131" y="522381"/>
                  </a:cubicBezTo>
                  <a:cubicBezTo>
                    <a:pt x="457203" y="521290"/>
                    <a:pt x="447771" y="516037"/>
                    <a:pt x="441814" y="507115"/>
                  </a:cubicBezTo>
                  <a:lnTo>
                    <a:pt x="385123" y="423451"/>
                  </a:lnTo>
                  <a:lnTo>
                    <a:pt x="148136" y="432472"/>
                  </a:lnTo>
                  <a:cubicBezTo>
                    <a:pt x="138804" y="432869"/>
                    <a:pt x="129967" y="429498"/>
                    <a:pt x="123415" y="423650"/>
                  </a:cubicBezTo>
                  <a:lnTo>
                    <a:pt x="11920" y="325117"/>
                  </a:lnTo>
                  <a:cubicBezTo>
                    <a:pt x="-2674" y="312230"/>
                    <a:pt x="-4064" y="290026"/>
                    <a:pt x="8843" y="275454"/>
                  </a:cubicBezTo>
                  <a:cubicBezTo>
                    <a:pt x="21749" y="260882"/>
                    <a:pt x="44088" y="259494"/>
                    <a:pt x="58583" y="272381"/>
                  </a:cubicBezTo>
                  <a:lnTo>
                    <a:pt x="159554" y="361596"/>
                  </a:lnTo>
                  <a:lnTo>
                    <a:pt x="378869" y="319863"/>
                  </a:lnTo>
                  <a:lnTo>
                    <a:pt x="250596" y="333741"/>
                  </a:lnTo>
                  <a:cubicBezTo>
                    <a:pt x="231236" y="335823"/>
                    <a:pt x="213861" y="321846"/>
                    <a:pt x="211776" y="302615"/>
                  </a:cubicBezTo>
                  <a:cubicBezTo>
                    <a:pt x="209592" y="283285"/>
                    <a:pt x="223591" y="265838"/>
                    <a:pt x="242951" y="263757"/>
                  </a:cubicBezTo>
                  <a:cubicBezTo>
                    <a:pt x="388896" y="247896"/>
                    <a:pt x="380954" y="248491"/>
                    <a:pt x="389492" y="248491"/>
                  </a:cubicBezTo>
                  <a:close/>
                  <a:moveTo>
                    <a:pt x="22874" y="158631"/>
                  </a:moveTo>
                  <a:lnTo>
                    <a:pt x="352733" y="158631"/>
                  </a:lnTo>
                  <a:cubicBezTo>
                    <a:pt x="363751" y="158631"/>
                    <a:pt x="372685" y="167548"/>
                    <a:pt x="372685" y="178545"/>
                  </a:cubicBezTo>
                  <a:lnTo>
                    <a:pt x="372685" y="223129"/>
                  </a:lnTo>
                  <a:lnTo>
                    <a:pt x="240067" y="237495"/>
                  </a:lnTo>
                  <a:cubicBezTo>
                    <a:pt x="213861" y="240368"/>
                    <a:pt x="194107" y="258896"/>
                    <a:pt x="187456" y="281485"/>
                  </a:cubicBezTo>
                  <a:lnTo>
                    <a:pt x="108838" y="281485"/>
                  </a:lnTo>
                  <a:lnTo>
                    <a:pt x="76180" y="252654"/>
                  </a:lnTo>
                  <a:cubicBezTo>
                    <a:pt x="55930" y="234721"/>
                    <a:pt x="26249" y="231947"/>
                    <a:pt x="2922" y="246313"/>
                  </a:cubicBezTo>
                  <a:lnTo>
                    <a:pt x="2922" y="178545"/>
                  </a:lnTo>
                  <a:cubicBezTo>
                    <a:pt x="2922" y="167548"/>
                    <a:pt x="11856" y="158631"/>
                    <a:pt x="22874" y="158631"/>
                  </a:cubicBezTo>
                  <a:close/>
                  <a:moveTo>
                    <a:pt x="22874" y="0"/>
                  </a:moveTo>
                  <a:lnTo>
                    <a:pt x="352733" y="0"/>
                  </a:lnTo>
                  <a:cubicBezTo>
                    <a:pt x="363751" y="0"/>
                    <a:pt x="372685" y="8922"/>
                    <a:pt x="372685" y="19925"/>
                  </a:cubicBezTo>
                  <a:lnTo>
                    <a:pt x="372685" y="102999"/>
                  </a:lnTo>
                  <a:cubicBezTo>
                    <a:pt x="372685" y="114003"/>
                    <a:pt x="363751" y="122925"/>
                    <a:pt x="352733" y="122925"/>
                  </a:cubicBezTo>
                  <a:lnTo>
                    <a:pt x="22874" y="122925"/>
                  </a:lnTo>
                  <a:cubicBezTo>
                    <a:pt x="11856" y="122925"/>
                    <a:pt x="2922" y="114003"/>
                    <a:pt x="2922" y="102999"/>
                  </a:cubicBezTo>
                  <a:lnTo>
                    <a:pt x="2922" y="19925"/>
                  </a:lnTo>
                  <a:cubicBezTo>
                    <a:pt x="2922" y="8922"/>
                    <a:pt x="11856" y="0"/>
                    <a:pt x="2287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grpSp>
        <p:nvGrpSpPr>
          <p:cNvPr id="36" name="组合 35">
            <a:extLst>
              <a:ext uri="{FF2B5EF4-FFF2-40B4-BE49-F238E27FC236}">
                <a16:creationId xmlns="" xmlns:a16="http://schemas.microsoft.com/office/drawing/2014/main" id="{A4A9ACEC-E417-45C4-BA1A-18D2ACD69221}"/>
              </a:ext>
            </a:extLst>
          </p:cNvPr>
          <p:cNvGrpSpPr/>
          <p:nvPr/>
        </p:nvGrpSpPr>
        <p:grpSpPr>
          <a:xfrm>
            <a:off x="9745405" y="2079919"/>
            <a:ext cx="864096" cy="864096"/>
            <a:chOff x="7309054" y="1559939"/>
            <a:chExt cx="648072" cy="648072"/>
          </a:xfrm>
        </p:grpSpPr>
        <p:sp>
          <p:nvSpPr>
            <p:cNvPr id="9" name="矩形: 圆角 8">
              <a:extLst>
                <a:ext uri="{FF2B5EF4-FFF2-40B4-BE49-F238E27FC236}">
                  <a16:creationId xmlns="" xmlns:a16="http://schemas.microsoft.com/office/drawing/2014/main" id="{62104967-D0B6-4B9B-8758-99CB1CECDEE6}"/>
                </a:ext>
              </a:extLst>
            </p:cNvPr>
            <p:cNvSpPr/>
            <p:nvPr/>
          </p:nvSpPr>
          <p:spPr>
            <a:xfrm>
              <a:off x="7309054" y="1559939"/>
              <a:ext cx="648072" cy="648072"/>
            </a:xfrm>
            <a:prstGeom prst="roundRect">
              <a:avLst>
                <a:gd name="adj" fmla="val 8971"/>
              </a:avLst>
            </a:prstGeom>
            <a:gradFill>
              <a:gsLst>
                <a:gs pos="0">
                  <a:srgbClr val="FE823A"/>
                </a:gs>
                <a:gs pos="100000">
                  <a:srgbClr val="FE1557"/>
                </a:gs>
                <a:gs pos="59000">
                  <a:srgbClr val="FD334F"/>
                </a:gs>
              </a:gsLst>
              <a:lin ang="2700000" scaled="0"/>
            </a:gradFill>
            <a:ln w="793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33" name="price-label_73592">
              <a:extLst>
                <a:ext uri="{FF2B5EF4-FFF2-40B4-BE49-F238E27FC236}">
                  <a16:creationId xmlns="" xmlns:a16="http://schemas.microsoft.com/office/drawing/2014/main" id="{4245D63F-8B57-4830-AA3E-3B9681930C3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435885" y="1687089"/>
              <a:ext cx="394410" cy="393772"/>
            </a:xfrm>
            <a:custGeom>
              <a:avLst/>
              <a:gdLst>
                <a:gd name="T0" fmla="*/ 4190 w 4307"/>
                <a:gd name="T1" fmla="*/ 117 h 4306"/>
                <a:gd name="T2" fmla="*/ 3908 w 4307"/>
                <a:gd name="T3" fmla="*/ 1 h 4306"/>
                <a:gd name="T4" fmla="*/ 2629 w 4307"/>
                <a:gd name="T5" fmla="*/ 12 h 4306"/>
                <a:gd name="T6" fmla="*/ 2354 w 4307"/>
                <a:gd name="T7" fmla="*/ 128 h 4306"/>
                <a:gd name="T8" fmla="*/ 155 w 4307"/>
                <a:gd name="T9" fmla="*/ 2327 h 4306"/>
                <a:gd name="T10" fmla="*/ 155 w 4307"/>
                <a:gd name="T11" fmla="*/ 2885 h 4306"/>
                <a:gd name="T12" fmla="*/ 1422 w 4307"/>
                <a:gd name="T13" fmla="*/ 4152 h 4306"/>
                <a:gd name="T14" fmla="*/ 1979 w 4307"/>
                <a:gd name="T15" fmla="*/ 4152 h 4306"/>
                <a:gd name="T16" fmla="*/ 4179 w 4307"/>
                <a:gd name="T17" fmla="*/ 1953 h 4306"/>
                <a:gd name="T18" fmla="*/ 4294 w 4307"/>
                <a:gd name="T19" fmla="*/ 1677 h 4306"/>
                <a:gd name="T20" fmla="*/ 4306 w 4307"/>
                <a:gd name="T21" fmla="*/ 399 h 4306"/>
                <a:gd name="T22" fmla="*/ 4190 w 4307"/>
                <a:gd name="T23" fmla="*/ 117 h 4306"/>
                <a:gd name="T24" fmla="*/ 3426 w 4307"/>
                <a:gd name="T25" fmla="*/ 1518 h 4306"/>
                <a:gd name="T26" fmla="*/ 2789 w 4307"/>
                <a:gd name="T27" fmla="*/ 1518 h 4306"/>
                <a:gd name="T28" fmla="*/ 2789 w 4307"/>
                <a:gd name="T29" fmla="*/ 880 h 4306"/>
                <a:gd name="T30" fmla="*/ 3426 w 4307"/>
                <a:gd name="T31" fmla="*/ 880 h 4306"/>
                <a:gd name="T32" fmla="*/ 3426 w 4307"/>
                <a:gd name="T33" fmla="*/ 1518 h 4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07" h="4306">
                  <a:moveTo>
                    <a:pt x="4190" y="117"/>
                  </a:moveTo>
                  <a:cubicBezTo>
                    <a:pt x="4115" y="42"/>
                    <a:pt x="4014" y="0"/>
                    <a:pt x="3908" y="1"/>
                  </a:cubicBezTo>
                  <a:lnTo>
                    <a:pt x="2629" y="12"/>
                  </a:lnTo>
                  <a:cubicBezTo>
                    <a:pt x="2526" y="13"/>
                    <a:pt x="2427" y="55"/>
                    <a:pt x="2354" y="128"/>
                  </a:cubicBezTo>
                  <a:lnTo>
                    <a:pt x="155" y="2327"/>
                  </a:lnTo>
                  <a:cubicBezTo>
                    <a:pt x="0" y="2481"/>
                    <a:pt x="0" y="2731"/>
                    <a:pt x="155" y="2885"/>
                  </a:cubicBezTo>
                  <a:lnTo>
                    <a:pt x="1422" y="4152"/>
                  </a:lnTo>
                  <a:cubicBezTo>
                    <a:pt x="1576" y="4306"/>
                    <a:pt x="1825" y="4306"/>
                    <a:pt x="1979" y="4152"/>
                  </a:cubicBezTo>
                  <a:lnTo>
                    <a:pt x="4179" y="1953"/>
                  </a:lnTo>
                  <a:cubicBezTo>
                    <a:pt x="4252" y="1880"/>
                    <a:pt x="4293" y="1781"/>
                    <a:pt x="4294" y="1677"/>
                  </a:cubicBezTo>
                  <a:lnTo>
                    <a:pt x="4306" y="399"/>
                  </a:lnTo>
                  <a:cubicBezTo>
                    <a:pt x="4307" y="293"/>
                    <a:pt x="4265" y="191"/>
                    <a:pt x="4190" y="117"/>
                  </a:cubicBezTo>
                  <a:close/>
                  <a:moveTo>
                    <a:pt x="3426" y="1518"/>
                  </a:moveTo>
                  <a:cubicBezTo>
                    <a:pt x="3250" y="1694"/>
                    <a:pt x="2965" y="1694"/>
                    <a:pt x="2789" y="1518"/>
                  </a:cubicBezTo>
                  <a:cubicBezTo>
                    <a:pt x="2613" y="1342"/>
                    <a:pt x="2613" y="1057"/>
                    <a:pt x="2789" y="880"/>
                  </a:cubicBezTo>
                  <a:cubicBezTo>
                    <a:pt x="2965" y="704"/>
                    <a:pt x="3250" y="704"/>
                    <a:pt x="3426" y="880"/>
                  </a:cubicBezTo>
                  <a:cubicBezTo>
                    <a:pt x="3602" y="1057"/>
                    <a:pt x="3602" y="1342"/>
                    <a:pt x="3426" y="15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="" xmlns:a16="http://schemas.microsoft.com/office/drawing/2014/main" id="{77B5043A-0182-434C-8947-C784ECE786BC}"/>
              </a:ext>
            </a:extLst>
          </p:cNvPr>
          <p:cNvGrpSpPr/>
          <p:nvPr/>
        </p:nvGrpSpPr>
        <p:grpSpPr>
          <a:xfrm>
            <a:off x="3578754" y="3289724"/>
            <a:ext cx="2329903" cy="1282976"/>
            <a:chOff x="683568" y="2638063"/>
            <a:chExt cx="1747427" cy="962232"/>
          </a:xfrm>
        </p:grpSpPr>
        <p:sp>
          <p:nvSpPr>
            <p:cNvPr id="57" name="íş1îḋè">
              <a:extLst>
                <a:ext uri="{FF2B5EF4-FFF2-40B4-BE49-F238E27FC236}">
                  <a16:creationId xmlns="" xmlns:a16="http://schemas.microsoft.com/office/drawing/2014/main" id="{BE41CAEB-75E6-4106-8D33-FF501930E972}"/>
                </a:ext>
              </a:extLst>
            </p:cNvPr>
            <p:cNvSpPr/>
            <p:nvPr/>
          </p:nvSpPr>
          <p:spPr bwMode="auto">
            <a:xfrm>
              <a:off x="683568" y="3013374"/>
              <a:ext cx="1747427" cy="58692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20" tIns="60960" rIns="121920" bIns="60960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单击此处添加文字阐述添加简短问题说明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58" name="iślíḓê">
              <a:extLst>
                <a:ext uri="{FF2B5EF4-FFF2-40B4-BE49-F238E27FC236}">
                  <a16:creationId xmlns="" xmlns:a16="http://schemas.microsoft.com/office/drawing/2014/main" id="{15319BD1-C785-4139-AD1D-093BF483AADC}"/>
                </a:ext>
              </a:extLst>
            </p:cNvPr>
            <p:cNvSpPr txBox="1"/>
            <p:nvPr/>
          </p:nvSpPr>
          <p:spPr bwMode="auto">
            <a:xfrm>
              <a:off x="967632" y="2638063"/>
              <a:ext cx="1179298" cy="37531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20" tIns="60960" rIns="121920" bIns="60960" anchor="b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zh-CN" altLang="en-US" sz="2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="" xmlns:a16="http://schemas.microsoft.com/office/drawing/2014/main" id="{802C48CA-B685-4688-A40C-B6FE6A27FA36}"/>
              </a:ext>
            </a:extLst>
          </p:cNvPr>
          <p:cNvGrpSpPr/>
          <p:nvPr/>
        </p:nvGrpSpPr>
        <p:grpSpPr>
          <a:xfrm>
            <a:off x="6312027" y="3289724"/>
            <a:ext cx="2329903" cy="1282976"/>
            <a:chOff x="683568" y="2638063"/>
            <a:chExt cx="1747427" cy="962232"/>
          </a:xfrm>
        </p:grpSpPr>
        <p:sp>
          <p:nvSpPr>
            <p:cNvPr id="60" name="íş1îḋè">
              <a:extLst>
                <a:ext uri="{FF2B5EF4-FFF2-40B4-BE49-F238E27FC236}">
                  <a16:creationId xmlns="" xmlns:a16="http://schemas.microsoft.com/office/drawing/2014/main" id="{2C23F8C0-F2BB-4F19-8055-2864E49BBF78}"/>
                </a:ext>
              </a:extLst>
            </p:cNvPr>
            <p:cNvSpPr/>
            <p:nvPr/>
          </p:nvSpPr>
          <p:spPr bwMode="auto">
            <a:xfrm>
              <a:off x="683568" y="3013374"/>
              <a:ext cx="1747427" cy="58692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20" tIns="60960" rIns="121920" bIns="60960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单击此处添加文字阐述添加简短问题说明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61" name="iślíḓê">
              <a:extLst>
                <a:ext uri="{FF2B5EF4-FFF2-40B4-BE49-F238E27FC236}">
                  <a16:creationId xmlns="" xmlns:a16="http://schemas.microsoft.com/office/drawing/2014/main" id="{465D0CF2-54BA-489B-904B-23927F62C765}"/>
                </a:ext>
              </a:extLst>
            </p:cNvPr>
            <p:cNvSpPr txBox="1"/>
            <p:nvPr/>
          </p:nvSpPr>
          <p:spPr bwMode="auto">
            <a:xfrm>
              <a:off x="967632" y="2638063"/>
              <a:ext cx="1179298" cy="37531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20" tIns="60960" rIns="121920" bIns="60960" anchor="b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zh-CN" altLang="en-US" sz="2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="" xmlns:a16="http://schemas.microsoft.com/office/drawing/2014/main" id="{4A615FE5-2A67-496E-932E-5195FE9A0AA0}"/>
              </a:ext>
            </a:extLst>
          </p:cNvPr>
          <p:cNvGrpSpPr/>
          <p:nvPr/>
        </p:nvGrpSpPr>
        <p:grpSpPr>
          <a:xfrm>
            <a:off x="8979355" y="3289724"/>
            <a:ext cx="2329903" cy="1282976"/>
            <a:chOff x="683568" y="2638063"/>
            <a:chExt cx="1747427" cy="962232"/>
          </a:xfrm>
        </p:grpSpPr>
        <p:sp>
          <p:nvSpPr>
            <p:cNvPr id="63" name="íş1îḋè">
              <a:extLst>
                <a:ext uri="{FF2B5EF4-FFF2-40B4-BE49-F238E27FC236}">
                  <a16:creationId xmlns="" xmlns:a16="http://schemas.microsoft.com/office/drawing/2014/main" id="{ABFDEEAC-4297-47FC-B0B7-6F961A915B2A}"/>
                </a:ext>
              </a:extLst>
            </p:cNvPr>
            <p:cNvSpPr/>
            <p:nvPr/>
          </p:nvSpPr>
          <p:spPr bwMode="auto">
            <a:xfrm>
              <a:off x="683568" y="3013374"/>
              <a:ext cx="1747427" cy="58692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20" tIns="60960" rIns="121920" bIns="60960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单击此处添加文字阐述添加简短问题说明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64" name="iślíḓê">
              <a:extLst>
                <a:ext uri="{FF2B5EF4-FFF2-40B4-BE49-F238E27FC236}">
                  <a16:creationId xmlns="" xmlns:a16="http://schemas.microsoft.com/office/drawing/2014/main" id="{89B4EC51-F37B-4714-9ED5-E6504F7B816D}"/>
                </a:ext>
              </a:extLst>
            </p:cNvPr>
            <p:cNvSpPr txBox="1"/>
            <p:nvPr/>
          </p:nvSpPr>
          <p:spPr bwMode="auto">
            <a:xfrm>
              <a:off x="967632" y="2638063"/>
              <a:ext cx="1179298" cy="37531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20" tIns="60960" rIns="121920" bIns="60960" anchor="b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zh-CN" altLang="en-US" sz="2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907163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/>
          <p:nvPr/>
        </p:nvGrpSpPr>
        <p:grpSpPr>
          <a:xfrm>
            <a:off x="0" y="0"/>
            <a:ext cx="12236508" cy="8274249"/>
            <a:chOff x="0" y="0"/>
            <a:chExt cx="12236508" cy="8274249"/>
          </a:xfrm>
        </p:grpSpPr>
        <p:sp>
          <p:nvSpPr>
            <p:cNvPr id="39" name="矩形 38">
              <a:extLst>
                <a:ext uri="{FF2B5EF4-FFF2-40B4-BE49-F238E27FC236}">
                  <a16:creationId xmlns="" xmlns:a16="http://schemas.microsoft.com/office/drawing/2014/main" id="{70C4D022-82EC-493D-99DF-7888754F735D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232C49">
                <a:alpha val="7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4" name="TextBox 7">
              <a:extLst>
                <a:ext uri="{FF2B5EF4-FFF2-40B4-BE49-F238E27FC236}">
                  <a16:creationId xmlns="" xmlns:a16="http://schemas.microsoft.com/office/drawing/2014/main" id="{1C5FB7C8-0B2D-440E-9D1F-2FDE078B7C72}"/>
                </a:ext>
              </a:extLst>
            </p:cNvPr>
            <p:cNvSpPr txBox="1"/>
            <p:nvPr/>
          </p:nvSpPr>
          <p:spPr>
            <a:xfrm>
              <a:off x="1657578" y="316018"/>
              <a:ext cx="303159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添加页面标题内容</a:t>
              </a:r>
            </a:p>
          </p:txBody>
        </p:sp>
        <p:sp>
          <p:nvSpPr>
            <p:cNvPr id="45" name="TextBox 8">
              <a:extLst>
                <a:ext uri="{FF2B5EF4-FFF2-40B4-BE49-F238E27FC236}">
                  <a16:creationId xmlns="" xmlns:a16="http://schemas.microsoft.com/office/drawing/2014/main" id="{B2443BCD-27CA-4F81-8352-8EB24035139E}"/>
                </a:ext>
              </a:extLst>
            </p:cNvPr>
            <p:cNvSpPr txBox="1"/>
            <p:nvPr/>
          </p:nvSpPr>
          <p:spPr>
            <a:xfrm>
              <a:off x="1704939" y="772567"/>
              <a:ext cx="229723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latin typeface="GenSenMaruGothic TW TTF ExtraL" panose="020B0604020202020204" pitchFamily="34" charset="-120"/>
                  <a:ea typeface="GenSenMaruGothic TW TTF ExtraL" panose="020B0604020202020204" pitchFamily="34" charset="-120"/>
                </a:rPr>
                <a:t>Add Page Title Content</a:t>
              </a:r>
              <a:endParaRPr lang="zh-CN" altLang="en-US" sz="1600" dirty="0">
                <a:solidFill>
                  <a:schemeClr val="bg1"/>
                </a:solidFill>
                <a:latin typeface="GenSenMaruGothic TW TTF ExtraL" panose="020B0604020202020204" pitchFamily="34" charset="-120"/>
                <a:ea typeface="GenSenMaruGothic TW TTF ExtraL" panose="020B0604020202020204" pitchFamily="34" charset="-120"/>
              </a:endParaRPr>
            </a:p>
          </p:txBody>
        </p:sp>
        <p:sp>
          <p:nvSpPr>
            <p:cNvPr id="46" name="文本框 45">
              <a:extLst>
                <a:ext uri="{FF2B5EF4-FFF2-40B4-BE49-F238E27FC236}">
                  <a16:creationId xmlns="" xmlns:a16="http://schemas.microsoft.com/office/drawing/2014/main" id="{E0F5AD55-BECA-48EB-8389-2427EFC1069D}"/>
                </a:ext>
              </a:extLst>
            </p:cNvPr>
            <p:cNvSpPr txBox="1"/>
            <p:nvPr/>
          </p:nvSpPr>
          <p:spPr>
            <a:xfrm>
              <a:off x="402770" y="179263"/>
              <a:ext cx="113560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 dirty="0" smtClean="0">
                  <a:ln w="12700">
                    <a:noFill/>
                  </a:ln>
                  <a:gradFill>
                    <a:gsLst>
                      <a:gs pos="100000">
                        <a:srgbClr val="FD434F"/>
                      </a:gs>
                      <a:gs pos="0">
                        <a:srgbClr val="FE813E"/>
                      </a:gs>
                    </a:gsLst>
                    <a:lin ang="5400000" scaled="1"/>
                  </a:gradFill>
                  <a:latin typeface="Impact" panose="020B0806030902050204" pitchFamily="34" charset="0"/>
                  <a:ea typeface="微软雅黑" panose="020B0503020204020204" pitchFamily="34" charset="-122"/>
                </a:rPr>
                <a:t>07</a:t>
              </a:r>
              <a:endParaRPr lang="zh-CN" altLang="en-US" sz="6600" dirty="0">
                <a:ln w="12700">
                  <a:noFill/>
                </a:ln>
                <a:gradFill>
                  <a:gsLst>
                    <a:gs pos="100000">
                      <a:srgbClr val="FD434F"/>
                    </a:gs>
                    <a:gs pos="0">
                      <a:srgbClr val="FE813E"/>
                    </a:gs>
                  </a:gsLst>
                  <a:lin ang="5400000" scaled="1"/>
                </a:gra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47" name="组合 46"/>
            <p:cNvGrpSpPr/>
            <p:nvPr/>
          </p:nvGrpSpPr>
          <p:grpSpPr>
            <a:xfrm rot="9000000">
              <a:off x="8321573" y="6156540"/>
              <a:ext cx="3914935" cy="2117709"/>
              <a:chOff x="195306" y="5543345"/>
              <a:chExt cx="2845810" cy="1539386"/>
            </a:xfrm>
          </p:grpSpPr>
          <p:sp>
            <p:nvSpPr>
              <p:cNvPr id="48" name="矩形: 圆角 29">
                <a:extLst>
                  <a:ext uri="{FF2B5EF4-FFF2-40B4-BE49-F238E27FC236}">
                    <a16:creationId xmlns="" xmlns:a16="http://schemas.microsoft.com/office/drawing/2014/main" id="{9FEBBA78-1EED-4D7B-8CCC-F3612DF148DB}"/>
                  </a:ext>
                </a:extLst>
              </p:cNvPr>
              <p:cNvSpPr/>
              <p:nvPr/>
            </p:nvSpPr>
            <p:spPr>
              <a:xfrm rot="18925447" flipV="1">
                <a:off x="195306" y="5543345"/>
                <a:ext cx="1753068" cy="816970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FE823A">
                      <a:alpha val="50000"/>
                    </a:srgbClr>
                  </a:gs>
                  <a:gs pos="100000">
                    <a:srgbClr val="FD334F">
                      <a:alpha val="0"/>
                    </a:srgb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9" name="矩形: 圆角 29">
                <a:extLst>
                  <a:ext uri="{FF2B5EF4-FFF2-40B4-BE49-F238E27FC236}">
                    <a16:creationId xmlns="" xmlns:a16="http://schemas.microsoft.com/office/drawing/2014/main" id="{9FEBBA78-1EED-4D7B-8CCC-F3612DF148DB}"/>
                  </a:ext>
                </a:extLst>
              </p:cNvPr>
              <p:cNvSpPr/>
              <p:nvPr/>
            </p:nvSpPr>
            <p:spPr>
              <a:xfrm rot="18925447" flipV="1">
                <a:off x="554407" y="5644180"/>
                <a:ext cx="1972163" cy="816970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FE823A">
                      <a:alpha val="50000"/>
                    </a:srgbClr>
                  </a:gs>
                  <a:gs pos="100000">
                    <a:srgbClr val="FD334F">
                      <a:alpha val="0"/>
                    </a:srgb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0" name="矩形: 圆角 29">
                <a:extLst>
                  <a:ext uri="{FF2B5EF4-FFF2-40B4-BE49-F238E27FC236}">
                    <a16:creationId xmlns="" xmlns:a16="http://schemas.microsoft.com/office/drawing/2014/main" id="{9FEBBA78-1EED-4D7B-8CCC-F3612DF148DB}"/>
                  </a:ext>
                </a:extLst>
              </p:cNvPr>
              <p:cNvSpPr/>
              <p:nvPr/>
            </p:nvSpPr>
            <p:spPr>
              <a:xfrm rot="18925447" flipV="1">
                <a:off x="1191658" y="5953009"/>
                <a:ext cx="1753068" cy="112972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FE823A"/>
                  </a:gs>
                  <a:gs pos="100000">
                    <a:srgbClr val="FD334F">
                      <a:alpha val="0"/>
                    </a:srgb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1" name="矩形: 圆角 29">
                <a:extLst>
                  <a:ext uri="{FF2B5EF4-FFF2-40B4-BE49-F238E27FC236}">
                    <a16:creationId xmlns="" xmlns:a16="http://schemas.microsoft.com/office/drawing/2014/main" id="{9FEBBA78-1EED-4D7B-8CCC-F3612DF148DB}"/>
                  </a:ext>
                </a:extLst>
              </p:cNvPr>
              <p:cNvSpPr/>
              <p:nvPr/>
            </p:nvSpPr>
            <p:spPr>
              <a:xfrm rot="18925447" flipV="1">
                <a:off x="446491" y="5773336"/>
                <a:ext cx="2594625" cy="816970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FE823A">
                      <a:alpha val="50000"/>
                    </a:srgbClr>
                  </a:gs>
                  <a:gs pos="100000">
                    <a:srgbClr val="FD334F">
                      <a:alpha val="0"/>
                    </a:srgb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</p:grpSp>
      <p:grpSp>
        <p:nvGrpSpPr>
          <p:cNvPr id="52" name="组合 51"/>
          <p:cNvGrpSpPr/>
          <p:nvPr/>
        </p:nvGrpSpPr>
        <p:grpSpPr>
          <a:xfrm rot="7122903">
            <a:off x="-6210" y="753936"/>
            <a:ext cx="2411667" cy="375816"/>
            <a:chOff x="26244" y="681353"/>
            <a:chExt cx="2411667" cy="375816"/>
          </a:xfrm>
        </p:grpSpPr>
        <p:sp>
          <p:nvSpPr>
            <p:cNvPr id="53" name="矩形: 圆角 29">
              <a:extLst>
                <a:ext uri="{FF2B5EF4-FFF2-40B4-BE49-F238E27FC236}">
                  <a16:creationId xmlns="" xmlns:a16="http://schemas.microsoft.com/office/drawing/2014/main" id="{9FEBBA78-1EED-4D7B-8CCC-F3612DF148DB}"/>
                </a:ext>
              </a:extLst>
            </p:cNvPr>
            <p:cNvSpPr/>
            <p:nvPr/>
          </p:nvSpPr>
          <p:spPr>
            <a:xfrm flipV="1">
              <a:off x="26244" y="735305"/>
              <a:ext cx="2411667" cy="321864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E823A"/>
                </a:gs>
                <a:gs pos="43000">
                  <a:srgbClr val="FD334F">
                    <a:alpha val="0"/>
                  </a:srgb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54" name="矩形: 圆角 29">
              <a:extLst>
                <a:ext uri="{FF2B5EF4-FFF2-40B4-BE49-F238E27FC236}">
                  <a16:creationId xmlns="" xmlns:a16="http://schemas.microsoft.com/office/drawing/2014/main" id="{9FEBBA78-1EED-4D7B-8CCC-F3612DF148DB}"/>
                </a:ext>
              </a:extLst>
            </p:cNvPr>
            <p:cNvSpPr/>
            <p:nvPr/>
          </p:nvSpPr>
          <p:spPr>
            <a:xfrm flipV="1">
              <a:off x="192809" y="681353"/>
              <a:ext cx="1512130" cy="12657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E823A"/>
                </a:gs>
                <a:gs pos="43000">
                  <a:srgbClr val="FD334F">
                    <a:alpha val="0"/>
                  </a:srgb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4" name="íṧḷïḍé">
            <a:extLst>
              <a:ext uri="{FF2B5EF4-FFF2-40B4-BE49-F238E27FC236}">
                <a16:creationId xmlns="" xmlns:a16="http://schemas.microsoft.com/office/drawing/2014/main" id="{47A5C194-1CAC-4123-AF73-FB5C74E0A7B2}"/>
              </a:ext>
            </a:extLst>
          </p:cNvPr>
          <p:cNvGrpSpPr/>
          <p:nvPr/>
        </p:nvGrpSpPr>
        <p:grpSpPr>
          <a:xfrm>
            <a:off x="3143670" y="1305998"/>
            <a:ext cx="5171628" cy="5398132"/>
            <a:chOff x="767408" y="1628800"/>
            <a:chExt cx="4680520" cy="4885516"/>
          </a:xfrm>
        </p:grpSpPr>
        <p:grpSp>
          <p:nvGrpSpPr>
            <p:cNvPr id="26" name="ïṡľïdê">
              <a:extLst>
                <a:ext uri="{FF2B5EF4-FFF2-40B4-BE49-F238E27FC236}">
                  <a16:creationId xmlns="" xmlns:a16="http://schemas.microsoft.com/office/drawing/2014/main" id="{6DD4D3DD-9023-4826-89B0-02D95A75F51A}"/>
                </a:ext>
              </a:extLst>
            </p:cNvPr>
            <p:cNvGrpSpPr/>
            <p:nvPr/>
          </p:nvGrpSpPr>
          <p:grpSpPr>
            <a:xfrm>
              <a:off x="767408" y="1628800"/>
              <a:ext cx="4680520" cy="4091337"/>
              <a:chOff x="4367808" y="1640776"/>
              <a:chExt cx="4406684" cy="3851972"/>
            </a:xfrm>
          </p:grpSpPr>
          <p:sp>
            <p:nvSpPr>
              <p:cNvPr id="28" name="ïṣḻíḓê">
                <a:extLst>
                  <a:ext uri="{FF2B5EF4-FFF2-40B4-BE49-F238E27FC236}">
                    <a16:creationId xmlns="" xmlns:a16="http://schemas.microsoft.com/office/drawing/2014/main" id="{E21CEB1D-44C5-439C-A6AC-597BC9BB9865}"/>
                  </a:ext>
                </a:extLst>
              </p:cNvPr>
              <p:cNvSpPr/>
              <p:nvPr/>
            </p:nvSpPr>
            <p:spPr>
              <a:xfrm>
                <a:off x="4400550" y="1640776"/>
                <a:ext cx="4373942" cy="3851972"/>
              </a:xfrm>
              <a:custGeom>
                <a:avLst/>
                <a:gdLst>
                  <a:gd name="connsiteX0" fmla="*/ 0 w 4316792"/>
                  <a:gd name="connsiteY0" fmla="*/ 3851973 h 3851973"/>
                  <a:gd name="connsiteX1" fmla="*/ 2158396 w 4316792"/>
                  <a:gd name="connsiteY1" fmla="*/ 0 h 3851973"/>
                  <a:gd name="connsiteX2" fmla="*/ 4316792 w 4316792"/>
                  <a:gd name="connsiteY2" fmla="*/ 3851973 h 3851973"/>
                  <a:gd name="connsiteX3" fmla="*/ 0 w 4316792"/>
                  <a:gd name="connsiteY3" fmla="*/ 3851973 h 3851973"/>
                  <a:gd name="connsiteX0" fmla="*/ 0 w 4373942"/>
                  <a:gd name="connsiteY0" fmla="*/ 3823398 h 3851973"/>
                  <a:gd name="connsiteX1" fmla="*/ 2215546 w 4373942"/>
                  <a:gd name="connsiteY1" fmla="*/ 0 h 3851973"/>
                  <a:gd name="connsiteX2" fmla="*/ 4373942 w 4373942"/>
                  <a:gd name="connsiteY2" fmla="*/ 3851973 h 3851973"/>
                  <a:gd name="connsiteX3" fmla="*/ 0 w 4373942"/>
                  <a:gd name="connsiteY3" fmla="*/ 3823398 h 38519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73942" h="3851973">
                    <a:moveTo>
                      <a:pt x="0" y="3823398"/>
                    </a:moveTo>
                    <a:lnTo>
                      <a:pt x="2215546" y="0"/>
                    </a:lnTo>
                    <a:lnTo>
                      <a:pt x="4373942" y="3851973"/>
                    </a:lnTo>
                    <a:lnTo>
                      <a:pt x="0" y="3823398"/>
                    </a:lnTo>
                    <a:close/>
                  </a:path>
                </a:pathLst>
              </a:custGeom>
              <a:blipFill dpi="0" rotWithShape="1">
                <a:blip r:embed="rId2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635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29" name="ïŝḷîḋe">
                <a:extLst>
                  <a:ext uri="{FF2B5EF4-FFF2-40B4-BE49-F238E27FC236}">
                    <a16:creationId xmlns="" xmlns:a16="http://schemas.microsoft.com/office/drawing/2014/main" id="{0B97EE18-FBAF-437E-A2E4-15A6D416C8BD}"/>
                  </a:ext>
                </a:extLst>
              </p:cNvPr>
              <p:cNvSpPr/>
              <p:nvPr/>
            </p:nvSpPr>
            <p:spPr>
              <a:xfrm rot="1800000">
                <a:off x="6077378" y="2171510"/>
                <a:ext cx="2515123" cy="1496664"/>
              </a:xfrm>
              <a:prstGeom prst="rtTriangle">
                <a:avLst/>
              </a:prstGeom>
              <a:gradFill>
                <a:gsLst>
                  <a:gs pos="0">
                    <a:srgbClr val="FE823A"/>
                  </a:gs>
                  <a:gs pos="100000">
                    <a:srgbClr val="FE1557"/>
                  </a:gs>
                  <a:gs pos="59000">
                    <a:srgbClr val="FD334F"/>
                  </a:gs>
                </a:gsLst>
                <a:lin ang="27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  <p:sp>
            <p:nvSpPr>
              <p:cNvPr id="30" name="íṣļïďé">
                <a:extLst>
                  <a:ext uri="{FF2B5EF4-FFF2-40B4-BE49-F238E27FC236}">
                    <a16:creationId xmlns="" xmlns:a16="http://schemas.microsoft.com/office/drawing/2014/main" id="{2DEECEDD-35F3-4AFF-A0AF-1872F54F6F3F}"/>
                  </a:ext>
                </a:extLst>
              </p:cNvPr>
              <p:cNvSpPr/>
              <p:nvPr/>
            </p:nvSpPr>
            <p:spPr>
              <a:xfrm rot="16200000">
                <a:off x="3858579" y="3466944"/>
                <a:ext cx="2515122" cy="1496664"/>
              </a:xfrm>
              <a:prstGeom prst="rtTriangle">
                <a:avLst/>
              </a:prstGeom>
              <a:gradFill>
                <a:gsLst>
                  <a:gs pos="0">
                    <a:srgbClr val="FE823A"/>
                  </a:gs>
                  <a:gs pos="100000">
                    <a:srgbClr val="FE1557"/>
                  </a:gs>
                  <a:gs pos="59000">
                    <a:srgbClr val="FD334F"/>
                  </a:gs>
                </a:gsLst>
                <a:lin ang="27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/>
              </a:p>
            </p:txBody>
          </p:sp>
        </p:grpSp>
        <p:sp>
          <p:nvSpPr>
            <p:cNvPr id="27" name="íšľïḓè">
              <a:extLst>
                <a:ext uri="{FF2B5EF4-FFF2-40B4-BE49-F238E27FC236}">
                  <a16:creationId xmlns="" xmlns:a16="http://schemas.microsoft.com/office/drawing/2014/main" id="{6A2C9F78-3BAD-4AEF-92CB-083D9E4EA432}"/>
                </a:ext>
              </a:extLst>
            </p:cNvPr>
            <p:cNvSpPr/>
            <p:nvPr/>
          </p:nvSpPr>
          <p:spPr>
            <a:xfrm rot="8990440">
              <a:off x="2575542" y="4924647"/>
              <a:ext cx="2671415" cy="1589669"/>
            </a:xfrm>
            <a:prstGeom prst="rtTriangle">
              <a:avLst/>
            </a:prstGeom>
            <a:gradFill>
              <a:gsLst>
                <a:gs pos="0">
                  <a:srgbClr val="FE823A"/>
                </a:gs>
                <a:gs pos="100000">
                  <a:srgbClr val="FE1557"/>
                </a:gs>
                <a:gs pos="59000">
                  <a:srgbClr val="FD334F"/>
                </a:gs>
              </a:gsLst>
              <a:lin ang="2700000" scaled="0"/>
            </a:gradFill>
            <a:ln w="793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grpSp>
        <p:nvGrpSpPr>
          <p:cNvPr id="5" name="iS1ïḓe">
            <a:extLst>
              <a:ext uri="{FF2B5EF4-FFF2-40B4-BE49-F238E27FC236}">
                <a16:creationId xmlns="" xmlns:a16="http://schemas.microsoft.com/office/drawing/2014/main" id="{23B044CE-52E4-42B0-B47C-88449C3A2D94}"/>
              </a:ext>
            </a:extLst>
          </p:cNvPr>
          <p:cNvGrpSpPr/>
          <p:nvPr/>
        </p:nvGrpSpPr>
        <p:grpSpPr>
          <a:xfrm>
            <a:off x="6226506" y="2667247"/>
            <a:ext cx="611418" cy="611418"/>
            <a:chOff x="858142" y="1983923"/>
            <a:chExt cx="504056" cy="504056"/>
          </a:xfrm>
        </p:grpSpPr>
        <p:sp>
          <p:nvSpPr>
            <p:cNvPr id="24" name="íṥliḑe">
              <a:extLst>
                <a:ext uri="{FF2B5EF4-FFF2-40B4-BE49-F238E27FC236}">
                  <a16:creationId xmlns="" xmlns:a16="http://schemas.microsoft.com/office/drawing/2014/main" id="{13B57964-F44A-443A-8893-F863CA4E0A29}"/>
                </a:ext>
              </a:extLst>
            </p:cNvPr>
            <p:cNvSpPr/>
            <p:nvPr/>
          </p:nvSpPr>
          <p:spPr>
            <a:xfrm>
              <a:off x="858142" y="1983923"/>
              <a:ext cx="504056" cy="504056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/>
            </a:p>
          </p:txBody>
        </p:sp>
        <p:sp>
          <p:nvSpPr>
            <p:cNvPr id="25" name="iŝḻîďê">
              <a:extLst>
                <a:ext uri="{FF2B5EF4-FFF2-40B4-BE49-F238E27FC236}">
                  <a16:creationId xmlns="" xmlns:a16="http://schemas.microsoft.com/office/drawing/2014/main" id="{069D62D9-8451-4C62-B915-AA67C3E58AE6}"/>
                </a:ext>
              </a:extLst>
            </p:cNvPr>
            <p:cNvSpPr/>
            <p:nvPr/>
          </p:nvSpPr>
          <p:spPr bwMode="auto">
            <a:xfrm>
              <a:off x="985665" y="2117212"/>
              <a:ext cx="249009" cy="237477"/>
            </a:xfrm>
            <a:custGeom>
              <a:avLst/>
              <a:gdLst>
                <a:gd name="connsiteX0" fmla="*/ 315778 w 607639"/>
                <a:gd name="connsiteY0" fmla="*/ 173080 h 579502"/>
                <a:gd name="connsiteX1" fmla="*/ 315778 w 607639"/>
                <a:gd name="connsiteY1" fmla="*/ 266058 h 579502"/>
                <a:gd name="connsiteX2" fmla="*/ 303493 w 607639"/>
                <a:gd name="connsiteY2" fmla="*/ 278325 h 579502"/>
                <a:gd name="connsiteX3" fmla="*/ 210375 w 607639"/>
                <a:gd name="connsiteY3" fmla="*/ 278325 h 579502"/>
                <a:gd name="connsiteX4" fmla="*/ 303493 w 607639"/>
                <a:gd name="connsiteY4" fmla="*/ 359925 h 579502"/>
                <a:gd name="connsiteX5" fmla="*/ 397500 w 607639"/>
                <a:gd name="connsiteY5" fmla="*/ 266058 h 579502"/>
                <a:gd name="connsiteX6" fmla="*/ 315778 w 607639"/>
                <a:gd name="connsiteY6" fmla="*/ 173080 h 579502"/>
                <a:gd name="connsiteX7" fmla="*/ 249814 w 607639"/>
                <a:gd name="connsiteY7" fmla="*/ 160816 h 579502"/>
                <a:gd name="connsiteX8" fmla="*/ 198110 w 607639"/>
                <a:gd name="connsiteY8" fmla="*/ 212449 h 579502"/>
                <a:gd name="connsiteX9" fmla="*/ 249814 w 607639"/>
                <a:gd name="connsiteY9" fmla="*/ 212449 h 579502"/>
                <a:gd name="connsiteX10" fmla="*/ 303493 w 607639"/>
                <a:gd name="connsiteY10" fmla="*/ 147835 h 579502"/>
                <a:gd name="connsiteX11" fmla="*/ 421981 w 607639"/>
                <a:gd name="connsiteY11" fmla="*/ 266058 h 579502"/>
                <a:gd name="connsiteX12" fmla="*/ 303493 w 607639"/>
                <a:gd name="connsiteY12" fmla="*/ 384370 h 579502"/>
                <a:gd name="connsiteX13" fmla="*/ 185093 w 607639"/>
                <a:gd name="connsiteY13" fmla="*/ 266058 h 579502"/>
                <a:gd name="connsiteX14" fmla="*/ 197289 w 607639"/>
                <a:gd name="connsiteY14" fmla="*/ 253880 h 579502"/>
                <a:gd name="connsiteX15" fmla="*/ 291297 w 607639"/>
                <a:gd name="connsiteY15" fmla="*/ 253880 h 579502"/>
                <a:gd name="connsiteX16" fmla="*/ 291297 w 607639"/>
                <a:gd name="connsiteY16" fmla="*/ 160013 h 579502"/>
                <a:gd name="connsiteX17" fmla="*/ 303493 w 607639"/>
                <a:gd name="connsiteY17" fmla="*/ 147835 h 579502"/>
                <a:gd name="connsiteX18" fmla="*/ 262095 w 607639"/>
                <a:gd name="connsiteY18" fmla="*/ 135133 h 579502"/>
                <a:gd name="connsiteX19" fmla="*/ 274287 w 607639"/>
                <a:gd name="connsiteY19" fmla="*/ 147397 h 579502"/>
                <a:gd name="connsiteX20" fmla="*/ 274287 w 607639"/>
                <a:gd name="connsiteY20" fmla="*/ 224713 h 579502"/>
                <a:gd name="connsiteX21" fmla="*/ 262095 w 607639"/>
                <a:gd name="connsiteY21" fmla="*/ 236888 h 579502"/>
                <a:gd name="connsiteX22" fmla="*/ 184672 w 607639"/>
                <a:gd name="connsiteY22" fmla="*/ 236888 h 579502"/>
                <a:gd name="connsiteX23" fmla="*/ 172391 w 607639"/>
                <a:gd name="connsiteY23" fmla="*/ 224713 h 579502"/>
                <a:gd name="connsiteX24" fmla="*/ 262095 w 607639"/>
                <a:gd name="connsiteY24" fmla="*/ 135133 h 579502"/>
                <a:gd name="connsiteX25" fmla="*/ 58120 w 607639"/>
                <a:gd name="connsiteY25" fmla="*/ 108514 h 579502"/>
                <a:gd name="connsiteX26" fmla="*/ 58120 w 607639"/>
                <a:gd name="connsiteY26" fmla="*/ 413970 h 579502"/>
                <a:gd name="connsiteX27" fmla="*/ 549430 w 607639"/>
                <a:gd name="connsiteY27" fmla="*/ 413970 h 579502"/>
                <a:gd name="connsiteX28" fmla="*/ 549430 w 607639"/>
                <a:gd name="connsiteY28" fmla="*/ 108514 h 579502"/>
                <a:gd name="connsiteX29" fmla="*/ 27236 w 607639"/>
                <a:gd name="connsiteY29" fmla="*/ 56079 h 579502"/>
                <a:gd name="connsiteX30" fmla="*/ 27236 w 607639"/>
                <a:gd name="connsiteY30" fmla="*/ 81319 h 579502"/>
                <a:gd name="connsiteX31" fmla="*/ 580403 w 607639"/>
                <a:gd name="connsiteY31" fmla="*/ 81319 h 579502"/>
                <a:gd name="connsiteX32" fmla="*/ 580403 w 607639"/>
                <a:gd name="connsiteY32" fmla="*/ 56079 h 579502"/>
                <a:gd name="connsiteX33" fmla="*/ 303775 w 607639"/>
                <a:gd name="connsiteY33" fmla="*/ 0 h 579502"/>
                <a:gd name="connsiteX34" fmla="*/ 317393 w 607639"/>
                <a:gd name="connsiteY34" fmla="*/ 13597 h 579502"/>
                <a:gd name="connsiteX35" fmla="*/ 317393 w 607639"/>
                <a:gd name="connsiteY35" fmla="*/ 28884 h 579502"/>
                <a:gd name="connsiteX36" fmla="*/ 580403 w 607639"/>
                <a:gd name="connsiteY36" fmla="*/ 28884 h 579502"/>
                <a:gd name="connsiteX37" fmla="*/ 607639 w 607639"/>
                <a:gd name="connsiteY37" fmla="*/ 56079 h 579502"/>
                <a:gd name="connsiteX38" fmla="*/ 607639 w 607639"/>
                <a:gd name="connsiteY38" fmla="*/ 81319 h 579502"/>
                <a:gd name="connsiteX39" fmla="*/ 580403 w 607639"/>
                <a:gd name="connsiteY39" fmla="*/ 108514 h 579502"/>
                <a:gd name="connsiteX40" fmla="*/ 576665 w 607639"/>
                <a:gd name="connsiteY40" fmla="*/ 108514 h 579502"/>
                <a:gd name="connsiteX41" fmla="*/ 576665 w 607639"/>
                <a:gd name="connsiteY41" fmla="*/ 413970 h 579502"/>
                <a:gd name="connsiteX42" fmla="*/ 549430 w 607639"/>
                <a:gd name="connsiteY42" fmla="*/ 441165 h 579502"/>
                <a:gd name="connsiteX43" fmla="*/ 317393 w 607639"/>
                <a:gd name="connsiteY43" fmla="*/ 441165 h 579502"/>
                <a:gd name="connsiteX44" fmla="*/ 317393 w 607639"/>
                <a:gd name="connsiteY44" fmla="*/ 481069 h 579502"/>
                <a:gd name="connsiteX45" fmla="*/ 418236 w 607639"/>
                <a:gd name="connsiteY45" fmla="*/ 554923 h 579502"/>
                <a:gd name="connsiteX46" fmla="*/ 421173 w 607639"/>
                <a:gd name="connsiteY46" fmla="*/ 573942 h 579502"/>
                <a:gd name="connsiteX47" fmla="*/ 410225 w 607639"/>
                <a:gd name="connsiteY47" fmla="*/ 579452 h 579502"/>
                <a:gd name="connsiteX48" fmla="*/ 402215 w 607639"/>
                <a:gd name="connsiteY48" fmla="*/ 576874 h 579502"/>
                <a:gd name="connsiteX49" fmla="*/ 317393 w 607639"/>
                <a:gd name="connsiteY49" fmla="*/ 514752 h 579502"/>
                <a:gd name="connsiteX50" fmla="*/ 317393 w 607639"/>
                <a:gd name="connsiteY50" fmla="*/ 565854 h 579502"/>
                <a:gd name="connsiteX51" fmla="*/ 303775 w 607639"/>
                <a:gd name="connsiteY51" fmla="*/ 579452 h 579502"/>
                <a:gd name="connsiteX52" fmla="*/ 290157 w 607639"/>
                <a:gd name="connsiteY52" fmla="*/ 565854 h 579502"/>
                <a:gd name="connsiteX53" fmla="*/ 290157 w 607639"/>
                <a:gd name="connsiteY53" fmla="*/ 514752 h 579502"/>
                <a:gd name="connsiteX54" fmla="*/ 205424 w 607639"/>
                <a:gd name="connsiteY54" fmla="*/ 576874 h 579502"/>
                <a:gd name="connsiteX55" fmla="*/ 186377 w 607639"/>
                <a:gd name="connsiteY55" fmla="*/ 573942 h 579502"/>
                <a:gd name="connsiteX56" fmla="*/ 189314 w 607639"/>
                <a:gd name="connsiteY56" fmla="*/ 554923 h 579502"/>
                <a:gd name="connsiteX57" fmla="*/ 290157 w 607639"/>
                <a:gd name="connsiteY57" fmla="*/ 481069 h 579502"/>
                <a:gd name="connsiteX58" fmla="*/ 290157 w 607639"/>
                <a:gd name="connsiteY58" fmla="*/ 441165 h 579502"/>
                <a:gd name="connsiteX59" fmla="*/ 58120 w 607639"/>
                <a:gd name="connsiteY59" fmla="*/ 441165 h 579502"/>
                <a:gd name="connsiteX60" fmla="*/ 30885 w 607639"/>
                <a:gd name="connsiteY60" fmla="*/ 413970 h 579502"/>
                <a:gd name="connsiteX61" fmla="*/ 30885 w 607639"/>
                <a:gd name="connsiteY61" fmla="*/ 108514 h 579502"/>
                <a:gd name="connsiteX62" fmla="*/ 27236 w 607639"/>
                <a:gd name="connsiteY62" fmla="*/ 108514 h 579502"/>
                <a:gd name="connsiteX63" fmla="*/ 0 w 607639"/>
                <a:gd name="connsiteY63" fmla="*/ 81319 h 579502"/>
                <a:gd name="connsiteX64" fmla="*/ 0 w 607639"/>
                <a:gd name="connsiteY64" fmla="*/ 56079 h 579502"/>
                <a:gd name="connsiteX65" fmla="*/ 27236 w 607639"/>
                <a:gd name="connsiteY65" fmla="*/ 28884 h 579502"/>
                <a:gd name="connsiteX66" fmla="*/ 290157 w 607639"/>
                <a:gd name="connsiteY66" fmla="*/ 28884 h 579502"/>
                <a:gd name="connsiteX67" fmla="*/ 290157 w 607639"/>
                <a:gd name="connsiteY67" fmla="*/ 13597 h 579502"/>
                <a:gd name="connsiteX68" fmla="*/ 303775 w 607639"/>
                <a:gd name="connsiteY68" fmla="*/ 0 h 57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607639" h="579502">
                  <a:moveTo>
                    <a:pt x="315778" y="173080"/>
                  </a:moveTo>
                  <a:lnTo>
                    <a:pt x="315778" y="266058"/>
                  </a:lnTo>
                  <a:cubicBezTo>
                    <a:pt x="315778" y="272814"/>
                    <a:pt x="310258" y="278325"/>
                    <a:pt x="303493" y="278325"/>
                  </a:cubicBezTo>
                  <a:lnTo>
                    <a:pt x="210375" y="278325"/>
                  </a:lnTo>
                  <a:cubicBezTo>
                    <a:pt x="216429" y="324281"/>
                    <a:pt x="255866" y="359925"/>
                    <a:pt x="303493" y="359925"/>
                  </a:cubicBezTo>
                  <a:cubicBezTo>
                    <a:pt x="355303" y="359925"/>
                    <a:pt x="397500" y="317792"/>
                    <a:pt x="397500" y="266058"/>
                  </a:cubicBezTo>
                  <a:cubicBezTo>
                    <a:pt x="397500" y="218502"/>
                    <a:pt x="361802" y="179124"/>
                    <a:pt x="315778" y="173080"/>
                  </a:cubicBezTo>
                  <a:close/>
                  <a:moveTo>
                    <a:pt x="249814" y="160816"/>
                  </a:moveTo>
                  <a:cubicBezTo>
                    <a:pt x="223740" y="165793"/>
                    <a:pt x="203093" y="186410"/>
                    <a:pt x="198110" y="212449"/>
                  </a:cubicBezTo>
                  <a:lnTo>
                    <a:pt x="249814" y="212449"/>
                  </a:lnTo>
                  <a:close/>
                  <a:moveTo>
                    <a:pt x="303493" y="147835"/>
                  </a:moveTo>
                  <a:cubicBezTo>
                    <a:pt x="368835" y="147835"/>
                    <a:pt x="421981" y="200902"/>
                    <a:pt x="421981" y="266058"/>
                  </a:cubicBezTo>
                  <a:cubicBezTo>
                    <a:pt x="421981" y="331303"/>
                    <a:pt x="368835" y="384370"/>
                    <a:pt x="303493" y="384370"/>
                  </a:cubicBezTo>
                  <a:cubicBezTo>
                    <a:pt x="238239" y="384370"/>
                    <a:pt x="185093" y="331303"/>
                    <a:pt x="185093" y="266058"/>
                  </a:cubicBezTo>
                  <a:cubicBezTo>
                    <a:pt x="185093" y="259303"/>
                    <a:pt x="190523" y="253880"/>
                    <a:pt x="197289" y="253880"/>
                  </a:cubicBezTo>
                  <a:lnTo>
                    <a:pt x="291297" y="253880"/>
                  </a:lnTo>
                  <a:lnTo>
                    <a:pt x="291297" y="160013"/>
                  </a:lnTo>
                  <a:cubicBezTo>
                    <a:pt x="291297" y="153257"/>
                    <a:pt x="296727" y="147835"/>
                    <a:pt x="303493" y="147835"/>
                  </a:cubicBezTo>
                  <a:close/>
                  <a:moveTo>
                    <a:pt x="262095" y="135133"/>
                  </a:moveTo>
                  <a:cubicBezTo>
                    <a:pt x="268859" y="135133"/>
                    <a:pt x="274287" y="140643"/>
                    <a:pt x="274287" y="147397"/>
                  </a:cubicBezTo>
                  <a:lnTo>
                    <a:pt x="274287" y="224713"/>
                  </a:lnTo>
                  <a:cubicBezTo>
                    <a:pt x="274287" y="231467"/>
                    <a:pt x="268859" y="236888"/>
                    <a:pt x="262095" y="236888"/>
                  </a:cubicBezTo>
                  <a:lnTo>
                    <a:pt x="184672" y="236888"/>
                  </a:lnTo>
                  <a:cubicBezTo>
                    <a:pt x="177909" y="236888"/>
                    <a:pt x="172391" y="231467"/>
                    <a:pt x="172391" y="224713"/>
                  </a:cubicBezTo>
                  <a:cubicBezTo>
                    <a:pt x="172391" y="175302"/>
                    <a:pt x="212616" y="135133"/>
                    <a:pt x="262095" y="135133"/>
                  </a:cubicBezTo>
                  <a:close/>
                  <a:moveTo>
                    <a:pt x="58120" y="108514"/>
                  </a:moveTo>
                  <a:lnTo>
                    <a:pt x="58120" y="413970"/>
                  </a:lnTo>
                  <a:lnTo>
                    <a:pt x="549430" y="413970"/>
                  </a:lnTo>
                  <a:lnTo>
                    <a:pt x="549430" y="108514"/>
                  </a:lnTo>
                  <a:close/>
                  <a:moveTo>
                    <a:pt x="27236" y="56079"/>
                  </a:moveTo>
                  <a:lnTo>
                    <a:pt x="27236" y="81319"/>
                  </a:lnTo>
                  <a:lnTo>
                    <a:pt x="580403" y="81319"/>
                  </a:lnTo>
                  <a:lnTo>
                    <a:pt x="580403" y="56079"/>
                  </a:lnTo>
                  <a:close/>
                  <a:moveTo>
                    <a:pt x="303775" y="0"/>
                  </a:moveTo>
                  <a:cubicBezTo>
                    <a:pt x="311341" y="0"/>
                    <a:pt x="317393" y="6132"/>
                    <a:pt x="317393" y="13597"/>
                  </a:cubicBezTo>
                  <a:lnTo>
                    <a:pt x="317393" y="28884"/>
                  </a:lnTo>
                  <a:lnTo>
                    <a:pt x="580403" y="28884"/>
                  </a:lnTo>
                  <a:cubicBezTo>
                    <a:pt x="595356" y="28884"/>
                    <a:pt x="607639" y="41148"/>
                    <a:pt x="607639" y="56079"/>
                  </a:cubicBezTo>
                  <a:lnTo>
                    <a:pt x="607639" y="81319"/>
                  </a:lnTo>
                  <a:cubicBezTo>
                    <a:pt x="607639" y="96338"/>
                    <a:pt x="595356" y="108514"/>
                    <a:pt x="580403" y="108514"/>
                  </a:cubicBezTo>
                  <a:lnTo>
                    <a:pt x="576665" y="108514"/>
                  </a:lnTo>
                  <a:lnTo>
                    <a:pt x="576665" y="413970"/>
                  </a:lnTo>
                  <a:cubicBezTo>
                    <a:pt x="576665" y="428990"/>
                    <a:pt x="564472" y="441165"/>
                    <a:pt x="549430" y="441165"/>
                  </a:cubicBezTo>
                  <a:lnTo>
                    <a:pt x="317393" y="441165"/>
                  </a:lnTo>
                  <a:lnTo>
                    <a:pt x="317393" y="481069"/>
                  </a:lnTo>
                  <a:lnTo>
                    <a:pt x="418236" y="554923"/>
                  </a:lnTo>
                  <a:cubicBezTo>
                    <a:pt x="424377" y="559366"/>
                    <a:pt x="425623" y="567898"/>
                    <a:pt x="421173" y="573942"/>
                  </a:cubicBezTo>
                  <a:cubicBezTo>
                    <a:pt x="418503" y="577585"/>
                    <a:pt x="414409" y="579452"/>
                    <a:pt x="410225" y="579452"/>
                  </a:cubicBezTo>
                  <a:cubicBezTo>
                    <a:pt x="407466" y="579452"/>
                    <a:pt x="404618" y="578652"/>
                    <a:pt x="402215" y="576874"/>
                  </a:cubicBezTo>
                  <a:lnTo>
                    <a:pt x="317393" y="514752"/>
                  </a:lnTo>
                  <a:lnTo>
                    <a:pt x="317393" y="565854"/>
                  </a:lnTo>
                  <a:cubicBezTo>
                    <a:pt x="317393" y="573408"/>
                    <a:pt x="311341" y="579452"/>
                    <a:pt x="303775" y="579452"/>
                  </a:cubicBezTo>
                  <a:cubicBezTo>
                    <a:pt x="296299" y="579452"/>
                    <a:pt x="290157" y="573408"/>
                    <a:pt x="290157" y="565854"/>
                  </a:cubicBezTo>
                  <a:lnTo>
                    <a:pt x="290157" y="514752"/>
                  </a:lnTo>
                  <a:lnTo>
                    <a:pt x="205424" y="576874"/>
                  </a:lnTo>
                  <a:cubicBezTo>
                    <a:pt x="199372" y="581318"/>
                    <a:pt x="190827" y="579985"/>
                    <a:pt x="186377" y="573942"/>
                  </a:cubicBezTo>
                  <a:cubicBezTo>
                    <a:pt x="181927" y="567898"/>
                    <a:pt x="183262" y="559366"/>
                    <a:pt x="189314" y="554923"/>
                  </a:cubicBezTo>
                  <a:lnTo>
                    <a:pt x="290157" y="481069"/>
                  </a:lnTo>
                  <a:lnTo>
                    <a:pt x="290157" y="441165"/>
                  </a:lnTo>
                  <a:lnTo>
                    <a:pt x="58120" y="441165"/>
                  </a:lnTo>
                  <a:cubicBezTo>
                    <a:pt x="43167" y="441165"/>
                    <a:pt x="30885" y="428990"/>
                    <a:pt x="30885" y="413970"/>
                  </a:cubicBezTo>
                  <a:lnTo>
                    <a:pt x="30885" y="108514"/>
                  </a:lnTo>
                  <a:lnTo>
                    <a:pt x="27236" y="108514"/>
                  </a:lnTo>
                  <a:cubicBezTo>
                    <a:pt x="12194" y="108514"/>
                    <a:pt x="0" y="96338"/>
                    <a:pt x="0" y="81319"/>
                  </a:cubicBezTo>
                  <a:lnTo>
                    <a:pt x="0" y="56079"/>
                  </a:lnTo>
                  <a:cubicBezTo>
                    <a:pt x="0" y="41148"/>
                    <a:pt x="12194" y="28884"/>
                    <a:pt x="27236" y="28884"/>
                  </a:cubicBezTo>
                  <a:lnTo>
                    <a:pt x="290157" y="28884"/>
                  </a:lnTo>
                  <a:lnTo>
                    <a:pt x="290157" y="13597"/>
                  </a:lnTo>
                  <a:cubicBezTo>
                    <a:pt x="290157" y="6132"/>
                    <a:pt x="296299" y="0"/>
                    <a:pt x="30377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  <a:extLst/>
          </p:spPr>
          <p:txBody>
            <a:bodyPr wrap="square" lIns="91440" tIns="45720" rIns="91440" bIns="45720" anchor="ctr">
              <a:normAutofit fontScale="85000" lnSpcReduction="20000"/>
            </a:bodyPr>
            <a:lstStyle/>
            <a:p>
              <a:pPr algn="ctr"/>
              <a:endParaRPr/>
            </a:p>
          </p:txBody>
        </p:sp>
      </p:grpSp>
      <p:grpSp>
        <p:nvGrpSpPr>
          <p:cNvPr id="6" name="îS1îďê">
            <a:extLst>
              <a:ext uri="{FF2B5EF4-FFF2-40B4-BE49-F238E27FC236}">
                <a16:creationId xmlns="" xmlns:a16="http://schemas.microsoft.com/office/drawing/2014/main" id="{1CC9522B-F486-4F15-9C1C-651FB14971A7}"/>
              </a:ext>
            </a:extLst>
          </p:cNvPr>
          <p:cNvGrpSpPr/>
          <p:nvPr/>
        </p:nvGrpSpPr>
        <p:grpSpPr>
          <a:xfrm>
            <a:off x="7337669" y="4629963"/>
            <a:ext cx="611418" cy="611418"/>
            <a:chOff x="858142" y="1983923"/>
            <a:chExt cx="504056" cy="504056"/>
          </a:xfrm>
        </p:grpSpPr>
        <p:sp>
          <p:nvSpPr>
            <p:cNvPr id="22" name="í$ľíḍè">
              <a:extLst>
                <a:ext uri="{FF2B5EF4-FFF2-40B4-BE49-F238E27FC236}">
                  <a16:creationId xmlns="" xmlns:a16="http://schemas.microsoft.com/office/drawing/2014/main" id="{FDE32972-E3FE-473E-8896-1790AF3D0280}"/>
                </a:ext>
              </a:extLst>
            </p:cNvPr>
            <p:cNvSpPr/>
            <p:nvPr/>
          </p:nvSpPr>
          <p:spPr>
            <a:xfrm>
              <a:off x="858142" y="1983923"/>
              <a:ext cx="504056" cy="504056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3" name="ïŝļïḋe">
              <a:extLst>
                <a:ext uri="{FF2B5EF4-FFF2-40B4-BE49-F238E27FC236}">
                  <a16:creationId xmlns="" xmlns:a16="http://schemas.microsoft.com/office/drawing/2014/main" id="{A5C5ED2A-C789-475E-90B8-DEC0390BC951}"/>
                </a:ext>
              </a:extLst>
            </p:cNvPr>
            <p:cNvSpPr/>
            <p:nvPr/>
          </p:nvSpPr>
          <p:spPr bwMode="auto">
            <a:xfrm>
              <a:off x="985665" y="2111610"/>
              <a:ext cx="249009" cy="248681"/>
            </a:xfrm>
            <a:custGeom>
              <a:avLst/>
              <a:gdLst>
                <a:gd name="connsiteX0" fmla="*/ 86413 w 591547"/>
                <a:gd name="connsiteY0" fmla="*/ 515758 h 590770"/>
                <a:gd name="connsiteX1" fmla="*/ 171919 w 591547"/>
                <a:gd name="connsiteY1" fmla="*/ 515758 h 590770"/>
                <a:gd name="connsiteX2" fmla="*/ 171919 w 591547"/>
                <a:gd name="connsiteY2" fmla="*/ 537523 h 590770"/>
                <a:gd name="connsiteX3" fmla="*/ 86413 w 591547"/>
                <a:gd name="connsiteY3" fmla="*/ 537523 h 590770"/>
                <a:gd name="connsiteX4" fmla="*/ 86413 w 591547"/>
                <a:gd name="connsiteY4" fmla="*/ 461733 h 590770"/>
                <a:gd name="connsiteX5" fmla="*/ 171919 w 591547"/>
                <a:gd name="connsiteY5" fmla="*/ 461733 h 590770"/>
                <a:gd name="connsiteX6" fmla="*/ 171919 w 591547"/>
                <a:gd name="connsiteY6" fmla="*/ 483498 h 590770"/>
                <a:gd name="connsiteX7" fmla="*/ 86413 w 591547"/>
                <a:gd name="connsiteY7" fmla="*/ 483498 h 590770"/>
                <a:gd name="connsiteX8" fmla="*/ 86413 w 591547"/>
                <a:gd name="connsiteY8" fmla="*/ 408616 h 590770"/>
                <a:gd name="connsiteX9" fmla="*/ 171919 w 591547"/>
                <a:gd name="connsiteY9" fmla="*/ 408616 h 590770"/>
                <a:gd name="connsiteX10" fmla="*/ 171919 w 591547"/>
                <a:gd name="connsiteY10" fmla="*/ 429474 h 590770"/>
                <a:gd name="connsiteX11" fmla="*/ 86413 w 591547"/>
                <a:gd name="connsiteY11" fmla="*/ 429474 h 590770"/>
                <a:gd name="connsiteX12" fmla="*/ 204177 w 591547"/>
                <a:gd name="connsiteY12" fmla="*/ 357041 h 590770"/>
                <a:gd name="connsiteX13" fmla="*/ 204177 w 591547"/>
                <a:gd name="connsiteY13" fmla="*/ 569815 h 590770"/>
                <a:gd name="connsiteX14" fmla="*/ 333300 w 591547"/>
                <a:gd name="connsiteY14" fmla="*/ 569815 h 590770"/>
                <a:gd name="connsiteX15" fmla="*/ 333300 w 591547"/>
                <a:gd name="connsiteY15" fmla="*/ 382026 h 590770"/>
                <a:gd name="connsiteX16" fmla="*/ 183194 w 591547"/>
                <a:gd name="connsiteY16" fmla="*/ 357041 h 590770"/>
                <a:gd name="connsiteX17" fmla="*/ 75053 w 591547"/>
                <a:gd name="connsiteY17" fmla="*/ 382026 h 590770"/>
                <a:gd name="connsiteX18" fmla="*/ 75053 w 591547"/>
                <a:gd name="connsiteY18" fmla="*/ 569815 h 590770"/>
                <a:gd name="connsiteX19" fmla="*/ 183194 w 591547"/>
                <a:gd name="connsiteY19" fmla="*/ 569815 h 590770"/>
                <a:gd name="connsiteX20" fmla="*/ 247709 w 591547"/>
                <a:gd name="connsiteY20" fmla="*/ 311838 h 590770"/>
                <a:gd name="connsiteX21" fmla="*/ 322851 w 591547"/>
                <a:gd name="connsiteY21" fmla="*/ 311838 h 590770"/>
                <a:gd name="connsiteX22" fmla="*/ 322851 w 591547"/>
                <a:gd name="connsiteY22" fmla="*/ 332826 h 590770"/>
                <a:gd name="connsiteX23" fmla="*/ 247709 w 591547"/>
                <a:gd name="connsiteY23" fmla="*/ 332826 h 590770"/>
                <a:gd name="connsiteX24" fmla="*/ 247709 w 591547"/>
                <a:gd name="connsiteY24" fmla="*/ 257944 h 590770"/>
                <a:gd name="connsiteX25" fmla="*/ 322851 w 591547"/>
                <a:gd name="connsiteY25" fmla="*/ 257944 h 590770"/>
                <a:gd name="connsiteX26" fmla="*/ 322851 w 591547"/>
                <a:gd name="connsiteY26" fmla="*/ 279580 h 590770"/>
                <a:gd name="connsiteX27" fmla="*/ 247709 w 591547"/>
                <a:gd name="connsiteY27" fmla="*/ 279580 h 590770"/>
                <a:gd name="connsiteX28" fmla="*/ 247709 w 591547"/>
                <a:gd name="connsiteY28" fmla="*/ 203919 h 590770"/>
                <a:gd name="connsiteX29" fmla="*/ 322851 w 591547"/>
                <a:gd name="connsiteY29" fmla="*/ 203919 h 590770"/>
                <a:gd name="connsiteX30" fmla="*/ 322851 w 591547"/>
                <a:gd name="connsiteY30" fmla="*/ 225684 h 590770"/>
                <a:gd name="connsiteX31" fmla="*/ 247709 w 591547"/>
                <a:gd name="connsiteY31" fmla="*/ 225684 h 590770"/>
                <a:gd name="connsiteX32" fmla="*/ 247709 w 591547"/>
                <a:gd name="connsiteY32" fmla="*/ 150672 h 590770"/>
                <a:gd name="connsiteX33" fmla="*/ 322851 w 591547"/>
                <a:gd name="connsiteY33" fmla="*/ 150672 h 590770"/>
                <a:gd name="connsiteX34" fmla="*/ 322851 w 591547"/>
                <a:gd name="connsiteY34" fmla="*/ 171660 h 590770"/>
                <a:gd name="connsiteX35" fmla="*/ 247709 w 591547"/>
                <a:gd name="connsiteY35" fmla="*/ 171660 h 590770"/>
                <a:gd name="connsiteX36" fmla="*/ 355090 w 591547"/>
                <a:gd name="connsiteY36" fmla="*/ 102357 h 590770"/>
                <a:gd name="connsiteX37" fmla="*/ 355090 w 591547"/>
                <a:gd name="connsiteY37" fmla="*/ 373160 h 590770"/>
                <a:gd name="connsiteX38" fmla="*/ 355090 w 591547"/>
                <a:gd name="connsiteY38" fmla="*/ 376384 h 590770"/>
                <a:gd name="connsiteX39" fmla="*/ 355090 w 591547"/>
                <a:gd name="connsiteY39" fmla="*/ 569815 h 590770"/>
                <a:gd name="connsiteX40" fmla="*/ 484213 w 591547"/>
                <a:gd name="connsiteY40" fmla="*/ 569815 h 590770"/>
                <a:gd name="connsiteX41" fmla="*/ 484213 w 591547"/>
                <a:gd name="connsiteY41" fmla="*/ 154744 h 590770"/>
                <a:gd name="connsiteX42" fmla="*/ 333300 w 591547"/>
                <a:gd name="connsiteY42" fmla="*/ 99939 h 590770"/>
                <a:gd name="connsiteX43" fmla="*/ 236458 w 591547"/>
                <a:gd name="connsiteY43" fmla="*/ 125730 h 590770"/>
                <a:gd name="connsiteX44" fmla="*/ 236458 w 591547"/>
                <a:gd name="connsiteY44" fmla="*/ 341728 h 590770"/>
                <a:gd name="connsiteX45" fmla="*/ 333300 w 591547"/>
                <a:gd name="connsiteY45" fmla="*/ 360265 h 590770"/>
                <a:gd name="connsiteX46" fmla="*/ 397862 w 591547"/>
                <a:gd name="connsiteY46" fmla="*/ 21761 h 590770"/>
                <a:gd name="connsiteX47" fmla="*/ 387371 w 591547"/>
                <a:gd name="connsiteY47" fmla="*/ 32238 h 590770"/>
                <a:gd name="connsiteX48" fmla="*/ 397862 w 591547"/>
                <a:gd name="connsiteY48" fmla="*/ 42716 h 590770"/>
                <a:gd name="connsiteX49" fmla="*/ 409160 w 591547"/>
                <a:gd name="connsiteY49" fmla="*/ 32238 h 590770"/>
                <a:gd name="connsiteX50" fmla="*/ 397862 w 591547"/>
                <a:gd name="connsiteY50" fmla="*/ 21761 h 590770"/>
                <a:gd name="connsiteX51" fmla="*/ 397862 w 591547"/>
                <a:gd name="connsiteY51" fmla="*/ 0 h 590770"/>
                <a:gd name="connsiteX52" fmla="*/ 430143 w 591547"/>
                <a:gd name="connsiteY52" fmla="*/ 32238 h 590770"/>
                <a:gd name="connsiteX53" fmla="*/ 409160 w 591547"/>
                <a:gd name="connsiteY53" fmla="*/ 62865 h 590770"/>
                <a:gd name="connsiteX54" fmla="*/ 409160 w 591547"/>
                <a:gd name="connsiteY54" fmla="*/ 100745 h 590770"/>
                <a:gd name="connsiteX55" fmla="*/ 498740 w 591547"/>
                <a:gd name="connsiteY55" fmla="*/ 137819 h 590770"/>
                <a:gd name="connsiteX56" fmla="*/ 506003 w 591547"/>
                <a:gd name="connsiteY56" fmla="*/ 147491 h 590770"/>
                <a:gd name="connsiteX57" fmla="*/ 506003 w 591547"/>
                <a:gd name="connsiteY57" fmla="*/ 569815 h 590770"/>
                <a:gd name="connsiteX58" fmla="*/ 591547 w 591547"/>
                <a:gd name="connsiteY58" fmla="*/ 569815 h 590770"/>
                <a:gd name="connsiteX59" fmla="*/ 591547 w 591547"/>
                <a:gd name="connsiteY59" fmla="*/ 590770 h 590770"/>
                <a:gd name="connsiteX60" fmla="*/ 494705 w 591547"/>
                <a:gd name="connsiteY60" fmla="*/ 590770 h 590770"/>
                <a:gd name="connsiteX61" fmla="*/ 344598 w 591547"/>
                <a:gd name="connsiteY61" fmla="*/ 590770 h 590770"/>
                <a:gd name="connsiteX62" fmla="*/ 193685 w 591547"/>
                <a:gd name="connsiteY62" fmla="*/ 590770 h 590770"/>
                <a:gd name="connsiteX63" fmla="*/ 64562 w 591547"/>
                <a:gd name="connsiteY63" fmla="*/ 590770 h 590770"/>
                <a:gd name="connsiteX64" fmla="*/ 0 w 591547"/>
                <a:gd name="connsiteY64" fmla="*/ 590770 h 590770"/>
                <a:gd name="connsiteX65" fmla="*/ 0 w 591547"/>
                <a:gd name="connsiteY65" fmla="*/ 569815 h 590770"/>
                <a:gd name="connsiteX66" fmla="*/ 54070 w 591547"/>
                <a:gd name="connsiteY66" fmla="*/ 569815 h 590770"/>
                <a:gd name="connsiteX67" fmla="*/ 54070 w 591547"/>
                <a:gd name="connsiteY67" fmla="*/ 373160 h 590770"/>
                <a:gd name="connsiteX68" fmla="*/ 62141 w 591547"/>
                <a:gd name="connsiteY68" fmla="*/ 362683 h 590770"/>
                <a:gd name="connsiteX69" fmla="*/ 191264 w 591547"/>
                <a:gd name="connsiteY69" fmla="*/ 333668 h 590770"/>
                <a:gd name="connsiteX70" fmla="*/ 195299 w 591547"/>
                <a:gd name="connsiteY70" fmla="*/ 333668 h 590770"/>
                <a:gd name="connsiteX71" fmla="*/ 196106 w 591547"/>
                <a:gd name="connsiteY71" fmla="*/ 333668 h 590770"/>
                <a:gd name="connsiteX72" fmla="*/ 215475 w 591547"/>
                <a:gd name="connsiteY72" fmla="*/ 336892 h 590770"/>
                <a:gd name="connsiteX73" fmla="*/ 215475 w 591547"/>
                <a:gd name="connsiteY73" fmla="*/ 116864 h 590770"/>
                <a:gd name="connsiteX74" fmla="*/ 223545 w 591547"/>
                <a:gd name="connsiteY74" fmla="*/ 106387 h 590770"/>
                <a:gd name="connsiteX75" fmla="*/ 341370 w 591547"/>
                <a:gd name="connsiteY75" fmla="*/ 75760 h 590770"/>
                <a:gd name="connsiteX76" fmla="*/ 342984 w 591547"/>
                <a:gd name="connsiteY76" fmla="*/ 75760 h 590770"/>
                <a:gd name="connsiteX77" fmla="*/ 345405 w 591547"/>
                <a:gd name="connsiteY77" fmla="*/ 75760 h 590770"/>
                <a:gd name="connsiteX78" fmla="*/ 347020 w 591547"/>
                <a:gd name="connsiteY78" fmla="*/ 75760 h 590770"/>
                <a:gd name="connsiteX79" fmla="*/ 348634 w 591547"/>
                <a:gd name="connsiteY79" fmla="*/ 75760 h 590770"/>
                <a:gd name="connsiteX80" fmla="*/ 387371 w 591547"/>
                <a:gd name="connsiteY80" fmla="*/ 91879 h 590770"/>
                <a:gd name="connsiteX81" fmla="*/ 387371 w 591547"/>
                <a:gd name="connsiteY81" fmla="*/ 62865 h 590770"/>
                <a:gd name="connsiteX82" fmla="*/ 365581 w 591547"/>
                <a:gd name="connsiteY82" fmla="*/ 32238 h 590770"/>
                <a:gd name="connsiteX83" fmla="*/ 397862 w 591547"/>
                <a:gd name="connsiteY83" fmla="*/ 0 h 590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591547" h="590770">
                  <a:moveTo>
                    <a:pt x="86413" y="515758"/>
                  </a:moveTo>
                  <a:lnTo>
                    <a:pt x="171919" y="515758"/>
                  </a:lnTo>
                  <a:lnTo>
                    <a:pt x="171919" y="537523"/>
                  </a:lnTo>
                  <a:lnTo>
                    <a:pt x="86413" y="537523"/>
                  </a:lnTo>
                  <a:close/>
                  <a:moveTo>
                    <a:pt x="86413" y="461733"/>
                  </a:moveTo>
                  <a:lnTo>
                    <a:pt x="171919" y="461733"/>
                  </a:lnTo>
                  <a:lnTo>
                    <a:pt x="171919" y="483498"/>
                  </a:lnTo>
                  <a:lnTo>
                    <a:pt x="86413" y="483498"/>
                  </a:lnTo>
                  <a:close/>
                  <a:moveTo>
                    <a:pt x="86413" y="408616"/>
                  </a:moveTo>
                  <a:lnTo>
                    <a:pt x="171919" y="408616"/>
                  </a:lnTo>
                  <a:lnTo>
                    <a:pt x="171919" y="429474"/>
                  </a:lnTo>
                  <a:lnTo>
                    <a:pt x="86413" y="429474"/>
                  </a:lnTo>
                  <a:close/>
                  <a:moveTo>
                    <a:pt x="204177" y="357041"/>
                  </a:moveTo>
                  <a:lnTo>
                    <a:pt x="204177" y="569815"/>
                  </a:lnTo>
                  <a:lnTo>
                    <a:pt x="333300" y="569815"/>
                  </a:lnTo>
                  <a:lnTo>
                    <a:pt x="333300" y="382026"/>
                  </a:lnTo>
                  <a:close/>
                  <a:moveTo>
                    <a:pt x="183194" y="357041"/>
                  </a:moveTo>
                  <a:lnTo>
                    <a:pt x="75053" y="382026"/>
                  </a:lnTo>
                  <a:lnTo>
                    <a:pt x="75053" y="569815"/>
                  </a:lnTo>
                  <a:lnTo>
                    <a:pt x="183194" y="569815"/>
                  </a:lnTo>
                  <a:close/>
                  <a:moveTo>
                    <a:pt x="247709" y="311838"/>
                  </a:moveTo>
                  <a:lnTo>
                    <a:pt x="322851" y="311838"/>
                  </a:lnTo>
                  <a:lnTo>
                    <a:pt x="322851" y="332826"/>
                  </a:lnTo>
                  <a:lnTo>
                    <a:pt x="247709" y="332826"/>
                  </a:lnTo>
                  <a:close/>
                  <a:moveTo>
                    <a:pt x="247709" y="257944"/>
                  </a:moveTo>
                  <a:lnTo>
                    <a:pt x="322851" y="257944"/>
                  </a:lnTo>
                  <a:lnTo>
                    <a:pt x="322851" y="279580"/>
                  </a:lnTo>
                  <a:lnTo>
                    <a:pt x="247709" y="279580"/>
                  </a:lnTo>
                  <a:close/>
                  <a:moveTo>
                    <a:pt x="247709" y="203919"/>
                  </a:moveTo>
                  <a:lnTo>
                    <a:pt x="322851" y="203919"/>
                  </a:lnTo>
                  <a:lnTo>
                    <a:pt x="322851" y="225684"/>
                  </a:lnTo>
                  <a:lnTo>
                    <a:pt x="247709" y="225684"/>
                  </a:lnTo>
                  <a:close/>
                  <a:moveTo>
                    <a:pt x="247709" y="150672"/>
                  </a:moveTo>
                  <a:lnTo>
                    <a:pt x="322851" y="150672"/>
                  </a:lnTo>
                  <a:lnTo>
                    <a:pt x="322851" y="171660"/>
                  </a:lnTo>
                  <a:lnTo>
                    <a:pt x="247709" y="171660"/>
                  </a:lnTo>
                  <a:close/>
                  <a:moveTo>
                    <a:pt x="355090" y="102357"/>
                  </a:moveTo>
                  <a:lnTo>
                    <a:pt x="355090" y="373160"/>
                  </a:lnTo>
                  <a:lnTo>
                    <a:pt x="355090" y="376384"/>
                  </a:lnTo>
                  <a:lnTo>
                    <a:pt x="355090" y="569815"/>
                  </a:lnTo>
                  <a:lnTo>
                    <a:pt x="484213" y="569815"/>
                  </a:lnTo>
                  <a:lnTo>
                    <a:pt x="484213" y="154744"/>
                  </a:lnTo>
                  <a:close/>
                  <a:moveTo>
                    <a:pt x="333300" y="99939"/>
                  </a:moveTo>
                  <a:lnTo>
                    <a:pt x="236458" y="125730"/>
                  </a:lnTo>
                  <a:lnTo>
                    <a:pt x="236458" y="341728"/>
                  </a:lnTo>
                  <a:lnTo>
                    <a:pt x="333300" y="360265"/>
                  </a:lnTo>
                  <a:close/>
                  <a:moveTo>
                    <a:pt x="397862" y="21761"/>
                  </a:moveTo>
                  <a:cubicBezTo>
                    <a:pt x="392213" y="21761"/>
                    <a:pt x="387371" y="26596"/>
                    <a:pt x="387371" y="32238"/>
                  </a:cubicBezTo>
                  <a:cubicBezTo>
                    <a:pt x="387371" y="37880"/>
                    <a:pt x="392213" y="42716"/>
                    <a:pt x="397862" y="42716"/>
                  </a:cubicBezTo>
                  <a:cubicBezTo>
                    <a:pt x="404318" y="42716"/>
                    <a:pt x="409160" y="37880"/>
                    <a:pt x="409160" y="32238"/>
                  </a:cubicBezTo>
                  <a:cubicBezTo>
                    <a:pt x="409160" y="26596"/>
                    <a:pt x="404318" y="21761"/>
                    <a:pt x="397862" y="21761"/>
                  </a:cubicBezTo>
                  <a:close/>
                  <a:moveTo>
                    <a:pt x="397862" y="0"/>
                  </a:moveTo>
                  <a:cubicBezTo>
                    <a:pt x="415616" y="0"/>
                    <a:pt x="430143" y="14507"/>
                    <a:pt x="430143" y="32238"/>
                  </a:cubicBezTo>
                  <a:cubicBezTo>
                    <a:pt x="430143" y="45940"/>
                    <a:pt x="421266" y="58029"/>
                    <a:pt x="409160" y="62865"/>
                  </a:cubicBezTo>
                  <a:lnTo>
                    <a:pt x="409160" y="100745"/>
                  </a:lnTo>
                  <a:lnTo>
                    <a:pt x="498740" y="137819"/>
                  </a:lnTo>
                  <a:cubicBezTo>
                    <a:pt x="502775" y="139431"/>
                    <a:pt x="506003" y="143461"/>
                    <a:pt x="506003" y="147491"/>
                  </a:cubicBezTo>
                  <a:lnTo>
                    <a:pt x="506003" y="569815"/>
                  </a:lnTo>
                  <a:lnTo>
                    <a:pt x="591547" y="569815"/>
                  </a:lnTo>
                  <a:lnTo>
                    <a:pt x="591547" y="590770"/>
                  </a:lnTo>
                  <a:lnTo>
                    <a:pt x="494705" y="590770"/>
                  </a:lnTo>
                  <a:lnTo>
                    <a:pt x="344598" y="590770"/>
                  </a:lnTo>
                  <a:lnTo>
                    <a:pt x="193685" y="590770"/>
                  </a:lnTo>
                  <a:lnTo>
                    <a:pt x="64562" y="590770"/>
                  </a:lnTo>
                  <a:lnTo>
                    <a:pt x="0" y="590770"/>
                  </a:lnTo>
                  <a:lnTo>
                    <a:pt x="0" y="569815"/>
                  </a:lnTo>
                  <a:lnTo>
                    <a:pt x="54070" y="569815"/>
                  </a:lnTo>
                  <a:lnTo>
                    <a:pt x="54070" y="373160"/>
                  </a:lnTo>
                  <a:cubicBezTo>
                    <a:pt x="54070" y="368324"/>
                    <a:pt x="57298" y="364294"/>
                    <a:pt x="62141" y="362683"/>
                  </a:cubicBezTo>
                  <a:lnTo>
                    <a:pt x="191264" y="333668"/>
                  </a:lnTo>
                  <a:cubicBezTo>
                    <a:pt x="192878" y="332862"/>
                    <a:pt x="194492" y="332862"/>
                    <a:pt x="195299" y="333668"/>
                  </a:cubicBezTo>
                  <a:cubicBezTo>
                    <a:pt x="196106" y="333668"/>
                    <a:pt x="196106" y="333668"/>
                    <a:pt x="196106" y="333668"/>
                  </a:cubicBezTo>
                  <a:lnTo>
                    <a:pt x="215475" y="336892"/>
                  </a:lnTo>
                  <a:lnTo>
                    <a:pt x="215475" y="116864"/>
                  </a:lnTo>
                  <a:cubicBezTo>
                    <a:pt x="215475" y="112028"/>
                    <a:pt x="218703" y="107999"/>
                    <a:pt x="223545" y="106387"/>
                  </a:cubicBezTo>
                  <a:lnTo>
                    <a:pt x="341370" y="75760"/>
                  </a:lnTo>
                  <a:cubicBezTo>
                    <a:pt x="342177" y="75760"/>
                    <a:pt x="342177" y="75760"/>
                    <a:pt x="342984" y="75760"/>
                  </a:cubicBezTo>
                  <a:cubicBezTo>
                    <a:pt x="343791" y="75760"/>
                    <a:pt x="344598" y="74954"/>
                    <a:pt x="345405" y="75760"/>
                  </a:cubicBezTo>
                  <a:cubicBezTo>
                    <a:pt x="346213" y="75760"/>
                    <a:pt x="347020" y="75760"/>
                    <a:pt x="347020" y="75760"/>
                  </a:cubicBezTo>
                  <a:cubicBezTo>
                    <a:pt x="347827" y="75760"/>
                    <a:pt x="347827" y="75760"/>
                    <a:pt x="348634" y="75760"/>
                  </a:cubicBezTo>
                  <a:lnTo>
                    <a:pt x="387371" y="91879"/>
                  </a:lnTo>
                  <a:lnTo>
                    <a:pt x="387371" y="62865"/>
                  </a:lnTo>
                  <a:cubicBezTo>
                    <a:pt x="375265" y="58029"/>
                    <a:pt x="365581" y="45940"/>
                    <a:pt x="365581" y="32238"/>
                  </a:cubicBezTo>
                  <a:cubicBezTo>
                    <a:pt x="365581" y="14507"/>
                    <a:pt x="380107" y="0"/>
                    <a:pt x="39786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  <a:extLst/>
          </p:spPr>
          <p:txBody>
            <a:bodyPr wrap="square" lIns="91440" tIns="45720" rIns="91440" bIns="45720" anchor="ctr">
              <a:normAutofit fontScale="92500" lnSpcReduction="20000"/>
            </a:bodyPr>
            <a:lstStyle/>
            <a:p>
              <a:pPr algn="ctr"/>
              <a:endParaRPr/>
            </a:p>
          </p:txBody>
        </p:sp>
      </p:grpSp>
      <p:grpSp>
        <p:nvGrpSpPr>
          <p:cNvPr id="7" name="ïšļïḑe">
            <a:extLst>
              <a:ext uri="{FF2B5EF4-FFF2-40B4-BE49-F238E27FC236}">
                <a16:creationId xmlns="" xmlns:a16="http://schemas.microsoft.com/office/drawing/2014/main" id="{18237999-2A53-4E61-A785-6B112EEB01E7}"/>
              </a:ext>
            </a:extLst>
          </p:cNvPr>
          <p:cNvGrpSpPr/>
          <p:nvPr/>
        </p:nvGrpSpPr>
        <p:grpSpPr>
          <a:xfrm>
            <a:off x="3794352" y="4189679"/>
            <a:ext cx="611418" cy="611418"/>
            <a:chOff x="858142" y="1983923"/>
            <a:chExt cx="504056" cy="504056"/>
          </a:xfrm>
        </p:grpSpPr>
        <p:sp>
          <p:nvSpPr>
            <p:cNvPr id="20" name="ïṥļîḍê">
              <a:extLst>
                <a:ext uri="{FF2B5EF4-FFF2-40B4-BE49-F238E27FC236}">
                  <a16:creationId xmlns="" xmlns:a16="http://schemas.microsoft.com/office/drawing/2014/main" id="{88A49619-0DD2-4236-9C47-59D6E8182D0F}"/>
                </a:ext>
              </a:extLst>
            </p:cNvPr>
            <p:cNvSpPr/>
            <p:nvPr/>
          </p:nvSpPr>
          <p:spPr>
            <a:xfrm>
              <a:off x="858142" y="1983923"/>
              <a:ext cx="504056" cy="504056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/>
            </a:p>
          </p:txBody>
        </p:sp>
        <p:sp>
          <p:nvSpPr>
            <p:cNvPr id="21" name="ïšḻíde">
              <a:extLst>
                <a:ext uri="{FF2B5EF4-FFF2-40B4-BE49-F238E27FC236}">
                  <a16:creationId xmlns="" xmlns:a16="http://schemas.microsoft.com/office/drawing/2014/main" id="{ACA71E51-833D-4018-A3A2-013E9ACF54AA}"/>
                </a:ext>
              </a:extLst>
            </p:cNvPr>
            <p:cNvSpPr/>
            <p:nvPr/>
          </p:nvSpPr>
          <p:spPr bwMode="auto">
            <a:xfrm>
              <a:off x="985665" y="2137289"/>
              <a:ext cx="249009" cy="197323"/>
            </a:xfrm>
            <a:custGeom>
              <a:avLst/>
              <a:gdLst>
                <a:gd name="connsiteX0" fmla="*/ 511657 w 606157"/>
                <a:gd name="connsiteY0" fmla="*/ 343654 h 480339"/>
                <a:gd name="connsiteX1" fmla="*/ 521432 w 606157"/>
                <a:gd name="connsiteY1" fmla="*/ 353421 h 480339"/>
                <a:gd name="connsiteX2" fmla="*/ 521432 w 606157"/>
                <a:gd name="connsiteY2" fmla="*/ 376178 h 480339"/>
                <a:gd name="connsiteX3" fmla="*/ 544305 w 606157"/>
                <a:gd name="connsiteY3" fmla="*/ 376178 h 480339"/>
                <a:gd name="connsiteX4" fmla="*/ 554080 w 606157"/>
                <a:gd name="connsiteY4" fmla="*/ 385945 h 480339"/>
                <a:gd name="connsiteX5" fmla="*/ 544305 w 606157"/>
                <a:gd name="connsiteY5" fmla="*/ 395712 h 480339"/>
                <a:gd name="connsiteX6" fmla="*/ 521432 w 606157"/>
                <a:gd name="connsiteY6" fmla="*/ 395712 h 480339"/>
                <a:gd name="connsiteX7" fmla="*/ 521432 w 606157"/>
                <a:gd name="connsiteY7" fmla="*/ 418566 h 480339"/>
                <a:gd name="connsiteX8" fmla="*/ 511657 w 606157"/>
                <a:gd name="connsiteY8" fmla="*/ 428333 h 480339"/>
                <a:gd name="connsiteX9" fmla="*/ 501882 w 606157"/>
                <a:gd name="connsiteY9" fmla="*/ 418566 h 480339"/>
                <a:gd name="connsiteX10" fmla="*/ 501882 w 606157"/>
                <a:gd name="connsiteY10" fmla="*/ 395712 h 480339"/>
                <a:gd name="connsiteX11" fmla="*/ 479106 w 606157"/>
                <a:gd name="connsiteY11" fmla="*/ 395712 h 480339"/>
                <a:gd name="connsiteX12" fmla="*/ 469331 w 606157"/>
                <a:gd name="connsiteY12" fmla="*/ 385945 h 480339"/>
                <a:gd name="connsiteX13" fmla="*/ 479106 w 606157"/>
                <a:gd name="connsiteY13" fmla="*/ 376178 h 480339"/>
                <a:gd name="connsiteX14" fmla="*/ 501882 w 606157"/>
                <a:gd name="connsiteY14" fmla="*/ 376178 h 480339"/>
                <a:gd name="connsiteX15" fmla="*/ 501882 w 606157"/>
                <a:gd name="connsiteY15" fmla="*/ 353421 h 480339"/>
                <a:gd name="connsiteX16" fmla="*/ 511657 w 606157"/>
                <a:gd name="connsiteY16" fmla="*/ 343654 h 480339"/>
                <a:gd name="connsiteX17" fmla="*/ 511621 w 606157"/>
                <a:gd name="connsiteY17" fmla="*/ 311170 h 480339"/>
                <a:gd name="connsiteX18" fmla="*/ 436735 w 606157"/>
                <a:gd name="connsiteY18" fmla="*/ 385944 h 480339"/>
                <a:gd name="connsiteX19" fmla="*/ 511621 w 606157"/>
                <a:gd name="connsiteY19" fmla="*/ 460816 h 480339"/>
                <a:gd name="connsiteX20" fmla="*/ 586605 w 606157"/>
                <a:gd name="connsiteY20" fmla="*/ 385944 h 480339"/>
                <a:gd name="connsiteX21" fmla="*/ 511621 w 606157"/>
                <a:gd name="connsiteY21" fmla="*/ 311170 h 480339"/>
                <a:gd name="connsiteX22" fmla="*/ 511621 w 606157"/>
                <a:gd name="connsiteY22" fmla="*/ 291647 h 480339"/>
                <a:gd name="connsiteX23" fmla="*/ 606157 w 606157"/>
                <a:gd name="connsiteY23" fmla="*/ 385944 h 480339"/>
                <a:gd name="connsiteX24" fmla="*/ 511621 w 606157"/>
                <a:gd name="connsiteY24" fmla="*/ 480339 h 480339"/>
                <a:gd name="connsiteX25" fmla="*/ 417183 w 606157"/>
                <a:gd name="connsiteY25" fmla="*/ 385944 h 480339"/>
                <a:gd name="connsiteX26" fmla="*/ 511621 w 606157"/>
                <a:gd name="connsiteY26" fmla="*/ 291647 h 480339"/>
                <a:gd name="connsiteX27" fmla="*/ 368279 w 606157"/>
                <a:gd name="connsiteY27" fmla="*/ 200476 h 480339"/>
                <a:gd name="connsiteX28" fmla="*/ 489505 w 606157"/>
                <a:gd name="connsiteY28" fmla="*/ 259991 h 480339"/>
                <a:gd name="connsiteX29" fmla="*/ 487746 w 606157"/>
                <a:gd name="connsiteY29" fmla="*/ 273650 h 480339"/>
                <a:gd name="connsiteX30" fmla="*/ 481782 w 606157"/>
                <a:gd name="connsiteY30" fmla="*/ 275699 h 480339"/>
                <a:gd name="connsiteX31" fmla="*/ 474059 w 606157"/>
                <a:gd name="connsiteY31" fmla="*/ 271894 h 480339"/>
                <a:gd name="connsiteX32" fmla="*/ 368279 w 606157"/>
                <a:gd name="connsiteY32" fmla="*/ 219989 h 480339"/>
                <a:gd name="connsiteX33" fmla="*/ 293588 w 606157"/>
                <a:gd name="connsiteY33" fmla="*/ 242819 h 480339"/>
                <a:gd name="connsiteX34" fmla="*/ 279999 w 606157"/>
                <a:gd name="connsiteY34" fmla="*/ 240185 h 480339"/>
                <a:gd name="connsiteX35" fmla="*/ 282639 w 606157"/>
                <a:gd name="connsiteY35" fmla="*/ 226623 h 480339"/>
                <a:gd name="connsiteX36" fmla="*/ 368279 w 606157"/>
                <a:gd name="connsiteY36" fmla="*/ 200476 h 480339"/>
                <a:gd name="connsiteX37" fmla="*/ 153211 w 606157"/>
                <a:gd name="connsiteY37" fmla="*/ 200476 h 480339"/>
                <a:gd name="connsiteX38" fmla="*/ 306325 w 606157"/>
                <a:gd name="connsiteY38" fmla="*/ 353439 h 480339"/>
                <a:gd name="connsiteX39" fmla="*/ 296547 w 606157"/>
                <a:gd name="connsiteY39" fmla="*/ 363200 h 480339"/>
                <a:gd name="connsiteX40" fmla="*/ 286770 w 606157"/>
                <a:gd name="connsiteY40" fmla="*/ 353439 h 480339"/>
                <a:gd name="connsiteX41" fmla="*/ 153211 w 606157"/>
                <a:gd name="connsiteY41" fmla="*/ 219999 h 480339"/>
                <a:gd name="connsiteX42" fmla="*/ 19554 w 606157"/>
                <a:gd name="connsiteY42" fmla="*/ 353439 h 480339"/>
                <a:gd name="connsiteX43" fmla="*/ 9777 w 606157"/>
                <a:gd name="connsiteY43" fmla="*/ 363200 h 480339"/>
                <a:gd name="connsiteX44" fmla="*/ 0 w 606157"/>
                <a:gd name="connsiteY44" fmla="*/ 353439 h 480339"/>
                <a:gd name="connsiteX45" fmla="*/ 153211 w 606157"/>
                <a:gd name="connsiteY45" fmla="*/ 200476 h 480339"/>
                <a:gd name="connsiteX46" fmla="*/ 368295 w 606157"/>
                <a:gd name="connsiteY46" fmla="*/ 19531 h 480339"/>
                <a:gd name="connsiteX47" fmla="*/ 306326 w 606157"/>
                <a:gd name="connsiteY47" fmla="*/ 81348 h 480339"/>
                <a:gd name="connsiteX48" fmla="*/ 368295 w 606157"/>
                <a:gd name="connsiteY48" fmla="*/ 143262 h 480339"/>
                <a:gd name="connsiteX49" fmla="*/ 430165 w 606157"/>
                <a:gd name="connsiteY49" fmla="*/ 81348 h 480339"/>
                <a:gd name="connsiteX50" fmla="*/ 368295 w 606157"/>
                <a:gd name="connsiteY50" fmla="*/ 19531 h 480339"/>
                <a:gd name="connsiteX51" fmla="*/ 153211 w 606157"/>
                <a:gd name="connsiteY51" fmla="*/ 19531 h 480339"/>
                <a:gd name="connsiteX52" fmla="*/ 91242 w 606157"/>
                <a:gd name="connsiteY52" fmla="*/ 81348 h 480339"/>
                <a:gd name="connsiteX53" fmla="*/ 153211 w 606157"/>
                <a:gd name="connsiteY53" fmla="*/ 143262 h 480339"/>
                <a:gd name="connsiteX54" fmla="*/ 215081 w 606157"/>
                <a:gd name="connsiteY54" fmla="*/ 81348 h 480339"/>
                <a:gd name="connsiteX55" fmla="*/ 153211 w 606157"/>
                <a:gd name="connsiteY55" fmla="*/ 19531 h 480339"/>
                <a:gd name="connsiteX56" fmla="*/ 368295 w 606157"/>
                <a:gd name="connsiteY56" fmla="*/ 0 h 480339"/>
                <a:gd name="connsiteX57" fmla="*/ 449714 w 606157"/>
                <a:gd name="connsiteY57" fmla="*/ 81348 h 480339"/>
                <a:gd name="connsiteX58" fmla="*/ 368295 w 606157"/>
                <a:gd name="connsiteY58" fmla="*/ 162794 h 480339"/>
                <a:gd name="connsiteX59" fmla="*/ 286778 w 606157"/>
                <a:gd name="connsiteY59" fmla="*/ 81348 h 480339"/>
                <a:gd name="connsiteX60" fmla="*/ 368295 w 606157"/>
                <a:gd name="connsiteY60" fmla="*/ 0 h 480339"/>
                <a:gd name="connsiteX61" fmla="*/ 153211 w 606157"/>
                <a:gd name="connsiteY61" fmla="*/ 0 h 480339"/>
                <a:gd name="connsiteX62" fmla="*/ 234630 w 606157"/>
                <a:gd name="connsiteY62" fmla="*/ 81348 h 480339"/>
                <a:gd name="connsiteX63" fmla="*/ 153211 w 606157"/>
                <a:gd name="connsiteY63" fmla="*/ 162794 h 480339"/>
                <a:gd name="connsiteX64" fmla="*/ 71694 w 606157"/>
                <a:gd name="connsiteY64" fmla="*/ 81348 h 480339"/>
                <a:gd name="connsiteX65" fmla="*/ 153211 w 606157"/>
                <a:gd name="connsiteY65" fmla="*/ 0 h 480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606157" h="480339">
                  <a:moveTo>
                    <a:pt x="511657" y="343654"/>
                  </a:moveTo>
                  <a:cubicBezTo>
                    <a:pt x="517131" y="343654"/>
                    <a:pt x="521432" y="348049"/>
                    <a:pt x="521432" y="353421"/>
                  </a:cubicBezTo>
                  <a:lnTo>
                    <a:pt x="521432" y="376178"/>
                  </a:lnTo>
                  <a:lnTo>
                    <a:pt x="544305" y="376178"/>
                  </a:lnTo>
                  <a:cubicBezTo>
                    <a:pt x="549682" y="376178"/>
                    <a:pt x="554080" y="380573"/>
                    <a:pt x="554080" y="385945"/>
                  </a:cubicBezTo>
                  <a:cubicBezTo>
                    <a:pt x="554080" y="391414"/>
                    <a:pt x="549682" y="395712"/>
                    <a:pt x="544305" y="395712"/>
                  </a:cubicBezTo>
                  <a:lnTo>
                    <a:pt x="521432" y="395712"/>
                  </a:lnTo>
                  <a:lnTo>
                    <a:pt x="521432" y="418566"/>
                  </a:lnTo>
                  <a:cubicBezTo>
                    <a:pt x="521432" y="423938"/>
                    <a:pt x="517131" y="428333"/>
                    <a:pt x="511657" y="428333"/>
                  </a:cubicBezTo>
                  <a:cubicBezTo>
                    <a:pt x="506281" y="428333"/>
                    <a:pt x="501882" y="423938"/>
                    <a:pt x="501882" y="418566"/>
                  </a:cubicBezTo>
                  <a:lnTo>
                    <a:pt x="501882" y="395712"/>
                  </a:lnTo>
                  <a:lnTo>
                    <a:pt x="479106" y="395712"/>
                  </a:lnTo>
                  <a:cubicBezTo>
                    <a:pt x="473730" y="395712"/>
                    <a:pt x="469331" y="391414"/>
                    <a:pt x="469331" y="385945"/>
                  </a:cubicBezTo>
                  <a:cubicBezTo>
                    <a:pt x="469331" y="380573"/>
                    <a:pt x="473730" y="376178"/>
                    <a:pt x="479106" y="376178"/>
                  </a:cubicBezTo>
                  <a:lnTo>
                    <a:pt x="501882" y="376178"/>
                  </a:lnTo>
                  <a:lnTo>
                    <a:pt x="501882" y="353421"/>
                  </a:lnTo>
                  <a:cubicBezTo>
                    <a:pt x="501882" y="348049"/>
                    <a:pt x="506281" y="343654"/>
                    <a:pt x="511657" y="343654"/>
                  </a:cubicBezTo>
                  <a:close/>
                  <a:moveTo>
                    <a:pt x="511621" y="311170"/>
                  </a:moveTo>
                  <a:cubicBezTo>
                    <a:pt x="470366" y="311170"/>
                    <a:pt x="436735" y="344750"/>
                    <a:pt x="436735" y="385944"/>
                  </a:cubicBezTo>
                  <a:cubicBezTo>
                    <a:pt x="436735" y="427236"/>
                    <a:pt x="470366" y="460816"/>
                    <a:pt x="511621" y="460816"/>
                  </a:cubicBezTo>
                  <a:cubicBezTo>
                    <a:pt x="552975" y="460816"/>
                    <a:pt x="586605" y="427236"/>
                    <a:pt x="586605" y="385944"/>
                  </a:cubicBezTo>
                  <a:cubicBezTo>
                    <a:pt x="586605" y="344750"/>
                    <a:pt x="552975" y="311170"/>
                    <a:pt x="511621" y="311170"/>
                  </a:cubicBezTo>
                  <a:close/>
                  <a:moveTo>
                    <a:pt x="511621" y="291647"/>
                  </a:moveTo>
                  <a:cubicBezTo>
                    <a:pt x="563729" y="291647"/>
                    <a:pt x="606157" y="333915"/>
                    <a:pt x="606157" y="385944"/>
                  </a:cubicBezTo>
                  <a:cubicBezTo>
                    <a:pt x="606157" y="437974"/>
                    <a:pt x="563729" y="480339"/>
                    <a:pt x="511621" y="480339"/>
                  </a:cubicBezTo>
                  <a:cubicBezTo>
                    <a:pt x="459514" y="480339"/>
                    <a:pt x="417183" y="437974"/>
                    <a:pt x="417183" y="385944"/>
                  </a:cubicBezTo>
                  <a:cubicBezTo>
                    <a:pt x="417183" y="333915"/>
                    <a:pt x="459514" y="291647"/>
                    <a:pt x="511621" y="291647"/>
                  </a:cubicBezTo>
                  <a:close/>
                  <a:moveTo>
                    <a:pt x="368279" y="200476"/>
                  </a:moveTo>
                  <a:cubicBezTo>
                    <a:pt x="416085" y="200476"/>
                    <a:pt x="460274" y="222135"/>
                    <a:pt x="489505" y="259991"/>
                  </a:cubicBezTo>
                  <a:cubicBezTo>
                    <a:pt x="492829" y="264284"/>
                    <a:pt x="492047" y="270333"/>
                    <a:pt x="487746" y="273650"/>
                  </a:cubicBezTo>
                  <a:cubicBezTo>
                    <a:pt x="485986" y="275016"/>
                    <a:pt x="483835" y="275699"/>
                    <a:pt x="481782" y="275699"/>
                  </a:cubicBezTo>
                  <a:cubicBezTo>
                    <a:pt x="478849" y="275699"/>
                    <a:pt x="475916" y="274430"/>
                    <a:pt x="474059" y="271894"/>
                  </a:cubicBezTo>
                  <a:cubicBezTo>
                    <a:pt x="448542" y="238917"/>
                    <a:pt x="409926" y="219989"/>
                    <a:pt x="368279" y="219989"/>
                  </a:cubicBezTo>
                  <a:cubicBezTo>
                    <a:pt x="341492" y="219989"/>
                    <a:pt x="315683" y="227892"/>
                    <a:pt x="293588" y="242819"/>
                  </a:cubicBezTo>
                  <a:cubicBezTo>
                    <a:pt x="289091" y="245844"/>
                    <a:pt x="283030" y="244673"/>
                    <a:pt x="279999" y="240185"/>
                  </a:cubicBezTo>
                  <a:cubicBezTo>
                    <a:pt x="276969" y="235697"/>
                    <a:pt x="278142" y="229648"/>
                    <a:pt x="282639" y="226623"/>
                  </a:cubicBezTo>
                  <a:cubicBezTo>
                    <a:pt x="307960" y="209549"/>
                    <a:pt x="337582" y="200476"/>
                    <a:pt x="368279" y="200476"/>
                  </a:cubicBezTo>
                  <a:close/>
                  <a:moveTo>
                    <a:pt x="153211" y="200476"/>
                  </a:moveTo>
                  <a:cubicBezTo>
                    <a:pt x="237688" y="200476"/>
                    <a:pt x="306325" y="269099"/>
                    <a:pt x="306325" y="353439"/>
                  </a:cubicBezTo>
                  <a:cubicBezTo>
                    <a:pt x="306325" y="358808"/>
                    <a:pt x="302023" y="363200"/>
                    <a:pt x="296547" y="363200"/>
                  </a:cubicBezTo>
                  <a:cubicBezTo>
                    <a:pt x="291170" y="363200"/>
                    <a:pt x="286770" y="358808"/>
                    <a:pt x="286770" y="353439"/>
                  </a:cubicBezTo>
                  <a:cubicBezTo>
                    <a:pt x="286770" y="279837"/>
                    <a:pt x="226835" y="219999"/>
                    <a:pt x="153211" y="219999"/>
                  </a:cubicBezTo>
                  <a:cubicBezTo>
                    <a:pt x="79490" y="219999"/>
                    <a:pt x="19554" y="279837"/>
                    <a:pt x="19554" y="353439"/>
                  </a:cubicBezTo>
                  <a:cubicBezTo>
                    <a:pt x="19554" y="358808"/>
                    <a:pt x="15155" y="363200"/>
                    <a:pt x="9777" y="363200"/>
                  </a:cubicBezTo>
                  <a:cubicBezTo>
                    <a:pt x="4400" y="363200"/>
                    <a:pt x="0" y="358808"/>
                    <a:pt x="0" y="353439"/>
                  </a:cubicBezTo>
                  <a:cubicBezTo>
                    <a:pt x="0" y="269099"/>
                    <a:pt x="68735" y="200476"/>
                    <a:pt x="153211" y="200476"/>
                  </a:cubicBezTo>
                  <a:close/>
                  <a:moveTo>
                    <a:pt x="368295" y="19531"/>
                  </a:moveTo>
                  <a:cubicBezTo>
                    <a:pt x="334085" y="19531"/>
                    <a:pt x="306326" y="47266"/>
                    <a:pt x="306326" y="81348"/>
                  </a:cubicBezTo>
                  <a:cubicBezTo>
                    <a:pt x="306326" y="115528"/>
                    <a:pt x="334085" y="143262"/>
                    <a:pt x="368295" y="143262"/>
                  </a:cubicBezTo>
                  <a:cubicBezTo>
                    <a:pt x="402407" y="143262"/>
                    <a:pt x="430165" y="115528"/>
                    <a:pt x="430165" y="81348"/>
                  </a:cubicBezTo>
                  <a:cubicBezTo>
                    <a:pt x="430165" y="47266"/>
                    <a:pt x="402407" y="19531"/>
                    <a:pt x="368295" y="19531"/>
                  </a:cubicBezTo>
                  <a:close/>
                  <a:moveTo>
                    <a:pt x="153211" y="19531"/>
                  </a:moveTo>
                  <a:cubicBezTo>
                    <a:pt x="119001" y="19531"/>
                    <a:pt x="91242" y="47266"/>
                    <a:pt x="91242" y="81348"/>
                  </a:cubicBezTo>
                  <a:cubicBezTo>
                    <a:pt x="91242" y="115528"/>
                    <a:pt x="119001" y="143262"/>
                    <a:pt x="153211" y="143262"/>
                  </a:cubicBezTo>
                  <a:cubicBezTo>
                    <a:pt x="187323" y="143262"/>
                    <a:pt x="215081" y="115528"/>
                    <a:pt x="215081" y="81348"/>
                  </a:cubicBezTo>
                  <a:cubicBezTo>
                    <a:pt x="215081" y="47266"/>
                    <a:pt x="187323" y="19531"/>
                    <a:pt x="153211" y="19531"/>
                  </a:cubicBezTo>
                  <a:close/>
                  <a:moveTo>
                    <a:pt x="368295" y="0"/>
                  </a:moveTo>
                  <a:cubicBezTo>
                    <a:pt x="413158" y="0"/>
                    <a:pt x="449714" y="36523"/>
                    <a:pt x="449714" y="81348"/>
                  </a:cubicBezTo>
                  <a:cubicBezTo>
                    <a:pt x="449714" y="126270"/>
                    <a:pt x="413158" y="162794"/>
                    <a:pt x="368295" y="162794"/>
                  </a:cubicBezTo>
                  <a:cubicBezTo>
                    <a:pt x="323333" y="162794"/>
                    <a:pt x="286778" y="126270"/>
                    <a:pt x="286778" y="81348"/>
                  </a:cubicBezTo>
                  <a:cubicBezTo>
                    <a:pt x="286778" y="36523"/>
                    <a:pt x="323333" y="0"/>
                    <a:pt x="368295" y="0"/>
                  </a:cubicBezTo>
                  <a:close/>
                  <a:moveTo>
                    <a:pt x="153211" y="0"/>
                  </a:moveTo>
                  <a:cubicBezTo>
                    <a:pt x="198074" y="0"/>
                    <a:pt x="234630" y="36523"/>
                    <a:pt x="234630" y="81348"/>
                  </a:cubicBezTo>
                  <a:cubicBezTo>
                    <a:pt x="234630" y="126270"/>
                    <a:pt x="198074" y="162794"/>
                    <a:pt x="153211" y="162794"/>
                  </a:cubicBezTo>
                  <a:cubicBezTo>
                    <a:pt x="108249" y="162794"/>
                    <a:pt x="71694" y="126270"/>
                    <a:pt x="71694" y="81348"/>
                  </a:cubicBezTo>
                  <a:cubicBezTo>
                    <a:pt x="71694" y="36523"/>
                    <a:pt x="108249" y="0"/>
                    <a:pt x="15321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  <a:extLst/>
          </p:spPr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endParaRPr/>
            </a:p>
          </p:txBody>
        </p:sp>
      </p:grp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9F926D7F-3BA4-408C-8115-C51A07D08553}"/>
              </a:ext>
            </a:extLst>
          </p:cNvPr>
          <p:cNvCxnSpPr/>
          <p:nvPr/>
        </p:nvCxnSpPr>
        <p:spPr>
          <a:xfrm>
            <a:off x="7329143" y="3645024"/>
            <a:ext cx="3813891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矩形 35">
            <a:extLst>
              <a:ext uri="{FF2B5EF4-FFF2-40B4-BE49-F238E27FC236}">
                <a16:creationId xmlns="" xmlns:a16="http://schemas.microsoft.com/office/drawing/2014/main" id="{D72CCE6D-B143-492E-A9D6-D8D651329021}"/>
              </a:ext>
            </a:extLst>
          </p:cNvPr>
          <p:cNvSpPr/>
          <p:nvPr/>
        </p:nvSpPr>
        <p:spPr>
          <a:xfrm>
            <a:off x="7312572" y="2384695"/>
            <a:ext cx="3309405" cy="7821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单击此处添加文字阐述添加简短问题说明文字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="" xmlns:a16="http://schemas.microsoft.com/office/drawing/2014/main" id="{416E1254-9BA1-48F0-89E0-11CB3DC1E0C8}"/>
              </a:ext>
            </a:extLst>
          </p:cNvPr>
          <p:cNvSpPr txBox="1"/>
          <p:nvPr/>
        </p:nvSpPr>
        <p:spPr>
          <a:xfrm>
            <a:off x="7312572" y="1920349"/>
            <a:ext cx="149843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</a:p>
        </p:txBody>
      </p:sp>
      <p:sp>
        <p:nvSpPr>
          <p:cNvPr id="40" name="矩形 39">
            <a:extLst>
              <a:ext uri="{FF2B5EF4-FFF2-40B4-BE49-F238E27FC236}">
                <a16:creationId xmlns="" xmlns:a16="http://schemas.microsoft.com/office/drawing/2014/main" id="{7DF166CE-D597-4CA9-BBEB-FB39343D4F32}"/>
              </a:ext>
            </a:extLst>
          </p:cNvPr>
          <p:cNvSpPr/>
          <p:nvPr/>
        </p:nvSpPr>
        <p:spPr>
          <a:xfrm>
            <a:off x="8088367" y="4381168"/>
            <a:ext cx="3309405" cy="7821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单击此处添加文字阐述添加简短问题说明文字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="" xmlns:a16="http://schemas.microsoft.com/office/drawing/2014/main" id="{FE1D45C2-6041-4F4E-93BB-0932DAD0731D}"/>
              </a:ext>
            </a:extLst>
          </p:cNvPr>
          <p:cNvSpPr txBox="1"/>
          <p:nvPr/>
        </p:nvSpPr>
        <p:spPr>
          <a:xfrm>
            <a:off x="8088367" y="3916822"/>
            <a:ext cx="149843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</a:p>
        </p:txBody>
      </p:sp>
      <p:sp>
        <p:nvSpPr>
          <p:cNvPr id="42" name="矩形 41">
            <a:extLst>
              <a:ext uri="{FF2B5EF4-FFF2-40B4-BE49-F238E27FC236}">
                <a16:creationId xmlns="" xmlns:a16="http://schemas.microsoft.com/office/drawing/2014/main" id="{8B433CBD-67FE-426E-BF81-A5A0C2F730E6}"/>
              </a:ext>
            </a:extLst>
          </p:cNvPr>
          <p:cNvSpPr/>
          <p:nvPr/>
        </p:nvSpPr>
        <p:spPr>
          <a:xfrm>
            <a:off x="695101" y="2953264"/>
            <a:ext cx="3309405" cy="7821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单击此处添加文字阐述添加简短问题说明文字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="" xmlns:a16="http://schemas.microsoft.com/office/drawing/2014/main" id="{4A69ADA2-1857-48D6-A2AA-078B8ABFAB60}"/>
              </a:ext>
            </a:extLst>
          </p:cNvPr>
          <p:cNvSpPr txBox="1"/>
          <p:nvPr/>
        </p:nvSpPr>
        <p:spPr>
          <a:xfrm>
            <a:off x="695101" y="2488918"/>
            <a:ext cx="149843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</a:p>
        </p:txBody>
      </p:sp>
    </p:spTree>
    <p:extLst>
      <p:ext uri="{BB962C8B-B14F-4D97-AF65-F5344CB8AC3E}">
        <p14:creationId xmlns:p14="http://schemas.microsoft.com/office/powerpoint/2010/main" val="7289044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0"/>
            <a:ext cx="12236508" cy="8274249"/>
            <a:chOff x="0" y="0"/>
            <a:chExt cx="12236508" cy="8274249"/>
          </a:xfrm>
        </p:grpSpPr>
        <p:sp>
          <p:nvSpPr>
            <p:cNvPr id="19" name="矩形 18">
              <a:extLst>
                <a:ext uri="{FF2B5EF4-FFF2-40B4-BE49-F238E27FC236}">
                  <a16:creationId xmlns="" xmlns:a16="http://schemas.microsoft.com/office/drawing/2014/main" id="{70C4D022-82EC-493D-99DF-7888754F735D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232C49">
                <a:alpha val="7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TextBox 7">
              <a:extLst>
                <a:ext uri="{FF2B5EF4-FFF2-40B4-BE49-F238E27FC236}">
                  <a16:creationId xmlns="" xmlns:a16="http://schemas.microsoft.com/office/drawing/2014/main" id="{1C5FB7C8-0B2D-440E-9D1F-2FDE078B7C72}"/>
                </a:ext>
              </a:extLst>
            </p:cNvPr>
            <p:cNvSpPr txBox="1"/>
            <p:nvPr/>
          </p:nvSpPr>
          <p:spPr>
            <a:xfrm>
              <a:off x="1657578" y="316018"/>
              <a:ext cx="303159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添加页面标题内容</a:t>
              </a:r>
            </a:p>
          </p:txBody>
        </p:sp>
        <p:sp>
          <p:nvSpPr>
            <p:cNvPr id="28" name="TextBox 8">
              <a:extLst>
                <a:ext uri="{FF2B5EF4-FFF2-40B4-BE49-F238E27FC236}">
                  <a16:creationId xmlns="" xmlns:a16="http://schemas.microsoft.com/office/drawing/2014/main" id="{B2443BCD-27CA-4F81-8352-8EB24035139E}"/>
                </a:ext>
              </a:extLst>
            </p:cNvPr>
            <p:cNvSpPr txBox="1"/>
            <p:nvPr/>
          </p:nvSpPr>
          <p:spPr>
            <a:xfrm>
              <a:off x="1704939" y="772567"/>
              <a:ext cx="229723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latin typeface="GenSenMaruGothic TW TTF ExtraL" panose="020B0604020202020204" pitchFamily="34" charset="-120"/>
                  <a:ea typeface="GenSenMaruGothic TW TTF ExtraL" panose="020B0604020202020204" pitchFamily="34" charset="-120"/>
                </a:rPr>
                <a:t>Add Page Title Content</a:t>
              </a:r>
              <a:endParaRPr lang="zh-CN" altLang="en-US" sz="1600" dirty="0">
                <a:solidFill>
                  <a:schemeClr val="bg1"/>
                </a:solidFill>
                <a:latin typeface="GenSenMaruGothic TW TTF ExtraL" panose="020B0604020202020204" pitchFamily="34" charset="-120"/>
                <a:ea typeface="GenSenMaruGothic TW TTF ExtraL" panose="020B0604020202020204" pitchFamily="34" charset="-120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="" xmlns:a16="http://schemas.microsoft.com/office/drawing/2014/main" id="{E0F5AD55-BECA-48EB-8389-2427EFC1069D}"/>
                </a:ext>
              </a:extLst>
            </p:cNvPr>
            <p:cNvSpPr txBox="1"/>
            <p:nvPr/>
          </p:nvSpPr>
          <p:spPr>
            <a:xfrm>
              <a:off x="402770" y="179263"/>
              <a:ext cx="113560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 dirty="0" smtClean="0">
                  <a:ln w="12700">
                    <a:noFill/>
                  </a:ln>
                  <a:gradFill>
                    <a:gsLst>
                      <a:gs pos="100000">
                        <a:srgbClr val="FD434F"/>
                      </a:gs>
                      <a:gs pos="0">
                        <a:srgbClr val="FE813E"/>
                      </a:gs>
                    </a:gsLst>
                    <a:lin ang="5400000" scaled="1"/>
                  </a:gradFill>
                  <a:latin typeface="Impact" panose="020B0806030902050204" pitchFamily="34" charset="0"/>
                  <a:ea typeface="微软雅黑" panose="020B0503020204020204" pitchFamily="34" charset="-122"/>
                </a:rPr>
                <a:t>07</a:t>
              </a:r>
              <a:endParaRPr lang="zh-CN" altLang="en-US" sz="6600" dirty="0">
                <a:ln w="12700">
                  <a:noFill/>
                </a:ln>
                <a:gradFill>
                  <a:gsLst>
                    <a:gs pos="100000">
                      <a:srgbClr val="FD434F"/>
                    </a:gs>
                    <a:gs pos="0">
                      <a:srgbClr val="FE813E"/>
                    </a:gs>
                  </a:gsLst>
                  <a:lin ang="5400000" scaled="1"/>
                </a:gra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 rot="9000000">
              <a:off x="8321573" y="6156540"/>
              <a:ext cx="3914935" cy="2117709"/>
              <a:chOff x="195306" y="5543345"/>
              <a:chExt cx="2845810" cy="1539386"/>
            </a:xfrm>
          </p:grpSpPr>
          <p:sp>
            <p:nvSpPr>
              <p:cNvPr id="31" name="矩形: 圆角 29">
                <a:extLst>
                  <a:ext uri="{FF2B5EF4-FFF2-40B4-BE49-F238E27FC236}">
                    <a16:creationId xmlns="" xmlns:a16="http://schemas.microsoft.com/office/drawing/2014/main" id="{9FEBBA78-1EED-4D7B-8CCC-F3612DF148DB}"/>
                  </a:ext>
                </a:extLst>
              </p:cNvPr>
              <p:cNvSpPr/>
              <p:nvPr/>
            </p:nvSpPr>
            <p:spPr>
              <a:xfrm rot="18925447" flipV="1">
                <a:off x="195306" y="5543345"/>
                <a:ext cx="1753068" cy="816970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FE823A">
                      <a:alpha val="50000"/>
                    </a:srgbClr>
                  </a:gs>
                  <a:gs pos="100000">
                    <a:srgbClr val="FD334F">
                      <a:alpha val="0"/>
                    </a:srgb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2" name="矩形: 圆角 29">
                <a:extLst>
                  <a:ext uri="{FF2B5EF4-FFF2-40B4-BE49-F238E27FC236}">
                    <a16:creationId xmlns="" xmlns:a16="http://schemas.microsoft.com/office/drawing/2014/main" id="{9FEBBA78-1EED-4D7B-8CCC-F3612DF148DB}"/>
                  </a:ext>
                </a:extLst>
              </p:cNvPr>
              <p:cNvSpPr/>
              <p:nvPr/>
            </p:nvSpPr>
            <p:spPr>
              <a:xfrm rot="18925447" flipV="1">
                <a:off x="554407" y="5644180"/>
                <a:ext cx="1972163" cy="816970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FE823A">
                      <a:alpha val="50000"/>
                    </a:srgbClr>
                  </a:gs>
                  <a:gs pos="100000">
                    <a:srgbClr val="FD334F">
                      <a:alpha val="0"/>
                    </a:srgb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3" name="矩形: 圆角 29">
                <a:extLst>
                  <a:ext uri="{FF2B5EF4-FFF2-40B4-BE49-F238E27FC236}">
                    <a16:creationId xmlns="" xmlns:a16="http://schemas.microsoft.com/office/drawing/2014/main" id="{9FEBBA78-1EED-4D7B-8CCC-F3612DF148DB}"/>
                  </a:ext>
                </a:extLst>
              </p:cNvPr>
              <p:cNvSpPr/>
              <p:nvPr/>
            </p:nvSpPr>
            <p:spPr>
              <a:xfrm rot="18925447" flipV="1">
                <a:off x="1191658" y="5953009"/>
                <a:ext cx="1753068" cy="112972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FE823A"/>
                  </a:gs>
                  <a:gs pos="100000">
                    <a:srgbClr val="FD334F">
                      <a:alpha val="0"/>
                    </a:srgb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4" name="矩形: 圆角 29">
                <a:extLst>
                  <a:ext uri="{FF2B5EF4-FFF2-40B4-BE49-F238E27FC236}">
                    <a16:creationId xmlns="" xmlns:a16="http://schemas.microsoft.com/office/drawing/2014/main" id="{9FEBBA78-1EED-4D7B-8CCC-F3612DF148DB}"/>
                  </a:ext>
                </a:extLst>
              </p:cNvPr>
              <p:cNvSpPr/>
              <p:nvPr/>
            </p:nvSpPr>
            <p:spPr>
              <a:xfrm rot="18925447" flipV="1">
                <a:off x="446491" y="5773336"/>
                <a:ext cx="2594625" cy="816970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FE823A">
                      <a:alpha val="50000"/>
                    </a:srgbClr>
                  </a:gs>
                  <a:gs pos="100000">
                    <a:srgbClr val="FD334F">
                      <a:alpha val="0"/>
                    </a:srgb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 rot="7122903">
            <a:off x="-6210" y="753936"/>
            <a:ext cx="2411667" cy="375816"/>
            <a:chOff x="26244" y="681353"/>
            <a:chExt cx="2411667" cy="375816"/>
          </a:xfrm>
        </p:grpSpPr>
        <p:sp>
          <p:nvSpPr>
            <p:cNvPr id="36" name="矩形: 圆角 29">
              <a:extLst>
                <a:ext uri="{FF2B5EF4-FFF2-40B4-BE49-F238E27FC236}">
                  <a16:creationId xmlns="" xmlns:a16="http://schemas.microsoft.com/office/drawing/2014/main" id="{9FEBBA78-1EED-4D7B-8CCC-F3612DF148DB}"/>
                </a:ext>
              </a:extLst>
            </p:cNvPr>
            <p:cNvSpPr/>
            <p:nvPr/>
          </p:nvSpPr>
          <p:spPr>
            <a:xfrm flipV="1">
              <a:off x="26244" y="735305"/>
              <a:ext cx="2411667" cy="321864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E823A"/>
                </a:gs>
                <a:gs pos="43000">
                  <a:srgbClr val="FD334F">
                    <a:alpha val="0"/>
                  </a:srgb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7" name="矩形: 圆角 29">
              <a:extLst>
                <a:ext uri="{FF2B5EF4-FFF2-40B4-BE49-F238E27FC236}">
                  <a16:creationId xmlns="" xmlns:a16="http://schemas.microsoft.com/office/drawing/2014/main" id="{9FEBBA78-1EED-4D7B-8CCC-F3612DF148DB}"/>
                </a:ext>
              </a:extLst>
            </p:cNvPr>
            <p:cNvSpPr/>
            <p:nvPr/>
          </p:nvSpPr>
          <p:spPr>
            <a:xfrm flipV="1">
              <a:off x="192809" y="681353"/>
              <a:ext cx="1512130" cy="12657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E823A"/>
                </a:gs>
                <a:gs pos="43000">
                  <a:srgbClr val="FD334F">
                    <a:alpha val="0"/>
                  </a:srgb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sp>
        <p:nvSpPr>
          <p:cNvPr id="4" name="îSľídé">
            <a:extLst>
              <a:ext uri="{FF2B5EF4-FFF2-40B4-BE49-F238E27FC236}">
                <a16:creationId xmlns="" xmlns:a16="http://schemas.microsoft.com/office/drawing/2014/main" id="{71E9FA83-1B28-4E3F-98E5-668D13875856}"/>
              </a:ext>
            </a:extLst>
          </p:cNvPr>
          <p:cNvSpPr/>
          <p:nvPr/>
        </p:nvSpPr>
        <p:spPr>
          <a:xfrm>
            <a:off x="1055611" y="1404000"/>
            <a:ext cx="1942715" cy="3276547"/>
          </a:xfrm>
          <a:prstGeom prst="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" name="isḻídè">
            <a:extLst>
              <a:ext uri="{FF2B5EF4-FFF2-40B4-BE49-F238E27FC236}">
                <a16:creationId xmlns="" xmlns:a16="http://schemas.microsoft.com/office/drawing/2014/main" id="{089CA1BE-3848-48F7-9CDF-7659B6C7048D}"/>
              </a:ext>
            </a:extLst>
          </p:cNvPr>
          <p:cNvSpPr/>
          <p:nvPr/>
        </p:nvSpPr>
        <p:spPr>
          <a:xfrm>
            <a:off x="1055611" y="3036565"/>
            <a:ext cx="1942715" cy="1643982"/>
          </a:xfrm>
          <a:prstGeom prst="triangle">
            <a:avLst/>
          </a:prstGeom>
          <a:gradFill>
            <a:gsLst>
              <a:gs pos="0">
                <a:srgbClr val="FE823A"/>
              </a:gs>
              <a:gs pos="100000">
                <a:srgbClr val="FE1557"/>
              </a:gs>
              <a:gs pos="59000">
                <a:srgbClr val="FD334F"/>
              </a:gs>
            </a:gsLst>
            <a:lin ang="2700000" scaled="0"/>
          </a:gradFill>
          <a:ln w="793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2800" b="1" dirty="0">
                <a:solidFill>
                  <a:schemeClr val="lt1"/>
                </a:solidFill>
              </a:rPr>
              <a:t>30%</a:t>
            </a:r>
          </a:p>
        </p:txBody>
      </p:sp>
      <p:sp>
        <p:nvSpPr>
          <p:cNvPr id="8" name="ïṥľíďè">
            <a:extLst>
              <a:ext uri="{FF2B5EF4-FFF2-40B4-BE49-F238E27FC236}">
                <a16:creationId xmlns="" xmlns:a16="http://schemas.microsoft.com/office/drawing/2014/main" id="{1EF7AFA2-66F8-4D1D-B0FD-E5A5D33845DB}"/>
              </a:ext>
            </a:extLst>
          </p:cNvPr>
          <p:cNvSpPr/>
          <p:nvPr/>
        </p:nvSpPr>
        <p:spPr>
          <a:xfrm>
            <a:off x="3768298" y="1404000"/>
            <a:ext cx="1942715" cy="3276547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" name="ïṧ1ïdé">
            <a:extLst>
              <a:ext uri="{FF2B5EF4-FFF2-40B4-BE49-F238E27FC236}">
                <a16:creationId xmlns="" xmlns:a16="http://schemas.microsoft.com/office/drawing/2014/main" id="{81B650D9-5623-4A99-8402-0D9A95FEBFFF}"/>
              </a:ext>
            </a:extLst>
          </p:cNvPr>
          <p:cNvSpPr/>
          <p:nvPr/>
        </p:nvSpPr>
        <p:spPr>
          <a:xfrm>
            <a:off x="3768299" y="3410547"/>
            <a:ext cx="1942715" cy="1270000"/>
          </a:xfrm>
          <a:prstGeom prst="triangle">
            <a:avLst/>
          </a:prstGeom>
          <a:gradFill>
            <a:gsLst>
              <a:gs pos="0">
                <a:srgbClr val="FE823A"/>
              </a:gs>
              <a:gs pos="100000">
                <a:srgbClr val="FE1557"/>
              </a:gs>
              <a:gs pos="59000">
                <a:srgbClr val="FD334F"/>
              </a:gs>
            </a:gsLst>
            <a:lin ang="2700000" scaled="0"/>
          </a:gradFill>
          <a:ln w="793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2800" b="1" dirty="0">
                <a:solidFill>
                  <a:schemeClr val="lt1"/>
                </a:solidFill>
              </a:rPr>
              <a:t>20%</a:t>
            </a:r>
          </a:p>
        </p:txBody>
      </p:sp>
      <p:sp>
        <p:nvSpPr>
          <p:cNvPr id="12" name="iṩḷíḋe">
            <a:extLst>
              <a:ext uri="{FF2B5EF4-FFF2-40B4-BE49-F238E27FC236}">
                <a16:creationId xmlns="" xmlns:a16="http://schemas.microsoft.com/office/drawing/2014/main" id="{D1A70553-03F9-45EF-9830-514D256D03F0}"/>
              </a:ext>
            </a:extLst>
          </p:cNvPr>
          <p:cNvSpPr/>
          <p:nvPr/>
        </p:nvSpPr>
        <p:spPr>
          <a:xfrm>
            <a:off x="6480987" y="1404000"/>
            <a:ext cx="1942715" cy="3276547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/>
          </a:p>
        </p:txBody>
      </p:sp>
      <p:sp>
        <p:nvSpPr>
          <p:cNvPr id="13" name="ïṩ1íḍé">
            <a:extLst>
              <a:ext uri="{FF2B5EF4-FFF2-40B4-BE49-F238E27FC236}">
                <a16:creationId xmlns="" xmlns:a16="http://schemas.microsoft.com/office/drawing/2014/main" id="{4B902A9A-A6C4-4B6A-8282-F6CA2A843F9A}"/>
              </a:ext>
            </a:extLst>
          </p:cNvPr>
          <p:cNvSpPr/>
          <p:nvPr/>
        </p:nvSpPr>
        <p:spPr>
          <a:xfrm>
            <a:off x="6480987" y="2719065"/>
            <a:ext cx="1942715" cy="1961482"/>
          </a:xfrm>
          <a:prstGeom prst="triangle">
            <a:avLst/>
          </a:prstGeom>
          <a:gradFill>
            <a:gsLst>
              <a:gs pos="0">
                <a:srgbClr val="FE823A"/>
              </a:gs>
              <a:gs pos="100000">
                <a:srgbClr val="FE1557"/>
              </a:gs>
              <a:gs pos="59000">
                <a:srgbClr val="FD334F"/>
              </a:gs>
            </a:gsLst>
            <a:lin ang="2700000" scaled="0"/>
          </a:gradFill>
          <a:ln w="793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2800" b="1" dirty="0">
                <a:solidFill>
                  <a:schemeClr val="lt1"/>
                </a:solidFill>
              </a:rPr>
              <a:t>40%</a:t>
            </a:r>
          </a:p>
        </p:txBody>
      </p:sp>
      <p:sp>
        <p:nvSpPr>
          <p:cNvPr id="16" name="ísľiḓè">
            <a:extLst>
              <a:ext uri="{FF2B5EF4-FFF2-40B4-BE49-F238E27FC236}">
                <a16:creationId xmlns="" xmlns:a16="http://schemas.microsoft.com/office/drawing/2014/main" id="{8FC444D8-425C-4632-9BAC-00B57031EF0D}"/>
              </a:ext>
            </a:extLst>
          </p:cNvPr>
          <p:cNvSpPr/>
          <p:nvPr/>
        </p:nvSpPr>
        <p:spPr>
          <a:xfrm>
            <a:off x="9193674" y="1404000"/>
            <a:ext cx="1942715" cy="3276547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7" name="îśḷíḋè">
            <a:extLst>
              <a:ext uri="{FF2B5EF4-FFF2-40B4-BE49-F238E27FC236}">
                <a16:creationId xmlns="" xmlns:a16="http://schemas.microsoft.com/office/drawing/2014/main" id="{865EC43E-D08A-40F2-A95F-5F89B054B875}"/>
              </a:ext>
            </a:extLst>
          </p:cNvPr>
          <p:cNvSpPr/>
          <p:nvPr/>
        </p:nvSpPr>
        <p:spPr>
          <a:xfrm>
            <a:off x="9193674" y="2156422"/>
            <a:ext cx="1942715" cy="2508250"/>
          </a:xfrm>
          <a:prstGeom prst="triangle">
            <a:avLst/>
          </a:prstGeom>
          <a:gradFill>
            <a:gsLst>
              <a:gs pos="0">
                <a:srgbClr val="FE823A"/>
              </a:gs>
              <a:gs pos="100000">
                <a:srgbClr val="FE1557"/>
              </a:gs>
              <a:gs pos="59000">
                <a:srgbClr val="FD334F"/>
              </a:gs>
            </a:gsLst>
            <a:lin ang="2700000" scaled="0"/>
          </a:gradFill>
          <a:ln w="793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2800" b="1" dirty="0">
                <a:solidFill>
                  <a:schemeClr val="lt1"/>
                </a:solidFill>
              </a:rPr>
              <a:t>60%</a:t>
            </a:r>
          </a:p>
        </p:txBody>
      </p:sp>
      <p:sp>
        <p:nvSpPr>
          <p:cNvPr id="26" name="íş1îḋè">
            <a:extLst>
              <a:ext uri="{FF2B5EF4-FFF2-40B4-BE49-F238E27FC236}">
                <a16:creationId xmlns="" xmlns:a16="http://schemas.microsoft.com/office/drawing/2014/main" id="{820E7971-E319-4E03-A86C-9DC83155272A}"/>
              </a:ext>
            </a:extLst>
          </p:cNvPr>
          <p:cNvSpPr/>
          <p:nvPr/>
        </p:nvSpPr>
        <p:spPr bwMode="auto">
          <a:xfrm>
            <a:off x="3600351" y="5454000"/>
            <a:ext cx="4991299" cy="69454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20" tIns="60960" rIns="121920" bIns="6096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单击此处添加文字阐述添加简短问题说明文字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7" name="iślíḓê">
            <a:extLst>
              <a:ext uri="{FF2B5EF4-FFF2-40B4-BE49-F238E27FC236}">
                <a16:creationId xmlns="" xmlns:a16="http://schemas.microsoft.com/office/drawing/2014/main" id="{76820527-B59E-43FD-B2B4-5D8A1E466C71}"/>
              </a:ext>
            </a:extLst>
          </p:cNvPr>
          <p:cNvSpPr txBox="1"/>
          <p:nvPr/>
        </p:nvSpPr>
        <p:spPr bwMode="auto">
          <a:xfrm>
            <a:off x="5297814" y="4953584"/>
            <a:ext cx="1596372" cy="500416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20" tIns="60960" rIns="121920" bIns="60960" anchor="b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zh-CN" altLang="en-US" sz="2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4145718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 rot="9000000">
            <a:off x="3985764" y="-550225"/>
            <a:ext cx="4221435" cy="2283504"/>
            <a:chOff x="195306" y="5543345"/>
            <a:chExt cx="2845810" cy="1539386"/>
          </a:xfrm>
        </p:grpSpPr>
        <p:sp>
          <p:nvSpPr>
            <p:cNvPr id="32" name="矩形: 圆角 29">
              <a:extLst>
                <a:ext uri="{FF2B5EF4-FFF2-40B4-BE49-F238E27FC236}">
                  <a16:creationId xmlns="" xmlns:a16="http://schemas.microsoft.com/office/drawing/2014/main" id="{9FEBBA78-1EED-4D7B-8CCC-F3612DF148DB}"/>
                </a:ext>
              </a:extLst>
            </p:cNvPr>
            <p:cNvSpPr/>
            <p:nvPr/>
          </p:nvSpPr>
          <p:spPr>
            <a:xfrm rot="18925447" flipV="1">
              <a:off x="195306" y="5543345"/>
              <a:ext cx="1753068" cy="81697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E823A">
                    <a:alpha val="50000"/>
                  </a:srgbClr>
                </a:gs>
                <a:gs pos="100000">
                  <a:srgbClr val="FD334F">
                    <a:alpha val="0"/>
                  </a:srgb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3" name="矩形: 圆角 29">
              <a:extLst>
                <a:ext uri="{FF2B5EF4-FFF2-40B4-BE49-F238E27FC236}">
                  <a16:creationId xmlns="" xmlns:a16="http://schemas.microsoft.com/office/drawing/2014/main" id="{9FEBBA78-1EED-4D7B-8CCC-F3612DF148DB}"/>
                </a:ext>
              </a:extLst>
            </p:cNvPr>
            <p:cNvSpPr/>
            <p:nvPr/>
          </p:nvSpPr>
          <p:spPr>
            <a:xfrm rot="18925447" flipV="1">
              <a:off x="554407" y="5644180"/>
              <a:ext cx="1972163" cy="81697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E823A">
                    <a:alpha val="50000"/>
                  </a:srgbClr>
                </a:gs>
                <a:gs pos="100000">
                  <a:srgbClr val="FD334F">
                    <a:alpha val="0"/>
                  </a:srgb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4" name="矩形: 圆角 29">
              <a:extLst>
                <a:ext uri="{FF2B5EF4-FFF2-40B4-BE49-F238E27FC236}">
                  <a16:creationId xmlns="" xmlns:a16="http://schemas.microsoft.com/office/drawing/2014/main" id="{9FEBBA78-1EED-4D7B-8CCC-F3612DF148DB}"/>
                </a:ext>
              </a:extLst>
            </p:cNvPr>
            <p:cNvSpPr/>
            <p:nvPr/>
          </p:nvSpPr>
          <p:spPr>
            <a:xfrm rot="18925447" flipV="1">
              <a:off x="1191658" y="5953009"/>
              <a:ext cx="1753068" cy="112972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E823A"/>
                </a:gs>
                <a:gs pos="100000">
                  <a:srgbClr val="FD334F">
                    <a:alpha val="0"/>
                  </a:srgb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5" name="矩形: 圆角 29">
              <a:extLst>
                <a:ext uri="{FF2B5EF4-FFF2-40B4-BE49-F238E27FC236}">
                  <a16:creationId xmlns="" xmlns:a16="http://schemas.microsoft.com/office/drawing/2014/main" id="{9FEBBA78-1EED-4D7B-8CCC-F3612DF148DB}"/>
                </a:ext>
              </a:extLst>
            </p:cNvPr>
            <p:cNvSpPr/>
            <p:nvPr/>
          </p:nvSpPr>
          <p:spPr>
            <a:xfrm rot="18925447" flipV="1">
              <a:off x="446491" y="5773336"/>
              <a:ext cx="2594625" cy="81697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E823A">
                    <a:alpha val="50000"/>
                  </a:srgbClr>
                </a:gs>
                <a:gs pos="100000">
                  <a:srgbClr val="FD334F">
                    <a:alpha val="0"/>
                  </a:srgb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FF78F58C-BFE9-4F34-9613-99552F07368C}"/>
              </a:ext>
            </a:extLst>
          </p:cNvPr>
          <p:cNvSpPr txBox="1"/>
          <p:nvPr/>
        </p:nvSpPr>
        <p:spPr>
          <a:xfrm>
            <a:off x="4941242" y="1621290"/>
            <a:ext cx="23042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 dirty="0">
                <a:gradFill>
                  <a:gsLst>
                    <a:gs pos="0">
                      <a:srgbClr val="FE823A"/>
                    </a:gs>
                    <a:gs pos="100000">
                      <a:srgbClr val="FD334F"/>
                    </a:gs>
                  </a:gsLst>
                  <a:lin ang="2700000" scaled="0"/>
                </a:gradFill>
                <a:latin typeface="GenSenMaruGothic TW TTF ExtraL" panose="020B0604020202020204" pitchFamily="34" charset="-120"/>
                <a:ea typeface="GenSenMaruGothic TW TTF ExtraL" panose="020B0604020202020204" pitchFamily="34" charset="-120"/>
                <a:cs typeface="阿里巴巴普惠体 H" panose="00020600040101010101" pitchFamily="18" charset="-122"/>
              </a:rPr>
              <a:t>Content</a:t>
            </a:r>
            <a:endParaRPr lang="zh-CN" altLang="en-US" sz="3200" dirty="0">
              <a:gradFill>
                <a:gsLst>
                  <a:gs pos="0">
                    <a:srgbClr val="FE823A"/>
                  </a:gs>
                  <a:gs pos="100000">
                    <a:srgbClr val="FD334F"/>
                  </a:gs>
                </a:gsLst>
                <a:lin ang="2700000" scaled="0"/>
              </a:gradFill>
              <a:latin typeface="GenSenMaruGothic TW TTF ExtraL" panose="020B0604020202020204" pitchFamily="34" charset="-120"/>
              <a:ea typeface="GenSenMaruGothic TW TTF ExtraL" panose="020B0604020202020204" pitchFamily="34" charset="-120"/>
              <a:cs typeface="阿里巴巴普惠体 H" panose="00020600040101010101" pitchFamily="18" charset="-122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="" xmlns:a16="http://schemas.microsoft.com/office/drawing/2014/main" id="{DDD24962-6C97-4916-872C-F36EB579BC73}"/>
              </a:ext>
            </a:extLst>
          </p:cNvPr>
          <p:cNvSpPr txBox="1"/>
          <p:nvPr/>
        </p:nvSpPr>
        <p:spPr>
          <a:xfrm>
            <a:off x="5168352" y="903113"/>
            <a:ext cx="185529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000" dirty="0">
                <a:gradFill>
                  <a:gsLst>
                    <a:gs pos="0">
                      <a:srgbClr val="FE823A"/>
                    </a:gs>
                    <a:gs pos="100000">
                      <a:srgbClr val="FD334F"/>
                    </a:gs>
                  </a:gsLst>
                  <a:lin ang="2700000" scaled="0"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目录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="" xmlns:a16="http://schemas.microsoft.com/office/drawing/2014/main" id="{9E82DBA9-86AE-4D2D-8EF7-B8969D185A6A}"/>
              </a:ext>
            </a:extLst>
          </p:cNvPr>
          <p:cNvSpPr txBox="1"/>
          <p:nvPr/>
        </p:nvSpPr>
        <p:spPr>
          <a:xfrm>
            <a:off x="2194474" y="2961457"/>
            <a:ext cx="835485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en-US" altLang="zh-CN" sz="5000" dirty="0">
                <a:gradFill>
                  <a:gsLst>
                    <a:gs pos="0">
                      <a:srgbClr val="FE823A"/>
                    </a:gs>
                    <a:gs pos="100000">
                      <a:srgbClr val="FD334F"/>
                    </a:gs>
                  </a:gsLst>
                  <a:lin ang="2700000" scaled="0"/>
                </a:gradFill>
              </a:rPr>
              <a:t>01</a:t>
            </a:r>
            <a:endParaRPr lang="zh-CN" altLang="en-US" sz="5000" dirty="0">
              <a:gradFill>
                <a:gsLst>
                  <a:gs pos="0">
                    <a:srgbClr val="FE823A"/>
                  </a:gs>
                  <a:gs pos="100000">
                    <a:srgbClr val="FD334F"/>
                  </a:gs>
                </a:gsLst>
                <a:lin ang="2700000" scaled="0"/>
              </a:gradFill>
            </a:endParaRPr>
          </a:p>
        </p:txBody>
      </p:sp>
      <p:grpSp>
        <p:nvGrpSpPr>
          <p:cNvPr id="47" name="组合 46">
            <a:extLst>
              <a:ext uri="{FF2B5EF4-FFF2-40B4-BE49-F238E27FC236}">
                <a16:creationId xmlns="" xmlns:a16="http://schemas.microsoft.com/office/drawing/2014/main" id="{918E2A3E-C621-49C9-8CEC-C7F17D3A5E94}"/>
              </a:ext>
            </a:extLst>
          </p:cNvPr>
          <p:cNvGrpSpPr/>
          <p:nvPr/>
        </p:nvGrpSpPr>
        <p:grpSpPr>
          <a:xfrm>
            <a:off x="3143672" y="2992235"/>
            <a:ext cx="2296787" cy="800219"/>
            <a:chOff x="1082682" y="2686653"/>
            <a:chExt cx="2296787" cy="800219"/>
          </a:xfrm>
        </p:grpSpPr>
        <p:sp>
          <p:nvSpPr>
            <p:cNvPr id="48" name="TextBox 39">
              <a:extLst>
                <a:ext uri="{FF2B5EF4-FFF2-40B4-BE49-F238E27FC236}">
                  <a16:creationId xmlns="" xmlns:a16="http://schemas.microsoft.com/office/drawing/2014/main" id="{EFB6C06E-E834-4C9A-83BE-4942E325A13C}"/>
                </a:ext>
              </a:extLst>
            </p:cNvPr>
            <p:cNvSpPr txBox="1"/>
            <p:nvPr/>
          </p:nvSpPr>
          <p:spPr>
            <a:xfrm>
              <a:off x="1082682" y="2686653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49" name="TextBox 40">
              <a:extLst>
                <a:ext uri="{FF2B5EF4-FFF2-40B4-BE49-F238E27FC236}">
                  <a16:creationId xmlns="" xmlns:a16="http://schemas.microsoft.com/office/drawing/2014/main" id="{EDD951F5-AE37-4D3F-9E56-C4E5CFECDAAA}"/>
                </a:ext>
              </a:extLst>
            </p:cNvPr>
            <p:cNvSpPr txBox="1"/>
            <p:nvPr/>
          </p:nvSpPr>
          <p:spPr>
            <a:xfrm>
              <a:off x="1082682" y="3055985"/>
              <a:ext cx="2296787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bg1"/>
                  </a:solidFill>
                </a:rPr>
                <a:t>A that adds the title and content of the catalog</a:t>
              </a:r>
              <a:endPara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0" name="文本框 49">
            <a:extLst>
              <a:ext uri="{FF2B5EF4-FFF2-40B4-BE49-F238E27FC236}">
                <a16:creationId xmlns="" xmlns:a16="http://schemas.microsoft.com/office/drawing/2014/main" id="{5B2300E7-B635-4F04-BA2F-C6168E4739D6}"/>
              </a:ext>
            </a:extLst>
          </p:cNvPr>
          <p:cNvSpPr txBox="1"/>
          <p:nvPr/>
        </p:nvSpPr>
        <p:spPr>
          <a:xfrm>
            <a:off x="6620644" y="2961457"/>
            <a:ext cx="835485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en-US" altLang="zh-CN" sz="5000" dirty="0">
                <a:gradFill>
                  <a:gsLst>
                    <a:gs pos="0">
                      <a:srgbClr val="FE823A"/>
                    </a:gs>
                    <a:gs pos="100000">
                      <a:srgbClr val="FD334F"/>
                    </a:gs>
                  </a:gsLst>
                  <a:lin ang="2700000" scaled="0"/>
                </a:gradFill>
              </a:rPr>
              <a:t>02</a:t>
            </a:r>
            <a:endParaRPr lang="zh-CN" altLang="en-US" sz="5000" dirty="0">
              <a:gradFill>
                <a:gsLst>
                  <a:gs pos="0">
                    <a:srgbClr val="FE823A"/>
                  </a:gs>
                  <a:gs pos="100000">
                    <a:srgbClr val="FD334F"/>
                  </a:gs>
                </a:gsLst>
                <a:lin ang="2700000" scaled="0"/>
              </a:gradFill>
            </a:endParaRPr>
          </a:p>
        </p:txBody>
      </p:sp>
      <p:grpSp>
        <p:nvGrpSpPr>
          <p:cNvPr id="51" name="组合 50">
            <a:extLst>
              <a:ext uri="{FF2B5EF4-FFF2-40B4-BE49-F238E27FC236}">
                <a16:creationId xmlns="" xmlns:a16="http://schemas.microsoft.com/office/drawing/2014/main" id="{3E4564D1-2281-4515-9DD3-F20DD694C7D0}"/>
              </a:ext>
            </a:extLst>
          </p:cNvPr>
          <p:cNvGrpSpPr/>
          <p:nvPr/>
        </p:nvGrpSpPr>
        <p:grpSpPr>
          <a:xfrm>
            <a:off x="7569842" y="2992235"/>
            <a:ext cx="2296787" cy="800219"/>
            <a:chOff x="1082682" y="2686653"/>
            <a:chExt cx="2296787" cy="800219"/>
          </a:xfrm>
        </p:grpSpPr>
        <p:sp>
          <p:nvSpPr>
            <p:cNvPr id="52" name="TextBox 39">
              <a:extLst>
                <a:ext uri="{FF2B5EF4-FFF2-40B4-BE49-F238E27FC236}">
                  <a16:creationId xmlns="" xmlns:a16="http://schemas.microsoft.com/office/drawing/2014/main" id="{87B27FE0-941C-4AC5-9E48-50D549519EFE}"/>
                </a:ext>
              </a:extLst>
            </p:cNvPr>
            <p:cNvSpPr txBox="1"/>
            <p:nvPr/>
          </p:nvSpPr>
          <p:spPr>
            <a:xfrm>
              <a:off x="1082682" y="2686653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53" name="TextBox 40">
              <a:extLst>
                <a:ext uri="{FF2B5EF4-FFF2-40B4-BE49-F238E27FC236}">
                  <a16:creationId xmlns="" xmlns:a16="http://schemas.microsoft.com/office/drawing/2014/main" id="{88B8E10B-FB5B-412E-917E-B97E30F968CF}"/>
                </a:ext>
              </a:extLst>
            </p:cNvPr>
            <p:cNvSpPr txBox="1"/>
            <p:nvPr/>
          </p:nvSpPr>
          <p:spPr>
            <a:xfrm>
              <a:off x="1082682" y="3055985"/>
              <a:ext cx="2296787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bg1"/>
                  </a:solidFill>
                </a:rPr>
                <a:t>A that adds the title and content of the catalog</a:t>
              </a:r>
              <a:endPara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4" name="文本框 53">
            <a:extLst>
              <a:ext uri="{FF2B5EF4-FFF2-40B4-BE49-F238E27FC236}">
                <a16:creationId xmlns="" xmlns:a16="http://schemas.microsoft.com/office/drawing/2014/main" id="{D337C53E-E18A-4933-8636-258BE40BCBFA}"/>
              </a:ext>
            </a:extLst>
          </p:cNvPr>
          <p:cNvSpPr txBox="1"/>
          <p:nvPr/>
        </p:nvSpPr>
        <p:spPr>
          <a:xfrm>
            <a:off x="2194474" y="4286726"/>
            <a:ext cx="835485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en-US" altLang="zh-CN" sz="5000" dirty="0">
                <a:gradFill>
                  <a:gsLst>
                    <a:gs pos="0">
                      <a:srgbClr val="FE823A"/>
                    </a:gs>
                    <a:gs pos="100000">
                      <a:srgbClr val="FD334F"/>
                    </a:gs>
                  </a:gsLst>
                  <a:lin ang="2700000" scaled="0"/>
                </a:gradFill>
              </a:rPr>
              <a:t>03</a:t>
            </a:r>
            <a:endParaRPr lang="zh-CN" altLang="en-US" sz="5000" dirty="0">
              <a:gradFill>
                <a:gsLst>
                  <a:gs pos="0">
                    <a:srgbClr val="FE823A"/>
                  </a:gs>
                  <a:gs pos="100000">
                    <a:srgbClr val="FD334F"/>
                  </a:gs>
                </a:gsLst>
                <a:lin ang="2700000" scaled="0"/>
              </a:gradFill>
            </a:endParaRPr>
          </a:p>
        </p:txBody>
      </p:sp>
      <p:grpSp>
        <p:nvGrpSpPr>
          <p:cNvPr id="55" name="组合 54">
            <a:extLst>
              <a:ext uri="{FF2B5EF4-FFF2-40B4-BE49-F238E27FC236}">
                <a16:creationId xmlns="" xmlns:a16="http://schemas.microsoft.com/office/drawing/2014/main" id="{C8AFDE1E-8E04-47AF-AB1A-3B0EF3515C2B}"/>
              </a:ext>
            </a:extLst>
          </p:cNvPr>
          <p:cNvGrpSpPr/>
          <p:nvPr/>
        </p:nvGrpSpPr>
        <p:grpSpPr>
          <a:xfrm>
            <a:off x="3143672" y="4317504"/>
            <a:ext cx="2296787" cy="800219"/>
            <a:chOff x="1082682" y="2686653"/>
            <a:chExt cx="2296787" cy="800219"/>
          </a:xfrm>
        </p:grpSpPr>
        <p:sp>
          <p:nvSpPr>
            <p:cNvPr id="56" name="TextBox 39">
              <a:extLst>
                <a:ext uri="{FF2B5EF4-FFF2-40B4-BE49-F238E27FC236}">
                  <a16:creationId xmlns="" xmlns:a16="http://schemas.microsoft.com/office/drawing/2014/main" id="{0977EB7D-5117-41C4-A13B-ACDA94D81A00}"/>
                </a:ext>
              </a:extLst>
            </p:cNvPr>
            <p:cNvSpPr txBox="1"/>
            <p:nvPr/>
          </p:nvSpPr>
          <p:spPr>
            <a:xfrm>
              <a:off x="1082682" y="2686653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57" name="TextBox 40">
              <a:extLst>
                <a:ext uri="{FF2B5EF4-FFF2-40B4-BE49-F238E27FC236}">
                  <a16:creationId xmlns="" xmlns:a16="http://schemas.microsoft.com/office/drawing/2014/main" id="{CDDEFA33-D88C-4DD2-9812-304BED8F0752}"/>
                </a:ext>
              </a:extLst>
            </p:cNvPr>
            <p:cNvSpPr txBox="1"/>
            <p:nvPr/>
          </p:nvSpPr>
          <p:spPr>
            <a:xfrm>
              <a:off x="1082682" y="3055985"/>
              <a:ext cx="2296787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bg1"/>
                  </a:solidFill>
                </a:rPr>
                <a:t>A that adds the title and content of the catalog</a:t>
              </a:r>
              <a:endPara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8" name="文本框 57">
            <a:extLst>
              <a:ext uri="{FF2B5EF4-FFF2-40B4-BE49-F238E27FC236}">
                <a16:creationId xmlns="" xmlns:a16="http://schemas.microsoft.com/office/drawing/2014/main" id="{869F3A43-9AF0-4688-AC4D-A24E1A74D861}"/>
              </a:ext>
            </a:extLst>
          </p:cNvPr>
          <p:cNvSpPr txBox="1"/>
          <p:nvPr/>
        </p:nvSpPr>
        <p:spPr>
          <a:xfrm>
            <a:off x="6620644" y="4286726"/>
            <a:ext cx="835485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en-US" altLang="zh-CN" sz="5000" dirty="0">
                <a:gradFill>
                  <a:gsLst>
                    <a:gs pos="0">
                      <a:srgbClr val="FE823A"/>
                    </a:gs>
                    <a:gs pos="100000">
                      <a:srgbClr val="FD334F"/>
                    </a:gs>
                  </a:gsLst>
                  <a:lin ang="2700000" scaled="0"/>
                </a:gradFill>
              </a:rPr>
              <a:t>04</a:t>
            </a:r>
            <a:endParaRPr lang="zh-CN" altLang="en-US" sz="5000" dirty="0">
              <a:gradFill>
                <a:gsLst>
                  <a:gs pos="0">
                    <a:srgbClr val="FE823A"/>
                  </a:gs>
                  <a:gs pos="100000">
                    <a:srgbClr val="FD334F"/>
                  </a:gs>
                </a:gsLst>
                <a:lin ang="2700000" scaled="0"/>
              </a:gradFill>
            </a:endParaRPr>
          </a:p>
        </p:txBody>
      </p:sp>
      <p:grpSp>
        <p:nvGrpSpPr>
          <p:cNvPr id="59" name="组合 58">
            <a:extLst>
              <a:ext uri="{FF2B5EF4-FFF2-40B4-BE49-F238E27FC236}">
                <a16:creationId xmlns="" xmlns:a16="http://schemas.microsoft.com/office/drawing/2014/main" id="{E2CECAC7-E83D-46F5-AA43-CB4DB8BC25F8}"/>
              </a:ext>
            </a:extLst>
          </p:cNvPr>
          <p:cNvGrpSpPr/>
          <p:nvPr/>
        </p:nvGrpSpPr>
        <p:grpSpPr>
          <a:xfrm>
            <a:off x="7569842" y="4317504"/>
            <a:ext cx="2296787" cy="800219"/>
            <a:chOff x="1082682" y="2686653"/>
            <a:chExt cx="2296787" cy="800219"/>
          </a:xfrm>
        </p:grpSpPr>
        <p:sp>
          <p:nvSpPr>
            <p:cNvPr id="60" name="TextBox 39">
              <a:extLst>
                <a:ext uri="{FF2B5EF4-FFF2-40B4-BE49-F238E27FC236}">
                  <a16:creationId xmlns="" xmlns:a16="http://schemas.microsoft.com/office/drawing/2014/main" id="{02E97512-1491-48BB-9707-BDA7804384C8}"/>
                </a:ext>
              </a:extLst>
            </p:cNvPr>
            <p:cNvSpPr txBox="1"/>
            <p:nvPr/>
          </p:nvSpPr>
          <p:spPr>
            <a:xfrm>
              <a:off x="1082682" y="2686653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61" name="TextBox 40">
              <a:extLst>
                <a:ext uri="{FF2B5EF4-FFF2-40B4-BE49-F238E27FC236}">
                  <a16:creationId xmlns="" xmlns:a16="http://schemas.microsoft.com/office/drawing/2014/main" id="{44E8C295-72AA-4A80-B6CF-3BE5AB554127}"/>
                </a:ext>
              </a:extLst>
            </p:cNvPr>
            <p:cNvSpPr txBox="1"/>
            <p:nvPr/>
          </p:nvSpPr>
          <p:spPr>
            <a:xfrm>
              <a:off x="1082682" y="3055985"/>
              <a:ext cx="2296787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bg1"/>
                  </a:solidFill>
                </a:rPr>
                <a:t>A that adds the title and content of the catalog</a:t>
              </a:r>
              <a:endPara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254218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 rot="9000000">
            <a:off x="8040277" y="-1422154"/>
            <a:ext cx="4221435" cy="2283504"/>
            <a:chOff x="195306" y="5543345"/>
            <a:chExt cx="2845810" cy="1539386"/>
          </a:xfrm>
        </p:grpSpPr>
        <p:sp>
          <p:nvSpPr>
            <p:cNvPr id="29" name="矩形: 圆角 29">
              <a:extLst>
                <a:ext uri="{FF2B5EF4-FFF2-40B4-BE49-F238E27FC236}">
                  <a16:creationId xmlns="" xmlns:a16="http://schemas.microsoft.com/office/drawing/2014/main" id="{9FEBBA78-1EED-4D7B-8CCC-F3612DF148DB}"/>
                </a:ext>
              </a:extLst>
            </p:cNvPr>
            <p:cNvSpPr/>
            <p:nvPr/>
          </p:nvSpPr>
          <p:spPr>
            <a:xfrm rot="18925447" flipV="1">
              <a:off x="195306" y="5543345"/>
              <a:ext cx="1753068" cy="81697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E823A">
                    <a:alpha val="50000"/>
                  </a:srgbClr>
                </a:gs>
                <a:gs pos="100000">
                  <a:srgbClr val="FD334F">
                    <a:alpha val="0"/>
                  </a:srgb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1" name="矩形: 圆角 29">
              <a:extLst>
                <a:ext uri="{FF2B5EF4-FFF2-40B4-BE49-F238E27FC236}">
                  <a16:creationId xmlns="" xmlns:a16="http://schemas.microsoft.com/office/drawing/2014/main" id="{9FEBBA78-1EED-4D7B-8CCC-F3612DF148DB}"/>
                </a:ext>
              </a:extLst>
            </p:cNvPr>
            <p:cNvSpPr/>
            <p:nvPr/>
          </p:nvSpPr>
          <p:spPr>
            <a:xfrm rot="18925447" flipV="1">
              <a:off x="554407" y="5644180"/>
              <a:ext cx="1972163" cy="81697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E823A">
                    <a:alpha val="50000"/>
                  </a:srgbClr>
                </a:gs>
                <a:gs pos="100000">
                  <a:srgbClr val="FD334F">
                    <a:alpha val="0"/>
                  </a:srgb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2" name="矩形: 圆角 29">
              <a:extLst>
                <a:ext uri="{FF2B5EF4-FFF2-40B4-BE49-F238E27FC236}">
                  <a16:creationId xmlns="" xmlns:a16="http://schemas.microsoft.com/office/drawing/2014/main" id="{9FEBBA78-1EED-4D7B-8CCC-F3612DF148DB}"/>
                </a:ext>
              </a:extLst>
            </p:cNvPr>
            <p:cNvSpPr/>
            <p:nvPr/>
          </p:nvSpPr>
          <p:spPr>
            <a:xfrm rot="18925447" flipV="1">
              <a:off x="1191658" y="5953009"/>
              <a:ext cx="1753068" cy="112972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E823A"/>
                </a:gs>
                <a:gs pos="100000">
                  <a:srgbClr val="FD334F">
                    <a:alpha val="0"/>
                  </a:srgb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4" name="矩形: 圆角 29">
              <a:extLst>
                <a:ext uri="{FF2B5EF4-FFF2-40B4-BE49-F238E27FC236}">
                  <a16:creationId xmlns="" xmlns:a16="http://schemas.microsoft.com/office/drawing/2014/main" id="{9FEBBA78-1EED-4D7B-8CCC-F3612DF148DB}"/>
                </a:ext>
              </a:extLst>
            </p:cNvPr>
            <p:cNvSpPr/>
            <p:nvPr/>
          </p:nvSpPr>
          <p:spPr>
            <a:xfrm rot="18925447" flipV="1">
              <a:off x="446491" y="5773336"/>
              <a:ext cx="2594625" cy="81697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E823A">
                    <a:alpha val="50000"/>
                  </a:srgbClr>
                </a:gs>
                <a:gs pos="100000">
                  <a:srgbClr val="FD334F">
                    <a:alpha val="0"/>
                  </a:srgb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008220F5-8BA7-4C08-B581-49A9B22AE710}"/>
              </a:ext>
            </a:extLst>
          </p:cNvPr>
          <p:cNvSpPr/>
          <p:nvPr/>
        </p:nvSpPr>
        <p:spPr>
          <a:xfrm>
            <a:off x="2568295" y="2053517"/>
            <a:ext cx="8352928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3800" dirty="0" smtClean="0">
                <a:solidFill>
                  <a:schemeClr val="bg1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THANKS</a:t>
            </a:r>
            <a:endParaRPr lang="zh-CN" altLang="en-US" sz="13800" dirty="0">
              <a:solidFill>
                <a:schemeClr val="bg1"/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47" name="矩形: 圆角 46">
            <a:extLst>
              <a:ext uri="{FF2B5EF4-FFF2-40B4-BE49-F238E27FC236}">
                <a16:creationId xmlns="" xmlns:a16="http://schemas.microsoft.com/office/drawing/2014/main" id="{D109F9D4-9476-4BD4-BF61-51424F725A4B}"/>
              </a:ext>
            </a:extLst>
          </p:cNvPr>
          <p:cNvSpPr/>
          <p:nvPr/>
        </p:nvSpPr>
        <p:spPr>
          <a:xfrm>
            <a:off x="4017658" y="4351756"/>
            <a:ext cx="4487904" cy="49226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E823A"/>
              </a:gs>
              <a:gs pos="100000">
                <a:srgbClr val="FD334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i="1" dirty="0">
                <a:solidFill>
                  <a:schemeClr val="bg1"/>
                </a:solidFill>
                <a:latin typeface="GenSenMaruGothic TW TTF ExtraL" panose="020B0604020202020204" pitchFamily="34" charset="-120"/>
                <a:ea typeface="GenSenMaruGothic TW TTF ExtraL" panose="020B0604020202020204" pitchFamily="34" charset="-120"/>
              </a:rPr>
              <a:t> YEAR END SUMMARY REPORT </a:t>
            </a:r>
            <a:endParaRPr lang="zh-CN" altLang="en-US" i="1" dirty="0">
              <a:solidFill>
                <a:schemeClr val="bg1"/>
              </a:solidFill>
              <a:latin typeface="GenSenMaruGothic TW TTF ExtraL" panose="020B0604020202020204" pitchFamily="34" charset="-120"/>
              <a:ea typeface="GenSenMaruGothic TW TTF ExtraL" panose="020B0604020202020204" pitchFamily="34" charset="-120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="" xmlns:a16="http://schemas.microsoft.com/office/drawing/2014/main" id="{C129A187-F52E-4608-9CDE-6EA94BC3AEA4}"/>
              </a:ext>
            </a:extLst>
          </p:cNvPr>
          <p:cNvSpPr txBox="1"/>
          <p:nvPr/>
        </p:nvSpPr>
        <p:spPr>
          <a:xfrm>
            <a:off x="5271595" y="5315628"/>
            <a:ext cx="1847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E0F5AD55-BECA-48EB-8389-2427EFC1069D}"/>
              </a:ext>
            </a:extLst>
          </p:cNvPr>
          <p:cNvSpPr txBox="1"/>
          <p:nvPr/>
        </p:nvSpPr>
        <p:spPr>
          <a:xfrm>
            <a:off x="4017659" y="748861"/>
            <a:ext cx="448790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dirty="0" smtClean="0">
                <a:ln w="12700">
                  <a:gradFill>
                    <a:gsLst>
                      <a:gs pos="0">
                        <a:srgbClr val="FD434F"/>
                      </a:gs>
                      <a:gs pos="100000">
                        <a:srgbClr val="FE813E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44000">
                      <a:srgbClr val="FD434F">
                        <a:alpha val="0"/>
                      </a:srgbClr>
                    </a:gs>
                    <a:gs pos="0">
                      <a:srgbClr val="FE813E">
                        <a:alpha val="52000"/>
                      </a:srgbClr>
                    </a:gs>
                  </a:gsLst>
                  <a:lin ang="5400000" scaled="1"/>
                </a:gradFill>
                <a:latin typeface="Impact" panose="020B0806030902050204" pitchFamily="34" charset="0"/>
                <a:ea typeface="微软雅黑" panose="020B0503020204020204" pitchFamily="34" charset="-122"/>
              </a:rPr>
              <a:t>2020</a:t>
            </a:r>
            <a:endParaRPr lang="zh-CN" altLang="en-US" sz="11500" dirty="0">
              <a:ln w="12700">
                <a:gradFill>
                  <a:gsLst>
                    <a:gs pos="0">
                      <a:srgbClr val="FD434F"/>
                    </a:gs>
                    <a:gs pos="100000">
                      <a:srgbClr val="FE813E">
                        <a:alpha val="0"/>
                      </a:srgbClr>
                    </a:gs>
                  </a:gsLst>
                  <a:lin ang="5400000" scaled="1"/>
                </a:gradFill>
              </a:ln>
              <a:gradFill>
                <a:gsLst>
                  <a:gs pos="44000">
                    <a:srgbClr val="FD434F">
                      <a:alpha val="0"/>
                    </a:srgbClr>
                  </a:gs>
                  <a:gs pos="0">
                    <a:srgbClr val="FE813E">
                      <a:alpha val="52000"/>
                    </a:srgbClr>
                  </a:gs>
                </a:gsLst>
                <a:lin ang="5400000" scaled="1"/>
              </a:gra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0" y="5950058"/>
            <a:ext cx="4221435" cy="2283504"/>
            <a:chOff x="195306" y="5543345"/>
            <a:chExt cx="2845810" cy="1539386"/>
          </a:xfrm>
        </p:grpSpPr>
        <p:sp>
          <p:nvSpPr>
            <p:cNvPr id="21" name="矩形: 圆角 29">
              <a:extLst>
                <a:ext uri="{FF2B5EF4-FFF2-40B4-BE49-F238E27FC236}">
                  <a16:creationId xmlns="" xmlns:a16="http://schemas.microsoft.com/office/drawing/2014/main" id="{9FEBBA78-1EED-4D7B-8CCC-F3612DF148DB}"/>
                </a:ext>
              </a:extLst>
            </p:cNvPr>
            <p:cNvSpPr/>
            <p:nvPr/>
          </p:nvSpPr>
          <p:spPr>
            <a:xfrm rot="18925447" flipV="1">
              <a:off x="195306" y="5543345"/>
              <a:ext cx="1753068" cy="81697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E823A">
                    <a:alpha val="50000"/>
                  </a:srgbClr>
                </a:gs>
                <a:gs pos="100000">
                  <a:srgbClr val="FD334F">
                    <a:alpha val="0"/>
                  </a:srgb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5" name="矩形: 圆角 29">
              <a:extLst>
                <a:ext uri="{FF2B5EF4-FFF2-40B4-BE49-F238E27FC236}">
                  <a16:creationId xmlns="" xmlns:a16="http://schemas.microsoft.com/office/drawing/2014/main" id="{9FEBBA78-1EED-4D7B-8CCC-F3612DF148DB}"/>
                </a:ext>
              </a:extLst>
            </p:cNvPr>
            <p:cNvSpPr/>
            <p:nvPr/>
          </p:nvSpPr>
          <p:spPr>
            <a:xfrm rot="18925447" flipV="1">
              <a:off x="554407" y="5644180"/>
              <a:ext cx="1972163" cy="81697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E823A">
                    <a:alpha val="50000"/>
                  </a:srgbClr>
                </a:gs>
                <a:gs pos="100000">
                  <a:srgbClr val="FD334F">
                    <a:alpha val="0"/>
                  </a:srgb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6" name="矩形: 圆角 29">
              <a:extLst>
                <a:ext uri="{FF2B5EF4-FFF2-40B4-BE49-F238E27FC236}">
                  <a16:creationId xmlns="" xmlns:a16="http://schemas.microsoft.com/office/drawing/2014/main" id="{9FEBBA78-1EED-4D7B-8CCC-F3612DF148DB}"/>
                </a:ext>
              </a:extLst>
            </p:cNvPr>
            <p:cNvSpPr/>
            <p:nvPr/>
          </p:nvSpPr>
          <p:spPr>
            <a:xfrm rot="18925447" flipV="1">
              <a:off x="1191658" y="5953009"/>
              <a:ext cx="1753068" cy="112972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E823A"/>
                </a:gs>
                <a:gs pos="100000">
                  <a:srgbClr val="FD334F">
                    <a:alpha val="0"/>
                  </a:srgb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7" name="矩形: 圆角 29">
              <a:extLst>
                <a:ext uri="{FF2B5EF4-FFF2-40B4-BE49-F238E27FC236}">
                  <a16:creationId xmlns="" xmlns:a16="http://schemas.microsoft.com/office/drawing/2014/main" id="{9FEBBA78-1EED-4D7B-8CCC-F3612DF148DB}"/>
                </a:ext>
              </a:extLst>
            </p:cNvPr>
            <p:cNvSpPr/>
            <p:nvPr/>
          </p:nvSpPr>
          <p:spPr>
            <a:xfrm rot="18925447" flipV="1">
              <a:off x="446491" y="5773336"/>
              <a:ext cx="2594625" cy="81697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E823A">
                    <a:alpha val="50000"/>
                  </a:srgbClr>
                </a:gs>
                <a:gs pos="100000">
                  <a:srgbClr val="FD334F">
                    <a:alpha val="0"/>
                  </a:srgb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sp>
        <p:nvSpPr>
          <p:cNvPr id="35" name="任意多边形: 形状 25">
            <a:extLst>
              <a:ext uri="{FF2B5EF4-FFF2-40B4-BE49-F238E27FC236}">
                <a16:creationId xmlns="" xmlns:a16="http://schemas.microsoft.com/office/drawing/2014/main" id="{CAD43B3B-62DC-42AA-8C80-44C2A3DE32F2}"/>
              </a:ext>
            </a:extLst>
          </p:cNvPr>
          <p:cNvSpPr/>
          <p:nvPr/>
        </p:nvSpPr>
        <p:spPr>
          <a:xfrm rot="2214219">
            <a:off x="2330184" y="3861619"/>
            <a:ext cx="476223" cy="410537"/>
          </a:xfrm>
          <a:custGeom>
            <a:avLst/>
            <a:gdLst>
              <a:gd name="connsiteX0" fmla="*/ 779594 w 1559188"/>
              <a:gd name="connsiteY0" fmla="*/ 126245 h 1344128"/>
              <a:gd name="connsiteX1" fmla="*/ 111087 w 1559188"/>
              <a:gd name="connsiteY1" fmla="*/ 1278844 h 1344128"/>
              <a:gd name="connsiteX2" fmla="*/ 1448101 w 1559188"/>
              <a:gd name="connsiteY2" fmla="*/ 1278844 h 1344128"/>
              <a:gd name="connsiteX3" fmla="*/ 779594 w 1559188"/>
              <a:gd name="connsiteY3" fmla="*/ 0 h 1344128"/>
              <a:gd name="connsiteX4" fmla="*/ 1559188 w 1559188"/>
              <a:gd name="connsiteY4" fmla="*/ 1344128 h 1344128"/>
              <a:gd name="connsiteX5" fmla="*/ 0 w 1559188"/>
              <a:gd name="connsiteY5" fmla="*/ 1344128 h 1344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59188" h="1344128">
                <a:moveTo>
                  <a:pt x="779594" y="126245"/>
                </a:moveTo>
                <a:lnTo>
                  <a:pt x="111087" y="1278844"/>
                </a:lnTo>
                <a:lnTo>
                  <a:pt x="1448101" y="1278844"/>
                </a:lnTo>
                <a:close/>
                <a:moveTo>
                  <a:pt x="779594" y="0"/>
                </a:moveTo>
                <a:lnTo>
                  <a:pt x="1559188" y="1344128"/>
                </a:lnTo>
                <a:lnTo>
                  <a:pt x="0" y="1344128"/>
                </a:lnTo>
                <a:close/>
              </a:path>
            </a:pathLst>
          </a:custGeom>
          <a:gradFill>
            <a:gsLst>
              <a:gs pos="0">
                <a:srgbClr val="FE823A"/>
              </a:gs>
              <a:gs pos="100000">
                <a:srgbClr val="FD334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dirty="0"/>
          </a:p>
          <a:p>
            <a:pPr algn="ctr"/>
            <a:endParaRPr lang="en-US" altLang="zh-CN" dirty="0"/>
          </a:p>
          <a:p>
            <a:pPr algn="ctr"/>
            <a:endParaRPr lang="en-US" altLang="zh-CN" dirty="0"/>
          </a:p>
          <a:p>
            <a:pPr algn="ctr"/>
            <a:endParaRPr lang="en-US" altLang="zh-CN" dirty="0"/>
          </a:p>
          <a:p>
            <a:pPr algn="ctr"/>
            <a:endParaRPr lang="en-US" altLang="zh-CN" dirty="0"/>
          </a:p>
          <a:p>
            <a:pPr algn="ctr"/>
            <a:endParaRPr lang="zh-CN" altLang="en-US" dirty="0"/>
          </a:p>
        </p:txBody>
      </p:sp>
      <p:sp>
        <p:nvSpPr>
          <p:cNvPr id="39" name="任意多边形: 形状 25">
            <a:extLst>
              <a:ext uri="{FF2B5EF4-FFF2-40B4-BE49-F238E27FC236}">
                <a16:creationId xmlns="" xmlns:a16="http://schemas.microsoft.com/office/drawing/2014/main" id="{CAD43B3B-62DC-42AA-8C80-44C2A3DE32F2}"/>
              </a:ext>
            </a:extLst>
          </p:cNvPr>
          <p:cNvSpPr/>
          <p:nvPr/>
        </p:nvSpPr>
        <p:spPr>
          <a:xfrm rot="10076127">
            <a:off x="8187146" y="1582419"/>
            <a:ext cx="357570" cy="308250"/>
          </a:xfrm>
          <a:custGeom>
            <a:avLst/>
            <a:gdLst>
              <a:gd name="connsiteX0" fmla="*/ 779594 w 1559188"/>
              <a:gd name="connsiteY0" fmla="*/ 126245 h 1344128"/>
              <a:gd name="connsiteX1" fmla="*/ 111087 w 1559188"/>
              <a:gd name="connsiteY1" fmla="*/ 1278844 h 1344128"/>
              <a:gd name="connsiteX2" fmla="*/ 1448101 w 1559188"/>
              <a:gd name="connsiteY2" fmla="*/ 1278844 h 1344128"/>
              <a:gd name="connsiteX3" fmla="*/ 779594 w 1559188"/>
              <a:gd name="connsiteY3" fmla="*/ 0 h 1344128"/>
              <a:gd name="connsiteX4" fmla="*/ 1559188 w 1559188"/>
              <a:gd name="connsiteY4" fmla="*/ 1344128 h 1344128"/>
              <a:gd name="connsiteX5" fmla="*/ 0 w 1559188"/>
              <a:gd name="connsiteY5" fmla="*/ 1344128 h 1344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59188" h="1344128">
                <a:moveTo>
                  <a:pt x="779594" y="126245"/>
                </a:moveTo>
                <a:lnTo>
                  <a:pt x="111087" y="1278844"/>
                </a:lnTo>
                <a:lnTo>
                  <a:pt x="1448101" y="1278844"/>
                </a:lnTo>
                <a:close/>
                <a:moveTo>
                  <a:pt x="779594" y="0"/>
                </a:moveTo>
                <a:lnTo>
                  <a:pt x="1559188" y="1344128"/>
                </a:lnTo>
                <a:lnTo>
                  <a:pt x="0" y="1344128"/>
                </a:lnTo>
                <a:close/>
              </a:path>
            </a:pathLst>
          </a:custGeom>
          <a:gradFill>
            <a:gsLst>
              <a:gs pos="0">
                <a:srgbClr val="FE823A"/>
              </a:gs>
              <a:gs pos="100000">
                <a:srgbClr val="FD334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dirty="0"/>
          </a:p>
          <a:p>
            <a:pPr algn="ctr"/>
            <a:endParaRPr lang="en-US" altLang="zh-CN" dirty="0"/>
          </a:p>
          <a:p>
            <a:pPr algn="ctr"/>
            <a:endParaRPr lang="en-US" altLang="zh-CN" dirty="0"/>
          </a:p>
          <a:p>
            <a:pPr algn="ctr"/>
            <a:endParaRPr lang="en-US" altLang="zh-CN" dirty="0"/>
          </a:p>
          <a:p>
            <a:pPr algn="ctr"/>
            <a:endParaRPr lang="en-US" altLang="zh-CN" dirty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290831" y="5146351"/>
            <a:ext cx="19415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汇报人：东方之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706045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东方之</a:t>
            </a:r>
            <a:r>
              <a:rPr lang="en-US" altLang="zh-CN" dirty="0" smtClean="0"/>
              <a:t>P 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653638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E0F5AD55-BECA-48EB-8389-2427EFC1069D}"/>
              </a:ext>
            </a:extLst>
          </p:cNvPr>
          <p:cNvSpPr txBox="1"/>
          <p:nvPr/>
        </p:nvSpPr>
        <p:spPr>
          <a:xfrm>
            <a:off x="3788509" y="344784"/>
            <a:ext cx="4487903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9900" dirty="0" smtClean="0">
                <a:ln w="12700">
                  <a:gradFill>
                    <a:gsLst>
                      <a:gs pos="0">
                        <a:srgbClr val="FD434F"/>
                      </a:gs>
                      <a:gs pos="100000">
                        <a:srgbClr val="FE813E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44000">
                      <a:srgbClr val="FD434F">
                        <a:alpha val="0"/>
                      </a:srgbClr>
                    </a:gs>
                    <a:gs pos="0">
                      <a:srgbClr val="FE813E">
                        <a:alpha val="52000"/>
                      </a:srgbClr>
                    </a:gs>
                  </a:gsLst>
                  <a:lin ang="5400000" scaled="1"/>
                </a:gradFill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sz="19900" dirty="0">
              <a:ln w="12700">
                <a:gradFill>
                  <a:gsLst>
                    <a:gs pos="0">
                      <a:srgbClr val="FD434F"/>
                    </a:gs>
                    <a:gs pos="100000">
                      <a:srgbClr val="FE813E">
                        <a:alpha val="0"/>
                      </a:srgbClr>
                    </a:gs>
                  </a:gsLst>
                  <a:lin ang="5400000" scaled="1"/>
                </a:gradFill>
              </a:ln>
              <a:gradFill>
                <a:gsLst>
                  <a:gs pos="44000">
                    <a:srgbClr val="FD434F">
                      <a:alpha val="0"/>
                    </a:srgbClr>
                  </a:gs>
                  <a:gs pos="0">
                    <a:srgbClr val="FE813E">
                      <a:alpha val="52000"/>
                    </a:srgbClr>
                  </a:gs>
                </a:gsLst>
                <a:lin ang="5400000" scaled="1"/>
              </a:gra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 rot="9000000">
            <a:off x="3766883" y="4979466"/>
            <a:ext cx="4221435" cy="2283504"/>
            <a:chOff x="195306" y="5543345"/>
            <a:chExt cx="2845810" cy="1539386"/>
          </a:xfrm>
        </p:grpSpPr>
        <p:sp>
          <p:nvSpPr>
            <p:cNvPr id="15" name="矩形: 圆角 29">
              <a:extLst>
                <a:ext uri="{FF2B5EF4-FFF2-40B4-BE49-F238E27FC236}">
                  <a16:creationId xmlns="" xmlns:a16="http://schemas.microsoft.com/office/drawing/2014/main" id="{9FEBBA78-1EED-4D7B-8CCC-F3612DF148DB}"/>
                </a:ext>
              </a:extLst>
            </p:cNvPr>
            <p:cNvSpPr/>
            <p:nvPr/>
          </p:nvSpPr>
          <p:spPr>
            <a:xfrm rot="18925447" flipV="1">
              <a:off x="195306" y="5543345"/>
              <a:ext cx="1753068" cy="81697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E823A">
                    <a:alpha val="50000"/>
                  </a:srgbClr>
                </a:gs>
                <a:gs pos="100000">
                  <a:srgbClr val="FD334F">
                    <a:alpha val="0"/>
                  </a:srgb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6" name="矩形: 圆角 29">
              <a:extLst>
                <a:ext uri="{FF2B5EF4-FFF2-40B4-BE49-F238E27FC236}">
                  <a16:creationId xmlns="" xmlns:a16="http://schemas.microsoft.com/office/drawing/2014/main" id="{9FEBBA78-1EED-4D7B-8CCC-F3612DF148DB}"/>
                </a:ext>
              </a:extLst>
            </p:cNvPr>
            <p:cNvSpPr/>
            <p:nvPr/>
          </p:nvSpPr>
          <p:spPr>
            <a:xfrm rot="18925447" flipV="1">
              <a:off x="554407" y="5644180"/>
              <a:ext cx="1972163" cy="81697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E823A">
                    <a:alpha val="50000"/>
                  </a:srgbClr>
                </a:gs>
                <a:gs pos="100000">
                  <a:srgbClr val="FD334F">
                    <a:alpha val="0"/>
                  </a:srgb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7" name="矩形: 圆角 29">
              <a:extLst>
                <a:ext uri="{FF2B5EF4-FFF2-40B4-BE49-F238E27FC236}">
                  <a16:creationId xmlns="" xmlns:a16="http://schemas.microsoft.com/office/drawing/2014/main" id="{9FEBBA78-1EED-4D7B-8CCC-F3612DF148DB}"/>
                </a:ext>
              </a:extLst>
            </p:cNvPr>
            <p:cNvSpPr/>
            <p:nvPr/>
          </p:nvSpPr>
          <p:spPr>
            <a:xfrm rot="18925447" flipV="1">
              <a:off x="1191658" y="5953009"/>
              <a:ext cx="1753068" cy="112972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E823A"/>
                </a:gs>
                <a:gs pos="100000">
                  <a:srgbClr val="FD334F">
                    <a:alpha val="0"/>
                  </a:srgb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8" name="矩形: 圆角 29">
              <a:extLst>
                <a:ext uri="{FF2B5EF4-FFF2-40B4-BE49-F238E27FC236}">
                  <a16:creationId xmlns="" xmlns:a16="http://schemas.microsoft.com/office/drawing/2014/main" id="{9FEBBA78-1EED-4D7B-8CCC-F3612DF148DB}"/>
                </a:ext>
              </a:extLst>
            </p:cNvPr>
            <p:cNvSpPr/>
            <p:nvPr/>
          </p:nvSpPr>
          <p:spPr>
            <a:xfrm rot="18925447" flipV="1">
              <a:off x="446491" y="5773336"/>
              <a:ext cx="2594625" cy="81697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E823A">
                    <a:alpha val="50000"/>
                  </a:srgbClr>
                </a:gs>
                <a:gs pos="100000">
                  <a:srgbClr val="FD334F">
                    <a:alpha val="0"/>
                  </a:srgb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sp>
        <p:nvSpPr>
          <p:cNvPr id="23" name="TextBox 7">
            <a:extLst>
              <a:ext uri="{FF2B5EF4-FFF2-40B4-BE49-F238E27FC236}">
                <a16:creationId xmlns="" xmlns:a16="http://schemas.microsoft.com/office/drawing/2014/main" id="{951E8FFB-5D84-4907-977E-D36FA3D89A1F}"/>
              </a:ext>
            </a:extLst>
          </p:cNvPr>
          <p:cNvSpPr txBox="1"/>
          <p:nvPr/>
        </p:nvSpPr>
        <p:spPr>
          <a:xfrm>
            <a:off x="3597202" y="2581053"/>
            <a:ext cx="49975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solidFill>
                  <a:schemeClr val="bg1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第一章标题内容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="" xmlns:a16="http://schemas.microsoft.com/office/drawing/2014/main" id="{01CD082C-0B20-4ABA-9901-490C652A7465}"/>
              </a:ext>
            </a:extLst>
          </p:cNvPr>
          <p:cNvSpPr/>
          <p:nvPr/>
        </p:nvSpPr>
        <p:spPr>
          <a:xfrm>
            <a:off x="3671719" y="3440832"/>
            <a:ext cx="4848560" cy="700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单击此处添加文字阐述，添加简短问题说明文字，具体添加文字在此处添加单击</a:t>
            </a:r>
          </a:p>
        </p:txBody>
      </p:sp>
    </p:spTree>
    <p:extLst>
      <p:ext uri="{BB962C8B-B14F-4D97-AF65-F5344CB8AC3E}">
        <p14:creationId xmlns:p14="http://schemas.microsoft.com/office/powerpoint/2010/main" val="3846334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E0F5AD55-BECA-48EB-8389-2427EFC1069D}"/>
              </a:ext>
            </a:extLst>
          </p:cNvPr>
          <p:cNvSpPr txBox="1"/>
          <p:nvPr/>
        </p:nvSpPr>
        <p:spPr>
          <a:xfrm>
            <a:off x="3788509" y="344784"/>
            <a:ext cx="4487903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9900" dirty="0" smtClean="0">
                <a:ln w="12700">
                  <a:gradFill>
                    <a:gsLst>
                      <a:gs pos="0">
                        <a:srgbClr val="FD434F"/>
                      </a:gs>
                      <a:gs pos="100000">
                        <a:srgbClr val="FE813E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44000">
                      <a:srgbClr val="FD434F">
                        <a:alpha val="0"/>
                      </a:srgbClr>
                    </a:gs>
                    <a:gs pos="0">
                      <a:srgbClr val="FE813E">
                        <a:alpha val="52000"/>
                      </a:srgbClr>
                    </a:gs>
                  </a:gsLst>
                  <a:lin ang="5400000" scaled="1"/>
                </a:gradFill>
                <a:latin typeface="Impact" panose="020B0806030902050204" pitchFamily="34" charset="0"/>
                <a:ea typeface="微软雅黑" panose="020B0503020204020204" pitchFamily="34" charset="-122"/>
              </a:rPr>
              <a:t>02</a:t>
            </a:r>
            <a:endParaRPr lang="zh-CN" altLang="en-US" sz="19900" dirty="0">
              <a:ln w="12700">
                <a:gradFill>
                  <a:gsLst>
                    <a:gs pos="0">
                      <a:srgbClr val="FD434F"/>
                    </a:gs>
                    <a:gs pos="100000">
                      <a:srgbClr val="FE813E">
                        <a:alpha val="0"/>
                      </a:srgbClr>
                    </a:gs>
                  </a:gsLst>
                  <a:lin ang="5400000" scaled="1"/>
                </a:gradFill>
              </a:ln>
              <a:gradFill>
                <a:gsLst>
                  <a:gs pos="44000">
                    <a:srgbClr val="FD434F">
                      <a:alpha val="0"/>
                    </a:srgbClr>
                  </a:gs>
                  <a:gs pos="0">
                    <a:srgbClr val="FE813E">
                      <a:alpha val="52000"/>
                    </a:srgbClr>
                  </a:gs>
                </a:gsLst>
                <a:lin ang="5400000" scaled="1"/>
              </a:gra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 rot="9000000">
            <a:off x="3766883" y="4979466"/>
            <a:ext cx="4221435" cy="2283504"/>
            <a:chOff x="195306" y="5543345"/>
            <a:chExt cx="2845810" cy="1539386"/>
          </a:xfrm>
        </p:grpSpPr>
        <p:sp>
          <p:nvSpPr>
            <p:cNvPr id="15" name="矩形: 圆角 29">
              <a:extLst>
                <a:ext uri="{FF2B5EF4-FFF2-40B4-BE49-F238E27FC236}">
                  <a16:creationId xmlns="" xmlns:a16="http://schemas.microsoft.com/office/drawing/2014/main" id="{9FEBBA78-1EED-4D7B-8CCC-F3612DF148DB}"/>
                </a:ext>
              </a:extLst>
            </p:cNvPr>
            <p:cNvSpPr/>
            <p:nvPr/>
          </p:nvSpPr>
          <p:spPr>
            <a:xfrm rot="18925447" flipV="1">
              <a:off x="195306" y="5543345"/>
              <a:ext cx="1753068" cy="81697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E823A">
                    <a:alpha val="50000"/>
                  </a:srgbClr>
                </a:gs>
                <a:gs pos="100000">
                  <a:srgbClr val="FD334F">
                    <a:alpha val="0"/>
                  </a:srgb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6" name="矩形: 圆角 29">
              <a:extLst>
                <a:ext uri="{FF2B5EF4-FFF2-40B4-BE49-F238E27FC236}">
                  <a16:creationId xmlns="" xmlns:a16="http://schemas.microsoft.com/office/drawing/2014/main" id="{9FEBBA78-1EED-4D7B-8CCC-F3612DF148DB}"/>
                </a:ext>
              </a:extLst>
            </p:cNvPr>
            <p:cNvSpPr/>
            <p:nvPr/>
          </p:nvSpPr>
          <p:spPr>
            <a:xfrm rot="18925447" flipV="1">
              <a:off x="554407" y="5644180"/>
              <a:ext cx="1972163" cy="81697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E823A">
                    <a:alpha val="50000"/>
                  </a:srgbClr>
                </a:gs>
                <a:gs pos="100000">
                  <a:srgbClr val="FD334F">
                    <a:alpha val="0"/>
                  </a:srgb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7" name="矩形: 圆角 29">
              <a:extLst>
                <a:ext uri="{FF2B5EF4-FFF2-40B4-BE49-F238E27FC236}">
                  <a16:creationId xmlns="" xmlns:a16="http://schemas.microsoft.com/office/drawing/2014/main" id="{9FEBBA78-1EED-4D7B-8CCC-F3612DF148DB}"/>
                </a:ext>
              </a:extLst>
            </p:cNvPr>
            <p:cNvSpPr/>
            <p:nvPr/>
          </p:nvSpPr>
          <p:spPr>
            <a:xfrm rot="18925447" flipV="1">
              <a:off x="1191658" y="5953009"/>
              <a:ext cx="1753068" cy="112972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E823A"/>
                </a:gs>
                <a:gs pos="100000">
                  <a:srgbClr val="FD334F">
                    <a:alpha val="0"/>
                  </a:srgb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8" name="矩形: 圆角 29">
              <a:extLst>
                <a:ext uri="{FF2B5EF4-FFF2-40B4-BE49-F238E27FC236}">
                  <a16:creationId xmlns="" xmlns:a16="http://schemas.microsoft.com/office/drawing/2014/main" id="{9FEBBA78-1EED-4D7B-8CCC-F3612DF148DB}"/>
                </a:ext>
              </a:extLst>
            </p:cNvPr>
            <p:cNvSpPr/>
            <p:nvPr/>
          </p:nvSpPr>
          <p:spPr>
            <a:xfrm rot="18925447" flipV="1">
              <a:off x="446491" y="5773336"/>
              <a:ext cx="2594625" cy="81697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E823A">
                    <a:alpha val="50000"/>
                  </a:srgbClr>
                </a:gs>
                <a:gs pos="100000">
                  <a:srgbClr val="FD334F">
                    <a:alpha val="0"/>
                  </a:srgb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sp>
        <p:nvSpPr>
          <p:cNvPr id="23" name="TextBox 7">
            <a:extLst>
              <a:ext uri="{FF2B5EF4-FFF2-40B4-BE49-F238E27FC236}">
                <a16:creationId xmlns="" xmlns:a16="http://schemas.microsoft.com/office/drawing/2014/main" id="{951E8FFB-5D84-4907-977E-D36FA3D89A1F}"/>
              </a:ext>
            </a:extLst>
          </p:cNvPr>
          <p:cNvSpPr txBox="1"/>
          <p:nvPr/>
        </p:nvSpPr>
        <p:spPr>
          <a:xfrm>
            <a:off x="3597202" y="2581053"/>
            <a:ext cx="49975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solidFill>
                  <a:schemeClr val="bg1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第一章标题内容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="" xmlns:a16="http://schemas.microsoft.com/office/drawing/2014/main" id="{01CD082C-0B20-4ABA-9901-490C652A7465}"/>
              </a:ext>
            </a:extLst>
          </p:cNvPr>
          <p:cNvSpPr/>
          <p:nvPr/>
        </p:nvSpPr>
        <p:spPr>
          <a:xfrm>
            <a:off x="3671719" y="3440832"/>
            <a:ext cx="4848560" cy="700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单击此处添加文字阐述，添加简短问题说明文字，具体添加文字在此处添加单击</a:t>
            </a:r>
          </a:p>
        </p:txBody>
      </p:sp>
    </p:spTree>
    <p:extLst>
      <p:ext uri="{BB962C8B-B14F-4D97-AF65-F5344CB8AC3E}">
        <p14:creationId xmlns:p14="http://schemas.microsoft.com/office/powerpoint/2010/main" val="12882775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70C4D022-82EC-493D-99DF-7888754F735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32C49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" name="TextBox 7">
            <a:extLst>
              <a:ext uri="{FF2B5EF4-FFF2-40B4-BE49-F238E27FC236}">
                <a16:creationId xmlns="" xmlns:a16="http://schemas.microsoft.com/office/drawing/2014/main" id="{1C5FB7C8-0B2D-440E-9D1F-2FDE078B7C72}"/>
              </a:ext>
            </a:extLst>
          </p:cNvPr>
          <p:cNvSpPr txBox="1"/>
          <p:nvPr/>
        </p:nvSpPr>
        <p:spPr>
          <a:xfrm>
            <a:off x="1657578" y="316018"/>
            <a:ext cx="30315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添加页面标题内容</a:t>
            </a:r>
          </a:p>
        </p:txBody>
      </p:sp>
      <p:sp>
        <p:nvSpPr>
          <p:cNvPr id="23" name="TextBox 8">
            <a:extLst>
              <a:ext uri="{FF2B5EF4-FFF2-40B4-BE49-F238E27FC236}">
                <a16:creationId xmlns="" xmlns:a16="http://schemas.microsoft.com/office/drawing/2014/main" id="{B2443BCD-27CA-4F81-8352-8EB24035139E}"/>
              </a:ext>
            </a:extLst>
          </p:cNvPr>
          <p:cNvSpPr txBox="1"/>
          <p:nvPr/>
        </p:nvSpPr>
        <p:spPr>
          <a:xfrm>
            <a:off x="1704939" y="772567"/>
            <a:ext cx="229723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GenSenMaruGothic TW TTF ExtraL" panose="020B0604020202020204" pitchFamily="34" charset="-120"/>
                <a:ea typeface="GenSenMaruGothic TW TTF ExtraL" panose="020B0604020202020204" pitchFamily="34" charset="-120"/>
              </a:rPr>
              <a:t>Add Page Title Content</a:t>
            </a:r>
            <a:endParaRPr lang="zh-CN" altLang="en-US" sz="1600" dirty="0">
              <a:solidFill>
                <a:schemeClr val="bg1"/>
              </a:solidFill>
              <a:latin typeface="GenSenMaruGothic TW TTF ExtraL" panose="020B0604020202020204" pitchFamily="34" charset="-120"/>
              <a:ea typeface="GenSenMaruGothic TW TTF ExtraL" panose="020B0604020202020204" pitchFamily="34" charset="-120"/>
            </a:endParaRPr>
          </a:p>
        </p:txBody>
      </p:sp>
      <p:pic>
        <p:nvPicPr>
          <p:cNvPr id="26" name="Picture 7">
            <a:extLst>
              <a:ext uri="{FF2B5EF4-FFF2-40B4-BE49-F238E27FC236}">
                <a16:creationId xmlns="" xmlns:a16="http://schemas.microsoft.com/office/drawing/2014/main" id="{CA8B55E7-D0FD-496B-AD68-F98C02C0A7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010631" y="1802065"/>
            <a:ext cx="4581314" cy="3435985"/>
          </a:xfrm>
          <a:prstGeom prst="rect">
            <a:avLst/>
          </a:prstGeom>
          <a:noFill/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矩形 28">
            <a:extLst>
              <a:ext uri="{FF2B5EF4-FFF2-40B4-BE49-F238E27FC236}">
                <a16:creationId xmlns="" xmlns:a16="http://schemas.microsoft.com/office/drawing/2014/main" id="{054768C2-D343-49B0-8451-905D1F5FAF60}"/>
              </a:ext>
            </a:extLst>
          </p:cNvPr>
          <p:cNvSpPr/>
          <p:nvPr/>
        </p:nvSpPr>
        <p:spPr>
          <a:xfrm>
            <a:off x="6540873" y="3163025"/>
            <a:ext cx="4610818" cy="11422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单击此处添加文字阐述添加简短问题说明文字，单击此处添加文字阐述添加简短问题说明文字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965D69D8-E63D-47D6-95C6-8310FC7635F8}"/>
              </a:ext>
            </a:extLst>
          </p:cNvPr>
          <p:cNvSpPr txBox="1"/>
          <p:nvPr/>
        </p:nvSpPr>
        <p:spPr>
          <a:xfrm>
            <a:off x="6555961" y="2552542"/>
            <a:ext cx="149843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A58A7340-1AFD-4CC3-8EDA-3136D78415EC}"/>
              </a:ext>
            </a:extLst>
          </p:cNvPr>
          <p:cNvSpPr/>
          <p:nvPr/>
        </p:nvSpPr>
        <p:spPr>
          <a:xfrm rot="5400000">
            <a:off x="6909065" y="1919657"/>
            <a:ext cx="151086" cy="696706"/>
          </a:xfrm>
          <a:prstGeom prst="rect">
            <a:avLst/>
          </a:prstGeom>
          <a:gradFill>
            <a:gsLst>
              <a:gs pos="0">
                <a:srgbClr val="FE823A"/>
              </a:gs>
              <a:gs pos="100000">
                <a:srgbClr val="FE1557"/>
              </a:gs>
              <a:gs pos="59000">
                <a:srgbClr val="FD334F"/>
              </a:gs>
            </a:gsLst>
            <a:lin ang="2700000" scaled="0"/>
          </a:gradFill>
          <a:ln w="793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E0F5AD55-BECA-48EB-8389-2427EFC1069D}"/>
              </a:ext>
            </a:extLst>
          </p:cNvPr>
          <p:cNvSpPr txBox="1"/>
          <p:nvPr/>
        </p:nvSpPr>
        <p:spPr>
          <a:xfrm>
            <a:off x="402770" y="179263"/>
            <a:ext cx="113560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 smtClean="0">
                <a:ln w="12700">
                  <a:noFill/>
                </a:ln>
                <a:gradFill>
                  <a:gsLst>
                    <a:gs pos="100000">
                      <a:srgbClr val="FD434F"/>
                    </a:gs>
                    <a:gs pos="0">
                      <a:srgbClr val="FE813E"/>
                    </a:gs>
                  </a:gsLst>
                  <a:lin ang="5400000" scaled="1"/>
                </a:gradFill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sz="6600" dirty="0">
              <a:ln w="12700">
                <a:noFill/>
              </a:ln>
              <a:gradFill>
                <a:gsLst>
                  <a:gs pos="100000">
                    <a:srgbClr val="FD434F"/>
                  </a:gs>
                  <a:gs pos="0">
                    <a:srgbClr val="FE813E"/>
                  </a:gs>
                </a:gsLst>
                <a:lin ang="5400000" scaled="1"/>
              </a:gra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 rot="9000000">
            <a:off x="8321573" y="6156540"/>
            <a:ext cx="3914935" cy="2117709"/>
            <a:chOff x="195306" y="5543345"/>
            <a:chExt cx="2845810" cy="1539386"/>
          </a:xfrm>
        </p:grpSpPr>
        <p:sp>
          <p:nvSpPr>
            <p:cNvPr id="19" name="矩形: 圆角 29">
              <a:extLst>
                <a:ext uri="{FF2B5EF4-FFF2-40B4-BE49-F238E27FC236}">
                  <a16:creationId xmlns="" xmlns:a16="http://schemas.microsoft.com/office/drawing/2014/main" id="{9FEBBA78-1EED-4D7B-8CCC-F3612DF148DB}"/>
                </a:ext>
              </a:extLst>
            </p:cNvPr>
            <p:cNvSpPr/>
            <p:nvPr/>
          </p:nvSpPr>
          <p:spPr>
            <a:xfrm rot="18925447" flipV="1">
              <a:off x="195306" y="5543345"/>
              <a:ext cx="1753068" cy="81697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E823A">
                    <a:alpha val="50000"/>
                  </a:srgbClr>
                </a:gs>
                <a:gs pos="100000">
                  <a:srgbClr val="FD334F">
                    <a:alpha val="0"/>
                  </a:srgb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0" name="矩形: 圆角 29">
              <a:extLst>
                <a:ext uri="{FF2B5EF4-FFF2-40B4-BE49-F238E27FC236}">
                  <a16:creationId xmlns="" xmlns:a16="http://schemas.microsoft.com/office/drawing/2014/main" id="{9FEBBA78-1EED-4D7B-8CCC-F3612DF148DB}"/>
                </a:ext>
              </a:extLst>
            </p:cNvPr>
            <p:cNvSpPr/>
            <p:nvPr/>
          </p:nvSpPr>
          <p:spPr>
            <a:xfrm rot="18925447" flipV="1">
              <a:off x="554407" y="5644180"/>
              <a:ext cx="1972163" cy="81697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E823A">
                    <a:alpha val="50000"/>
                  </a:srgbClr>
                </a:gs>
                <a:gs pos="100000">
                  <a:srgbClr val="FD334F">
                    <a:alpha val="0"/>
                  </a:srgb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1" name="矩形: 圆角 29">
              <a:extLst>
                <a:ext uri="{FF2B5EF4-FFF2-40B4-BE49-F238E27FC236}">
                  <a16:creationId xmlns="" xmlns:a16="http://schemas.microsoft.com/office/drawing/2014/main" id="{9FEBBA78-1EED-4D7B-8CCC-F3612DF148DB}"/>
                </a:ext>
              </a:extLst>
            </p:cNvPr>
            <p:cNvSpPr/>
            <p:nvPr/>
          </p:nvSpPr>
          <p:spPr>
            <a:xfrm rot="18925447" flipV="1">
              <a:off x="1191658" y="5953009"/>
              <a:ext cx="1753068" cy="112972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E823A"/>
                </a:gs>
                <a:gs pos="100000">
                  <a:srgbClr val="FD334F">
                    <a:alpha val="0"/>
                  </a:srgb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4" name="矩形: 圆角 29">
              <a:extLst>
                <a:ext uri="{FF2B5EF4-FFF2-40B4-BE49-F238E27FC236}">
                  <a16:creationId xmlns="" xmlns:a16="http://schemas.microsoft.com/office/drawing/2014/main" id="{9FEBBA78-1EED-4D7B-8CCC-F3612DF148DB}"/>
                </a:ext>
              </a:extLst>
            </p:cNvPr>
            <p:cNvSpPr/>
            <p:nvPr/>
          </p:nvSpPr>
          <p:spPr>
            <a:xfrm rot="18925447" flipV="1">
              <a:off x="446491" y="5773336"/>
              <a:ext cx="2594625" cy="81697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E823A">
                    <a:alpha val="50000"/>
                  </a:srgbClr>
                </a:gs>
                <a:gs pos="100000">
                  <a:srgbClr val="FD334F">
                    <a:alpha val="0"/>
                  </a:srgb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" name="组合 1"/>
          <p:cNvGrpSpPr/>
          <p:nvPr/>
        </p:nvGrpSpPr>
        <p:grpSpPr>
          <a:xfrm rot="7122903">
            <a:off x="-6210" y="753936"/>
            <a:ext cx="2411667" cy="375816"/>
            <a:chOff x="26244" y="681353"/>
            <a:chExt cx="2411667" cy="375816"/>
          </a:xfrm>
        </p:grpSpPr>
        <p:sp>
          <p:nvSpPr>
            <p:cNvPr id="25" name="矩形: 圆角 29">
              <a:extLst>
                <a:ext uri="{FF2B5EF4-FFF2-40B4-BE49-F238E27FC236}">
                  <a16:creationId xmlns="" xmlns:a16="http://schemas.microsoft.com/office/drawing/2014/main" id="{9FEBBA78-1EED-4D7B-8CCC-F3612DF148DB}"/>
                </a:ext>
              </a:extLst>
            </p:cNvPr>
            <p:cNvSpPr/>
            <p:nvPr/>
          </p:nvSpPr>
          <p:spPr>
            <a:xfrm flipV="1">
              <a:off x="26244" y="735305"/>
              <a:ext cx="2411667" cy="321864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E823A"/>
                </a:gs>
                <a:gs pos="43000">
                  <a:srgbClr val="FD334F">
                    <a:alpha val="0"/>
                  </a:srgb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0" name="矩形: 圆角 29">
              <a:extLst>
                <a:ext uri="{FF2B5EF4-FFF2-40B4-BE49-F238E27FC236}">
                  <a16:creationId xmlns="" xmlns:a16="http://schemas.microsoft.com/office/drawing/2014/main" id="{9FEBBA78-1EED-4D7B-8CCC-F3612DF148DB}"/>
                </a:ext>
              </a:extLst>
            </p:cNvPr>
            <p:cNvSpPr/>
            <p:nvPr/>
          </p:nvSpPr>
          <p:spPr>
            <a:xfrm flipV="1">
              <a:off x="192809" y="681353"/>
              <a:ext cx="1512130" cy="12657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E823A"/>
                </a:gs>
                <a:gs pos="43000">
                  <a:srgbClr val="FD334F">
                    <a:alpha val="0"/>
                  </a:srgb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5316049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236508" cy="8274249"/>
            <a:chOff x="0" y="0"/>
            <a:chExt cx="12236508" cy="8274249"/>
          </a:xfrm>
        </p:grpSpPr>
        <p:sp>
          <p:nvSpPr>
            <p:cNvPr id="17" name="矩形 16">
              <a:extLst>
                <a:ext uri="{FF2B5EF4-FFF2-40B4-BE49-F238E27FC236}">
                  <a16:creationId xmlns="" xmlns:a16="http://schemas.microsoft.com/office/drawing/2014/main" id="{70C4D022-82EC-493D-99DF-7888754F735D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232C49">
                <a:alpha val="7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" name="TextBox 7">
              <a:extLst>
                <a:ext uri="{FF2B5EF4-FFF2-40B4-BE49-F238E27FC236}">
                  <a16:creationId xmlns="" xmlns:a16="http://schemas.microsoft.com/office/drawing/2014/main" id="{1C5FB7C8-0B2D-440E-9D1F-2FDE078B7C72}"/>
                </a:ext>
              </a:extLst>
            </p:cNvPr>
            <p:cNvSpPr txBox="1"/>
            <p:nvPr/>
          </p:nvSpPr>
          <p:spPr>
            <a:xfrm>
              <a:off x="1657578" y="316018"/>
              <a:ext cx="303159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添加页面标题内容</a:t>
              </a:r>
            </a:p>
          </p:txBody>
        </p:sp>
        <p:sp>
          <p:nvSpPr>
            <p:cNvPr id="19" name="TextBox 8">
              <a:extLst>
                <a:ext uri="{FF2B5EF4-FFF2-40B4-BE49-F238E27FC236}">
                  <a16:creationId xmlns="" xmlns:a16="http://schemas.microsoft.com/office/drawing/2014/main" id="{B2443BCD-27CA-4F81-8352-8EB24035139E}"/>
                </a:ext>
              </a:extLst>
            </p:cNvPr>
            <p:cNvSpPr txBox="1"/>
            <p:nvPr/>
          </p:nvSpPr>
          <p:spPr>
            <a:xfrm>
              <a:off x="1704939" y="772567"/>
              <a:ext cx="229723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latin typeface="GenSenMaruGothic TW TTF ExtraL" panose="020B0604020202020204" pitchFamily="34" charset="-120"/>
                  <a:ea typeface="GenSenMaruGothic TW TTF ExtraL" panose="020B0604020202020204" pitchFamily="34" charset="-120"/>
                </a:rPr>
                <a:t>Add Page Title Content</a:t>
              </a:r>
              <a:endParaRPr lang="zh-CN" altLang="en-US" sz="1600" dirty="0">
                <a:solidFill>
                  <a:schemeClr val="bg1"/>
                </a:solidFill>
                <a:latin typeface="GenSenMaruGothic TW TTF ExtraL" panose="020B0604020202020204" pitchFamily="34" charset="-120"/>
                <a:ea typeface="GenSenMaruGothic TW TTF ExtraL" panose="020B0604020202020204" pitchFamily="34" charset="-120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="" xmlns:a16="http://schemas.microsoft.com/office/drawing/2014/main" id="{E0F5AD55-BECA-48EB-8389-2427EFC1069D}"/>
                </a:ext>
              </a:extLst>
            </p:cNvPr>
            <p:cNvSpPr txBox="1"/>
            <p:nvPr/>
          </p:nvSpPr>
          <p:spPr>
            <a:xfrm>
              <a:off x="402770" y="179263"/>
              <a:ext cx="113560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 dirty="0" smtClean="0">
                  <a:ln w="12700">
                    <a:noFill/>
                  </a:ln>
                  <a:gradFill>
                    <a:gsLst>
                      <a:gs pos="100000">
                        <a:srgbClr val="FD434F"/>
                      </a:gs>
                      <a:gs pos="0">
                        <a:srgbClr val="FE813E"/>
                      </a:gs>
                    </a:gsLst>
                    <a:lin ang="5400000" scaled="1"/>
                  </a:gradFill>
                  <a:latin typeface="Impact" panose="020B0806030902050204" pitchFamily="34" charset="0"/>
                  <a:ea typeface="微软雅黑" panose="020B0503020204020204" pitchFamily="34" charset="-122"/>
                </a:rPr>
                <a:t>01</a:t>
              </a:r>
              <a:endParaRPr lang="zh-CN" altLang="en-US" sz="6600" dirty="0">
                <a:ln w="12700">
                  <a:noFill/>
                </a:ln>
                <a:gradFill>
                  <a:gsLst>
                    <a:gs pos="100000">
                      <a:srgbClr val="FD434F"/>
                    </a:gs>
                    <a:gs pos="0">
                      <a:srgbClr val="FE813E"/>
                    </a:gs>
                  </a:gsLst>
                  <a:lin ang="5400000" scaled="1"/>
                </a:gra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 rot="9000000">
              <a:off x="8321573" y="6156540"/>
              <a:ext cx="3914935" cy="2117709"/>
              <a:chOff x="195306" y="5543345"/>
              <a:chExt cx="2845810" cy="1539386"/>
            </a:xfrm>
          </p:grpSpPr>
          <p:sp>
            <p:nvSpPr>
              <p:cNvPr id="22" name="矩形: 圆角 29">
                <a:extLst>
                  <a:ext uri="{FF2B5EF4-FFF2-40B4-BE49-F238E27FC236}">
                    <a16:creationId xmlns="" xmlns:a16="http://schemas.microsoft.com/office/drawing/2014/main" id="{9FEBBA78-1EED-4D7B-8CCC-F3612DF148DB}"/>
                  </a:ext>
                </a:extLst>
              </p:cNvPr>
              <p:cNvSpPr/>
              <p:nvPr/>
            </p:nvSpPr>
            <p:spPr>
              <a:xfrm rot="18925447" flipV="1">
                <a:off x="195306" y="5543345"/>
                <a:ext cx="1753068" cy="816970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FE823A">
                      <a:alpha val="50000"/>
                    </a:srgbClr>
                  </a:gs>
                  <a:gs pos="100000">
                    <a:srgbClr val="FD334F">
                      <a:alpha val="0"/>
                    </a:srgb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3" name="矩形: 圆角 29">
                <a:extLst>
                  <a:ext uri="{FF2B5EF4-FFF2-40B4-BE49-F238E27FC236}">
                    <a16:creationId xmlns="" xmlns:a16="http://schemas.microsoft.com/office/drawing/2014/main" id="{9FEBBA78-1EED-4D7B-8CCC-F3612DF148DB}"/>
                  </a:ext>
                </a:extLst>
              </p:cNvPr>
              <p:cNvSpPr/>
              <p:nvPr/>
            </p:nvSpPr>
            <p:spPr>
              <a:xfrm rot="18925447" flipV="1">
                <a:off x="554407" y="5644180"/>
                <a:ext cx="1972163" cy="816970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FE823A">
                      <a:alpha val="50000"/>
                    </a:srgbClr>
                  </a:gs>
                  <a:gs pos="100000">
                    <a:srgbClr val="FD334F">
                      <a:alpha val="0"/>
                    </a:srgb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4" name="矩形: 圆角 29">
                <a:extLst>
                  <a:ext uri="{FF2B5EF4-FFF2-40B4-BE49-F238E27FC236}">
                    <a16:creationId xmlns="" xmlns:a16="http://schemas.microsoft.com/office/drawing/2014/main" id="{9FEBBA78-1EED-4D7B-8CCC-F3612DF148DB}"/>
                  </a:ext>
                </a:extLst>
              </p:cNvPr>
              <p:cNvSpPr/>
              <p:nvPr/>
            </p:nvSpPr>
            <p:spPr>
              <a:xfrm rot="18925447" flipV="1">
                <a:off x="1191658" y="5953009"/>
                <a:ext cx="1753068" cy="112972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FE823A"/>
                  </a:gs>
                  <a:gs pos="100000">
                    <a:srgbClr val="FD334F">
                      <a:alpha val="0"/>
                    </a:srgb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5" name="矩形: 圆角 29">
                <a:extLst>
                  <a:ext uri="{FF2B5EF4-FFF2-40B4-BE49-F238E27FC236}">
                    <a16:creationId xmlns="" xmlns:a16="http://schemas.microsoft.com/office/drawing/2014/main" id="{9FEBBA78-1EED-4D7B-8CCC-F3612DF148DB}"/>
                  </a:ext>
                </a:extLst>
              </p:cNvPr>
              <p:cNvSpPr/>
              <p:nvPr/>
            </p:nvSpPr>
            <p:spPr>
              <a:xfrm rot="18925447" flipV="1">
                <a:off x="446491" y="5773336"/>
                <a:ext cx="2594625" cy="816970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FE823A">
                      <a:alpha val="50000"/>
                    </a:srgbClr>
                  </a:gs>
                  <a:gs pos="100000">
                    <a:srgbClr val="FD334F">
                      <a:alpha val="0"/>
                    </a:srgb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</p:grp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52383" y="1032156"/>
            <a:ext cx="2763897" cy="5061139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="" xmlns:a16="http://schemas.microsoft.com/office/drawing/2014/main" id="{55E0B7C5-34FB-4EC8-874A-4BE9A9CDE395}"/>
              </a:ext>
            </a:extLst>
          </p:cNvPr>
          <p:cNvSpPr/>
          <p:nvPr/>
        </p:nvSpPr>
        <p:spPr>
          <a:xfrm rot="10800000">
            <a:off x="8961601" y="1032157"/>
            <a:ext cx="2775456" cy="5061139"/>
          </a:xfrm>
          <a:prstGeom prst="rect">
            <a:avLst/>
          </a:prstGeom>
          <a:gradFill>
            <a:gsLst>
              <a:gs pos="0">
                <a:srgbClr val="FE823A"/>
              </a:gs>
              <a:gs pos="100000">
                <a:srgbClr val="FE1557"/>
              </a:gs>
              <a:gs pos="59000">
                <a:srgbClr val="FD334F"/>
              </a:gs>
            </a:gsLst>
            <a:lin ang="5400000" scaled="0"/>
          </a:gradFill>
          <a:ln w="793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altLang="zh-CN" dirty="0">
              <a:solidFill>
                <a:schemeClr val="tx1"/>
              </a:solidFill>
            </a:endParaRPr>
          </a:p>
          <a:p>
            <a:endParaRPr lang="en-US" altLang="zh-CN" dirty="0"/>
          </a:p>
          <a:p>
            <a:endParaRPr lang="en-US" altLang="zh-CN" dirty="0">
              <a:solidFill>
                <a:schemeClr val="tx1"/>
              </a:solidFill>
            </a:endParaRPr>
          </a:p>
          <a:p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1" name="price-label_73592">
            <a:extLst>
              <a:ext uri="{FF2B5EF4-FFF2-40B4-BE49-F238E27FC236}">
                <a16:creationId xmlns="" xmlns:a16="http://schemas.microsoft.com/office/drawing/2014/main" id="{F084D3C1-5D18-448E-AC07-58F1FD7953BF}"/>
              </a:ext>
            </a:extLst>
          </p:cNvPr>
          <p:cNvSpPr>
            <a:spLocks noChangeAspect="1"/>
          </p:cNvSpPr>
          <p:nvPr/>
        </p:nvSpPr>
        <p:spPr bwMode="auto">
          <a:xfrm>
            <a:off x="10062159" y="2034263"/>
            <a:ext cx="574340" cy="573410"/>
          </a:xfrm>
          <a:custGeom>
            <a:avLst/>
            <a:gdLst>
              <a:gd name="T0" fmla="*/ 4190 w 4307"/>
              <a:gd name="T1" fmla="*/ 117 h 4306"/>
              <a:gd name="T2" fmla="*/ 3908 w 4307"/>
              <a:gd name="T3" fmla="*/ 1 h 4306"/>
              <a:gd name="T4" fmla="*/ 2629 w 4307"/>
              <a:gd name="T5" fmla="*/ 12 h 4306"/>
              <a:gd name="T6" fmla="*/ 2354 w 4307"/>
              <a:gd name="T7" fmla="*/ 128 h 4306"/>
              <a:gd name="T8" fmla="*/ 155 w 4307"/>
              <a:gd name="T9" fmla="*/ 2327 h 4306"/>
              <a:gd name="T10" fmla="*/ 155 w 4307"/>
              <a:gd name="T11" fmla="*/ 2885 h 4306"/>
              <a:gd name="T12" fmla="*/ 1422 w 4307"/>
              <a:gd name="T13" fmla="*/ 4152 h 4306"/>
              <a:gd name="T14" fmla="*/ 1979 w 4307"/>
              <a:gd name="T15" fmla="*/ 4152 h 4306"/>
              <a:gd name="T16" fmla="*/ 4179 w 4307"/>
              <a:gd name="T17" fmla="*/ 1953 h 4306"/>
              <a:gd name="T18" fmla="*/ 4294 w 4307"/>
              <a:gd name="T19" fmla="*/ 1677 h 4306"/>
              <a:gd name="T20" fmla="*/ 4306 w 4307"/>
              <a:gd name="T21" fmla="*/ 399 h 4306"/>
              <a:gd name="T22" fmla="*/ 4190 w 4307"/>
              <a:gd name="T23" fmla="*/ 117 h 4306"/>
              <a:gd name="T24" fmla="*/ 3426 w 4307"/>
              <a:gd name="T25" fmla="*/ 1518 h 4306"/>
              <a:gd name="T26" fmla="*/ 2789 w 4307"/>
              <a:gd name="T27" fmla="*/ 1518 h 4306"/>
              <a:gd name="T28" fmla="*/ 2789 w 4307"/>
              <a:gd name="T29" fmla="*/ 880 h 4306"/>
              <a:gd name="T30" fmla="*/ 3426 w 4307"/>
              <a:gd name="T31" fmla="*/ 880 h 4306"/>
              <a:gd name="T32" fmla="*/ 3426 w 4307"/>
              <a:gd name="T33" fmla="*/ 1518 h 4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307" h="4306">
                <a:moveTo>
                  <a:pt x="4190" y="117"/>
                </a:moveTo>
                <a:cubicBezTo>
                  <a:pt x="4115" y="42"/>
                  <a:pt x="4014" y="0"/>
                  <a:pt x="3908" y="1"/>
                </a:cubicBezTo>
                <a:lnTo>
                  <a:pt x="2629" y="12"/>
                </a:lnTo>
                <a:cubicBezTo>
                  <a:pt x="2526" y="13"/>
                  <a:pt x="2427" y="55"/>
                  <a:pt x="2354" y="128"/>
                </a:cubicBezTo>
                <a:lnTo>
                  <a:pt x="155" y="2327"/>
                </a:lnTo>
                <a:cubicBezTo>
                  <a:pt x="0" y="2481"/>
                  <a:pt x="0" y="2731"/>
                  <a:pt x="155" y="2885"/>
                </a:cubicBezTo>
                <a:lnTo>
                  <a:pt x="1422" y="4152"/>
                </a:lnTo>
                <a:cubicBezTo>
                  <a:pt x="1576" y="4306"/>
                  <a:pt x="1825" y="4306"/>
                  <a:pt x="1979" y="4152"/>
                </a:cubicBezTo>
                <a:lnTo>
                  <a:pt x="4179" y="1953"/>
                </a:lnTo>
                <a:cubicBezTo>
                  <a:pt x="4252" y="1880"/>
                  <a:pt x="4293" y="1781"/>
                  <a:pt x="4294" y="1677"/>
                </a:cubicBezTo>
                <a:lnTo>
                  <a:pt x="4306" y="399"/>
                </a:lnTo>
                <a:cubicBezTo>
                  <a:pt x="4307" y="293"/>
                  <a:pt x="4265" y="191"/>
                  <a:pt x="4190" y="117"/>
                </a:cubicBezTo>
                <a:close/>
                <a:moveTo>
                  <a:pt x="3426" y="1518"/>
                </a:moveTo>
                <a:cubicBezTo>
                  <a:pt x="3250" y="1694"/>
                  <a:pt x="2965" y="1694"/>
                  <a:pt x="2789" y="1518"/>
                </a:cubicBezTo>
                <a:cubicBezTo>
                  <a:pt x="2613" y="1342"/>
                  <a:pt x="2613" y="1057"/>
                  <a:pt x="2789" y="880"/>
                </a:cubicBezTo>
                <a:cubicBezTo>
                  <a:pt x="2965" y="704"/>
                  <a:pt x="3250" y="704"/>
                  <a:pt x="3426" y="880"/>
                </a:cubicBezTo>
                <a:cubicBezTo>
                  <a:pt x="3602" y="1057"/>
                  <a:pt x="3602" y="1342"/>
                  <a:pt x="3426" y="1518"/>
                </a:cubicBezTo>
                <a:close/>
              </a:path>
            </a:pathLst>
          </a:custGeom>
          <a:noFill/>
          <a:ln w="19050">
            <a:solidFill>
              <a:schemeClr val="bg1"/>
            </a:solidFill>
          </a:ln>
        </p:spPr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48EB369A-3012-41B5-89D7-59791F18E011}"/>
              </a:ext>
            </a:extLst>
          </p:cNvPr>
          <p:cNvSpPr/>
          <p:nvPr/>
        </p:nvSpPr>
        <p:spPr>
          <a:xfrm>
            <a:off x="9275942" y="3651166"/>
            <a:ext cx="2146775" cy="1142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单击此处添加文字阐述添加简短问题说明文字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2B201BCF-99BD-4EE9-B36E-6C4514E41C70}"/>
              </a:ext>
            </a:extLst>
          </p:cNvPr>
          <p:cNvSpPr txBox="1"/>
          <p:nvPr/>
        </p:nvSpPr>
        <p:spPr>
          <a:xfrm>
            <a:off x="9615795" y="3085672"/>
            <a:ext cx="1467068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D0E4DF4C-ED9C-4E3C-82A8-353576AB414A}"/>
              </a:ext>
            </a:extLst>
          </p:cNvPr>
          <p:cNvSpPr/>
          <p:nvPr/>
        </p:nvSpPr>
        <p:spPr>
          <a:xfrm>
            <a:off x="1235667" y="3319403"/>
            <a:ext cx="4108356" cy="11422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单击此处添加文字阐述添加简短问题说明文字，单击此处添加文字阐述添加简短问题说明文字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93E82C71-0EC3-40DF-9551-BAF3671C25DA}"/>
              </a:ext>
            </a:extLst>
          </p:cNvPr>
          <p:cNvSpPr txBox="1"/>
          <p:nvPr/>
        </p:nvSpPr>
        <p:spPr>
          <a:xfrm>
            <a:off x="1312624" y="2708920"/>
            <a:ext cx="149843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D94CB665-F03E-451B-B406-B3009C6D83B4}"/>
              </a:ext>
            </a:extLst>
          </p:cNvPr>
          <p:cNvSpPr/>
          <p:nvPr/>
        </p:nvSpPr>
        <p:spPr>
          <a:xfrm>
            <a:off x="1055440" y="2814303"/>
            <a:ext cx="66422" cy="1647336"/>
          </a:xfrm>
          <a:prstGeom prst="rect">
            <a:avLst/>
          </a:prstGeom>
          <a:gradFill>
            <a:gsLst>
              <a:gs pos="0">
                <a:srgbClr val="FE823A"/>
              </a:gs>
              <a:gs pos="100000">
                <a:srgbClr val="FE1557"/>
              </a:gs>
              <a:gs pos="59000">
                <a:srgbClr val="FD334F"/>
              </a:gs>
            </a:gsLst>
            <a:lin ang="2700000" scaled="0"/>
          </a:gradFill>
          <a:ln w="793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26" name="组合 25"/>
          <p:cNvGrpSpPr/>
          <p:nvPr/>
        </p:nvGrpSpPr>
        <p:grpSpPr>
          <a:xfrm rot="7122903">
            <a:off x="-6210" y="753936"/>
            <a:ext cx="2411667" cy="375816"/>
            <a:chOff x="26244" y="681353"/>
            <a:chExt cx="2411667" cy="375816"/>
          </a:xfrm>
        </p:grpSpPr>
        <p:sp>
          <p:nvSpPr>
            <p:cNvPr id="27" name="矩形: 圆角 29">
              <a:extLst>
                <a:ext uri="{FF2B5EF4-FFF2-40B4-BE49-F238E27FC236}">
                  <a16:creationId xmlns="" xmlns:a16="http://schemas.microsoft.com/office/drawing/2014/main" id="{9FEBBA78-1EED-4D7B-8CCC-F3612DF148DB}"/>
                </a:ext>
              </a:extLst>
            </p:cNvPr>
            <p:cNvSpPr/>
            <p:nvPr/>
          </p:nvSpPr>
          <p:spPr>
            <a:xfrm flipV="1">
              <a:off x="26244" y="735305"/>
              <a:ext cx="2411667" cy="321864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E823A"/>
                </a:gs>
                <a:gs pos="43000">
                  <a:srgbClr val="FD334F">
                    <a:alpha val="0"/>
                  </a:srgb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8" name="矩形: 圆角 29">
              <a:extLst>
                <a:ext uri="{FF2B5EF4-FFF2-40B4-BE49-F238E27FC236}">
                  <a16:creationId xmlns="" xmlns:a16="http://schemas.microsoft.com/office/drawing/2014/main" id="{9FEBBA78-1EED-4D7B-8CCC-F3612DF148DB}"/>
                </a:ext>
              </a:extLst>
            </p:cNvPr>
            <p:cNvSpPr/>
            <p:nvPr/>
          </p:nvSpPr>
          <p:spPr>
            <a:xfrm flipV="1">
              <a:off x="192809" y="681353"/>
              <a:ext cx="1512130" cy="12657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E823A"/>
                </a:gs>
                <a:gs pos="43000">
                  <a:srgbClr val="FD334F">
                    <a:alpha val="0"/>
                  </a:srgb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8302600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-263990"/>
            <a:ext cx="12236508" cy="8538239"/>
            <a:chOff x="0" y="-263990"/>
            <a:chExt cx="12236508" cy="8538239"/>
          </a:xfrm>
        </p:grpSpPr>
        <p:grpSp>
          <p:nvGrpSpPr>
            <p:cNvPr id="15" name="组合 14"/>
            <p:cNvGrpSpPr/>
            <p:nvPr/>
          </p:nvGrpSpPr>
          <p:grpSpPr>
            <a:xfrm>
              <a:off x="0" y="0"/>
              <a:ext cx="12236508" cy="8274249"/>
              <a:chOff x="0" y="0"/>
              <a:chExt cx="12236508" cy="8274249"/>
            </a:xfrm>
          </p:grpSpPr>
          <p:sp>
            <p:nvSpPr>
              <p:cNvPr id="16" name="矩形 15">
                <a:extLst>
                  <a:ext uri="{FF2B5EF4-FFF2-40B4-BE49-F238E27FC236}">
                    <a16:creationId xmlns="" xmlns:a16="http://schemas.microsoft.com/office/drawing/2014/main" id="{70C4D022-82EC-493D-99DF-7888754F735D}"/>
                  </a:ext>
                </a:extLst>
              </p:cNvPr>
              <p:cNvSpPr/>
              <p:nvPr/>
            </p:nvSpPr>
            <p:spPr>
              <a:xfrm>
                <a:off x="0" y="0"/>
                <a:ext cx="12192000" cy="6858000"/>
              </a:xfrm>
              <a:prstGeom prst="rect">
                <a:avLst/>
              </a:prstGeom>
              <a:solidFill>
                <a:srgbClr val="232C49">
                  <a:alpha val="78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7" name="TextBox 7">
                <a:extLst>
                  <a:ext uri="{FF2B5EF4-FFF2-40B4-BE49-F238E27FC236}">
                    <a16:creationId xmlns="" xmlns:a16="http://schemas.microsoft.com/office/drawing/2014/main" id="{1C5FB7C8-0B2D-440E-9D1F-2FDE078B7C72}"/>
                  </a:ext>
                </a:extLst>
              </p:cNvPr>
              <p:cNvSpPr txBox="1"/>
              <p:nvPr/>
            </p:nvSpPr>
            <p:spPr>
              <a:xfrm>
                <a:off x="1657578" y="316018"/>
                <a:ext cx="303159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dirty="0">
                    <a:solidFill>
                      <a:schemeClr val="bg1"/>
                    </a:solidFill>
                    <a:latin typeface="阿里巴巴普惠体 H" panose="00020600040101010101" pitchFamily="18" charset="-122"/>
                    <a:ea typeface="阿里巴巴普惠体 H" panose="00020600040101010101" pitchFamily="18" charset="-122"/>
                    <a:cs typeface="阿里巴巴普惠体 H" panose="00020600040101010101" pitchFamily="18" charset="-122"/>
                  </a:rPr>
                  <a:t>添加页面标题内容</a:t>
                </a:r>
              </a:p>
            </p:txBody>
          </p:sp>
          <p:sp>
            <p:nvSpPr>
              <p:cNvPr id="19" name="TextBox 8">
                <a:extLst>
                  <a:ext uri="{FF2B5EF4-FFF2-40B4-BE49-F238E27FC236}">
                    <a16:creationId xmlns="" xmlns:a16="http://schemas.microsoft.com/office/drawing/2014/main" id="{B2443BCD-27CA-4F81-8352-8EB24035139E}"/>
                  </a:ext>
                </a:extLst>
              </p:cNvPr>
              <p:cNvSpPr txBox="1"/>
              <p:nvPr/>
            </p:nvSpPr>
            <p:spPr>
              <a:xfrm>
                <a:off x="1704939" y="772567"/>
                <a:ext cx="2297232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00" dirty="0">
                    <a:solidFill>
                      <a:schemeClr val="bg1"/>
                    </a:solidFill>
                    <a:latin typeface="GenSenMaruGothic TW TTF ExtraL" panose="020B0604020202020204" pitchFamily="34" charset="-120"/>
                    <a:ea typeface="GenSenMaruGothic TW TTF ExtraL" panose="020B0604020202020204" pitchFamily="34" charset="-120"/>
                  </a:rPr>
                  <a:t>Add Page Title Content</a:t>
                </a:r>
                <a:endParaRPr lang="zh-CN" altLang="en-US" sz="1600" dirty="0">
                  <a:solidFill>
                    <a:schemeClr val="bg1"/>
                  </a:solidFill>
                  <a:latin typeface="GenSenMaruGothic TW TTF ExtraL" panose="020B0604020202020204" pitchFamily="34" charset="-120"/>
                  <a:ea typeface="GenSenMaruGothic TW TTF ExtraL" panose="020B0604020202020204" pitchFamily="34" charset="-120"/>
                </a:endParaRPr>
              </a:p>
            </p:txBody>
          </p:sp>
          <p:sp>
            <p:nvSpPr>
              <p:cNvPr id="22" name="文本框 21">
                <a:extLst>
                  <a:ext uri="{FF2B5EF4-FFF2-40B4-BE49-F238E27FC236}">
                    <a16:creationId xmlns="" xmlns:a16="http://schemas.microsoft.com/office/drawing/2014/main" id="{E0F5AD55-BECA-48EB-8389-2427EFC1069D}"/>
                  </a:ext>
                </a:extLst>
              </p:cNvPr>
              <p:cNvSpPr txBox="1"/>
              <p:nvPr/>
            </p:nvSpPr>
            <p:spPr>
              <a:xfrm>
                <a:off x="402770" y="179263"/>
                <a:ext cx="1135604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6600" dirty="0" smtClean="0">
                    <a:ln w="12700">
                      <a:noFill/>
                    </a:ln>
                    <a:gradFill>
                      <a:gsLst>
                        <a:gs pos="100000">
                          <a:srgbClr val="FD434F"/>
                        </a:gs>
                        <a:gs pos="0">
                          <a:srgbClr val="FE813E"/>
                        </a:gs>
                      </a:gsLst>
                      <a:lin ang="5400000" scaled="1"/>
                    </a:gradFill>
                    <a:latin typeface="Impact" panose="020B0806030902050204" pitchFamily="34" charset="0"/>
                    <a:ea typeface="微软雅黑" panose="020B0503020204020204" pitchFamily="34" charset="-122"/>
                  </a:rPr>
                  <a:t>01</a:t>
                </a:r>
                <a:endParaRPr lang="zh-CN" altLang="en-US" sz="6600" dirty="0">
                  <a:ln w="12700">
                    <a:noFill/>
                  </a:ln>
                  <a:gradFill>
                    <a:gsLst>
                      <a:gs pos="100000">
                        <a:srgbClr val="FD434F"/>
                      </a:gs>
                      <a:gs pos="0">
                        <a:srgbClr val="FE813E"/>
                      </a:gs>
                    </a:gsLst>
                    <a:lin ang="5400000" scaled="1"/>
                  </a:gradFill>
                  <a:latin typeface="Impact" panose="020B0806030902050204" pitchFamily="34" charset="0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23" name="组合 22"/>
              <p:cNvGrpSpPr/>
              <p:nvPr/>
            </p:nvGrpSpPr>
            <p:grpSpPr>
              <a:xfrm rot="9000000">
                <a:off x="8321573" y="6156540"/>
                <a:ext cx="3914935" cy="2117709"/>
                <a:chOff x="195306" y="5543345"/>
                <a:chExt cx="2845810" cy="1539386"/>
              </a:xfrm>
            </p:grpSpPr>
            <p:sp>
              <p:nvSpPr>
                <p:cNvPr id="24" name="矩形: 圆角 29">
                  <a:extLst>
                    <a:ext uri="{FF2B5EF4-FFF2-40B4-BE49-F238E27FC236}">
                      <a16:creationId xmlns="" xmlns:a16="http://schemas.microsoft.com/office/drawing/2014/main" id="{9FEBBA78-1EED-4D7B-8CCC-F3612DF148DB}"/>
                    </a:ext>
                  </a:extLst>
                </p:cNvPr>
                <p:cNvSpPr/>
                <p:nvPr/>
              </p:nvSpPr>
              <p:spPr>
                <a:xfrm rot="18925447" flipV="1">
                  <a:off x="195306" y="5543345"/>
                  <a:ext cx="1753068" cy="816970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0">
                      <a:srgbClr val="FE823A">
                        <a:alpha val="50000"/>
                      </a:srgbClr>
                    </a:gs>
                    <a:gs pos="100000">
                      <a:srgbClr val="FD334F">
                        <a:alpha val="0"/>
                      </a:srgbClr>
                    </a:gs>
                  </a:gsLst>
                  <a:lin ang="27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25" name="矩形: 圆角 29">
                  <a:extLst>
                    <a:ext uri="{FF2B5EF4-FFF2-40B4-BE49-F238E27FC236}">
                      <a16:creationId xmlns="" xmlns:a16="http://schemas.microsoft.com/office/drawing/2014/main" id="{9FEBBA78-1EED-4D7B-8CCC-F3612DF148DB}"/>
                    </a:ext>
                  </a:extLst>
                </p:cNvPr>
                <p:cNvSpPr/>
                <p:nvPr/>
              </p:nvSpPr>
              <p:spPr>
                <a:xfrm rot="18925447" flipV="1">
                  <a:off x="554407" y="5644180"/>
                  <a:ext cx="1972163" cy="816970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0">
                      <a:srgbClr val="FE823A">
                        <a:alpha val="50000"/>
                      </a:srgbClr>
                    </a:gs>
                    <a:gs pos="100000">
                      <a:srgbClr val="FD334F">
                        <a:alpha val="0"/>
                      </a:srgbClr>
                    </a:gs>
                  </a:gsLst>
                  <a:lin ang="27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29" name="矩形: 圆角 29">
                  <a:extLst>
                    <a:ext uri="{FF2B5EF4-FFF2-40B4-BE49-F238E27FC236}">
                      <a16:creationId xmlns="" xmlns:a16="http://schemas.microsoft.com/office/drawing/2014/main" id="{9FEBBA78-1EED-4D7B-8CCC-F3612DF148DB}"/>
                    </a:ext>
                  </a:extLst>
                </p:cNvPr>
                <p:cNvSpPr/>
                <p:nvPr/>
              </p:nvSpPr>
              <p:spPr>
                <a:xfrm rot="18925447" flipV="1">
                  <a:off x="1191658" y="5953009"/>
                  <a:ext cx="1753068" cy="1129722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0">
                      <a:srgbClr val="FE823A"/>
                    </a:gs>
                    <a:gs pos="100000">
                      <a:srgbClr val="FD334F">
                        <a:alpha val="0"/>
                      </a:srgbClr>
                    </a:gs>
                  </a:gsLst>
                  <a:lin ang="27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0" name="矩形: 圆角 29">
                  <a:extLst>
                    <a:ext uri="{FF2B5EF4-FFF2-40B4-BE49-F238E27FC236}">
                      <a16:creationId xmlns="" xmlns:a16="http://schemas.microsoft.com/office/drawing/2014/main" id="{9FEBBA78-1EED-4D7B-8CCC-F3612DF148DB}"/>
                    </a:ext>
                  </a:extLst>
                </p:cNvPr>
                <p:cNvSpPr/>
                <p:nvPr/>
              </p:nvSpPr>
              <p:spPr>
                <a:xfrm rot="18925447" flipV="1">
                  <a:off x="446491" y="5773336"/>
                  <a:ext cx="2594625" cy="816970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0">
                      <a:srgbClr val="FE823A">
                        <a:alpha val="50000"/>
                      </a:srgbClr>
                    </a:gs>
                    <a:gs pos="100000">
                      <a:srgbClr val="FD334F">
                        <a:alpha val="0"/>
                      </a:srgbClr>
                    </a:gs>
                  </a:gsLst>
                  <a:lin ang="27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</p:grpSp>
        </p:grpSp>
        <p:grpSp>
          <p:nvGrpSpPr>
            <p:cNvPr id="31" name="组合 30"/>
            <p:cNvGrpSpPr/>
            <p:nvPr/>
          </p:nvGrpSpPr>
          <p:grpSpPr>
            <a:xfrm rot="7122903">
              <a:off x="-6210" y="753936"/>
              <a:ext cx="2411667" cy="375816"/>
              <a:chOff x="26244" y="681353"/>
              <a:chExt cx="2411667" cy="375816"/>
            </a:xfrm>
          </p:grpSpPr>
          <p:sp>
            <p:nvSpPr>
              <p:cNvPr id="32" name="矩形: 圆角 29">
                <a:extLst>
                  <a:ext uri="{FF2B5EF4-FFF2-40B4-BE49-F238E27FC236}">
                    <a16:creationId xmlns="" xmlns:a16="http://schemas.microsoft.com/office/drawing/2014/main" id="{9FEBBA78-1EED-4D7B-8CCC-F3612DF148DB}"/>
                  </a:ext>
                </a:extLst>
              </p:cNvPr>
              <p:cNvSpPr/>
              <p:nvPr/>
            </p:nvSpPr>
            <p:spPr>
              <a:xfrm flipV="1">
                <a:off x="26244" y="735305"/>
                <a:ext cx="2411667" cy="32186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FE823A"/>
                  </a:gs>
                  <a:gs pos="43000">
                    <a:srgbClr val="FD334F">
                      <a:alpha val="0"/>
                    </a:srgb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3" name="矩形: 圆角 29">
                <a:extLst>
                  <a:ext uri="{FF2B5EF4-FFF2-40B4-BE49-F238E27FC236}">
                    <a16:creationId xmlns="" xmlns:a16="http://schemas.microsoft.com/office/drawing/2014/main" id="{9FEBBA78-1EED-4D7B-8CCC-F3612DF148DB}"/>
                  </a:ext>
                </a:extLst>
              </p:cNvPr>
              <p:cNvSpPr/>
              <p:nvPr/>
            </p:nvSpPr>
            <p:spPr>
              <a:xfrm flipV="1">
                <a:off x="192809" y="681353"/>
                <a:ext cx="1512130" cy="126577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FE823A"/>
                  </a:gs>
                  <a:gs pos="43000">
                    <a:srgbClr val="FD334F">
                      <a:alpha val="0"/>
                    </a:srgb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</p:grp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5878" y="1601283"/>
            <a:ext cx="11425122" cy="2259765"/>
          </a:xfrm>
          <a:prstGeom prst="rect">
            <a:avLst/>
          </a:prstGeom>
        </p:spPr>
      </p:pic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205E9323-2384-42C5-8B18-95F28B13F047}"/>
              </a:ext>
            </a:extLst>
          </p:cNvPr>
          <p:cNvSpPr/>
          <p:nvPr/>
        </p:nvSpPr>
        <p:spPr>
          <a:xfrm>
            <a:off x="381000" y="3782804"/>
            <a:ext cx="11430000" cy="144016"/>
          </a:xfrm>
          <a:prstGeom prst="rect">
            <a:avLst/>
          </a:prstGeom>
          <a:gradFill>
            <a:gsLst>
              <a:gs pos="0">
                <a:srgbClr val="FE823A"/>
              </a:gs>
              <a:gs pos="100000">
                <a:srgbClr val="FE1557"/>
              </a:gs>
              <a:gs pos="59000">
                <a:srgbClr val="FD334F"/>
              </a:gs>
            </a:gsLst>
            <a:lin ang="2700000" scaled="0"/>
          </a:gradFill>
          <a:ln w="793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D34C7A75-C309-4C85-9283-7A756B175354}"/>
              </a:ext>
            </a:extLst>
          </p:cNvPr>
          <p:cNvSpPr/>
          <p:nvPr/>
        </p:nvSpPr>
        <p:spPr>
          <a:xfrm>
            <a:off x="3143669" y="4975587"/>
            <a:ext cx="5904662" cy="7821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单击此处添加文字阐述添加简短问题说明文字，单击此处添加文字阐述添加简短问题说明文字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B4E20784-E78B-485E-93AE-C4D6B2B8390D}"/>
              </a:ext>
            </a:extLst>
          </p:cNvPr>
          <p:cNvSpPr txBox="1"/>
          <p:nvPr/>
        </p:nvSpPr>
        <p:spPr>
          <a:xfrm>
            <a:off x="5346782" y="4365104"/>
            <a:ext cx="149843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</a:p>
        </p:txBody>
      </p:sp>
    </p:spTree>
    <p:extLst>
      <p:ext uri="{BB962C8B-B14F-4D97-AF65-F5344CB8AC3E}">
        <p14:creationId xmlns:p14="http://schemas.microsoft.com/office/powerpoint/2010/main" val="8099427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0" y="0"/>
            <a:ext cx="12236508" cy="8274249"/>
            <a:chOff x="0" y="0"/>
            <a:chExt cx="12236508" cy="8274249"/>
          </a:xfrm>
        </p:grpSpPr>
        <p:sp>
          <p:nvSpPr>
            <p:cNvPr id="22" name="矩形 21">
              <a:extLst>
                <a:ext uri="{FF2B5EF4-FFF2-40B4-BE49-F238E27FC236}">
                  <a16:creationId xmlns="" xmlns:a16="http://schemas.microsoft.com/office/drawing/2014/main" id="{70C4D022-82EC-493D-99DF-7888754F735D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232C49">
                <a:alpha val="7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3" name="TextBox 7">
              <a:extLst>
                <a:ext uri="{FF2B5EF4-FFF2-40B4-BE49-F238E27FC236}">
                  <a16:creationId xmlns="" xmlns:a16="http://schemas.microsoft.com/office/drawing/2014/main" id="{1C5FB7C8-0B2D-440E-9D1F-2FDE078B7C72}"/>
                </a:ext>
              </a:extLst>
            </p:cNvPr>
            <p:cNvSpPr txBox="1"/>
            <p:nvPr/>
          </p:nvSpPr>
          <p:spPr>
            <a:xfrm>
              <a:off x="1657578" y="316018"/>
              <a:ext cx="303159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添加页面标题内容</a:t>
              </a:r>
            </a:p>
          </p:txBody>
        </p:sp>
        <p:sp>
          <p:nvSpPr>
            <p:cNvPr id="24" name="TextBox 8">
              <a:extLst>
                <a:ext uri="{FF2B5EF4-FFF2-40B4-BE49-F238E27FC236}">
                  <a16:creationId xmlns="" xmlns:a16="http://schemas.microsoft.com/office/drawing/2014/main" id="{B2443BCD-27CA-4F81-8352-8EB24035139E}"/>
                </a:ext>
              </a:extLst>
            </p:cNvPr>
            <p:cNvSpPr txBox="1"/>
            <p:nvPr/>
          </p:nvSpPr>
          <p:spPr>
            <a:xfrm>
              <a:off x="1704939" y="772567"/>
              <a:ext cx="229723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latin typeface="GenSenMaruGothic TW TTF ExtraL" panose="020B0604020202020204" pitchFamily="34" charset="-120"/>
                  <a:ea typeface="GenSenMaruGothic TW TTF ExtraL" panose="020B0604020202020204" pitchFamily="34" charset="-120"/>
                </a:rPr>
                <a:t>Add Page Title Content</a:t>
              </a:r>
              <a:endParaRPr lang="zh-CN" altLang="en-US" sz="1600" dirty="0">
                <a:solidFill>
                  <a:schemeClr val="bg1"/>
                </a:solidFill>
                <a:latin typeface="GenSenMaruGothic TW TTF ExtraL" panose="020B0604020202020204" pitchFamily="34" charset="-120"/>
                <a:ea typeface="GenSenMaruGothic TW TTF ExtraL" panose="020B0604020202020204" pitchFamily="34" charset="-120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="" xmlns:a16="http://schemas.microsoft.com/office/drawing/2014/main" id="{E0F5AD55-BECA-48EB-8389-2427EFC1069D}"/>
                </a:ext>
              </a:extLst>
            </p:cNvPr>
            <p:cNvSpPr txBox="1"/>
            <p:nvPr/>
          </p:nvSpPr>
          <p:spPr>
            <a:xfrm>
              <a:off x="402770" y="179263"/>
              <a:ext cx="113560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 dirty="0" smtClean="0">
                  <a:ln w="12700">
                    <a:noFill/>
                  </a:ln>
                  <a:gradFill>
                    <a:gsLst>
                      <a:gs pos="100000">
                        <a:srgbClr val="FD434F"/>
                      </a:gs>
                      <a:gs pos="0">
                        <a:srgbClr val="FE813E"/>
                      </a:gs>
                    </a:gsLst>
                    <a:lin ang="5400000" scaled="1"/>
                  </a:gradFill>
                  <a:latin typeface="Impact" panose="020B0806030902050204" pitchFamily="34" charset="0"/>
                  <a:ea typeface="微软雅黑" panose="020B0503020204020204" pitchFamily="34" charset="-122"/>
                </a:rPr>
                <a:t>02</a:t>
              </a:r>
              <a:endParaRPr lang="zh-CN" altLang="en-US" sz="6600" dirty="0">
                <a:ln w="12700">
                  <a:noFill/>
                </a:ln>
                <a:gradFill>
                  <a:gsLst>
                    <a:gs pos="100000">
                      <a:srgbClr val="FD434F"/>
                    </a:gs>
                    <a:gs pos="0">
                      <a:srgbClr val="FE813E"/>
                    </a:gs>
                  </a:gsLst>
                  <a:lin ang="5400000" scaled="1"/>
                </a:gra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26" name="组合 25"/>
            <p:cNvGrpSpPr/>
            <p:nvPr/>
          </p:nvGrpSpPr>
          <p:grpSpPr>
            <a:xfrm rot="9000000">
              <a:off x="8321573" y="6156540"/>
              <a:ext cx="3914935" cy="2117709"/>
              <a:chOff x="195306" y="5543345"/>
              <a:chExt cx="2845810" cy="1539386"/>
            </a:xfrm>
          </p:grpSpPr>
          <p:sp>
            <p:nvSpPr>
              <p:cNvPr id="27" name="矩形: 圆角 29">
                <a:extLst>
                  <a:ext uri="{FF2B5EF4-FFF2-40B4-BE49-F238E27FC236}">
                    <a16:creationId xmlns="" xmlns:a16="http://schemas.microsoft.com/office/drawing/2014/main" id="{9FEBBA78-1EED-4D7B-8CCC-F3612DF148DB}"/>
                  </a:ext>
                </a:extLst>
              </p:cNvPr>
              <p:cNvSpPr/>
              <p:nvPr/>
            </p:nvSpPr>
            <p:spPr>
              <a:xfrm rot="18925447" flipV="1">
                <a:off x="195306" y="5543345"/>
                <a:ext cx="1753068" cy="816970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FE823A">
                      <a:alpha val="50000"/>
                    </a:srgbClr>
                  </a:gs>
                  <a:gs pos="100000">
                    <a:srgbClr val="FD334F">
                      <a:alpha val="0"/>
                    </a:srgb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8" name="矩形: 圆角 29">
                <a:extLst>
                  <a:ext uri="{FF2B5EF4-FFF2-40B4-BE49-F238E27FC236}">
                    <a16:creationId xmlns="" xmlns:a16="http://schemas.microsoft.com/office/drawing/2014/main" id="{9FEBBA78-1EED-4D7B-8CCC-F3612DF148DB}"/>
                  </a:ext>
                </a:extLst>
              </p:cNvPr>
              <p:cNvSpPr/>
              <p:nvPr/>
            </p:nvSpPr>
            <p:spPr>
              <a:xfrm rot="18925447" flipV="1">
                <a:off x="554407" y="5644180"/>
                <a:ext cx="1972163" cy="816970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FE823A">
                      <a:alpha val="50000"/>
                    </a:srgbClr>
                  </a:gs>
                  <a:gs pos="100000">
                    <a:srgbClr val="FD334F">
                      <a:alpha val="0"/>
                    </a:srgb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9" name="矩形: 圆角 29">
                <a:extLst>
                  <a:ext uri="{FF2B5EF4-FFF2-40B4-BE49-F238E27FC236}">
                    <a16:creationId xmlns="" xmlns:a16="http://schemas.microsoft.com/office/drawing/2014/main" id="{9FEBBA78-1EED-4D7B-8CCC-F3612DF148DB}"/>
                  </a:ext>
                </a:extLst>
              </p:cNvPr>
              <p:cNvSpPr/>
              <p:nvPr/>
            </p:nvSpPr>
            <p:spPr>
              <a:xfrm rot="18925447" flipV="1">
                <a:off x="1191658" y="5953009"/>
                <a:ext cx="1753068" cy="112972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FE823A"/>
                  </a:gs>
                  <a:gs pos="100000">
                    <a:srgbClr val="FD334F">
                      <a:alpha val="0"/>
                    </a:srgb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0" name="矩形: 圆角 29">
                <a:extLst>
                  <a:ext uri="{FF2B5EF4-FFF2-40B4-BE49-F238E27FC236}">
                    <a16:creationId xmlns="" xmlns:a16="http://schemas.microsoft.com/office/drawing/2014/main" id="{9FEBBA78-1EED-4D7B-8CCC-F3612DF148DB}"/>
                  </a:ext>
                </a:extLst>
              </p:cNvPr>
              <p:cNvSpPr/>
              <p:nvPr/>
            </p:nvSpPr>
            <p:spPr>
              <a:xfrm rot="18925447" flipV="1">
                <a:off x="446491" y="5773336"/>
                <a:ext cx="2594625" cy="816970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FE823A">
                      <a:alpha val="50000"/>
                    </a:srgbClr>
                  </a:gs>
                  <a:gs pos="100000">
                    <a:srgbClr val="FD334F">
                      <a:alpha val="0"/>
                    </a:srgb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 rot="7122903">
            <a:off x="-6210" y="753936"/>
            <a:ext cx="2411667" cy="375816"/>
            <a:chOff x="26244" y="681353"/>
            <a:chExt cx="2411667" cy="375816"/>
          </a:xfrm>
        </p:grpSpPr>
        <p:sp>
          <p:nvSpPr>
            <p:cNvPr id="32" name="矩形: 圆角 29">
              <a:extLst>
                <a:ext uri="{FF2B5EF4-FFF2-40B4-BE49-F238E27FC236}">
                  <a16:creationId xmlns="" xmlns:a16="http://schemas.microsoft.com/office/drawing/2014/main" id="{9FEBBA78-1EED-4D7B-8CCC-F3612DF148DB}"/>
                </a:ext>
              </a:extLst>
            </p:cNvPr>
            <p:cNvSpPr/>
            <p:nvPr/>
          </p:nvSpPr>
          <p:spPr>
            <a:xfrm flipV="1">
              <a:off x="26244" y="735305"/>
              <a:ext cx="2411667" cy="321864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E823A"/>
                </a:gs>
                <a:gs pos="43000">
                  <a:srgbClr val="FD334F">
                    <a:alpha val="0"/>
                  </a:srgb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3" name="矩形: 圆角 29">
              <a:extLst>
                <a:ext uri="{FF2B5EF4-FFF2-40B4-BE49-F238E27FC236}">
                  <a16:creationId xmlns="" xmlns:a16="http://schemas.microsoft.com/office/drawing/2014/main" id="{9FEBBA78-1EED-4D7B-8CCC-F3612DF148DB}"/>
                </a:ext>
              </a:extLst>
            </p:cNvPr>
            <p:cNvSpPr/>
            <p:nvPr/>
          </p:nvSpPr>
          <p:spPr>
            <a:xfrm flipV="1">
              <a:off x="192809" y="681353"/>
              <a:ext cx="1512130" cy="12657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E823A"/>
                </a:gs>
                <a:gs pos="43000">
                  <a:srgbClr val="FD334F">
                    <a:alpha val="0"/>
                  </a:srgb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pic>
        <p:nvPicPr>
          <p:cNvPr id="4098" name="Picture 2">
            <a:extLst>
              <a:ext uri="{FF2B5EF4-FFF2-40B4-BE49-F238E27FC236}">
                <a16:creationId xmlns="" xmlns:a16="http://schemas.microsoft.com/office/drawing/2014/main" id="{A2B40DDD-83AE-4FB7-A637-77C956089D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7256256" y="2599859"/>
            <a:ext cx="3443106" cy="258233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>
            <a:extLst>
              <a:ext uri="{FF2B5EF4-FFF2-40B4-BE49-F238E27FC236}">
                <a16:creationId xmlns="" xmlns:a16="http://schemas.microsoft.com/office/drawing/2014/main" id="{6C5D4834-92F7-403E-9426-A498426AA3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5369647" y="886961"/>
            <a:ext cx="3443105" cy="2582329"/>
          </a:xfrm>
          <a:prstGeom prst="rect">
            <a:avLst/>
          </a:prstGeom>
          <a:noFill/>
          <a:ln w="1905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97A5277E-3D33-432C-8663-ABDCF01F9E55}"/>
              </a:ext>
            </a:extLst>
          </p:cNvPr>
          <p:cNvSpPr/>
          <p:nvPr/>
        </p:nvSpPr>
        <p:spPr>
          <a:xfrm>
            <a:off x="888492" y="2440427"/>
            <a:ext cx="3730668" cy="11422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单击此处添加文字阐述添加简短问题说明文字，单击此处添加文字阐述添加简短问题说明文字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BF94CB6C-81A8-4A68-8204-F2DF761A48EC}"/>
              </a:ext>
            </a:extLst>
          </p:cNvPr>
          <p:cNvSpPr txBox="1"/>
          <p:nvPr/>
        </p:nvSpPr>
        <p:spPr>
          <a:xfrm>
            <a:off x="888492" y="1829944"/>
            <a:ext cx="149843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CB0529DE-13D8-4A30-A63E-B97D4510AC96}"/>
              </a:ext>
            </a:extLst>
          </p:cNvPr>
          <p:cNvSpPr/>
          <p:nvPr/>
        </p:nvSpPr>
        <p:spPr>
          <a:xfrm>
            <a:off x="906084" y="4682089"/>
            <a:ext cx="4287696" cy="117987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FCB3430F-F538-4CB0-96E0-3BEF7BA5EE73}"/>
              </a:ext>
            </a:extLst>
          </p:cNvPr>
          <p:cNvSpPr/>
          <p:nvPr/>
        </p:nvSpPr>
        <p:spPr>
          <a:xfrm>
            <a:off x="906084" y="5623814"/>
            <a:ext cx="4287696" cy="117987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F2AFADC5-1FA9-4FF9-BEBE-49E41E7C8586}"/>
              </a:ext>
            </a:extLst>
          </p:cNvPr>
          <p:cNvSpPr/>
          <p:nvPr/>
        </p:nvSpPr>
        <p:spPr>
          <a:xfrm>
            <a:off x="2651695" y="4682089"/>
            <a:ext cx="2542084" cy="117987"/>
          </a:xfrm>
          <a:prstGeom prst="rect">
            <a:avLst/>
          </a:prstGeom>
          <a:gradFill>
            <a:gsLst>
              <a:gs pos="0">
                <a:srgbClr val="FE823A"/>
              </a:gs>
              <a:gs pos="100000">
                <a:srgbClr val="FE1557"/>
              </a:gs>
              <a:gs pos="59000">
                <a:srgbClr val="FD334F"/>
              </a:gs>
            </a:gsLst>
            <a:lin ang="2700000" scaled="0"/>
          </a:gradFill>
          <a:ln w="793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43A488FF-328A-42F6-8375-50817D361441}"/>
              </a:ext>
            </a:extLst>
          </p:cNvPr>
          <p:cNvSpPr/>
          <p:nvPr/>
        </p:nvSpPr>
        <p:spPr>
          <a:xfrm>
            <a:off x="3759135" y="5623814"/>
            <a:ext cx="1434644" cy="117987"/>
          </a:xfrm>
          <a:prstGeom prst="rect">
            <a:avLst/>
          </a:prstGeom>
          <a:gradFill>
            <a:gsLst>
              <a:gs pos="0">
                <a:srgbClr val="FE823A"/>
              </a:gs>
              <a:gs pos="100000">
                <a:srgbClr val="FE1557"/>
              </a:gs>
              <a:gs pos="59000">
                <a:srgbClr val="FD334F"/>
              </a:gs>
            </a:gsLst>
            <a:lin ang="2700000" scaled="0"/>
          </a:gradFill>
          <a:ln w="7938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0977A0E3-47CA-4737-8A37-ADAFD5214A91}"/>
              </a:ext>
            </a:extLst>
          </p:cNvPr>
          <p:cNvSpPr txBox="1"/>
          <p:nvPr/>
        </p:nvSpPr>
        <p:spPr>
          <a:xfrm>
            <a:off x="4650040" y="5216637"/>
            <a:ext cx="583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30%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9BD691DA-2382-4800-8E31-8A4885E46824}"/>
              </a:ext>
            </a:extLst>
          </p:cNvPr>
          <p:cNvSpPr txBox="1"/>
          <p:nvPr/>
        </p:nvSpPr>
        <p:spPr>
          <a:xfrm>
            <a:off x="4650040" y="4312757"/>
            <a:ext cx="583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60%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76022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-263990"/>
            <a:ext cx="12236508" cy="8538239"/>
            <a:chOff x="0" y="-263990"/>
            <a:chExt cx="12236508" cy="8538239"/>
          </a:xfrm>
        </p:grpSpPr>
        <p:grpSp>
          <p:nvGrpSpPr>
            <p:cNvPr id="20" name="组合 19"/>
            <p:cNvGrpSpPr/>
            <p:nvPr/>
          </p:nvGrpSpPr>
          <p:grpSpPr>
            <a:xfrm>
              <a:off x="0" y="0"/>
              <a:ext cx="12236508" cy="8274249"/>
              <a:chOff x="0" y="0"/>
              <a:chExt cx="12236508" cy="8274249"/>
            </a:xfrm>
          </p:grpSpPr>
          <p:sp>
            <p:nvSpPr>
              <p:cNvPr id="21" name="矩形 20">
                <a:extLst>
                  <a:ext uri="{FF2B5EF4-FFF2-40B4-BE49-F238E27FC236}">
                    <a16:creationId xmlns="" xmlns:a16="http://schemas.microsoft.com/office/drawing/2014/main" id="{70C4D022-82EC-493D-99DF-7888754F735D}"/>
                  </a:ext>
                </a:extLst>
              </p:cNvPr>
              <p:cNvSpPr/>
              <p:nvPr/>
            </p:nvSpPr>
            <p:spPr>
              <a:xfrm>
                <a:off x="0" y="0"/>
                <a:ext cx="12192000" cy="6858000"/>
              </a:xfrm>
              <a:prstGeom prst="rect">
                <a:avLst/>
              </a:prstGeom>
              <a:solidFill>
                <a:srgbClr val="232C49">
                  <a:alpha val="78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3" name="TextBox 7">
                <a:extLst>
                  <a:ext uri="{FF2B5EF4-FFF2-40B4-BE49-F238E27FC236}">
                    <a16:creationId xmlns="" xmlns:a16="http://schemas.microsoft.com/office/drawing/2014/main" id="{1C5FB7C8-0B2D-440E-9D1F-2FDE078B7C72}"/>
                  </a:ext>
                </a:extLst>
              </p:cNvPr>
              <p:cNvSpPr txBox="1"/>
              <p:nvPr/>
            </p:nvSpPr>
            <p:spPr>
              <a:xfrm>
                <a:off x="1657578" y="316018"/>
                <a:ext cx="303159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dirty="0">
                    <a:solidFill>
                      <a:schemeClr val="bg1"/>
                    </a:solidFill>
                    <a:latin typeface="阿里巴巴普惠体 H" panose="00020600040101010101" pitchFamily="18" charset="-122"/>
                    <a:ea typeface="阿里巴巴普惠体 H" panose="00020600040101010101" pitchFamily="18" charset="-122"/>
                    <a:cs typeface="阿里巴巴普惠体 H" panose="00020600040101010101" pitchFamily="18" charset="-122"/>
                  </a:rPr>
                  <a:t>添加页面标题内容</a:t>
                </a:r>
              </a:p>
            </p:txBody>
          </p:sp>
          <p:sp>
            <p:nvSpPr>
              <p:cNvPr id="24" name="TextBox 8">
                <a:extLst>
                  <a:ext uri="{FF2B5EF4-FFF2-40B4-BE49-F238E27FC236}">
                    <a16:creationId xmlns="" xmlns:a16="http://schemas.microsoft.com/office/drawing/2014/main" id="{B2443BCD-27CA-4F81-8352-8EB24035139E}"/>
                  </a:ext>
                </a:extLst>
              </p:cNvPr>
              <p:cNvSpPr txBox="1"/>
              <p:nvPr/>
            </p:nvSpPr>
            <p:spPr>
              <a:xfrm>
                <a:off x="1704939" y="772567"/>
                <a:ext cx="2297232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00" dirty="0">
                    <a:solidFill>
                      <a:schemeClr val="bg1"/>
                    </a:solidFill>
                    <a:latin typeface="GenSenMaruGothic TW TTF ExtraL" panose="020B0604020202020204" pitchFamily="34" charset="-120"/>
                    <a:ea typeface="GenSenMaruGothic TW TTF ExtraL" panose="020B0604020202020204" pitchFamily="34" charset="-120"/>
                  </a:rPr>
                  <a:t>Add Page Title Content</a:t>
                </a:r>
                <a:endParaRPr lang="zh-CN" altLang="en-US" sz="1600" dirty="0">
                  <a:solidFill>
                    <a:schemeClr val="bg1"/>
                  </a:solidFill>
                  <a:latin typeface="GenSenMaruGothic TW TTF ExtraL" panose="020B0604020202020204" pitchFamily="34" charset="-120"/>
                  <a:ea typeface="GenSenMaruGothic TW TTF ExtraL" panose="020B0604020202020204" pitchFamily="34" charset="-120"/>
                </a:endParaRPr>
              </a:p>
            </p:txBody>
          </p:sp>
          <p:sp>
            <p:nvSpPr>
              <p:cNvPr id="25" name="文本框 24">
                <a:extLst>
                  <a:ext uri="{FF2B5EF4-FFF2-40B4-BE49-F238E27FC236}">
                    <a16:creationId xmlns="" xmlns:a16="http://schemas.microsoft.com/office/drawing/2014/main" id="{E0F5AD55-BECA-48EB-8389-2427EFC1069D}"/>
                  </a:ext>
                </a:extLst>
              </p:cNvPr>
              <p:cNvSpPr txBox="1"/>
              <p:nvPr/>
            </p:nvSpPr>
            <p:spPr>
              <a:xfrm>
                <a:off x="402770" y="179263"/>
                <a:ext cx="1135604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6600" dirty="0" smtClean="0">
                    <a:ln w="12700">
                      <a:noFill/>
                    </a:ln>
                    <a:gradFill>
                      <a:gsLst>
                        <a:gs pos="100000">
                          <a:srgbClr val="FD434F"/>
                        </a:gs>
                        <a:gs pos="0">
                          <a:srgbClr val="FE813E"/>
                        </a:gs>
                      </a:gsLst>
                      <a:lin ang="5400000" scaled="1"/>
                    </a:gradFill>
                    <a:latin typeface="Impact" panose="020B0806030902050204" pitchFamily="34" charset="0"/>
                    <a:ea typeface="微软雅黑" panose="020B0503020204020204" pitchFamily="34" charset="-122"/>
                  </a:rPr>
                  <a:t>02</a:t>
                </a:r>
                <a:endParaRPr lang="zh-CN" altLang="en-US" sz="6600" dirty="0">
                  <a:ln w="12700">
                    <a:noFill/>
                  </a:ln>
                  <a:gradFill>
                    <a:gsLst>
                      <a:gs pos="100000">
                        <a:srgbClr val="FD434F"/>
                      </a:gs>
                      <a:gs pos="0">
                        <a:srgbClr val="FE813E"/>
                      </a:gs>
                    </a:gsLst>
                    <a:lin ang="5400000" scaled="1"/>
                  </a:gradFill>
                  <a:latin typeface="Impact" panose="020B0806030902050204" pitchFamily="34" charset="0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26" name="组合 25"/>
              <p:cNvGrpSpPr/>
              <p:nvPr/>
            </p:nvGrpSpPr>
            <p:grpSpPr>
              <a:xfrm rot="9000000">
                <a:off x="8321573" y="6156540"/>
                <a:ext cx="3914935" cy="2117709"/>
                <a:chOff x="195306" y="5543345"/>
                <a:chExt cx="2845810" cy="1539386"/>
              </a:xfrm>
            </p:grpSpPr>
            <p:sp>
              <p:nvSpPr>
                <p:cNvPr id="27" name="矩形: 圆角 29">
                  <a:extLst>
                    <a:ext uri="{FF2B5EF4-FFF2-40B4-BE49-F238E27FC236}">
                      <a16:creationId xmlns="" xmlns:a16="http://schemas.microsoft.com/office/drawing/2014/main" id="{9FEBBA78-1EED-4D7B-8CCC-F3612DF148DB}"/>
                    </a:ext>
                  </a:extLst>
                </p:cNvPr>
                <p:cNvSpPr/>
                <p:nvPr/>
              </p:nvSpPr>
              <p:spPr>
                <a:xfrm rot="18925447" flipV="1">
                  <a:off x="195306" y="5543345"/>
                  <a:ext cx="1753068" cy="816970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0">
                      <a:srgbClr val="FE823A">
                        <a:alpha val="50000"/>
                      </a:srgbClr>
                    </a:gs>
                    <a:gs pos="100000">
                      <a:srgbClr val="FD334F">
                        <a:alpha val="0"/>
                      </a:srgbClr>
                    </a:gs>
                  </a:gsLst>
                  <a:lin ang="27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29" name="矩形: 圆角 29">
                  <a:extLst>
                    <a:ext uri="{FF2B5EF4-FFF2-40B4-BE49-F238E27FC236}">
                      <a16:creationId xmlns="" xmlns:a16="http://schemas.microsoft.com/office/drawing/2014/main" id="{9FEBBA78-1EED-4D7B-8CCC-F3612DF148DB}"/>
                    </a:ext>
                  </a:extLst>
                </p:cNvPr>
                <p:cNvSpPr/>
                <p:nvPr/>
              </p:nvSpPr>
              <p:spPr>
                <a:xfrm rot="18925447" flipV="1">
                  <a:off x="554407" y="5644180"/>
                  <a:ext cx="1972163" cy="816970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0">
                      <a:srgbClr val="FE823A">
                        <a:alpha val="50000"/>
                      </a:srgbClr>
                    </a:gs>
                    <a:gs pos="100000">
                      <a:srgbClr val="FD334F">
                        <a:alpha val="0"/>
                      </a:srgbClr>
                    </a:gs>
                  </a:gsLst>
                  <a:lin ang="27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0" name="矩形: 圆角 29">
                  <a:extLst>
                    <a:ext uri="{FF2B5EF4-FFF2-40B4-BE49-F238E27FC236}">
                      <a16:creationId xmlns="" xmlns:a16="http://schemas.microsoft.com/office/drawing/2014/main" id="{9FEBBA78-1EED-4D7B-8CCC-F3612DF148DB}"/>
                    </a:ext>
                  </a:extLst>
                </p:cNvPr>
                <p:cNvSpPr/>
                <p:nvPr/>
              </p:nvSpPr>
              <p:spPr>
                <a:xfrm rot="18925447" flipV="1">
                  <a:off x="1191658" y="5953009"/>
                  <a:ext cx="1753068" cy="1129722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0">
                      <a:srgbClr val="FE823A"/>
                    </a:gs>
                    <a:gs pos="100000">
                      <a:srgbClr val="FD334F">
                        <a:alpha val="0"/>
                      </a:srgbClr>
                    </a:gs>
                  </a:gsLst>
                  <a:lin ang="27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1" name="矩形: 圆角 29">
                  <a:extLst>
                    <a:ext uri="{FF2B5EF4-FFF2-40B4-BE49-F238E27FC236}">
                      <a16:creationId xmlns="" xmlns:a16="http://schemas.microsoft.com/office/drawing/2014/main" id="{9FEBBA78-1EED-4D7B-8CCC-F3612DF148DB}"/>
                    </a:ext>
                  </a:extLst>
                </p:cNvPr>
                <p:cNvSpPr/>
                <p:nvPr/>
              </p:nvSpPr>
              <p:spPr>
                <a:xfrm rot="18925447" flipV="1">
                  <a:off x="446491" y="5773336"/>
                  <a:ext cx="2594625" cy="816970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0">
                      <a:srgbClr val="FE823A">
                        <a:alpha val="50000"/>
                      </a:srgbClr>
                    </a:gs>
                    <a:gs pos="100000">
                      <a:srgbClr val="FD334F">
                        <a:alpha val="0"/>
                      </a:srgbClr>
                    </a:gs>
                  </a:gsLst>
                  <a:lin ang="27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</p:grpSp>
        </p:grpSp>
        <p:grpSp>
          <p:nvGrpSpPr>
            <p:cNvPr id="32" name="组合 31"/>
            <p:cNvGrpSpPr/>
            <p:nvPr/>
          </p:nvGrpSpPr>
          <p:grpSpPr>
            <a:xfrm rot="7122903">
              <a:off x="-6210" y="753936"/>
              <a:ext cx="2411667" cy="375816"/>
              <a:chOff x="26244" y="681353"/>
              <a:chExt cx="2411667" cy="375816"/>
            </a:xfrm>
          </p:grpSpPr>
          <p:sp>
            <p:nvSpPr>
              <p:cNvPr id="33" name="矩形: 圆角 29">
                <a:extLst>
                  <a:ext uri="{FF2B5EF4-FFF2-40B4-BE49-F238E27FC236}">
                    <a16:creationId xmlns="" xmlns:a16="http://schemas.microsoft.com/office/drawing/2014/main" id="{9FEBBA78-1EED-4D7B-8CCC-F3612DF148DB}"/>
                  </a:ext>
                </a:extLst>
              </p:cNvPr>
              <p:cNvSpPr/>
              <p:nvPr/>
            </p:nvSpPr>
            <p:spPr>
              <a:xfrm flipV="1">
                <a:off x="26244" y="735305"/>
                <a:ext cx="2411667" cy="32186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FE823A"/>
                  </a:gs>
                  <a:gs pos="43000">
                    <a:srgbClr val="FD334F">
                      <a:alpha val="0"/>
                    </a:srgb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4" name="矩形: 圆角 29">
                <a:extLst>
                  <a:ext uri="{FF2B5EF4-FFF2-40B4-BE49-F238E27FC236}">
                    <a16:creationId xmlns="" xmlns:a16="http://schemas.microsoft.com/office/drawing/2014/main" id="{9FEBBA78-1EED-4D7B-8CCC-F3612DF148DB}"/>
                  </a:ext>
                </a:extLst>
              </p:cNvPr>
              <p:cNvSpPr/>
              <p:nvPr/>
            </p:nvSpPr>
            <p:spPr>
              <a:xfrm flipV="1">
                <a:off x="192809" y="681353"/>
                <a:ext cx="1512130" cy="126577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FE823A"/>
                  </a:gs>
                  <a:gs pos="43000">
                    <a:srgbClr val="FD334F">
                      <a:alpha val="0"/>
                    </a:srgb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</p:grpSp>
      <p:sp>
        <p:nvSpPr>
          <p:cNvPr id="12" name="任意多边形: 形状 11">
            <a:extLst>
              <a:ext uri="{FF2B5EF4-FFF2-40B4-BE49-F238E27FC236}">
                <a16:creationId xmlns="" xmlns:a16="http://schemas.microsoft.com/office/drawing/2014/main" id="{B0C39CE4-2C4B-492F-8331-F35482292FA7}"/>
              </a:ext>
            </a:extLst>
          </p:cNvPr>
          <p:cNvSpPr/>
          <p:nvPr/>
        </p:nvSpPr>
        <p:spPr>
          <a:xfrm rot="10800000">
            <a:off x="1387685" y="1459119"/>
            <a:ext cx="4435330" cy="4435332"/>
          </a:xfrm>
          <a:custGeom>
            <a:avLst/>
            <a:gdLst>
              <a:gd name="connsiteX0" fmla="*/ 847301 w 1694603"/>
              <a:gd name="connsiteY0" fmla="*/ 1694604 h 1694604"/>
              <a:gd name="connsiteX1" fmla="*/ 847261 w 1694603"/>
              <a:gd name="connsiteY1" fmla="*/ 1694602 h 1694604"/>
              <a:gd name="connsiteX2" fmla="*/ 1 w 1694603"/>
              <a:gd name="connsiteY2" fmla="*/ 1694602 h 1694604"/>
              <a:gd name="connsiteX3" fmla="*/ 1 w 1694603"/>
              <a:gd name="connsiteY3" fmla="*/ 847322 h 1694604"/>
              <a:gd name="connsiteX4" fmla="*/ 0 w 1694603"/>
              <a:gd name="connsiteY4" fmla="*/ 847303 h 1694604"/>
              <a:gd name="connsiteX5" fmla="*/ 1 w 1694603"/>
              <a:gd name="connsiteY5" fmla="*/ 847303 h 1694604"/>
              <a:gd name="connsiteX6" fmla="*/ 1 w 1694603"/>
              <a:gd name="connsiteY6" fmla="*/ 847301 h 1694604"/>
              <a:gd name="connsiteX7" fmla="*/ 847302 w 1694603"/>
              <a:gd name="connsiteY7" fmla="*/ 0 h 1694604"/>
              <a:gd name="connsiteX8" fmla="*/ 847342 w 1694603"/>
              <a:gd name="connsiteY8" fmla="*/ 2 h 1694604"/>
              <a:gd name="connsiteX9" fmla="*/ 1694602 w 1694603"/>
              <a:gd name="connsiteY9" fmla="*/ 2 h 1694604"/>
              <a:gd name="connsiteX10" fmla="*/ 1694602 w 1694603"/>
              <a:gd name="connsiteY10" fmla="*/ 847281 h 1694604"/>
              <a:gd name="connsiteX11" fmla="*/ 1694603 w 1694603"/>
              <a:gd name="connsiteY11" fmla="*/ 847301 h 1694604"/>
              <a:gd name="connsiteX12" fmla="*/ 1694602 w 1694603"/>
              <a:gd name="connsiteY12" fmla="*/ 847301 h 1694604"/>
              <a:gd name="connsiteX13" fmla="*/ 1694602 w 1694603"/>
              <a:gd name="connsiteY13" fmla="*/ 847303 h 1694604"/>
              <a:gd name="connsiteX14" fmla="*/ 847301 w 1694603"/>
              <a:gd name="connsiteY14" fmla="*/ 1694604 h 1694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694603" h="1694604">
                <a:moveTo>
                  <a:pt x="847301" y="1694604"/>
                </a:moveTo>
                <a:lnTo>
                  <a:pt x="847261" y="1694602"/>
                </a:lnTo>
                <a:lnTo>
                  <a:pt x="1" y="1694602"/>
                </a:lnTo>
                <a:lnTo>
                  <a:pt x="1" y="847322"/>
                </a:lnTo>
                <a:lnTo>
                  <a:pt x="0" y="847303"/>
                </a:lnTo>
                <a:lnTo>
                  <a:pt x="1" y="847303"/>
                </a:lnTo>
                <a:lnTo>
                  <a:pt x="1" y="847301"/>
                </a:lnTo>
                <a:cubicBezTo>
                  <a:pt x="1" y="379350"/>
                  <a:pt x="379351" y="0"/>
                  <a:pt x="847302" y="0"/>
                </a:cubicBezTo>
                <a:lnTo>
                  <a:pt x="847342" y="2"/>
                </a:lnTo>
                <a:lnTo>
                  <a:pt x="1694602" y="2"/>
                </a:lnTo>
                <a:lnTo>
                  <a:pt x="1694602" y="847281"/>
                </a:lnTo>
                <a:lnTo>
                  <a:pt x="1694603" y="847301"/>
                </a:lnTo>
                <a:lnTo>
                  <a:pt x="1694602" y="847301"/>
                </a:lnTo>
                <a:lnTo>
                  <a:pt x="1694602" y="847303"/>
                </a:lnTo>
                <a:cubicBezTo>
                  <a:pt x="1694602" y="1315254"/>
                  <a:pt x="1315252" y="1694604"/>
                  <a:pt x="847301" y="1694604"/>
                </a:cubicBezTo>
                <a:close/>
              </a:path>
            </a:pathLst>
          </a:custGeom>
          <a:blipFill dpi="0" rotWithShape="0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4A305750-ADE7-444E-AA9F-CE9ECA83345E}"/>
              </a:ext>
            </a:extLst>
          </p:cNvPr>
          <p:cNvSpPr/>
          <p:nvPr/>
        </p:nvSpPr>
        <p:spPr>
          <a:xfrm>
            <a:off x="8544272" y="2065417"/>
            <a:ext cx="1799152" cy="11422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单击此处添加文字阐述添加简短问题说明文字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B7BF5F2F-AA27-4222-B729-C273162A7172}"/>
              </a:ext>
            </a:extLst>
          </p:cNvPr>
          <p:cNvSpPr txBox="1"/>
          <p:nvPr/>
        </p:nvSpPr>
        <p:spPr>
          <a:xfrm>
            <a:off x="8544272" y="1689995"/>
            <a:ext cx="149843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="" xmlns:a16="http://schemas.microsoft.com/office/drawing/2014/main" id="{1AD4BADE-7E27-487B-81F2-76892B839054}"/>
              </a:ext>
            </a:extLst>
          </p:cNvPr>
          <p:cNvSpPr/>
          <p:nvPr/>
        </p:nvSpPr>
        <p:spPr>
          <a:xfrm>
            <a:off x="8544272" y="4349291"/>
            <a:ext cx="1799152" cy="11422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单击此处添加文字阐述添加简短问题说明文字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="" xmlns:a16="http://schemas.microsoft.com/office/drawing/2014/main" id="{11B5BA8D-395A-48F0-BCB0-67AD21CF911A}"/>
              </a:ext>
            </a:extLst>
          </p:cNvPr>
          <p:cNvSpPr txBox="1"/>
          <p:nvPr/>
        </p:nvSpPr>
        <p:spPr>
          <a:xfrm>
            <a:off x="8544272" y="3973869"/>
            <a:ext cx="149843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</a:p>
        </p:txBody>
      </p:sp>
      <p:grpSp>
        <p:nvGrpSpPr>
          <p:cNvPr id="41" name="组合 40">
            <a:extLst>
              <a:ext uri="{FF2B5EF4-FFF2-40B4-BE49-F238E27FC236}">
                <a16:creationId xmlns="" xmlns:a16="http://schemas.microsoft.com/office/drawing/2014/main" id="{E2E0ACBC-E0FF-4DD4-BCF8-F24E46ACD7E2}"/>
              </a:ext>
            </a:extLst>
          </p:cNvPr>
          <p:cNvGrpSpPr/>
          <p:nvPr/>
        </p:nvGrpSpPr>
        <p:grpSpPr>
          <a:xfrm>
            <a:off x="6899392" y="1801241"/>
            <a:ext cx="1082890" cy="1082890"/>
            <a:chOff x="6098824" y="2056005"/>
            <a:chExt cx="1082890" cy="1082890"/>
          </a:xfrm>
        </p:grpSpPr>
        <p:sp>
          <p:nvSpPr>
            <p:cNvPr id="15" name="文本框 14">
              <a:extLst>
                <a:ext uri="{FF2B5EF4-FFF2-40B4-BE49-F238E27FC236}">
                  <a16:creationId xmlns="" xmlns:a16="http://schemas.microsoft.com/office/drawing/2014/main" id="{1AF3E6AF-A625-4C84-B881-E246E3A48757}"/>
                </a:ext>
              </a:extLst>
            </p:cNvPr>
            <p:cNvSpPr txBox="1"/>
            <p:nvPr/>
          </p:nvSpPr>
          <p:spPr>
            <a:xfrm>
              <a:off x="6271418" y="2358923"/>
              <a:ext cx="737702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500" dirty="0">
                  <a:gradFill>
                    <a:gsLst>
                      <a:gs pos="0">
                        <a:srgbClr val="FE823A"/>
                      </a:gs>
                      <a:gs pos="100000">
                        <a:srgbClr val="FE1557"/>
                      </a:gs>
                      <a:gs pos="59000">
                        <a:srgbClr val="FD334F"/>
                      </a:gs>
                    </a:gsLst>
                    <a:lin ang="2700000" scaled="0"/>
                  </a:gradFill>
                </a:rPr>
                <a:t>35%</a:t>
              </a:r>
              <a:endParaRPr lang="zh-CN" altLang="en-US" sz="2500" dirty="0">
                <a:gradFill>
                  <a:gsLst>
                    <a:gs pos="0">
                      <a:srgbClr val="FE823A"/>
                    </a:gs>
                    <a:gs pos="100000">
                      <a:srgbClr val="FE1557"/>
                    </a:gs>
                    <a:gs pos="59000">
                      <a:srgbClr val="FD334F"/>
                    </a:gs>
                  </a:gsLst>
                  <a:lin ang="2700000" scaled="0"/>
                </a:gradFill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="" xmlns:a16="http://schemas.microsoft.com/office/drawing/2014/main" id="{682E1791-F526-4A12-BE63-42B3FD893872}"/>
                </a:ext>
              </a:extLst>
            </p:cNvPr>
            <p:cNvSpPr/>
            <p:nvPr/>
          </p:nvSpPr>
          <p:spPr>
            <a:xfrm>
              <a:off x="6098824" y="2056005"/>
              <a:ext cx="1082890" cy="108289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FE6741"/>
                  </a:gs>
                  <a:gs pos="59000">
                    <a:srgbClr val="FD444A"/>
                  </a:gs>
                  <a:gs pos="100000">
                    <a:srgbClr val="FE2154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4" name="椭圆 43">
              <a:extLst>
                <a:ext uri="{FF2B5EF4-FFF2-40B4-BE49-F238E27FC236}">
                  <a16:creationId xmlns="" xmlns:a16="http://schemas.microsoft.com/office/drawing/2014/main" id="{FF3E9363-E5A1-4AAD-9435-26EF7CB71D31}"/>
                </a:ext>
              </a:extLst>
            </p:cNvPr>
            <p:cNvSpPr/>
            <p:nvPr/>
          </p:nvSpPr>
          <p:spPr>
            <a:xfrm>
              <a:off x="6154623" y="2111804"/>
              <a:ext cx="971292" cy="971292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FE6741"/>
                  </a:gs>
                  <a:gs pos="59000">
                    <a:srgbClr val="FD444A"/>
                  </a:gs>
                  <a:gs pos="100000">
                    <a:srgbClr val="FE2154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="" xmlns:a16="http://schemas.microsoft.com/office/drawing/2014/main" id="{608EBBF5-5376-4D71-A4CA-565741B680EE}"/>
              </a:ext>
            </a:extLst>
          </p:cNvPr>
          <p:cNvGrpSpPr/>
          <p:nvPr/>
        </p:nvGrpSpPr>
        <p:grpSpPr>
          <a:xfrm>
            <a:off x="6899392" y="3973869"/>
            <a:ext cx="1082890" cy="1082890"/>
            <a:chOff x="6098824" y="2056005"/>
            <a:chExt cx="1082890" cy="1082890"/>
          </a:xfrm>
        </p:grpSpPr>
        <p:sp>
          <p:nvSpPr>
            <p:cNvPr id="47" name="文本框 46">
              <a:extLst>
                <a:ext uri="{FF2B5EF4-FFF2-40B4-BE49-F238E27FC236}">
                  <a16:creationId xmlns="" xmlns:a16="http://schemas.microsoft.com/office/drawing/2014/main" id="{443367CC-E112-4D21-AD4C-A8F49101D10C}"/>
                </a:ext>
              </a:extLst>
            </p:cNvPr>
            <p:cNvSpPr txBox="1"/>
            <p:nvPr/>
          </p:nvSpPr>
          <p:spPr>
            <a:xfrm>
              <a:off x="6271418" y="2358923"/>
              <a:ext cx="737702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500" dirty="0">
                  <a:gradFill>
                    <a:gsLst>
                      <a:gs pos="0">
                        <a:srgbClr val="FE823A"/>
                      </a:gs>
                      <a:gs pos="100000">
                        <a:srgbClr val="FE1557"/>
                      </a:gs>
                      <a:gs pos="59000">
                        <a:srgbClr val="FD334F"/>
                      </a:gs>
                    </a:gsLst>
                    <a:lin ang="2700000" scaled="0"/>
                  </a:gradFill>
                </a:rPr>
                <a:t>65%</a:t>
              </a:r>
              <a:endParaRPr lang="zh-CN" altLang="en-US" sz="2500" dirty="0">
                <a:gradFill>
                  <a:gsLst>
                    <a:gs pos="0">
                      <a:srgbClr val="FE823A"/>
                    </a:gs>
                    <a:gs pos="100000">
                      <a:srgbClr val="FE1557"/>
                    </a:gs>
                    <a:gs pos="59000">
                      <a:srgbClr val="FD334F"/>
                    </a:gs>
                  </a:gsLst>
                  <a:lin ang="2700000" scaled="0"/>
                </a:gradFill>
              </a:endParaRPr>
            </a:p>
          </p:txBody>
        </p:sp>
        <p:sp>
          <p:nvSpPr>
            <p:cNvPr id="48" name="椭圆 47">
              <a:extLst>
                <a:ext uri="{FF2B5EF4-FFF2-40B4-BE49-F238E27FC236}">
                  <a16:creationId xmlns="" xmlns:a16="http://schemas.microsoft.com/office/drawing/2014/main" id="{CB7592EA-175A-43DE-8740-489500CEEAC1}"/>
                </a:ext>
              </a:extLst>
            </p:cNvPr>
            <p:cNvSpPr/>
            <p:nvPr/>
          </p:nvSpPr>
          <p:spPr>
            <a:xfrm>
              <a:off x="6098824" y="2056005"/>
              <a:ext cx="1082890" cy="108289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FE6741"/>
                  </a:gs>
                  <a:gs pos="59000">
                    <a:srgbClr val="FD444A"/>
                  </a:gs>
                  <a:gs pos="100000">
                    <a:srgbClr val="FE2154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9" name="椭圆 48">
              <a:extLst>
                <a:ext uri="{FF2B5EF4-FFF2-40B4-BE49-F238E27FC236}">
                  <a16:creationId xmlns="" xmlns:a16="http://schemas.microsoft.com/office/drawing/2014/main" id="{9E1F51E5-C4D6-4E01-BE77-2B9DC448C101}"/>
                </a:ext>
              </a:extLst>
            </p:cNvPr>
            <p:cNvSpPr/>
            <p:nvPr/>
          </p:nvSpPr>
          <p:spPr>
            <a:xfrm>
              <a:off x="6154623" y="2111804"/>
              <a:ext cx="971292" cy="971292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FE6741"/>
                  </a:gs>
                  <a:gs pos="59000">
                    <a:srgbClr val="FD444A"/>
                  </a:gs>
                  <a:gs pos="100000">
                    <a:srgbClr val="FE2154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6816822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621</TotalTime>
  <Words>1347</Words>
  <Application>Microsoft Office PowerPoint</Application>
  <PresentationFormat>宽屏</PresentationFormat>
  <Paragraphs>162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1" baseType="lpstr">
      <vt:lpstr>GenSenMaruGothic TW TTF ExtraL</vt:lpstr>
      <vt:lpstr>Kozuka Gothic Pr6N EL</vt:lpstr>
      <vt:lpstr>Roboto</vt:lpstr>
      <vt:lpstr>阿里巴巴普惠体 H</vt:lpstr>
      <vt:lpstr>宋体</vt:lpstr>
      <vt:lpstr>微软雅黑</vt:lpstr>
      <vt:lpstr>Arial</vt:lpstr>
      <vt:lpstr>Calibri</vt:lpstr>
      <vt:lpstr>Impact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>www.51pptmoban.com</Company>
  <LinksUpToDate>false</LinksUpToDate>
  <SharedDoc>false</SharedDoc>
  <HyperlinkBase>燕归来PPT（微信公众号：liuyanlai1988）</HyperlinkBase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年终总结</dc:title>
  <dc:subject>年终总结</dc:subject>
  <dc:creator>东方之P</dc:creator>
  <cp:keywords>51PPT模板网</cp:keywords>
  <dc:description>www.51pp tm oban.com</dc:description>
  <cp:lastModifiedBy>YANGs</cp:lastModifiedBy>
  <cp:revision>120</cp:revision>
  <dcterms:modified xsi:type="dcterms:W3CDTF">2020-10-14T13:08:00Z</dcterms:modified>
  <cp:category>www.51pptm oban.com</cp:category>
</cp:coreProperties>
</file>